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4409-DAE8-43E4-BC99-B9CAC4B3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04A96-6E58-471C-868E-D3395E746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D080-C0F7-44C8-A9F1-91102E42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6863-CA9F-4DC3-B3CB-7E9BEE65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34C8-C4B8-414E-8267-A98C6EE0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D388-8913-4382-8C11-B97A345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8D6D-8DF5-498D-9689-2BEB7439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378B-0DAC-4AB5-9A57-40C3337F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A9AE-3D25-453F-A28E-307802E1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5A5F-EB11-4683-B596-B8D105B0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3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4E488-859D-48A9-80CA-E76363F6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69D25-7F0C-49A7-ADA2-D9C8DB90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AF10-7C2C-4459-8FC1-9514706A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2D18-3478-4180-9DAC-F100285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5188-522B-4399-A003-E43DD8D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5E9-0DE8-4C08-BE1E-C2CDAB93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102-6D92-421C-9815-9436A291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35BC-EC5A-4546-AB39-DBD6B2FD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C411-565B-43FD-9C05-34B84D1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85AA-D7B2-46E1-B5B9-23614EE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2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2441-5045-480C-8562-BC0084D7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7819-4DA9-40A3-B3D6-3827B295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8994-34E7-45CA-9233-AA44B633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9B9C-AE77-4CDE-AC3C-313CD8C4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DBA8-CE95-40C7-8AD1-635C144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8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1C7-4093-4D9D-AD18-6C60159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885A-CBF6-41EA-9516-A585BD55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88A4-8C74-4EDA-AF48-45C5C21B3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51A5-7FB3-4E68-8CA2-AEACC78D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B695-DA2F-4570-B115-F088F04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9908-9466-40C4-8A0F-8E50962B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0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76E9-D553-4177-8C3F-B1259C58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990B-E7D3-4A8F-B874-88D54CFE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CA1F2-8CF1-45D6-8A1E-2B9CDE08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13016-4FB1-499B-A459-BCA39B317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17C7B-21DD-4BDE-98F4-F8FB22DF7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E2060-B939-4BEE-BD9B-20FBC6DB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A3DB6-30B0-470C-B796-A4CDB47E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4C98-671F-4F94-9F64-4B197C5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9430-3509-44A1-B36C-D34A52F1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83CEF-9407-47CC-B446-BF45E892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A1E9E-5D76-4C50-A5B8-2EDD7FB2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12FE-250E-40E9-B0F9-D14AACAD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C55E9-B66C-462B-BE71-B987FD50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4FC37-3C86-476E-B0CD-48E9D8ED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0F0E5-7004-4898-900B-4360816B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5141-9AD6-495D-89CD-3052533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BFA4-E192-4132-B21E-E090F66A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9C05-F25F-42C4-A910-AAA32F49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E72C-7E15-485A-BEB3-38777F8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B6EA9-EFBE-4A6B-8E9B-2FB01BCC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B62E-620A-493B-A173-12A515D8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9187-D505-4B62-A695-9F78DC37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8362A-9FCC-447C-B549-FB20F25D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AFEC-1336-46D7-92C4-CD7D7B14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21317-887A-4F16-8089-47075E6B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2465-2E62-4FDD-9CA9-19AFF54E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B819-9EDC-4B3C-BC42-56D20062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F559-B22D-4845-B302-245525DF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9FFB-B2D6-49D9-8D71-96B85826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84BA-B7C3-4CB1-9D21-C76DA16BD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0FEE-9ECA-4A56-9E84-7BACFAE15003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92FB-E2A8-4EDA-9652-88E5E6F4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B00-94B4-4CBC-B6DD-4CDA4066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3076-03DF-497D-B0B4-D51C310A2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240C-3725-4665-BD3D-E0FFCB6A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12V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ACD5E-34A7-4743-A8BA-F97BD1E3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</a:t>
            </a:r>
            <a:r>
              <a:rPr lang="en-IN" dirty="0" err="1"/>
              <a:t>Sonali</a:t>
            </a:r>
            <a:r>
              <a:rPr lang="en-IN" dirty="0"/>
              <a:t> </a:t>
            </a:r>
            <a:r>
              <a:rPr lang="en-IN" dirty="0" err="1"/>
              <a:t>Nautiyal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7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A59-7EEB-4AE0-B65F-D9A111F7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94235-0059-40B9-9471-0684B56CE99A}"/>
              </a:ext>
            </a:extLst>
          </p:cNvPr>
          <p:cNvSpPr/>
          <p:nvPr/>
        </p:nvSpPr>
        <p:spPr>
          <a:xfrm>
            <a:off x="165640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LM7805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F0EFED-FAF0-4563-A0E0-927F09A6008B}"/>
              </a:ext>
            </a:extLst>
          </p:cNvPr>
          <p:cNvSpPr/>
          <p:nvPr/>
        </p:nvSpPr>
        <p:spPr>
          <a:xfrm>
            <a:off x="766619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AF42A-0921-4F03-8AE4-298530989F24}"/>
              </a:ext>
            </a:extLst>
          </p:cNvPr>
          <p:cNvSpPr/>
          <p:nvPr/>
        </p:nvSpPr>
        <p:spPr>
          <a:xfrm>
            <a:off x="386748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TP4056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ACEA35-441A-4129-B949-5009486D869E}"/>
              </a:ext>
            </a:extLst>
          </p:cNvPr>
          <p:cNvSpPr/>
          <p:nvPr/>
        </p:nvSpPr>
        <p:spPr>
          <a:xfrm>
            <a:off x="3061091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05D6BD-BBEB-4C91-98F5-1636DBDE19E0}"/>
              </a:ext>
            </a:extLst>
          </p:cNvPr>
          <p:cNvSpPr/>
          <p:nvPr/>
        </p:nvSpPr>
        <p:spPr>
          <a:xfrm>
            <a:off x="3867480" y="282842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LiPo</a:t>
            </a:r>
            <a:br>
              <a:rPr lang="en-IN" dirty="0"/>
            </a:br>
            <a:r>
              <a:rPr lang="en-IN" dirty="0"/>
              <a:t>Battery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16B0444-2B13-4727-A835-3E5F546D19A0}"/>
              </a:ext>
            </a:extLst>
          </p:cNvPr>
          <p:cNvSpPr/>
          <p:nvPr/>
        </p:nvSpPr>
        <p:spPr>
          <a:xfrm>
            <a:off x="4337503" y="3751661"/>
            <a:ext cx="465406" cy="88503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037031-F84F-4462-9A42-5FBC344B7224}"/>
              </a:ext>
            </a:extLst>
          </p:cNvPr>
          <p:cNvSpPr/>
          <p:nvPr/>
        </p:nvSpPr>
        <p:spPr>
          <a:xfrm>
            <a:off x="6301263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B1B78E-F6CE-439A-9A35-43F3A8EED584}"/>
              </a:ext>
            </a:extLst>
          </p:cNvPr>
          <p:cNvSpPr/>
          <p:nvPr/>
        </p:nvSpPr>
        <p:spPr>
          <a:xfrm>
            <a:off x="8596499" y="463669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12V Boost</a:t>
            </a:r>
            <a:br>
              <a:rPr lang="en-IN" dirty="0"/>
            </a:br>
            <a:r>
              <a:rPr lang="en-IN" dirty="0"/>
              <a:t>Converter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52C490-01AE-4BF0-9779-809E7CEEAAB3}"/>
              </a:ext>
            </a:extLst>
          </p:cNvPr>
          <p:cNvSpPr/>
          <p:nvPr/>
        </p:nvSpPr>
        <p:spPr>
          <a:xfrm>
            <a:off x="10162063" y="4836427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E3272-6BEE-42F1-91E5-E494789F6F57}"/>
              </a:ext>
            </a:extLst>
          </p:cNvPr>
          <p:cNvSpPr/>
          <p:nvPr/>
        </p:nvSpPr>
        <p:spPr>
          <a:xfrm>
            <a:off x="7748033" y="4854900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73568-D33A-4A9D-80CF-051ED9D8E6C9}"/>
              </a:ext>
            </a:extLst>
          </p:cNvPr>
          <p:cNvSpPr/>
          <p:nvPr/>
        </p:nvSpPr>
        <p:spPr>
          <a:xfrm>
            <a:off x="5383523" y="4836427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3.7V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F4BDF5F-478E-4A35-9755-09D85D741FAE}"/>
              </a:ext>
            </a:extLst>
          </p:cNvPr>
          <p:cNvSpPr/>
          <p:nvPr/>
        </p:nvSpPr>
        <p:spPr>
          <a:xfrm>
            <a:off x="1145311" y="5698547"/>
            <a:ext cx="5889215" cy="792594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F8941-FFE8-4877-9162-1E424934010C}"/>
              </a:ext>
            </a:extLst>
          </p:cNvPr>
          <p:cNvSpPr/>
          <p:nvPr/>
        </p:nvSpPr>
        <p:spPr>
          <a:xfrm>
            <a:off x="951346" y="5236730"/>
            <a:ext cx="203200" cy="12561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7F7885-06CB-4844-B853-B00E89F468A0}"/>
              </a:ext>
            </a:extLst>
          </p:cNvPr>
          <p:cNvSpPr/>
          <p:nvPr/>
        </p:nvSpPr>
        <p:spPr>
          <a:xfrm rot="10800000">
            <a:off x="6365921" y="3942193"/>
            <a:ext cx="1137352" cy="7112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ADCCCB6-762A-4375-B600-BB629CE5ADA0}"/>
              </a:ext>
            </a:extLst>
          </p:cNvPr>
          <p:cNvSpPr/>
          <p:nvPr/>
        </p:nvSpPr>
        <p:spPr>
          <a:xfrm rot="10800000" flipH="1">
            <a:off x="6350629" y="1902693"/>
            <a:ext cx="798321" cy="2010926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F5FD-FAEF-4721-B72F-44C519D499F5}"/>
              </a:ext>
            </a:extLst>
          </p:cNvPr>
          <p:cNvSpPr/>
          <p:nvPr/>
        </p:nvSpPr>
        <p:spPr>
          <a:xfrm>
            <a:off x="3445161" y="1900960"/>
            <a:ext cx="2911518" cy="19569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38FA-A78D-41F3-B28B-377A6363F422}"/>
              </a:ext>
            </a:extLst>
          </p:cNvPr>
          <p:cNvSpPr/>
          <p:nvPr/>
        </p:nvSpPr>
        <p:spPr>
          <a:xfrm rot="16200000">
            <a:off x="1813077" y="3348316"/>
            <a:ext cx="3079443" cy="1847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CA3A4-E474-4D8D-B214-419738515F4C}"/>
              </a:ext>
            </a:extLst>
          </p:cNvPr>
          <p:cNvSpPr txBox="1"/>
          <p:nvPr/>
        </p:nvSpPr>
        <p:spPr>
          <a:xfrm>
            <a:off x="6721909" y="404028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TRIG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A59-7EEB-4AE0-B65F-D9A111F7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F0EFED-FAF0-4563-A0E0-927F09A6008B}"/>
              </a:ext>
            </a:extLst>
          </p:cNvPr>
          <p:cNvSpPr/>
          <p:nvPr/>
        </p:nvSpPr>
        <p:spPr>
          <a:xfrm>
            <a:off x="766619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ACEA35-441A-4129-B949-5009486D869E}"/>
              </a:ext>
            </a:extLst>
          </p:cNvPr>
          <p:cNvSpPr/>
          <p:nvPr/>
        </p:nvSpPr>
        <p:spPr>
          <a:xfrm>
            <a:off x="3061091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16B0444-2B13-4727-A835-3E5F546D19A0}"/>
              </a:ext>
            </a:extLst>
          </p:cNvPr>
          <p:cNvSpPr/>
          <p:nvPr/>
        </p:nvSpPr>
        <p:spPr>
          <a:xfrm>
            <a:off x="4337503" y="3751661"/>
            <a:ext cx="465406" cy="88503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52C490-01AE-4BF0-9779-809E7CEEAAB3}"/>
              </a:ext>
            </a:extLst>
          </p:cNvPr>
          <p:cNvSpPr/>
          <p:nvPr/>
        </p:nvSpPr>
        <p:spPr>
          <a:xfrm>
            <a:off x="10162063" y="4836427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E3272-6BEE-42F1-91E5-E494789F6F57}"/>
              </a:ext>
            </a:extLst>
          </p:cNvPr>
          <p:cNvSpPr/>
          <p:nvPr/>
        </p:nvSpPr>
        <p:spPr>
          <a:xfrm>
            <a:off x="7748033" y="4854900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73568-D33A-4A9D-80CF-051ED9D8E6C9}"/>
              </a:ext>
            </a:extLst>
          </p:cNvPr>
          <p:cNvSpPr/>
          <p:nvPr/>
        </p:nvSpPr>
        <p:spPr>
          <a:xfrm>
            <a:off x="5383523" y="4836427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3.7V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F4BDF5F-478E-4A35-9755-09D85D741FAE}"/>
              </a:ext>
            </a:extLst>
          </p:cNvPr>
          <p:cNvSpPr/>
          <p:nvPr/>
        </p:nvSpPr>
        <p:spPr>
          <a:xfrm>
            <a:off x="1145311" y="5698547"/>
            <a:ext cx="5889215" cy="792594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F8941-FFE8-4877-9162-1E424934010C}"/>
              </a:ext>
            </a:extLst>
          </p:cNvPr>
          <p:cNvSpPr/>
          <p:nvPr/>
        </p:nvSpPr>
        <p:spPr>
          <a:xfrm>
            <a:off x="951346" y="5236730"/>
            <a:ext cx="203200" cy="12561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ADCCCB6-762A-4375-B600-BB629CE5ADA0}"/>
              </a:ext>
            </a:extLst>
          </p:cNvPr>
          <p:cNvSpPr/>
          <p:nvPr/>
        </p:nvSpPr>
        <p:spPr>
          <a:xfrm rot="10800000" flipH="1">
            <a:off x="6350629" y="1902693"/>
            <a:ext cx="798321" cy="2010926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F5FD-FAEF-4721-B72F-44C519D499F5}"/>
              </a:ext>
            </a:extLst>
          </p:cNvPr>
          <p:cNvSpPr/>
          <p:nvPr/>
        </p:nvSpPr>
        <p:spPr>
          <a:xfrm>
            <a:off x="3445161" y="1900960"/>
            <a:ext cx="2911518" cy="19569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38FA-A78D-41F3-B28B-377A6363F422}"/>
              </a:ext>
            </a:extLst>
          </p:cNvPr>
          <p:cNvSpPr/>
          <p:nvPr/>
        </p:nvSpPr>
        <p:spPr>
          <a:xfrm rot="16200000">
            <a:off x="1813077" y="3348316"/>
            <a:ext cx="3079443" cy="1847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CA3A4-E474-4D8D-B214-419738515F4C}"/>
              </a:ext>
            </a:extLst>
          </p:cNvPr>
          <p:cNvSpPr txBox="1"/>
          <p:nvPr/>
        </p:nvSpPr>
        <p:spPr>
          <a:xfrm>
            <a:off x="6721909" y="4040287"/>
            <a:ext cx="425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images-na.ssl-images-amazon.com/images/I/51C8zXa1-DL._SX425_.jpg">
            <a:extLst>
              <a:ext uri="{FF2B5EF4-FFF2-40B4-BE49-F238E27FC236}">
                <a16:creationId xmlns:a16="http://schemas.microsoft.com/office/drawing/2014/main" id="{E659C9A0-1B3C-4839-A753-4630FD3D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45" y="4583638"/>
            <a:ext cx="1327976" cy="99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volusion.com/btfzd.umflq/v/vspfiles/photos/AD310-2.jpg?1475330777">
            <a:extLst>
              <a:ext uri="{FF2B5EF4-FFF2-40B4-BE49-F238E27FC236}">
                <a16:creationId xmlns:a16="http://schemas.microsoft.com/office/drawing/2014/main" id="{4374F7F9-8C10-4AFE-91B7-BF3EE6CF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21" y="4661673"/>
            <a:ext cx="1188513" cy="11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media/catalog/product/cache/1/image/900x900/9df78eab33525d08d6e5fb8d27136e95/l/i/lithium-polymer-battery-cell-37v-1000mah.jpg">
            <a:extLst>
              <a:ext uri="{FF2B5EF4-FFF2-40B4-BE49-F238E27FC236}">
                <a16:creationId xmlns:a16="http://schemas.microsoft.com/office/drawing/2014/main" id="{835E2333-1FFD-43AF-B822-47CA90F1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21" y="2383381"/>
            <a:ext cx="1281780" cy="12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technobotsonline.com/images/detailed/9/Ext-1601-091.jpg?t=1437747228">
            <a:extLst>
              <a:ext uri="{FF2B5EF4-FFF2-40B4-BE49-F238E27FC236}">
                <a16:creationId xmlns:a16="http://schemas.microsoft.com/office/drawing/2014/main" id="{DE636BB6-3EC6-4726-9F77-C8A37F7E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243" y="4047826"/>
            <a:ext cx="1594393" cy="15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robots.co.in/images/large/XL6009VoltageRegulator_02_LRG.jpg">
            <a:extLst>
              <a:ext uri="{FF2B5EF4-FFF2-40B4-BE49-F238E27FC236}">
                <a16:creationId xmlns:a16="http://schemas.microsoft.com/office/drawing/2014/main" id="{B96407DB-42E8-4BD0-B1D8-61E600DF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2" y="4348064"/>
            <a:ext cx="1558932" cy="15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1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A59-7EEB-4AE0-B65F-D9A111F7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– During Power-cut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94235-0059-40B9-9471-0684B56CE99A}"/>
              </a:ext>
            </a:extLst>
          </p:cNvPr>
          <p:cNvSpPr/>
          <p:nvPr/>
        </p:nvSpPr>
        <p:spPr>
          <a:xfrm>
            <a:off x="165640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LM7805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F0EFED-FAF0-4563-A0E0-927F09A6008B}"/>
              </a:ext>
            </a:extLst>
          </p:cNvPr>
          <p:cNvSpPr/>
          <p:nvPr/>
        </p:nvSpPr>
        <p:spPr>
          <a:xfrm>
            <a:off x="766619" y="4854900"/>
            <a:ext cx="729672" cy="49118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0V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AF42A-0921-4F03-8AE4-298530989F24}"/>
              </a:ext>
            </a:extLst>
          </p:cNvPr>
          <p:cNvSpPr/>
          <p:nvPr/>
        </p:nvSpPr>
        <p:spPr>
          <a:xfrm>
            <a:off x="386748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TP4056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ACEA35-441A-4129-B949-5009486D869E}"/>
              </a:ext>
            </a:extLst>
          </p:cNvPr>
          <p:cNvSpPr/>
          <p:nvPr/>
        </p:nvSpPr>
        <p:spPr>
          <a:xfrm>
            <a:off x="3061091" y="4854900"/>
            <a:ext cx="729672" cy="49118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0V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05D6BD-BBEB-4C91-98F5-1636DBDE19E0}"/>
              </a:ext>
            </a:extLst>
          </p:cNvPr>
          <p:cNvSpPr/>
          <p:nvPr/>
        </p:nvSpPr>
        <p:spPr>
          <a:xfrm>
            <a:off x="3867480" y="282842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LiPo</a:t>
            </a:r>
            <a:br>
              <a:rPr lang="en-IN" dirty="0"/>
            </a:br>
            <a:r>
              <a:rPr lang="en-IN" dirty="0"/>
              <a:t>Battery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037031-F84F-4462-9A42-5FBC344B7224}"/>
              </a:ext>
            </a:extLst>
          </p:cNvPr>
          <p:cNvSpPr/>
          <p:nvPr/>
        </p:nvSpPr>
        <p:spPr>
          <a:xfrm>
            <a:off x="6301263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B1B78E-F6CE-439A-9A35-43F3A8EED584}"/>
              </a:ext>
            </a:extLst>
          </p:cNvPr>
          <p:cNvSpPr/>
          <p:nvPr/>
        </p:nvSpPr>
        <p:spPr>
          <a:xfrm>
            <a:off x="8596499" y="463669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12V Boost</a:t>
            </a:r>
            <a:br>
              <a:rPr lang="en-IN" dirty="0"/>
            </a:br>
            <a:r>
              <a:rPr lang="en-IN" dirty="0"/>
              <a:t>Converter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52C490-01AE-4BF0-9779-809E7CEEAAB3}"/>
              </a:ext>
            </a:extLst>
          </p:cNvPr>
          <p:cNvSpPr/>
          <p:nvPr/>
        </p:nvSpPr>
        <p:spPr>
          <a:xfrm>
            <a:off x="10162063" y="4836427"/>
            <a:ext cx="1102470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 Load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E3272-6BEE-42F1-91E5-E494789F6F57}"/>
              </a:ext>
            </a:extLst>
          </p:cNvPr>
          <p:cNvSpPr/>
          <p:nvPr/>
        </p:nvSpPr>
        <p:spPr>
          <a:xfrm>
            <a:off x="7748033" y="4854900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3.7V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73568-D33A-4A9D-80CF-051ED9D8E6C9}"/>
              </a:ext>
            </a:extLst>
          </p:cNvPr>
          <p:cNvSpPr/>
          <p:nvPr/>
        </p:nvSpPr>
        <p:spPr>
          <a:xfrm>
            <a:off x="5383523" y="4836427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3.7V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F4BDF5F-478E-4A35-9755-09D85D741FAE}"/>
              </a:ext>
            </a:extLst>
          </p:cNvPr>
          <p:cNvSpPr/>
          <p:nvPr/>
        </p:nvSpPr>
        <p:spPr>
          <a:xfrm>
            <a:off x="1145311" y="5698547"/>
            <a:ext cx="5889215" cy="792594"/>
          </a:xfrm>
          <a:prstGeom prst="bentUp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0V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F8941-FFE8-4877-9162-1E424934010C}"/>
              </a:ext>
            </a:extLst>
          </p:cNvPr>
          <p:cNvSpPr/>
          <p:nvPr/>
        </p:nvSpPr>
        <p:spPr>
          <a:xfrm>
            <a:off x="951346" y="5236730"/>
            <a:ext cx="203200" cy="12561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7F7885-06CB-4844-B853-B00E89F468A0}"/>
              </a:ext>
            </a:extLst>
          </p:cNvPr>
          <p:cNvSpPr/>
          <p:nvPr/>
        </p:nvSpPr>
        <p:spPr>
          <a:xfrm rot="10800000">
            <a:off x="6365921" y="3942193"/>
            <a:ext cx="1137352" cy="711236"/>
          </a:xfrm>
          <a:prstGeom prst="triangl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ADCCCB6-762A-4375-B600-BB629CE5ADA0}"/>
              </a:ext>
            </a:extLst>
          </p:cNvPr>
          <p:cNvSpPr/>
          <p:nvPr/>
        </p:nvSpPr>
        <p:spPr>
          <a:xfrm rot="10800000" flipH="1">
            <a:off x="6350629" y="1902693"/>
            <a:ext cx="798321" cy="2010926"/>
          </a:xfrm>
          <a:prstGeom prst="bentUp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F5FD-FAEF-4721-B72F-44C519D499F5}"/>
              </a:ext>
            </a:extLst>
          </p:cNvPr>
          <p:cNvSpPr/>
          <p:nvPr/>
        </p:nvSpPr>
        <p:spPr>
          <a:xfrm>
            <a:off x="3445161" y="1900960"/>
            <a:ext cx="2911518" cy="1956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0V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38FA-A78D-41F3-B28B-377A6363F422}"/>
              </a:ext>
            </a:extLst>
          </p:cNvPr>
          <p:cNvSpPr/>
          <p:nvPr/>
        </p:nvSpPr>
        <p:spPr>
          <a:xfrm rot="16200000">
            <a:off x="1813077" y="3348316"/>
            <a:ext cx="3079443" cy="184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CA3A4-E474-4D8D-B214-419738515F4C}"/>
              </a:ext>
            </a:extLst>
          </p:cNvPr>
          <p:cNvSpPr txBox="1"/>
          <p:nvPr/>
        </p:nvSpPr>
        <p:spPr>
          <a:xfrm>
            <a:off x="6721909" y="404028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TRIG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44B2041-272E-40D3-AE1A-8E2E16E93DC1}"/>
              </a:ext>
            </a:extLst>
          </p:cNvPr>
          <p:cNvSpPr/>
          <p:nvPr/>
        </p:nvSpPr>
        <p:spPr>
          <a:xfrm>
            <a:off x="4325960" y="3791201"/>
            <a:ext cx="418191" cy="8454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55565-DE6A-45CC-BCCC-EE789D09F579}"/>
              </a:ext>
            </a:extLst>
          </p:cNvPr>
          <p:cNvSpPr txBox="1"/>
          <p:nvPr/>
        </p:nvSpPr>
        <p:spPr>
          <a:xfrm rot="16200000">
            <a:off x="4082303" y="4062177"/>
            <a:ext cx="905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Discharging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5E241-4FF0-4F1D-91E4-D2D26DBABAA1}"/>
              </a:ext>
            </a:extLst>
          </p:cNvPr>
          <p:cNvCxnSpPr>
            <a:cxnSpLocks/>
          </p:cNvCxnSpPr>
          <p:nvPr/>
        </p:nvCxnSpPr>
        <p:spPr>
          <a:xfrm>
            <a:off x="6452391" y="5109729"/>
            <a:ext cx="105088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DDE43-7548-48E7-85CD-387BC649D5E4}"/>
              </a:ext>
            </a:extLst>
          </p:cNvPr>
          <p:cNvSpPr txBox="1"/>
          <p:nvPr/>
        </p:nvSpPr>
        <p:spPr>
          <a:xfrm>
            <a:off x="6684965" y="5252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986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A59-7EEB-4AE0-B65F-D9A111F7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– During normal condition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94235-0059-40B9-9471-0684B56CE99A}"/>
              </a:ext>
            </a:extLst>
          </p:cNvPr>
          <p:cNvSpPr/>
          <p:nvPr/>
        </p:nvSpPr>
        <p:spPr>
          <a:xfrm>
            <a:off x="165640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LM7805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F0EFED-FAF0-4563-A0E0-927F09A6008B}"/>
              </a:ext>
            </a:extLst>
          </p:cNvPr>
          <p:cNvSpPr/>
          <p:nvPr/>
        </p:nvSpPr>
        <p:spPr>
          <a:xfrm>
            <a:off x="766619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AF42A-0921-4F03-8AE4-298530989F24}"/>
              </a:ext>
            </a:extLst>
          </p:cNvPr>
          <p:cNvSpPr/>
          <p:nvPr/>
        </p:nvSpPr>
        <p:spPr>
          <a:xfrm>
            <a:off x="3867480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TP4056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ACEA35-441A-4129-B949-5009486D869E}"/>
              </a:ext>
            </a:extLst>
          </p:cNvPr>
          <p:cNvSpPr/>
          <p:nvPr/>
        </p:nvSpPr>
        <p:spPr>
          <a:xfrm>
            <a:off x="3061091" y="4854900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05D6BD-BBEB-4C91-98F5-1636DBDE19E0}"/>
              </a:ext>
            </a:extLst>
          </p:cNvPr>
          <p:cNvSpPr/>
          <p:nvPr/>
        </p:nvSpPr>
        <p:spPr>
          <a:xfrm>
            <a:off x="3867480" y="282842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LiPo</a:t>
            </a:r>
            <a:br>
              <a:rPr lang="en-IN" dirty="0"/>
            </a:br>
            <a:r>
              <a:rPr lang="en-IN" dirty="0"/>
              <a:t>Battery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037031-F84F-4462-9A42-5FBC344B7224}"/>
              </a:ext>
            </a:extLst>
          </p:cNvPr>
          <p:cNvSpPr/>
          <p:nvPr/>
        </p:nvSpPr>
        <p:spPr>
          <a:xfrm>
            <a:off x="6301263" y="4655163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B1B78E-F6CE-439A-9A35-43F3A8EED584}"/>
              </a:ext>
            </a:extLst>
          </p:cNvPr>
          <p:cNvSpPr/>
          <p:nvPr/>
        </p:nvSpPr>
        <p:spPr>
          <a:xfrm>
            <a:off x="8596499" y="4636691"/>
            <a:ext cx="1327975" cy="8906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12V Boost</a:t>
            </a:r>
            <a:br>
              <a:rPr lang="en-IN" dirty="0"/>
            </a:br>
            <a:r>
              <a:rPr lang="en-IN" dirty="0"/>
              <a:t>Converter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52C490-01AE-4BF0-9779-809E7CEEAAB3}"/>
              </a:ext>
            </a:extLst>
          </p:cNvPr>
          <p:cNvSpPr/>
          <p:nvPr/>
        </p:nvSpPr>
        <p:spPr>
          <a:xfrm>
            <a:off x="10162062" y="4836427"/>
            <a:ext cx="1078591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 Load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E3272-6BEE-42F1-91E5-E494789F6F57}"/>
              </a:ext>
            </a:extLst>
          </p:cNvPr>
          <p:cNvSpPr/>
          <p:nvPr/>
        </p:nvSpPr>
        <p:spPr>
          <a:xfrm>
            <a:off x="7748033" y="4854900"/>
            <a:ext cx="729672" cy="4911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73568-D33A-4A9D-80CF-051ED9D8E6C9}"/>
              </a:ext>
            </a:extLst>
          </p:cNvPr>
          <p:cNvSpPr/>
          <p:nvPr/>
        </p:nvSpPr>
        <p:spPr>
          <a:xfrm>
            <a:off x="5383523" y="4836427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3.7V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F4BDF5F-478E-4A35-9755-09D85D741FAE}"/>
              </a:ext>
            </a:extLst>
          </p:cNvPr>
          <p:cNvSpPr/>
          <p:nvPr/>
        </p:nvSpPr>
        <p:spPr>
          <a:xfrm>
            <a:off x="1145311" y="5698547"/>
            <a:ext cx="5889215" cy="792594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F8941-FFE8-4877-9162-1E424934010C}"/>
              </a:ext>
            </a:extLst>
          </p:cNvPr>
          <p:cNvSpPr/>
          <p:nvPr/>
        </p:nvSpPr>
        <p:spPr>
          <a:xfrm>
            <a:off x="951346" y="5236730"/>
            <a:ext cx="203200" cy="12561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7F7885-06CB-4844-B853-B00E89F468A0}"/>
              </a:ext>
            </a:extLst>
          </p:cNvPr>
          <p:cNvSpPr/>
          <p:nvPr/>
        </p:nvSpPr>
        <p:spPr>
          <a:xfrm rot="10800000">
            <a:off x="6365921" y="3942193"/>
            <a:ext cx="1137352" cy="7112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ADCCCB6-762A-4375-B600-BB629CE5ADA0}"/>
              </a:ext>
            </a:extLst>
          </p:cNvPr>
          <p:cNvSpPr/>
          <p:nvPr/>
        </p:nvSpPr>
        <p:spPr>
          <a:xfrm rot="10800000" flipH="1">
            <a:off x="6350629" y="1902693"/>
            <a:ext cx="798321" cy="2010926"/>
          </a:xfrm>
          <a:prstGeom prst="bent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F5FD-FAEF-4721-B72F-44C519D499F5}"/>
              </a:ext>
            </a:extLst>
          </p:cNvPr>
          <p:cNvSpPr/>
          <p:nvPr/>
        </p:nvSpPr>
        <p:spPr>
          <a:xfrm>
            <a:off x="3445161" y="1900960"/>
            <a:ext cx="2911518" cy="19569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5V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38FA-A78D-41F3-B28B-377A6363F422}"/>
              </a:ext>
            </a:extLst>
          </p:cNvPr>
          <p:cNvSpPr/>
          <p:nvPr/>
        </p:nvSpPr>
        <p:spPr>
          <a:xfrm rot="16200000">
            <a:off x="1813077" y="3348316"/>
            <a:ext cx="3079443" cy="1847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CA3A4-E474-4D8D-B214-419738515F4C}"/>
              </a:ext>
            </a:extLst>
          </p:cNvPr>
          <p:cNvSpPr txBox="1"/>
          <p:nvPr/>
        </p:nvSpPr>
        <p:spPr>
          <a:xfrm>
            <a:off x="6721909" y="404028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TRIG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ECD83FC-9425-4C9F-949E-B76F4F8298BA}"/>
              </a:ext>
            </a:extLst>
          </p:cNvPr>
          <p:cNvSpPr/>
          <p:nvPr/>
        </p:nvSpPr>
        <p:spPr>
          <a:xfrm rot="10800000">
            <a:off x="4325960" y="3791201"/>
            <a:ext cx="418191" cy="8454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35857-4D58-4B53-973A-7E939D25C595}"/>
              </a:ext>
            </a:extLst>
          </p:cNvPr>
          <p:cNvSpPr/>
          <p:nvPr/>
        </p:nvSpPr>
        <p:spPr>
          <a:xfrm rot="16200000">
            <a:off x="4097390" y="4132036"/>
            <a:ext cx="828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Charging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5F8223-34EA-40C6-904D-2C62BDF0EE46}"/>
              </a:ext>
            </a:extLst>
          </p:cNvPr>
          <p:cNvCxnSpPr>
            <a:cxnSpLocks/>
          </p:cNvCxnSpPr>
          <p:nvPr/>
        </p:nvCxnSpPr>
        <p:spPr>
          <a:xfrm flipV="1">
            <a:off x="6915475" y="5107960"/>
            <a:ext cx="583301" cy="30018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4E0539-21E6-4141-A362-BC904D6BE571}"/>
              </a:ext>
            </a:extLst>
          </p:cNvPr>
          <p:cNvSpPr txBox="1"/>
          <p:nvPr/>
        </p:nvSpPr>
        <p:spPr>
          <a:xfrm>
            <a:off x="6250858" y="490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6422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EDE8-2400-4FCA-8FA2-AD83ACA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A053E-4C05-4115-8460-A3525B42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1223">
            <a:off x="3857038" y="-242242"/>
            <a:ext cx="4718140" cy="838780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5DE69C-268E-4638-B67C-C64A6E0902BB}"/>
              </a:ext>
            </a:extLst>
          </p:cNvPr>
          <p:cNvSpPr/>
          <p:nvPr/>
        </p:nvSpPr>
        <p:spPr>
          <a:xfrm>
            <a:off x="2036443" y="3676357"/>
            <a:ext cx="729672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82122-FD5B-4B02-9AFF-5BDA98778456}"/>
              </a:ext>
            </a:extLst>
          </p:cNvPr>
          <p:cNvSpPr/>
          <p:nvPr/>
        </p:nvSpPr>
        <p:spPr>
          <a:xfrm>
            <a:off x="3885954" y="5064197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TP4056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023F9-A9C6-46CF-B0CD-4DDFBDE3C675}"/>
              </a:ext>
            </a:extLst>
          </p:cNvPr>
          <p:cNvCxnSpPr/>
          <p:nvPr/>
        </p:nvCxnSpPr>
        <p:spPr>
          <a:xfrm>
            <a:off x="4498109" y="4461164"/>
            <a:ext cx="0" cy="591127"/>
          </a:xfrm>
          <a:prstGeom prst="straightConnector1">
            <a:avLst/>
          </a:prstGeom>
          <a:ln w="2540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18183D-EAD1-4FE2-B7A3-FCC3188CF4B6}"/>
              </a:ext>
            </a:extLst>
          </p:cNvPr>
          <p:cNvSpPr/>
          <p:nvPr/>
        </p:nvSpPr>
        <p:spPr>
          <a:xfrm>
            <a:off x="4638718" y="1896413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3A689-E632-4544-A4FA-13EB3B58C713}"/>
              </a:ext>
            </a:extLst>
          </p:cNvPr>
          <p:cNvCxnSpPr/>
          <p:nvPr/>
        </p:nvCxnSpPr>
        <p:spPr>
          <a:xfrm flipV="1">
            <a:off x="5255491" y="2475345"/>
            <a:ext cx="0" cy="748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F13445-0744-4D87-B8F4-0882FC4EE055}"/>
              </a:ext>
            </a:extLst>
          </p:cNvPr>
          <p:cNvSpPr/>
          <p:nvPr/>
        </p:nvSpPr>
        <p:spPr>
          <a:xfrm>
            <a:off x="6917609" y="1896412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Boost Converter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87F6D-D565-42D6-9177-74EA5B488920}"/>
              </a:ext>
            </a:extLst>
          </p:cNvPr>
          <p:cNvCxnSpPr>
            <a:cxnSpLocks/>
          </p:cNvCxnSpPr>
          <p:nvPr/>
        </p:nvCxnSpPr>
        <p:spPr>
          <a:xfrm flipV="1">
            <a:off x="7514633" y="2493818"/>
            <a:ext cx="0" cy="45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717BB4-45A5-460D-9461-8B6DF0802566}"/>
              </a:ext>
            </a:extLst>
          </p:cNvPr>
          <p:cNvSpPr/>
          <p:nvPr/>
        </p:nvSpPr>
        <p:spPr>
          <a:xfrm>
            <a:off x="6417995" y="5344571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LPF Capacitor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C1BC9-E4D3-4A27-8F91-F189D212D1F9}"/>
              </a:ext>
            </a:extLst>
          </p:cNvPr>
          <p:cNvCxnSpPr/>
          <p:nvPr/>
        </p:nvCxnSpPr>
        <p:spPr>
          <a:xfrm>
            <a:off x="7047346" y="4753444"/>
            <a:ext cx="0" cy="591127"/>
          </a:xfrm>
          <a:prstGeom prst="straightConnector1">
            <a:avLst/>
          </a:prstGeom>
          <a:ln w="2540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6FD69C-0A5C-4506-B01A-FA2A63A5A558}"/>
              </a:ext>
            </a:extLst>
          </p:cNvPr>
          <p:cNvSpPr/>
          <p:nvPr/>
        </p:nvSpPr>
        <p:spPr>
          <a:xfrm>
            <a:off x="8605030" y="4215571"/>
            <a:ext cx="1046957" cy="49118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12V Load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911B6F-5F7A-40B4-AFF5-F98F0303922D}"/>
              </a:ext>
            </a:extLst>
          </p:cNvPr>
          <p:cNvSpPr/>
          <p:nvPr/>
        </p:nvSpPr>
        <p:spPr>
          <a:xfrm>
            <a:off x="2989178" y="1406118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+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DBBA06-1AE8-4E2E-B924-A4E53A533BDE}"/>
              </a:ext>
            </a:extLst>
          </p:cNvPr>
          <p:cNvSpPr/>
          <p:nvPr/>
        </p:nvSpPr>
        <p:spPr>
          <a:xfrm>
            <a:off x="1730476" y="2201635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43C629-299F-45F7-B9C4-C8CABBCEF2DF}"/>
              </a:ext>
            </a:extLst>
          </p:cNvPr>
          <p:cNvCxnSpPr/>
          <p:nvPr/>
        </p:nvCxnSpPr>
        <p:spPr>
          <a:xfrm flipV="1">
            <a:off x="3713018" y="1966867"/>
            <a:ext cx="0" cy="1130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9298F-37C1-4E06-A379-8ED99FFA7B59}"/>
              </a:ext>
            </a:extLst>
          </p:cNvPr>
          <p:cNvCxnSpPr/>
          <p:nvPr/>
        </p:nvCxnSpPr>
        <p:spPr>
          <a:xfrm flipH="1" flipV="1">
            <a:off x="2724727" y="2762384"/>
            <a:ext cx="988291" cy="838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0590D5-6223-4360-8008-1D03E2C72E9A}"/>
              </a:ext>
            </a:extLst>
          </p:cNvPr>
          <p:cNvSpPr/>
          <p:nvPr/>
        </p:nvSpPr>
        <p:spPr>
          <a:xfrm>
            <a:off x="838200" y="3121807"/>
            <a:ext cx="1258702" cy="5607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LM7805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88CAE7-3EAF-4780-B9DB-1A86550176B3}"/>
              </a:ext>
            </a:extLst>
          </p:cNvPr>
          <p:cNvCxnSpPr/>
          <p:nvPr/>
        </p:nvCxnSpPr>
        <p:spPr>
          <a:xfrm flipH="1">
            <a:off x="2142238" y="3429000"/>
            <a:ext cx="7395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6E4CAC-3418-4AF0-97E1-EDA308BA1302}"/>
              </a:ext>
            </a:extLst>
          </p:cNvPr>
          <p:cNvSpPr txBox="1"/>
          <p:nvPr/>
        </p:nvSpPr>
        <p:spPr>
          <a:xfrm>
            <a:off x="8534400" y="398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DC21C-1E68-40A4-A91F-C5C9ABB6DEAC}"/>
              </a:ext>
            </a:extLst>
          </p:cNvPr>
          <p:cNvSpPr txBox="1"/>
          <p:nvPr/>
        </p:nvSpPr>
        <p:spPr>
          <a:xfrm>
            <a:off x="8555131" y="45073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730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12V UPS</vt:lpstr>
      <vt:lpstr>Block Diagram</vt:lpstr>
      <vt:lpstr>Block Diagram</vt:lpstr>
      <vt:lpstr>Block Diagram – During Power-cut</vt:lpstr>
      <vt:lpstr>Block Diagram – During normal condition</vt:lpstr>
      <vt:lpstr>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12V UPS</dc:title>
  <dc:creator>Tuhin Sengupta</dc:creator>
  <cp:lastModifiedBy>Tuhin Sengupta</cp:lastModifiedBy>
  <cp:revision>6</cp:revision>
  <dcterms:created xsi:type="dcterms:W3CDTF">2017-11-06T16:43:03Z</dcterms:created>
  <dcterms:modified xsi:type="dcterms:W3CDTF">2017-11-06T17:52:06Z</dcterms:modified>
</cp:coreProperties>
</file>