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77A0-2964-4566-A1DF-3C865BB9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2346-E203-4344-B0F1-FB0E4CF0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2559-D784-4990-B8EB-33B6578B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266C-8165-459F-8611-41C6D542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BEA7-6EB1-4CB6-9540-7FBC76A4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2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2A56-4EA3-4D60-BA84-6B30AAE3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5B390-EB7B-4724-B5DA-EAEFB3A0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57B6-A53E-4A20-BBBE-7808259E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FD0D-9EEC-4625-A05F-3A3ED301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6A72-E424-4CD8-8A01-44EB688D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199C-8FDA-476D-9A99-3F2914243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4123E-A313-4822-ABD8-C1440C308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A7054-57E9-417A-BFDC-755A217F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93318-9B0D-4417-8664-981F3F4C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CA05-C899-42CB-B6F5-836E9B2D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0080-2318-4A12-9AAB-6F229E33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A4CB-3BED-4235-9A8F-6E7914F2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0BDE-5168-4B45-89DA-208399BA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893E-647D-44A2-94BF-CF9530EA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B73F-4EFD-4FF8-9383-6FB50232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8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6F99-E33F-4D81-8620-2B5B0A66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FC69-53E6-45FE-91F3-91179399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2850-689B-4DA3-9C9B-8BCEE648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162E-1B42-41F8-8BEE-3C1B2F69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D4C4-BBEC-4D79-B501-2B4D2C9D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7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7DC7-184F-49A5-9E41-D7705F7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76D1-4ED8-422E-802C-438A5856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ABCC-A5D4-4C92-A1F3-953D74E1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F5AC7-EF1A-4758-A590-4BF8C600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485E7-C7D1-4902-8E2F-DD61DA95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2F7DA-94FE-4312-801E-6D7AC645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6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7A87-1C8E-4D13-81C2-B2FCD9A0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9F36-31D9-4699-9CCA-3C5A23CE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92EEC-A5C1-4355-9273-BA53D357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DB743-C717-4B16-807C-12DDB2813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4CA0D-0B7E-4CF8-94DD-3ADC227D4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74A13-F750-4C53-826E-627003FB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6848A-BF42-4F5A-92E2-498B3048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81929-444F-4038-ACFF-4BCD63E3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3856-893C-48D2-970A-387C1E9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E6633-B761-4096-9FE4-6A38DF0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6FAE2-32F2-4084-BE8A-B03EB3BD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B0AAD-048E-4CF5-B88A-21D2AA7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43204-413A-49A6-BC22-4AB4EE61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04293-9361-49AA-81A6-B79ABBEE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AA65C-AA54-4122-B676-8F633B1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6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3472-C458-43B9-B673-1116DFF8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8488-EB6F-46B8-BFE1-002773CA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811AA-8540-41FC-8FCA-BFC8B5149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3B67-BCE2-43F9-8E78-225E1FDE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BD3C-0453-426D-BF13-EE6B0639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00F70-D713-4DE7-8F92-BCA84A6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4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9B12-1E4E-4486-806E-79F2F4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B992C-8516-4E87-8F8E-65953F90B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08541-7010-481C-BF44-E9ADD71C1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17E16-97BC-4BFA-9349-8B668A1F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F6BE-FD34-4FC0-8887-D87B25A3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798B-98F4-43C9-8554-600435A0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D5AA9-5480-4CBC-99EA-6E87A097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B29D-CCF1-48A3-8999-1E05DD7C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141D-EA3F-461C-8F5F-01CB498C2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C339-6CA6-4860-8A45-C84A173A626E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C567-D250-4E42-BECE-0CBEEFC54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16B82-B9F9-4FF8-8B7E-E5E668E4B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414C-319A-4686-8208-0F2B7AA3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044D-251D-468D-8E10-F78307BA7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41F6F-DE96-4E6D-8CA4-CE806A1FB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86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ACC1-38BD-41A3-887E-E2923808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61C6B-2072-40DF-93B0-F05EC0A1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54" y="0"/>
            <a:ext cx="2101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D5E4-FF4C-49F4-8E68-BD06E51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0C99D-7118-4077-8D37-570B0F23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52" y="621008"/>
            <a:ext cx="7929516" cy="56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5F6E-D4A7-4920-83CA-B3A255BA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config.h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C98AE-A623-44DF-BF13-C81E4697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59" y="2333255"/>
            <a:ext cx="9753600" cy="27241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B74FE4-BBAB-47B3-998E-FCC8DE55BE88}"/>
              </a:ext>
            </a:extLst>
          </p:cNvPr>
          <p:cNvSpPr/>
          <p:nvPr/>
        </p:nvSpPr>
        <p:spPr>
          <a:xfrm>
            <a:off x="8868793" y="692459"/>
            <a:ext cx="231707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Establish Connection with </a:t>
            </a:r>
            <a:br>
              <a:rPr lang="en-US" sz="1200" dirty="0"/>
            </a:br>
            <a:r>
              <a:rPr lang="en-US" sz="1200" dirty="0" err="1"/>
              <a:t>Thingspeak</a:t>
            </a:r>
            <a:r>
              <a:rPr lang="en-US" sz="1200" dirty="0"/>
              <a:t> Server</a:t>
            </a:r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F75292-7717-4A51-86E9-FD1CEB3287A8}"/>
              </a:ext>
            </a:extLst>
          </p:cNvPr>
          <p:cNvCxnSpPr>
            <a:cxnSpLocks/>
          </p:cNvCxnSpPr>
          <p:nvPr/>
        </p:nvCxnSpPr>
        <p:spPr>
          <a:xfrm flipV="1">
            <a:off x="7972148" y="1027906"/>
            <a:ext cx="825623" cy="160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EF3688-7E0A-4B78-8264-75133AD6FD91}"/>
              </a:ext>
            </a:extLst>
          </p:cNvPr>
          <p:cNvSpPr/>
          <p:nvPr/>
        </p:nvSpPr>
        <p:spPr>
          <a:xfrm>
            <a:off x="4795421" y="1227141"/>
            <a:ext cx="2528657" cy="60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Declare Payload size (i.e. 74 bytes)</a:t>
            </a:r>
            <a:endParaRPr lang="en-IN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D5879-11F3-45C2-B9E8-DAC84B6308EA}"/>
              </a:ext>
            </a:extLst>
          </p:cNvPr>
          <p:cNvCxnSpPr>
            <a:cxnSpLocks/>
          </p:cNvCxnSpPr>
          <p:nvPr/>
        </p:nvCxnSpPr>
        <p:spPr>
          <a:xfrm flipV="1">
            <a:off x="4554986" y="1890942"/>
            <a:ext cx="416509" cy="98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510947-2B46-4542-97F3-50C51E4FD311}"/>
              </a:ext>
            </a:extLst>
          </p:cNvPr>
          <p:cNvCxnSpPr>
            <a:cxnSpLocks/>
          </p:cNvCxnSpPr>
          <p:nvPr/>
        </p:nvCxnSpPr>
        <p:spPr>
          <a:xfrm>
            <a:off x="7794594" y="3160450"/>
            <a:ext cx="151808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8D7485-0E78-46F9-B74E-3E993E7F8C94}"/>
              </a:ext>
            </a:extLst>
          </p:cNvPr>
          <p:cNvSpPr/>
          <p:nvPr/>
        </p:nvSpPr>
        <p:spPr>
          <a:xfrm>
            <a:off x="9788371" y="1671922"/>
            <a:ext cx="231707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Payload without the temp. value</a:t>
            </a:r>
            <a:endParaRPr lang="en-I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47F49A-7C25-4F76-8C4A-56B78F9BD62A}"/>
              </a:ext>
            </a:extLst>
          </p:cNvPr>
          <p:cNvCxnSpPr>
            <a:cxnSpLocks/>
          </p:cNvCxnSpPr>
          <p:nvPr/>
        </p:nvCxnSpPr>
        <p:spPr>
          <a:xfrm flipV="1">
            <a:off x="10293659" y="2333255"/>
            <a:ext cx="459788" cy="73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B825AF-A3B4-4142-8A3A-CD0791E9FF04}"/>
              </a:ext>
            </a:extLst>
          </p:cNvPr>
          <p:cNvSpPr txBox="1"/>
          <p:nvPr/>
        </p:nvSpPr>
        <p:spPr>
          <a:xfrm>
            <a:off x="8144708" y="3167759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Chanel Key</a:t>
            </a:r>
            <a:endParaRPr lang="en-IN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9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Program</vt:lpstr>
      <vt:lpstr>Flow Chart</vt:lpstr>
      <vt:lpstr>Code</vt:lpstr>
      <vt:lpstr>config.h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Tuhin Sengupta</dc:creator>
  <cp:lastModifiedBy>Tuhin Sengupta</cp:lastModifiedBy>
  <cp:revision>3</cp:revision>
  <dcterms:created xsi:type="dcterms:W3CDTF">2017-11-06T15:23:09Z</dcterms:created>
  <dcterms:modified xsi:type="dcterms:W3CDTF">2017-11-06T15:44:11Z</dcterms:modified>
</cp:coreProperties>
</file>