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77" r:id="rId2"/>
    <p:sldId id="537" r:id="rId3"/>
    <p:sldId id="4371" r:id="rId4"/>
    <p:sldId id="1556" r:id="rId5"/>
    <p:sldId id="288" r:id="rId6"/>
    <p:sldId id="574" r:id="rId7"/>
    <p:sldId id="4372" r:id="rId8"/>
    <p:sldId id="591" r:id="rId9"/>
    <p:sldId id="564" r:id="rId10"/>
    <p:sldId id="4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81F0-6B26-47C6-9184-C4305BDD411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7D6B2-3EB3-4560-A048-E94E846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4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3824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8AF3-6C53-491C-AE64-95300F959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36D4-9CA5-4C15-9454-B6DBDA58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3AB3-32E1-4A78-BCCB-BC02594F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AAD15-1AD9-4F09-9E21-032276E1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BA80-BFC3-49EB-BD85-CA283AA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878-5AEB-4A5A-8F2D-4E3E5D8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D397A-D059-49BC-8D92-91E34216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A070-6919-4335-8611-C16D219C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9BCA-33A8-4329-AAF9-FF05BBEC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E9AA-22B5-4ECD-BB7D-7DA46A44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8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CFF6B-FFE0-449A-B1FF-57AB33E47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F5757-8ED1-4865-A9BB-F0D68B98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D995-67DD-494C-80BF-1638A7C8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7439E-C927-49F5-9B79-92960B40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16B4-805C-4F51-BD35-D97070F9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2" y="1178429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55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5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08002" y="455086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0041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34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17094" y="42164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55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5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17094" y="726442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7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1584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rketing_Plan_00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7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562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7362195" cy="685800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362196" y="0"/>
            <a:ext cx="4343965" cy="4836056"/>
          </a:xfrm>
          <a:solidFill>
            <a:srgbClr val="C3D8D4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5756" y="3307584"/>
            <a:ext cx="4070880" cy="771345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794" y="765321"/>
            <a:ext cx="5599842" cy="768172"/>
          </a:xfrm>
        </p:spPr>
        <p:txBody>
          <a:bodyPr/>
          <a:lstStyle>
            <a:lvl1pPr>
              <a:defRPr sz="4399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08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70B5-2641-4048-A5B7-426327B0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084"/>
            <a:ext cx="10515819" cy="831928"/>
          </a:xfrm>
          <a:prstGeom prst="rect">
            <a:avLst/>
          </a:prstGeom>
        </p:spPr>
        <p:txBody>
          <a:bodyPr anchor="ctr"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7123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655279" cy="5841663"/>
          </a:xfrm>
          <a:solidFill>
            <a:srgbClr val="CAD4D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813" y="1030050"/>
            <a:ext cx="8133822" cy="4818300"/>
          </a:xfrm>
          <a:prstGeom prst="rect">
            <a:avLst/>
          </a:prstGeom>
        </p:spPr>
        <p:txBody>
          <a:bodyPr wrap="square" tIns="0"/>
          <a:lstStyle>
            <a:lvl1pPr marL="0" algn="l" defTabSz="1218926" rtl="0" eaLnBrk="1" latinLnBrk="0" hangingPunct="1">
              <a:spcAft>
                <a:spcPts val="4799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8172"/>
            <a:ext cx="3054814" cy="645071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017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1260-963B-4485-9FB0-44B0492F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F51E-3DA0-4296-A153-B4798EBC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08F7-6385-45C3-BC25-B5733EEB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664E-55AA-474A-8EC2-C5FA1303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7E1A-7CF6-48FB-9773-9F3BB060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A067-EB86-4B3D-84B4-7A311BF2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D12BE-4730-4201-A0A5-EDD9F2FB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D5E-0E3A-4325-85C0-30B931A0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11225-45AA-4081-AD03-66C71763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4E4F-9CA8-4A31-BE74-75FF6737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4292-32C1-41F4-900C-EB1F2813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D19F-9212-4005-B6A5-1ACC6C3F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96123-0834-4C8F-94F8-7F76EFEE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685D-2639-44FC-B20E-44D99D1B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FF00-E329-40D8-9A4E-3CD6C60A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3E31-07A2-4AB1-A2A5-D4B9050C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CCC8-35C5-4E5E-A269-4F742C17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A6E4-CD2B-40DF-A95D-B9D9DCAE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3D4B8-538D-4EEF-B247-EE681780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CFD65-C12C-40B9-B856-9DC9B624F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12DAE-10A9-474C-A884-A1BD4B060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D5E47-D406-43D8-A0F3-27112526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89C4D-0035-4813-9D2F-235E728B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71DD1-2BF8-44B8-B0C0-E755DACF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7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AF9A-631D-40B4-94C5-EB81FA6F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9C565-58A7-4A25-BBFC-F41CAC56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DEDAB-C5AB-4B29-A1BE-4D4E5F6A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E3D85-856D-4535-A207-274CCB64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A3992-CF70-4755-AE22-E061E5C6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E05EE-7E17-46B0-9FE7-0E3D4227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84159-6D9E-4E7C-92A7-7D0A8EBE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E3AA-FA2A-4C19-ADBE-3BE0AF6C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C966-2CDD-4084-8A1C-73D59936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DA59-57EB-48F0-9C79-BC5457084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C3BB0-0572-4F9A-A86B-01137190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1920-106E-437F-A7DE-7BEC2B0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1CEF1-BD4C-4D90-A945-D6855E48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A62-E557-4063-ABAC-3AC99CD2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39ED6-227A-46B7-8A80-AD15081A2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83FA8-176B-4696-8E65-8B0FF3796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1100F-AFE6-4046-A35E-CA3BF622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3372-6EF2-45AF-878B-54A79C44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5BE8-EDB4-418E-A0FF-65958B6E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D3FD0-1266-4725-9E23-A6B72773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DFD2-EF88-4BAD-9236-91B2AC95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6422-494F-4B70-83D8-F1F6BE82E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1452-E235-459D-9630-1D06D162E0C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E1D8-FCDC-494B-8AC7-8D64C2FEE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4A0F-6376-4BAF-A1A1-323F31F1A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7964-ACB3-4592-AEFD-9713CC90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7" r:id="rId15"/>
    <p:sldLayoutId id="2147483668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:\CDS\Creative Design Services\TEAM\Employee Folders\Sibi\Rupesh\shutterstock_141639993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93" r="34548"/>
          <a:stretch/>
        </p:blipFill>
        <p:spPr bwMode="auto">
          <a:xfrm>
            <a:off x="2205" y="0"/>
            <a:ext cx="73595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05" y="0"/>
            <a:ext cx="7359533" cy="6858000"/>
          </a:xfrm>
          <a:prstGeom prst="rect">
            <a:avLst/>
          </a:prstGeom>
          <a:gradFill>
            <a:gsLst>
              <a:gs pos="12000">
                <a:srgbClr val="C1EBFB">
                  <a:alpha val="69000"/>
                </a:srgbClr>
              </a:gs>
              <a:gs pos="37000">
                <a:schemeClr val="accent1">
                  <a:tint val="23500"/>
                  <a:satMod val="160000"/>
                  <a:alpha val="0"/>
                </a:schemeClr>
              </a:gs>
            </a:gsLst>
            <a:lin ang="8400000" scaled="0"/>
          </a:gradFill>
          <a:ln>
            <a:noFill/>
          </a:ln>
        </p:spPr>
        <p:txBody>
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GB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362196" y="0"/>
            <a:ext cx="4827599" cy="4836056"/>
          </a:xfrm>
          <a:solidFill>
            <a:schemeClr val="accent1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GB" b="1" i="1" dirty="0">
                <a:solidFill>
                  <a:srgbClr val="002060"/>
                </a:solidFill>
              </a:rPr>
              <a:t>Client: Delight Global Logistics(DGL)</a:t>
            </a:r>
          </a:p>
          <a:p>
            <a:pPr lvl="1"/>
            <a:endParaRPr lang="en-GB" dirty="0">
              <a:solidFill>
                <a:srgbClr val="5A5360"/>
              </a:solidFill>
            </a:endParaRPr>
          </a:p>
          <a:p>
            <a:pPr lvl="1"/>
            <a:endParaRPr lang="en-GB" dirty="0">
              <a:solidFill>
                <a:srgbClr val="5A5360"/>
              </a:solidFill>
            </a:endParaRPr>
          </a:p>
          <a:p>
            <a:pPr lvl="1"/>
            <a:r>
              <a:rPr lang="en-GB" b="1" i="1" dirty="0" err="1">
                <a:solidFill>
                  <a:srgbClr val="002060"/>
                </a:solidFill>
              </a:rPr>
              <a:t>Newage</a:t>
            </a:r>
            <a:r>
              <a:rPr lang="en-GB" b="1" i="1" dirty="0">
                <a:solidFill>
                  <a:srgbClr val="002060"/>
                </a:solidFill>
              </a:rPr>
              <a:t> ITES| Snowfia P | Deepa Sriram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7289095" y="1285640"/>
            <a:ext cx="4681995" cy="768172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002060"/>
                </a:solidFill>
                <a:latin typeface="+mn-lt"/>
              </a:rPr>
              <a:t>Saudi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4417" y="495939"/>
            <a:ext cx="278121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GB" dirty="0" err="1"/>
              <a:t>Newage</a:t>
            </a:r>
            <a:r>
              <a:rPr lang="en-GB" dirty="0"/>
              <a:t> Software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12105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2156422" y="2654286"/>
            <a:ext cx="6707187" cy="1668462"/>
          </a:xfrm>
          <a:prstGeom prst="rect">
            <a:avLst/>
          </a:prstGeom>
          <a:noFill/>
          <a:ln w="571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135313" y="2878138"/>
            <a:ext cx="5916612" cy="104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Inhaltsplatzhalter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545400"/>
              </p:ext>
            </p:extLst>
          </p:nvPr>
        </p:nvGraphicFramePr>
        <p:xfrm>
          <a:off x="4840447" y="904214"/>
          <a:ext cx="5942224" cy="2907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0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54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1419" marR="91419" marT="73135" marB="73135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6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Customized IT services model-OVERVIEW</a:t>
                      </a:r>
                    </a:p>
                  </a:txBody>
                  <a:tcPr marL="91419" marR="91419" marT="73135" marB="7313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0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54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1419" marR="91419" marT="73135" marB="73135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6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Sales Support Activities- Process Steps</a:t>
                      </a:r>
                      <a:endParaRPr lang="en-GB" sz="1600" b="1" kern="1200" cap="all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9" marR="91419" marT="73135" marB="731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54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1419" marR="91419" marT="73135" marB="73135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6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Customer Service Activities-Process Steps</a:t>
                      </a:r>
                    </a:p>
                  </a:txBody>
                  <a:tcPr marL="91419" marR="91419" marT="73135" marB="731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57666" y="200420"/>
            <a:ext cx="4382781" cy="645071"/>
          </a:xfrm>
        </p:spPr>
        <p:txBody>
          <a:bodyPr>
            <a:noAutofit/>
          </a:bodyPr>
          <a:lstStyle/>
          <a:p>
            <a:r>
              <a:rPr lang="en-GB" sz="4400" b="1" dirty="0">
                <a:latin typeface="+mn-lt"/>
              </a:rPr>
              <a:t>Content Topics</a:t>
            </a:r>
          </a:p>
        </p:txBody>
      </p:sp>
      <p:graphicFrame>
        <p:nvGraphicFramePr>
          <p:cNvPr id="4" name="Inhaltsplatzhalter 51">
            <a:extLst>
              <a:ext uri="{FF2B5EF4-FFF2-40B4-BE49-F238E27FC236}">
                <a16:creationId xmlns:a16="http://schemas.microsoft.com/office/drawing/2014/main" id="{145170B2-A6D9-4474-BE8D-56B293507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318044"/>
              </p:ext>
            </p:extLst>
          </p:nvPr>
        </p:nvGraphicFramePr>
        <p:xfrm>
          <a:off x="4840447" y="3950310"/>
          <a:ext cx="5942224" cy="2907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0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54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1419" marR="91419" marT="73135" marB="73135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6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Import Documentation–Process Steps</a:t>
                      </a:r>
                    </a:p>
                  </a:txBody>
                  <a:tcPr marL="91419" marR="91419" marT="73135" marB="7313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0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54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91419" marR="91419" marT="73135" marB="73135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6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Export Documentation–Process Steps</a:t>
                      </a:r>
                      <a:endParaRPr lang="en-GB" sz="1600" b="1" kern="1200" cap="all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9" marR="91419" marT="73135" marB="731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54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marL="91419" marR="91419" marT="73135" marB="73135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6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Operations Export / Import Activities-Process Steps </a:t>
                      </a:r>
                    </a:p>
                  </a:txBody>
                  <a:tcPr marL="91419" marR="91419" marT="73135" marB="731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6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52">
            <a:extLst>
              <a:ext uri="{FF2B5EF4-FFF2-40B4-BE49-F238E27FC236}">
                <a16:creationId xmlns:a16="http://schemas.microsoft.com/office/drawing/2014/main" id="{DD73BE1C-A3AE-7644-B71D-80F0BA303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46" y="2744998"/>
            <a:ext cx="2486803" cy="2484405"/>
          </a:xfrm>
          <a:custGeom>
            <a:avLst/>
            <a:gdLst>
              <a:gd name="T0" fmla="*/ 4570 w 4571"/>
              <a:gd name="T1" fmla="*/ 2288 h 4569"/>
              <a:gd name="T2" fmla="*/ 4570 w 4571"/>
              <a:gd name="T3" fmla="*/ 2288 h 4569"/>
              <a:gd name="T4" fmla="*/ 2290 w 4571"/>
              <a:gd name="T5" fmla="*/ 4568 h 4569"/>
              <a:gd name="T6" fmla="*/ 0 w 4571"/>
              <a:gd name="T7" fmla="*/ 2288 h 4569"/>
              <a:gd name="T8" fmla="*/ 2290 w 4571"/>
              <a:gd name="T9" fmla="*/ 0 h 4569"/>
              <a:gd name="T10" fmla="*/ 4570 w 4571"/>
              <a:gd name="T11" fmla="*/ 2288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1" h="4569">
                <a:moveTo>
                  <a:pt x="4570" y="2288"/>
                </a:moveTo>
                <a:lnTo>
                  <a:pt x="4570" y="2288"/>
                </a:lnTo>
                <a:cubicBezTo>
                  <a:pt x="4570" y="3543"/>
                  <a:pt x="3545" y="4568"/>
                  <a:pt x="2290" y="4568"/>
                </a:cubicBezTo>
                <a:cubicBezTo>
                  <a:pt x="1025" y="4568"/>
                  <a:pt x="0" y="3543"/>
                  <a:pt x="0" y="2288"/>
                </a:cubicBezTo>
                <a:cubicBezTo>
                  <a:pt x="0" y="1024"/>
                  <a:pt x="1025" y="0"/>
                  <a:pt x="2290" y="0"/>
                </a:cubicBezTo>
                <a:cubicBezTo>
                  <a:pt x="3545" y="0"/>
                  <a:pt x="4570" y="1024"/>
                  <a:pt x="4570" y="22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37" name="Freeform 153">
            <a:extLst>
              <a:ext uri="{FF2B5EF4-FFF2-40B4-BE49-F238E27FC236}">
                <a16:creationId xmlns:a16="http://schemas.microsoft.com/office/drawing/2014/main" id="{3FFCB555-B009-C24D-A47D-511D5A42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88" y="3066340"/>
            <a:ext cx="1841721" cy="1841721"/>
          </a:xfrm>
          <a:custGeom>
            <a:avLst/>
            <a:gdLst>
              <a:gd name="T0" fmla="*/ 3386 w 3387"/>
              <a:gd name="T1" fmla="*/ 1697 h 3386"/>
              <a:gd name="T2" fmla="*/ 3386 w 3387"/>
              <a:gd name="T3" fmla="*/ 1697 h 3386"/>
              <a:gd name="T4" fmla="*/ 1698 w 3387"/>
              <a:gd name="T5" fmla="*/ 3385 h 3386"/>
              <a:gd name="T6" fmla="*/ 0 w 3387"/>
              <a:gd name="T7" fmla="*/ 1697 h 3386"/>
              <a:gd name="T8" fmla="*/ 1698 w 3387"/>
              <a:gd name="T9" fmla="*/ 0 h 3386"/>
              <a:gd name="T10" fmla="*/ 3386 w 3387"/>
              <a:gd name="T11" fmla="*/ 1697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7" h="3386">
                <a:moveTo>
                  <a:pt x="3386" y="1697"/>
                </a:moveTo>
                <a:lnTo>
                  <a:pt x="3386" y="1697"/>
                </a:lnTo>
                <a:cubicBezTo>
                  <a:pt x="3386" y="2625"/>
                  <a:pt x="2626" y="3385"/>
                  <a:pt x="1698" y="3385"/>
                </a:cubicBezTo>
                <a:cubicBezTo>
                  <a:pt x="760" y="3385"/>
                  <a:pt x="0" y="2625"/>
                  <a:pt x="0" y="1697"/>
                </a:cubicBezTo>
                <a:cubicBezTo>
                  <a:pt x="0" y="760"/>
                  <a:pt x="760" y="0"/>
                  <a:pt x="1698" y="0"/>
                </a:cubicBezTo>
                <a:cubicBezTo>
                  <a:pt x="2626" y="0"/>
                  <a:pt x="3386" y="760"/>
                  <a:pt x="3386" y="1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38" name="Freeform 154">
            <a:extLst>
              <a:ext uri="{FF2B5EF4-FFF2-40B4-BE49-F238E27FC236}">
                <a16:creationId xmlns:a16="http://schemas.microsoft.com/office/drawing/2014/main" id="{5F62A9B7-4B60-9943-B361-7D4FB77F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691" y="2744998"/>
            <a:ext cx="2486804" cy="2484405"/>
          </a:xfrm>
          <a:custGeom>
            <a:avLst/>
            <a:gdLst>
              <a:gd name="T0" fmla="*/ 4570 w 4571"/>
              <a:gd name="T1" fmla="*/ 2288 h 4569"/>
              <a:gd name="T2" fmla="*/ 4570 w 4571"/>
              <a:gd name="T3" fmla="*/ 2288 h 4569"/>
              <a:gd name="T4" fmla="*/ 2289 w 4571"/>
              <a:gd name="T5" fmla="*/ 4568 h 4569"/>
              <a:gd name="T6" fmla="*/ 0 w 4571"/>
              <a:gd name="T7" fmla="*/ 2288 h 4569"/>
              <a:gd name="T8" fmla="*/ 2289 w 4571"/>
              <a:gd name="T9" fmla="*/ 0 h 4569"/>
              <a:gd name="T10" fmla="*/ 4570 w 4571"/>
              <a:gd name="T11" fmla="*/ 2288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1" h="4569">
                <a:moveTo>
                  <a:pt x="4570" y="2288"/>
                </a:moveTo>
                <a:lnTo>
                  <a:pt x="4570" y="2288"/>
                </a:lnTo>
                <a:cubicBezTo>
                  <a:pt x="4570" y="3543"/>
                  <a:pt x="3545" y="4568"/>
                  <a:pt x="2289" y="4568"/>
                </a:cubicBezTo>
                <a:cubicBezTo>
                  <a:pt x="1025" y="4568"/>
                  <a:pt x="0" y="3543"/>
                  <a:pt x="0" y="2288"/>
                </a:cubicBezTo>
                <a:cubicBezTo>
                  <a:pt x="0" y="1024"/>
                  <a:pt x="1025" y="0"/>
                  <a:pt x="2289" y="0"/>
                </a:cubicBezTo>
                <a:cubicBezTo>
                  <a:pt x="3545" y="0"/>
                  <a:pt x="4570" y="1024"/>
                  <a:pt x="4570" y="22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39" name="Freeform 155">
            <a:extLst>
              <a:ext uri="{FF2B5EF4-FFF2-40B4-BE49-F238E27FC236}">
                <a16:creationId xmlns:a16="http://schemas.microsoft.com/office/drawing/2014/main" id="{9F3B2AC6-F1FB-D548-A1DD-7380187BB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033" y="3066340"/>
            <a:ext cx="1841721" cy="1841721"/>
          </a:xfrm>
          <a:custGeom>
            <a:avLst/>
            <a:gdLst>
              <a:gd name="T0" fmla="*/ 3386 w 3387"/>
              <a:gd name="T1" fmla="*/ 1697 h 3386"/>
              <a:gd name="T2" fmla="*/ 3386 w 3387"/>
              <a:gd name="T3" fmla="*/ 1697 h 3386"/>
              <a:gd name="T4" fmla="*/ 1697 w 3387"/>
              <a:gd name="T5" fmla="*/ 3385 h 3386"/>
              <a:gd name="T6" fmla="*/ 0 w 3387"/>
              <a:gd name="T7" fmla="*/ 1697 h 3386"/>
              <a:gd name="T8" fmla="*/ 1697 w 3387"/>
              <a:gd name="T9" fmla="*/ 0 h 3386"/>
              <a:gd name="T10" fmla="*/ 3386 w 3387"/>
              <a:gd name="T11" fmla="*/ 1697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7" h="3386">
                <a:moveTo>
                  <a:pt x="3386" y="1697"/>
                </a:moveTo>
                <a:lnTo>
                  <a:pt x="3386" y="1697"/>
                </a:lnTo>
                <a:cubicBezTo>
                  <a:pt x="3386" y="2625"/>
                  <a:pt x="2626" y="3385"/>
                  <a:pt x="1697" y="3385"/>
                </a:cubicBezTo>
                <a:cubicBezTo>
                  <a:pt x="760" y="3385"/>
                  <a:pt x="0" y="2625"/>
                  <a:pt x="0" y="1697"/>
                </a:cubicBezTo>
                <a:cubicBezTo>
                  <a:pt x="0" y="760"/>
                  <a:pt x="760" y="0"/>
                  <a:pt x="1697" y="0"/>
                </a:cubicBezTo>
                <a:cubicBezTo>
                  <a:pt x="2626" y="0"/>
                  <a:pt x="3386" y="760"/>
                  <a:pt x="3386" y="1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0" name="Freeform 156">
            <a:extLst>
              <a:ext uri="{FF2B5EF4-FFF2-40B4-BE49-F238E27FC236}">
                <a16:creationId xmlns:a16="http://schemas.microsoft.com/office/drawing/2014/main" id="{0A1CB3DB-76AD-514E-9F90-25E4545B3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846" y="4908061"/>
            <a:ext cx="2544358" cy="321342"/>
          </a:xfrm>
          <a:custGeom>
            <a:avLst/>
            <a:gdLst>
              <a:gd name="T0" fmla="*/ 4676 w 4677"/>
              <a:gd name="T1" fmla="*/ 592 h 593"/>
              <a:gd name="T2" fmla="*/ 0 w 4677"/>
              <a:gd name="T3" fmla="*/ 592 h 593"/>
              <a:gd name="T4" fmla="*/ 0 w 4677"/>
              <a:gd name="T5" fmla="*/ 0 h 593"/>
              <a:gd name="T6" fmla="*/ 4676 w 4677"/>
              <a:gd name="T7" fmla="*/ 0 h 593"/>
              <a:gd name="T8" fmla="*/ 4676 w 4677"/>
              <a:gd name="T9" fmla="*/ 59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7" h="593">
                <a:moveTo>
                  <a:pt x="4676" y="592"/>
                </a:moveTo>
                <a:lnTo>
                  <a:pt x="0" y="592"/>
                </a:lnTo>
                <a:lnTo>
                  <a:pt x="0" y="0"/>
                </a:lnTo>
                <a:lnTo>
                  <a:pt x="4676" y="0"/>
                </a:lnTo>
                <a:lnTo>
                  <a:pt x="4676" y="5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1" name="Freeform 157">
            <a:extLst>
              <a:ext uri="{FF2B5EF4-FFF2-40B4-BE49-F238E27FC236}">
                <a16:creationId xmlns:a16="http://schemas.microsoft.com/office/drawing/2014/main" id="{160E7293-83D8-F340-BBF3-F51B129F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07" y="2744998"/>
            <a:ext cx="2486804" cy="2484405"/>
          </a:xfrm>
          <a:custGeom>
            <a:avLst/>
            <a:gdLst>
              <a:gd name="T0" fmla="*/ 4571 w 4572"/>
              <a:gd name="T1" fmla="*/ 2288 h 4569"/>
              <a:gd name="T2" fmla="*/ 4571 w 4572"/>
              <a:gd name="T3" fmla="*/ 2288 h 4569"/>
              <a:gd name="T4" fmla="*/ 2281 w 4572"/>
              <a:gd name="T5" fmla="*/ 4568 h 4569"/>
              <a:gd name="T6" fmla="*/ 0 w 4572"/>
              <a:gd name="T7" fmla="*/ 2288 h 4569"/>
              <a:gd name="T8" fmla="*/ 2281 w 4572"/>
              <a:gd name="T9" fmla="*/ 0 h 4569"/>
              <a:gd name="T10" fmla="*/ 4571 w 4572"/>
              <a:gd name="T11" fmla="*/ 2288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2" h="4569">
                <a:moveTo>
                  <a:pt x="4571" y="2288"/>
                </a:moveTo>
                <a:lnTo>
                  <a:pt x="4571" y="2288"/>
                </a:lnTo>
                <a:cubicBezTo>
                  <a:pt x="4571" y="3543"/>
                  <a:pt x="3545" y="4568"/>
                  <a:pt x="2281" y="4568"/>
                </a:cubicBezTo>
                <a:cubicBezTo>
                  <a:pt x="1026" y="4568"/>
                  <a:pt x="0" y="3543"/>
                  <a:pt x="0" y="2288"/>
                </a:cubicBezTo>
                <a:cubicBezTo>
                  <a:pt x="0" y="1024"/>
                  <a:pt x="1026" y="0"/>
                  <a:pt x="2281" y="0"/>
                </a:cubicBezTo>
                <a:cubicBezTo>
                  <a:pt x="3545" y="0"/>
                  <a:pt x="4571" y="1024"/>
                  <a:pt x="4571" y="22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2" name="Freeform 158">
            <a:extLst>
              <a:ext uri="{FF2B5EF4-FFF2-40B4-BE49-F238E27FC236}">
                <a16:creationId xmlns:a16="http://schemas.microsoft.com/office/drawing/2014/main" id="{4D354F97-3CA8-A347-B149-190E0C49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449" y="3066340"/>
            <a:ext cx="1841721" cy="1841721"/>
          </a:xfrm>
          <a:custGeom>
            <a:avLst/>
            <a:gdLst>
              <a:gd name="T0" fmla="*/ 3385 w 3386"/>
              <a:gd name="T1" fmla="*/ 1697 h 3386"/>
              <a:gd name="T2" fmla="*/ 3385 w 3386"/>
              <a:gd name="T3" fmla="*/ 1697 h 3386"/>
              <a:gd name="T4" fmla="*/ 1688 w 3386"/>
              <a:gd name="T5" fmla="*/ 3385 h 3386"/>
              <a:gd name="T6" fmla="*/ 0 w 3386"/>
              <a:gd name="T7" fmla="*/ 1697 h 3386"/>
              <a:gd name="T8" fmla="*/ 1688 w 3386"/>
              <a:gd name="T9" fmla="*/ 0 h 3386"/>
              <a:gd name="T10" fmla="*/ 3385 w 3386"/>
              <a:gd name="T11" fmla="*/ 1697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6" h="3386">
                <a:moveTo>
                  <a:pt x="3385" y="1697"/>
                </a:moveTo>
                <a:lnTo>
                  <a:pt x="3385" y="1697"/>
                </a:lnTo>
                <a:cubicBezTo>
                  <a:pt x="3385" y="2625"/>
                  <a:pt x="2625" y="3385"/>
                  <a:pt x="1688" y="3385"/>
                </a:cubicBezTo>
                <a:cubicBezTo>
                  <a:pt x="760" y="3385"/>
                  <a:pt x="0" y="2625"/>
                  <a:pt x="0" y="1697"/>
                </a:cubicBezTo>
                <a:cubicBezTo>
                  <a:pt x="0" y="760"/>
                  <a:pt x="760" y="0"/>
                  <a:pt x="1688" y="0"/>
                </a:cubicBezTo>
                <a:cubicBezTo>
                  <a:pt x="2625" y="0"/>
                  <a:pt x="3385" y="760"/>
                  <a:pt x="3385" y="1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3" name="Freeform 159">
            <a:extLst>
              <a:ext uri="{FF2B5EF4-FFF2-40B4-BE49-F238E27FC236}">
                <a16:creationId xmlns:a16="http://schemas.microsoft.com/office/drawing/2014/main" id="{DEF4F96E-5D96-9046-8D91-7DA9C4C9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553" y="2744998"/>
            <a:ext cx="2486803" cy="2484405"/>
          </a:xfrm>
          <a:custGeom>
            <a:avLst/>
            <a:gdLst>
              <a:gd name="T0" fmla="*/ 4571 w 4572"/>
              <a:gd name="T1" fmla="*/ 2288 h 4569"/>
              <a:gd name="T2" fmla="*/ 4571 w 4572"/>
              <a:gd name="T3" fmla="*/ 2288 h 4569"/>
              <a:gd name="T4" fmla="*/ 2281 w 4572"/>
              <a:gd name="T5" fmla="*/ 4568 h 4569"/>
              <a:gd name="T6" fmla="*/ 0 w 4572"/>
              <a:gd name="T7" fmla="*/ 2288 h 4569"/>
              <a:gd name="T8" fmla="*/ 2281 w 4572"/>
              <a:gd name="T9" fmla="*/ 0 h 4569"/>
              <a:gd name="T10" fmla="*/ 4571 w 4572"/>
              <a:gd name="T11" fmla="*/ 2288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2" h="4569">
                <a:moveTo>
                  <a:pt x="4571" y="2288"/>
                </a:moveTo>
                <a:lnTo>
                  <a:pt x="4571" y="2288"/>
                </a:lnTo>
                <a:cubicBezTo>
                  <a:pt x="4571" y="3543"/>
                  <a:pt x="3545" y="4568"/>
                  <a:pt x="2281" y="4568"/>
                </a:cubicBezTo>
                <a:cubicBezTo>
                  <a:pt x="1026" y="4568"/>
                  <a:pt x="0" y="3543"/>
                  <a:pt x="0" y="2288"/>
                </a:cubicBezTo>
                <a:cubicBezTo>
                  <a:pt x="0" y="1024"/>
                  <a:pt x="1026" y="0"/>
                  <a:pt x="2281" y="0"/>
                </a:cubicBezTo>
                <a:cubicBezTo>
                  <a:pt x="3545" y="0"/>
                  <a:pt x="4571" y="1024"/>
                  <a:pt x="4571" y="22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4" name="Freeform 160">
            <a:extLst>
              <a:ext uri="{FF2B5EF4-FFF2-40B4-BE49-F238E27FC236}">
                <a16:creationId xmlns:a16="http://schemas.microsoft.com/office/drawing/2014/main" id="{74003D79-C887-1741-8337-8B1B79EF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895" y="3066340"/>
            <a:ext cx="1841721" cy="1841721"/>
          </a:xfrm>
          <a:custGeom>
            <a:avLst/>
            <a:gdLst>
              <a:gd name="T0" fmla="*/ 3386 w 3387"/>
              <a:gd name="T1" fmla="*/ 1697 h 3386"/>
              <a:gd name="T2" fmla="*/ 3386 w 3387"/>
              <a:gd name="T3" fmla="*/ 1697 h 3386"/>
              <a:gd name="T4" fmla="*/ 1689 w 3387"/>
              <a:gd name="T5" fmla="*/ 3385 h 3386"/>
              <a:gd name="T6" fmla="*/ 0 w 3387"/>
              <a:gd name="T7" fmla="*/ 1697 h 3386"/>
              <a:gd name="T8" fmla="*/ 1689 w 3387"/>
              <a:gd name="T9" fmla="*/ 0 h 3386"/>
              <a:gd name="T10" fmla="*/ 3386 w 3387"/>
              <a:gd name="T11" fmla="*/ 1697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7" h="3386">
                <a:moveTo>
                  <a:pt x="3386" y="1697"/>
                </a:moveTo>
                <a:lnTo>
                  <a:pt x="3386" y="1697"/>
                </a:lnTo>
                <a:cubicBezTo>
                  <a:pt x="3386" y="2625"/>
                  <a:pt x="2626" y="3385"/>
                  <a:pt x="1689" y="3385"/>
                </a:cubicBezTo>
                <a:cubicBezTo>
                  <a:pt x="761" y="3385"/>
                  <a:pt x="0" y="2625"/>
                  <a:pt x="0" y="1697"/>
                </a:cubicBezTo>
                <a:cubicBezTo>
                  <a:pt x="0" y="760"/>
                  <a:pt x="761" y="0"/>
                  <a:pt x="1689" y="0"/>
                </a:cubicBezTo>
                <a:cubicBezTo>
                  <a:pt x="2626" y="0"/>
                  <a:pt x="3386" y="760"/>
                  <a:pt x="3386" y="1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5" name="Freeform 161">
            <a:extLst>
              <a:ext uri="{FF2B5EF4-FFF2-40B4-BE49-F238E27FC236}">
                <a16:creationId xmlns:a16="http://schemas.microsoft.com/office/drawing/2014/main" id="{59A04849-A3DD-EB4E-91B0-14116417F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912" y="4908061"/>
            <a:ext cx="2549153" cy="321342"/>
          </a:xfrm>
          <a:custGeom>
            <a:avLst/>
            <a:gdLst>
              <a:gd name="T0" fmla="*/ 4685 w 4686"/>
              <a:gd name="T1" fmla="*/ 592 h 593"/>
              <a:gd name="T2" fmla="*/ 0 w 4686"/>
              <a:gd name="T3" fmla="*/ 592 h 593"/>
              <a:gd name="T4" fmla="*/ 0 w 4686"/>
              <a:gd name="T5" fmla="*/ 0 h 593"/>
              <a:gd name="T6" fmla="*/ 4685 w 4686"/>
              <a:gd name="T7" fmla="*/ 0 h 593"/>
              <a:gd name="T8" fmla="*/ 4685 w 4686"/>
              <a:gd name="T9" fmla="*/ 59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6" h="593">
                <a:moveTo>
                  <a:pt x="4685" y="592"/>
                </a:moveTo>
                <a:lnTo>
                  <a:pt x="0" y="592"/>
                </a:lnTo>
                <a:lnTo>
                  <a:pt x="0" y="0"/>
                </a:lnTo>
                <a:lnTo>
                  <a:pt x="4685" y="0"/>
                </a:lnTo>
                <a:lnTo>
                  <a:pt x="4685" y="5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6" name="Freeform 162">
            <a:extLst>
              <a:ext uri="{FF2B5EF4-FFF2-40B4-BE49-F238E27FC236}">
                <a16:creationId xmlns:a16="http://schemas.microsoft.com/office/drawing/2014/main" id="{5F235098-407C-3B48-923F-C4C7975D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624" y="2452433"/>
            <a:ext cx="582732" cy="932850"/>
          </a:xfrm>
          <a:custGeom>
            <a:avLst/>
            <a:gdLst>
              <a:gd name="T0" fmla="*/ 963 w 1071"/>
              <a:gd name="T1" fmla="*/ 662 h 1714"/>
              <a:gd name="T2" fmla="*/ 963 w 1071"/>
              <a:gd name="T3" fmla="*/ 662 h 1714"/>
              <a:gd name="T4" fmla="*/ 451 w 1071"/>
              <a:gd name="T5" fmla="*/ 159 h 1714"/>
              <a:gd name="T6" fmla="*/ 0 w 1071"/>
              <a:gd name="T7" fmla="*/ 353 h 1714"/>
              <a:gd name="T8" fmla="*/ 0 w 1071"/>
              <a:gd name="T9" fmla="*/ 1351 h 1714"/>
              <a:gd name="T10" fmla="*/ 451 w 1071"/>
              <a:gd name="T11" fmla="*/ 1545 h 1714"/>
              <a:gd name="T12" fmla="*/ 963 w 1071"/>
              <a:gd name="T13" fmla="*/ 1041 h 1714"/>
              <a:gd name="T14" fmla="*/ 963 w 1071"/>
              <a:gd name="T15" fmla="*/ 662 h 1714"/>
              <a:gd name="T16" fmla="*/ 451 w 1071"/>
              <a:gd name="T17" fmla="*/ 159 h 1714"/>
              <a:gd name="T18" fmla="*/ 0 w 1071"/>
              <a:gd name="T19" fmla="*/ 353 h 1714"/>
              <a:gd name="T20" fmla="*/ 0 w 1071"/>
              <a:gd name="T21" fmla="*/ 1351 h 1714"/>
              <a:gd name="T22" fmla="*/ 451 w 1071"/>
              <a:gd name="T23" fmla="*/ 1545 h 1714"/>
              <a:gd name="T24" fmla="*/ 963 w 1071"/>
              <a:gd name="T25" fmla="*/ 1041 h 1714"/>
              <a:gd name="T26" fmla="*/ 963 w 1071"/>
              <a:gd name="T27" fmla="*/ 662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1" h="1714">
                <a:moveTo>
                  <a:pt x="963" y="662"/>
                </a:moveTo>
                <a:lnTo>
                  <a:pt x="963" y="662"/>
                </a:lnTo>
                <a:cubicBezTo>
                  <a:pt x="451" y="159"/>
                  <a:pt x="451" y="159"/>
                  <a:pt x="451" y="159"/>
                </a:cubicBezTo>
                <a:cubicBezTo>
                  <a:pt x="283" y="0"/>
                  <a:pt x="0" y="114"/>
                  <a:pt x="0" y="353"/>
                </a:cubicBezTo>
                <a:cubicBezTo>
                  <a:pt x="0" y="1351"/>
                  <a:pt x="0" y="1351"/>
                  <a:pt x="0" y="1351"/>
                </a:cubicBezTo>
                <a:cubicBezTo>
                  <a:pt x="0" y="1590"/>
                  <a:pt x="283" y="1713"/>
                  <a:pt x="451" y="1545"/>
                </a:cubicBezTo>
                <a:cubicBezTo>
                  <a:pt x="963" y="1041"/>
                  <a:pt x="963" y="1041"/>
                  <a:pt x="963" y="1041"/>
                </a:cubicBezTo>
                <a:cubicBezTo>
                  <a:pt x="1070" y="944"/>
                  <a:pt x="1070" y="768"/>
                  <a:pt x="963" y="662"/>
                </a:cubicBezTo>
                <a:cubicBezTo>
                  <a:pt x="451" y="159"/>
                  <a:pt x="451" y="159"/>
                  <a:pt x="451" y="159"/>
                </a:cubicBezTo>
                <a:cubicBezTo>
                  <a:pt x="283" y="0"/>
                  <a:pt x="0" y="114"/>
                  <a:pt x="0" y="353"/>
                </a:cubicBezTo>
                <a:cubicBezTo>
                  <a:pt x="0" y="1351"/>
                  <a:pt x="0" y="1351"/>
                  <a:pt x="0" y="1351"/>
                </a:cubicBezTo>
                <a:cubicBezTo>
                  <a:pt x="0" y="1590"/>
                  <a:pt x="283" y="1713"/>
                  <a:pt x="451" y="1545"/>
                </a:cubicBezTo>
                <a:cubicBezTo>
                  <a:pt x="963" y="1041"/>
                  <a:pt x="963" y="1041"/>
                  <a:pt x="963" y="1041"/>
                </a:cubicBezTo>
                <a:cubicBezTo>
                  <a:pt x="1070" y="944"/>
                  <a:pt x="1070" y="768"/>
                  <a:pt x="963" y="6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7" name="Freeform 163">
            <a:extLst>
              <a:ext uri="{FF2B5EF4-FFF2-40B4-BE49-F238E27FC236}">
                <a16:creationId xmlns:a16="http://schemas.microsoft.com/office/drawing/2014/main" id="{1BFE7C54-3372-3B40-9819-E1A5EF89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204" y="4610700"/>
            <a:ext cx="582732" cy="932850"/>
          </a:xfrm>
          <a:custGeom>
            <a:avLst/>
            <a:gdLst>
              <a:gd name="T0" fmla="*/ 964 w 1071"/>
              <a:gd name="T1" fmla="*/ 672 h 1716"/>
              <a:gd name="T2" fmla="*/ 964 w 1071"/>
              <a:gd name="T3" fmla="*/ 672 h 1716"/>
              <a:gd name="T4" fmla="*/ 451 w 1071"/>
              <a:gd name="T5" fmla="*/ 168 h 1716"/>
              <a:gd name="T6" fmla="*/ 0 w 1071"/>
              <a:gd name="T7" fmla="*/ 354 h 1716"/>
              <a:gd name="T8" fmla="*/ 0 w 1071"/>
              <a:gd name="T9" fmla="*/ 1361 h 1716"/>
              <a:gd name="T10" fmla="*/ 451 w 1071"/>
              <a:gd name="T11" fmla="*/ 1556 h 1716"/>
              <a:gd name="T12" fmla="*/ 964 w 1071"/>
              <a:gd name="T13" fmla="*/ 1052 h 1716"/>
              <a:gd name="T14" fmla="*/ 964 w 1071"/>
              <a:gd name="T15" fmla="*/ 672 h 1716"/>
              <a:gd name="T16" fmla="*/ 451 w 1071"/>
              <a:gd name="T17" fmla="*/ 168 h 1716"/>
              <a:gd name="T18" fmla="*/ 0 w 1071"/>
              <a:gd name="T19" fmla="*/ 354 h 1716"/>
              <a:gd name="T20" fmla="*/ 0 w 1071"/>
              <a:gd name="T21" fmla="*/ 1361 h 1716"/>
              <a:gd name="T22" fmla="*/ 451 w 1071"/>
              <a:gd name="T23" fmla="*/ 1556 h 1716"/>
              <a:gd name="T24" fmla="*/ 964 w 1071"/>
              <a:gd name="T25" fmla="*/ 1052 h 1716"/>
              <a:gd name="T26" fmla="*/ 964 w 1071"/>
              <a:gd name="T27" fmla="*/ 672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1" h="1716">
                <a:moveTo>
                  <a:pt x="964" y="672"/>
                </a:moveTo>
                <a:lnTo>
                  <a:pt x="964" y="672"/>
                </a:lnTo>
                <a:cubicBezTo>
                  <a:pt x="451" y="168"/>
                  <a:pt x="451" y="168"/>
                  <a:pt x="451" y="168"/>
                </a:cubicBezTo>
                <a:cubicBezTo>
                  <a:pt x="283" y="0"/>
                  <a:pt x="0" y="124"/>
                  <a:pt x="0" y="354"/>
                </a:cubicBezTo>
                <a:cubicBezTo>
                  <a:pt x="0" y="1361"/>
                  <a:pt x="0" y="1361"/>
                  <a:pt x="0" y="1361"/>
                </a:cubicBezTo>
                <a:cubicBezTo>
                  <a:pt x="0" y="1600"/>
                  <a:pt x="283" y="1715"/>
                  <a:pt x="451" y="1556"/>
                </a:cubicBezTo>
                <a:cubicBezTo>
                  <a:pt x="964" y="1052"/>
                  <a:pt x="964" y="1052"/>
                  <a:pt x="964" y="1052"/>
                </a:cubicBezTo>
                <a:cubicBezTo>
                  <a:pt x="1070" y="946"/>
                  <a:pt x="1070" y="769"/>
                  <a:pt x="964" y="672"/>
                </a:cubicBezTo>
                <a:cubicBezTo>
                  <a:pt x="451" y="168"/>
                  <a:pt x="451" y="168"/>
                  <a:pt x="451" y="168"/>
                </a:cubicBezTo>
                <a:cubicBezTo>
                  <a:pt x="283" y="0"/>
                  <a:pt x="0" y="124"/>
                  <a:pt x="0" y="354"/>
                </a:cubicBezTo>
                <a:cubicBezTo>
                  <a:pt x="0" y="1361"/>
                  <a:pt x="0" y="1361"/>
                  <a:pt x="0" y="1361"/>
                </a:cubicBezTo>
                <a:cubicBezTo>
                  <a:pt x="0" y="1600"/>
                  <a:pt x="283" y="1715"/>
                  <a:pt x="451" y="1556"/>
                </a:cubicBezTo>
                <a:cubicBezTo>
                  <a:pt x="964" y="1052"/>
                  <a:pt x="964" y="1052"/>
                  <a:pt x="964" y="1052"/>
                </a:cubicBezTo>
                <a:cubicBezTo>
                  <a:pt x="1070" y="946"/>
                  <a:pt x="1070" y="769"/>
                  <a:pt x="964" y="672"/>
                </a:cubicBezTo>
              </a:path>
            </a:pathLst>
          </a:custGeom>
          <a:solidFill>
            <a:srgbClr val="F4A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8" name="Freeform 164">
            <a:extLst>
              <a:ext uri="{FF2B5EF4-FFF2-40B4-BE49-F238E27FC236}">
                <a16:creationId xmlns:a16="http://schemas.microsoft.com/office/drawing/2014/main" id="{17E7D6EC-D0C6-FD4F-AEA2-00487D63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065" y="4610700"/>
            <a:ext cx="587529" cy="932850"/>
          </a:xfrm>
          <a:custGeom>
            <a:avLst/>
            <a:gdLst>
              <a:gd name="T0" fmla="*/ 973 w 1080"/>
              <a:gd name="T1" fmla="*/ 672 h 1716"/>
              <a:gd name="T2" fmla="*/ 973 w 1080"/>
              <a:gd name="T3" fmla="*/ 672 h 1716"/>
              <a:gd name="T4" fmla="*/ 451 w 1080"/>
              <a:gd name="T5" fmla="*/ 168 h 1716"/>
              <a:gd name="T6" fmla="*/ 0 w 1080"/>
              <a:gd name="T7" fmla="*/ 354 h 1716"/>
              <a:gd name="T8" fmla="*/ 0 w 1080"/>
              <a:gd name="T9" fmla="*/ 1361 h 1716"/>
              <a:gd name="T10" fmla="*/ 451 w 1080"/>
              <a:gd name="T11" fmla="*/ 1556 h 1716"/>
              <a:gd name="T12" fmla="*/ 973 w 1080"/>
              <a:gd name="T13" fmla="*/ 1052 h 1716"/>
              <a:gd name="T14" fmla="*/ 973 w 1080"/>
              <a:gd name="T15" fmla="*/ 672 h 1716"/>
              <a:gd name="T16" fmla="*/ 451 w 1080"/>
              <a:gd name="T17" fmla="*/ 168 h 1716"/>
              <a:gd name="T18" fmla="*/ 0 w 1080"/>
              <a:gd name="T19" fmla="*/ 354 h 1716"/>
              <a:gd name="T20" fmla="*/ 0 w 1080"/>
              <a:gd name="T21" fmla="*/ 1361 h 1716"/>
              <a:gd name="T22" fmla="*/ 451 w 1080"/>
              <a:gd name="T23" fmla="*/ 1556 h 1716"/>
              <a:gd name="T24" fmla="*/ 973 w 1080"/>
              <a:gd name="T25" fmla="*/ 1052 h 1716"/>
              <a:gd name="T26" fmla="*/ 973 w 1080"/>
              <a:gd name="T27" fmla="*/ 672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0" h="1716">
                <a:moveTo>
                  <a:pt x="973" y="672"/>
                </a:moveTo>
                <a:lnTo>
                  <a:pt x="973" y="672"/>
                </a:lnTo>
                <a:cubicBezTo>
                  <a:pt x="451" y="168"/>
                  <a:pt x="451" y="168"/>
                  <a:pt x="451" y="168"/>
                </a:cubicBezTo>
                <a:cubicBezTo>
                  <a:pt x="283" y="0"/>
                  <a:pt x="0" y="124"/>
                  <a:pt x="0" y="354"/>
                </a:cubicBezTo>
                <a:cubicBezTo>
                  <a:pt x="0" y="1361"/>
                  <a:pt x="0" y="1361"/>
                  <a:pt x="0" y="1361"/>
                </a:cubicBezTo>
                <a:cubicBezTo>
                  <a:pt x="0" y="1600"/>
                  <a:pt x="283" y="1715"/>
                  <a:pt x="451" y="1556"/>
                </a:cubicBezTo>
                <a:cubicBezTo>
                  <a:pt x="973" y="1052"/>
                  <a:pt x="973" y="1052"/>
                  <a:pt x="973" y="1052"/>
                </a:cubicBezTo>
                <a:cubicBezTo>
                  <a:pt x="1079" y="946"/>
                  <a:pt x="1079" y="769"/>
                  <a:pt x="973" y="672"/>
                </a:cubicBezTo>
                <a:cubicBezTo>
                  <a:pt x="451" y="168"/>
                  <a:pt x="451" y="168"/>
                  <a:pt x="451" y="168"/>
                </a:cubicBezTo>
                <a:cubicBezTo>
                  <a:pt x="283" y="0"/>
                  <a:pt x="0" y="124"/>
                  <a:pt x="0" y="354"/>
                </a:cubicBezTo>
                <a:cubicBezTo>
                  <a:pt x="0" y="1361"/>
                  <a:pt x="0" y="1361"/>
                  <a:pt x="0" y="1361"/>
                </a:cubicBezTo>
                <a:cubicBezTo>
                  <a:pt x="0" y="1600"/>
                  <a:pt x="283" y="1715"/>
                  <a:pt x="451" y="1556"/>
                </a:cubicBezTo>
                <a:cubicBezTo>
                  <a:pt x="973" y="1052"/>
                  <a:pt x="973" y="1052"/>
                  <a:pt x="973" y="1052"/>
                </a:cubicBezTo>
                <a:cubicBezTo>
                  <a:pt x="1079" y="946"/>
                  <a:pt x="1079" y="769"/>
                  <a:pt x="973" y="672"/>
                </a:cubicBezTo>
              </a:path>
            </a:pathLst>
          </a:custGeom>
          <a:solidFill>
            <a:srgbClr val="2BD7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9" name="Freeform 213">
            <a:extLst>
              <a:ext uri="{FF2B5EF4-FFF2-40B4-BE49-F238E27FC236}">
                <a16:creationId xmlns:a16="http://schemas.microsoft.com/office/drawing/2014/main" id="{4D5DC174-C90D-7748-94A5-23662C7E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69" y="3428449"/>
            <a:ext cx="292565" cy="280576"/>
          </a:xfrm>
          <a:custGeom>
            <a:avLst/>
            <a:gdLst>
              <a:gd name="T0" fmla="*/ 468 w 540"/>
              <a:gd name="T1" fmla="*/ 513 h 514"/>
              <a:gd name="T2" fmla="*/ 468 w 540"/>
              <a:gd name="T3" fmla="*/ 513 h 514"/>
              <a:gd name="T4" fmla="*/ 79 w 540"/>
              <a:gd name="T5" fmla="*/ 513 h 514"/>
              <a:gd name="T6" fmla="*/ 0 w 540"/>
              <a:gd name="T7" fmla="*/ 442 h 514"/>
              <a:gd name="T8" fmla="*/ 0 w 540"/>
              <a:gd name="T9" fmla="*/ 70 h 514"/>
              <a:gd name="T10" fmla="*/ 79 w 540"/>
              <a:gd name="T11" fmla="*/ 0 h 514"/>
              <a:gd name="T12" fmla="*/ 115 w 540"/>
              <a:gd name="T13" fmla="*/ 0 h 514"/>
              <a:gd name="T14" fmla="*/ 115 w 540"/>
              <a:gd name="T15" fmla="*/ 44 h 514"/>
              <a:gd name="T16" fmla="*/ 79 w 540"/>
              <a:gd name="T17" fmla="*/ 44 h 514"/>
              <a:gd name="T18" fmla="*/ 53 w 540"/>
              <a:gd name="T19" fmla="*/ 70 h 514"/>
              <a:gd name="T20" fmla="*/ 53 w 540"/>
              <a:gd name="T21" fmla="*/ 442 h 514"/>
              <a:gd name="T22" fmla="*/ 79 w 540"/>
              <a:gd name="T23" fmla="*/ 468 h 514"/>
              <a:gd name="T24" fmla="*/ 468 w 540"/>
              <a:gd name="T25" fmla="*/ 468 h 514"/>
              <a:gd name="T26" fmla="*/ 495 w 540"/>
              <a:gd name="T27" fmla="*/ 442 h 514"/>
              <a:gd name="T28" fmla="*/ 495 w 540"/>
              <a:gd name="T29" fmla="*/ 70 h 514"/>
              <a:gd name="T30" fmla="*/ 468 w 540"/>
              <a:gd name="T31" fmla="*/ 44 h 514"/>
              <a:gd name="T32" fmla="*/ 424 w 540"/>
              <a:gd name="T33" fmla="*/ 44 h 514"/>
              <a:gd name="T34" fmla="*/ 424 w 540"/>
              <a:gd name="T35" fmla="*/ 0 h 514"/>
              <a:gd name="T36" fmla="*/ 468 w 540"/>
              <a:gd name="T37" fmla="*/ 0 h 514"/>
              <a:gd name="T38" fmla="*/ 539 w 540"/>
              <a:gd name="T39" fmla="*/ 70 h 514"/>
              <a:gd name="T40" fmla="*/ 539 w 540"/>
              <a:gd name="T41" fmla="*/ 442 h 514"/>
              <a:gd name="T42" fmla="*/ 468 w 540"/>
              <a:gd name="T43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514">
                <a:moveTo>
                  <a:pt x="468" y="513"/>
                </a:moveTo>
                <a:lnTo>
                  <a:pt x="468" y="513"/>
                </a:lnTo>
                <a:cubicBezTo>
                  <a:pt x="79" y="513"/>
                  <a:pt x="79" y="513"/>
                  <a:pt x="79" y="513"/>
                </a:cubicBezTo>
                <a:cubicBezTo>
                  <a:pt x="35" y="513"/>
                  <a:pt x="0" y="477"/>
                  <a:pt x="0" y="44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44"/>
                  <a:pt x="115" y="44"/>
                  <a:pt x="115" y="44"/>
                </a:cubicBezTo>
                <a:cubicBezTo>
                  <a:pt x="79" y="44"/>
                  <a:pt x="79" y="44"/>
                  <a:pt x="79" y="44"/>
                </a:cubicBezTo>
                <a:cubicBezTo>
                  <a:pt x="62" y="44"/>
                  <a:pt x="53" y="62"/>
                  <a:pt x="53" y="70"/>
                </a:cubicBezTo>
                <a:cubicBezTo>
                  <a:pt x="53" y="442"/>
                  <a:pt x="53" y="442"/>
                  <a:pt x="53" y="442"/>
                </a:cubicBezTo>
                <a:cubicBezTo>
                  <a:pt x="53" y="459"/>
                  <a:pt x="62" y="468"/>
                  <a:pt x="79" y="468"/>
                </a:cubicBezTo>
                <a:cubicBezTo>
                  <a:pt x="468" y="468"/>
                  <a:pt x="468" y="468"/>
                  <a:pt x="468" y="468"/>
                </a:cubicBezTo>
                <a:cubicBezTo>
                  <a:pt x="486" y="468"/>
                  <a:pt x="495" y="459"/>
                  <a:pt x="495" y="442"/>
                </a:cubicBezTo>
                <a:cubicBezTo>
                  <a:pt x="495" y="70"/>
                  <a:pt x="495" y="70"/>
                  <a:pt x="495" y="70"/>
                </a:cubicBezTo>
                <a:cubicBezTo>
                  <a:pt x="495" y="62"/>
                  <a:pt x="486" y="44"/>
                  <a:pt x="468" y="44"/>
                </a:cubicBezTo>
                <a:cubicBezTo>
                  <a:pt x="424" y="44"/>
                  <a:pt x="424" y="44"/>
                  <a:pt x="424" y="44"/>
                </a:cubicBezTo>
                <a:cubicBezTo>
                  <a:pt x="424" y="0"/>
                  <a:pt x="424" y="0"/>
                  <a:pt x="424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04" y="0"/>
                  <a:pt x="539" y="35"/>
                  <a:pt x="539" y="70"/>
                </a:cubicBezTo>
                <a:cubicBezTo>
                  <a:pt x="539" y="442"/>
                  <a:pt x="539" y="442"/>
                  <a:pt x="539" y="442"/>
                </a:cubicBezTo>
                <a:cubicBezTo>
                  <a:pt x="539" y="477"/>
                  <a:pt x="504" y="513"/>
                  <a:pt x="468" y="5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0" name="Freeform 214">
            <a:extLst>
              <a:ext uri="{FF2B5EF4-FFF2-40B4-BE49-F238E27FC236}">
                <a16:creationId xmlns:a16="http://schemas.microsoft.com/office/drawing/2014/main" id="{B9F3AFEF-E11E-A54F-B59B-F72F0902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700" y="3390079"/>
            <a:ext cx="124700" cy="23981"/>
          </a:xfrm>
          <a:custGeom>
            <a:avLst/>
            <a:gdLst>
              <a:gd name="T0" fmla="*/ 230 w 231"/>
              <a:gd name="T1" fmla="*/ 44 h 45"/>
              <a:gd name="T2" fmla="*/ 0 w 231"/>
              <a:gd name="T3" fmla="*/ 44 h 45"/>
              <a:gd name="T4" fmla="*/ 0 w 231"/>
              <a:gd name="T5" fmla="*/ 0 h 45"/>
              <a:gd name="T6" fmla="*/ 230 w 231"/>
              <a:gd name="T7" fmla="*/ 0 h 45"/>
              <a:gd name="T8" fmla="*/ 230 w 231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5">
                <a:moveTo>
                  <a:pt x="230" y="44"/>
                </a:moveTo>
                <a:lnTo>
                  <a:pt x="0" y="44"/>
                </a:lnTo>
                <a:lnTo>
                  <a:pt x="0" y="0"/>
                </a:lnTo>
                <a:lnTo>
                  <a:pt x="230" y="0"/>
                </a:lnTo>
                <a:lnTo>
                  <a:pt x="230" y="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1" name="Freeform 215">
            <a:extLst>
              <a:ext uri="{FF2B5EF4-FFF2-40B4-BE49-F238E27FC236}">
                <a16:creationId xmlns:a16="http://schemas.microsoft.com/office/drawing/2014/main" id="{754B2286-F77B-7343-A0D5-EF5BF9671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438" y="3390079"/>
            <a:ext cx="81535" cy="67146"/>
          </a:xfrm>
          <a:custGeom>
            <a:avLst/>
            <a:gdLst>
              <a:gd name="T0" fmla="*/ 36 w 152"/>
              <a:gd name="T1" fmla="*/ 106 h 125"/>
              <a:gd name="T2" fmla="*/ 36 w 152"/>
              <a:gd name="T3" fmla="*/ 106 h 125"/>
              <a:gd name="T4" fmla="*/ 0 w 152"/>
              <a:gd name="T5" fmla="*/ 80 h 125"/>
              <a:gd name="T6" fmla="*/ 71 w 152"/>
              <a:gd name="T7" fmla="*/ 9 h 125"/>
              <a:gd name="T8" fmla="*/ 98 w 152"/>
              <a:gd name="T9" fmla="*/ 0 h 125"/>
              <a:gd name="T10" fmla="*/ 115 w 152"/>
              <a:gd name="T11" fmla="*/ 9 h 125"/>
              <a:gd name="T12" fmla="*/ 151 w 152"/>
              <a:gd name="T13" fmla="*/ 80 h 125"/>
              <a:gd name="T14" fmla="*/ 133 w 152"/>
              <a:gd name="T15" fmla="*/ 115 h 125"/>
              <a:gd name="T16" fmla="*/ 133 w 152"/>
              <a:gd name="T17" fmla="*/ 115 h 125"/>
              <a:gd name="T18" fmla="*/ 106 w 152"/>
              <a:gd name="T19" fmla="*/ 106 h 125"/>
              <a:gd name="T20" fmla="*/ 80 w 152"/>
              <a:gd name="T21" fmla="*/ 62 h 125"/>
              <a:gd name="T22" fmla="*/ 36 w 152"/>
              <a:gd name="T23" fmla="*/ 106 h 125"/>
              <a:gd name="T24" fmla="*/ 106 w 152"/>
              <a:gd name="T25" fmla="*/ 35 h 125"/>
              <a:gd name="T26" fmla="*/ 106 w 152"/>
              <a:gd name="T27" fmla="*/ 3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" h="125">
                <a:moveTo>
                  <a:pt x="36" y="106"/>
                </a:moveTo>
                <a:lnTo>
                  <a:pt x="36" y="106"/>
                </a:lnTo>
                <a:cubicBezTo>
                  <a:pt x="0" y="80"/>
                  <a:pt x="0" y="80"/>
                  <a:pt x="0" y="80"/>
                </a:cubicBezTo>
                <a:cubicBezTo>
                  <a:pt x="71" y="9"/>
                  <a:pt x="71" y="9"/>
                  <a:pt x="71" y="9"/>
                </a:cubicBezTo>
                <a:cubicBezTo>
                  <a:pt x="80" y="0"/>
                  <a:pt x="89" y="0"/>
                  <a:pt x="98" y="0"/>
                </a:cubicBezTo>
                <a:cubicBezTo>
                  <a:pt x="98" y="0"/>
                  <a:pt x="106" y="9"/>
                  <a:pt x="115" y="9"/>
                </a:cubicBezTo>
                <a:cubicBezTo>
                  <a:pt x="151" y="80"/>
                  <a:pt x="151" y="80"/>
                  <a:pt x="151" y="80"/>
                </a:cubicBezTo>
                <a:cubicBezTo>
                  <a:pt x="151" y="97"/>
                  <a:pt x="151" y="106"/>
                  <a:pt x="133" y="115"/>
                </a:cubicBezTo>
                <a:lnTo>
                  <a:pt x="133" y="115"/>
                </a:lnTo>
                <a:cubicBezTo>
                  <a:pt x="124" y="124"/>
                  <a:pt x="106" y="115"/>
                  <a:pt x="106" y="106"/>
                </a:cubicBezTo>
                <a:cubicBezTo>
                  <a:pt x="80" y="62"/>
                  <a:pt x="80" y="62"/>
                  <a:pt x="80" y="62"/>
                </a:cubicBezTo>
                <a:lnTo>
                  <a:pt x="36" y="106"/>
                </a:lnTo>
                <a:close/>
                <a:moveTo>
                  <a:pt x="106" y="35"/>
                </a:moveTo>
                <a:lnTo>
                  <a:pt x="106" y="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2" name="Freeform 216">
            <a:extLst>
              <a:ext uri="{FF2B5EF4-FFF2-40B4-BE49-F238E27FC236}">
                <a16:creationId xmlns:a16="http://schemas.microsoft.com/office/drawing/2014/main" id="{CE4B9E33-EF8F-564D-8105-7FAB63D3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65" y="3428449"/>
            <a:ext cx="115108" cy="81535"/>
          </a:xfrm>
          <a:custGeom>
            <a:avLst/>
            <a:gdLst>
              <a:gd name="T0" fmla="*/ 88 w 213"/>
              <a:gd name="T1" fmla="*/ 150 h 151"/>
              <a:gd name="T2" fmla="*/ 88 w 213"/>
              <a:gd name="T3" fmla="*/ 150 h 151"/>
              <a:gd name="T4" fmla="*/ 88 w 213"/>
              <a:gd name="T5" fmla="*/ 150 h 151"/>
              <a:gd name="T6" fmla="*/ 61 w 213"/>
              <a:gd name="T7" fmla="*/ 132 h 151"/>
              <a:gd name="T8" fmla="*/ 0 w 213"/>
              <a:gd name="T9" fmla="*/ 70 h 151"/>
              <a:gd name="T10" fmla="*/ 61 w 213"/>
              <a:gd name="T11" fmla="*/ 9 h 151"/>
              <a:gd name="T12" fmla="*/ 97 w 213"/>
              <a:gd name="T13" fmla="*/ 35 h 151"/>
              <a:gd name="T14" fmla="*/ 61 w 213"/>
              <a:gd name="T15" fmla="*/ 70 h 151"/>
              <a:gd name="T16" fmla="*/ 88 w 213"/>
              <a:gd name="T17" fmla="*/ 97 h 151"/>
              <a:gd name="T18" fmla="*/ 167 w 213"/>
              <a:gd name="T19" fmla="*/ 9 h 151"/>
              <a:gd name="T20" fmla="*/ 203 w 213"/>
              <a:gd name="T21" fmla="*/ 9 h 151"/>
              <a:gd name="T22" fmla="*/ 203 w 213"/>
              <a:gd name="T23" fmla="*/ 9 h 151"/>
              <a:gd name="T24" fmla="*/ 203 w 213"/>
              <a:gd name="T25" fmla="*/ 44 h 151"/>
              <a:gd name="T26" fmla="*/ 114 w 213"/>
              <a:gd name="T27" fmla="*/ 132 h 151"/>
              <a:gd name="T28" fmla="*/ 88 w 213"/>
              <a:gd name="T2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51">
                <a:moveTo>
                  <a:pt x="88" y="150"/>
                </a:moveTo>
                <a:lnTo>
                  <a:pt x="88" y="150"/>
                </a:lnTo>
                <a:lnTo>
                  <a:pt x="88" y="150"/>
                </a:lnTo>
                <a:cubicBezTo>
                  <a:pt x="79" y="150"/>
                  <a:pt x="61" y="141"/>
                  <a:pt x="61" y="132"/>
                </a:cubicBezTo>
                <a:cubicBezTo>
                  <a:pt x="0" y="70"/>
                  <a:pt x="0" y="70"/>
                  <a:pt x="0" y="70"/>
                </a:cubicBezTo>
                <a:cubicBezTo>
                  <a:pt x="61" y="9"/>
                  <a:pt x="61" y="9"/>
                  <a:pt x="61" y="9"/>
                </a:cubicBezTo>
                <a:cubicBezTo>
                  <a:pt x="97" y="35"/>
                  <a:pt x="97" y="35"/>
                  <a:pt x="97" y="35"/>
                </a:cubicBezTo>
                <a:cubicBezTo>
                  <a:pt x="61" y="70"/>
                  <a:pt x="61" y="70"/>
                  <a:pt x="61" y="70"/>
                </a:cubicBezTo>
                <a:cubicBezTo>
                  <a:pt x="88" y="97"/>
                  <a:pt x="88" y="97"/>
                  <a:pt x="88" y="97"/>
                </a:cubicBezTo>
                <a:cubicBezTo>
                  <a:pt x="167" y="9"/>
                  <a:pt x="167" y="9"/>
                  <a:pt x="167" y="9"/>
                </a:cubicBezTo>
                <a:cubicBezTo>
                  <a:pt x="176" y="0"/>
                  <a:pt x="194" y="0"/>
                  <a:pt x="203" y="9"/>
                </a:cubicBezTo>
                <a:lnTo>
                  <a:pt x="203" y="9"/>
                </a:lnTo>
                <a:cubicBezTo>
                  <a:pt x="212" y="18"/>
                  <a:pt x="212" y="26"/>
                  <a:pt x="203" y="44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06" y="141"/>
                  <a:pt x="97" y="150"/>
                  <a:pt x="88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3" name="Freeform 217">
            <a:extLst>
              <a:ext uri="{FF2B5EF4-FFF2-40B4-BE49-F238E27FC236}">
                <a16:creationId xmlns:a16="http://schemas.microsoft.com/office/drawing/2014/main" id="{E3146D96-EA4F-8E4F-8627-3334AEF1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331" y="3390079"/>
            <a:ext cx="86331" cy="67146"/>
          </a:xfrm>
          <a:custGeom>
            <a:avLst/>
            <a:gdLst>
              <a:gd name="T0" fmla="*/ 124 w 160"/>
              <a:gd name="T1" fmla="*/ 106 h 125"/>
              <a:gd name="T2" fmla="*/ 124 w 160"/>
              <a:gd name="T3" fmla="*/ 106 h 125"/>
              <a:gd name="T4" fmla="*/ 159 w 160"/>
              <a:gd name="T5" fmla="*/ 80 h 125"/>
              <a:gd name="T6" fmla="*/ 80 w 160"/>
              <a:gd name="T7" fmla="*/ 9 h 125"/>
              <a:gd name="T8" fmla="*/ 62 w 160"/>
              <a:gd name="T9" fmla="*/ 0 h 125"/>
              <a:gd name="T10" fmla="*/ 44 w 160"/>
              <a:gd name="T11" fmla="*/ 9 h 125"/>
              <a:gd name="T12" fmla="*/ 9 w 160"/>
              <a:gd name="T13" fmla="*/ 80 h 125"/>
              <a:gd name="T14" fmla="*/ 18 w 160"/>
              <a:gd name="T15" fmla="*/ 115 h 125"/>
              <a:gd name="T16" fmla="*/ 18 w 160"/>
              <a:gd name="T17" fmla="*/ 115 h 125"/>
              <a:gd name="T18" fmla="*/ 53 w 160"/>
              <a:gd name="T19" fmla="*/ 106 h 125"/>
              <a:gd name="T20" fmla="*/ 71 w 160"/>
              <a:gd name="T21" fmla="*/ 62 h 125"/>
              <a:gd name="T22" fmla="*/ 124 w 160"/>
              <a:gd name="T23" fmla="*/ 106 h 125"/>
              <a:gd name="T24" fmla="*/ 53 w 160"/>
              <a:gd name="T25" fmla="*/ 35 h 125"/>
              <a:gd name="T26" fmla="*/ 53 w 160"/>
              <a:gd name="T27" fmla="*/ 3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" h="125">
                <a:moveTo>
                  <a:pt x="124" y="106"/>
                </a:moveTo>
                <a:lnTo>
                  <a:pt x="124" y="106"/>
                </a:lnTo>
                <a:cubicBezTo>
                  <a:pt x="159" y="80"/>
                  <a:pt x="159" y="80"/>
                  <a:pt x="159" y="80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0"/>
                  <a:pt x="71" y="0"/>
                  <a:pt x="62" y="0"/>
                </a:cubicBezTo>
                <a:cubicBezTo>
                  <a:pt x="53" y="0"/>
                  <a:pt x="44" y="9"/>
                  <a:pt x="44" y="9"/>
                </a:cubicBezTo>
                <a:cubicBezTo>
                  <a:pt x="9" y="80"/>
                  <a:pt x="9" y="80"/>
                  <a:pt x="9" y="80"/>
                </a:cubicBezTo>
                <a:cubicBezTo>
                  <a:pt x="0" y="97"/>
                  <a:pt x="9" y="106"/>
                  <a:pt x="18" y="115"/>
                </a:cubicBezTo>
                <a:lnTo>
                  <a:pt x="18" y="115"/>
                </a:lnTo>
                <a:cubicBezTo>
                  <a:pt x="35" y="124"/>
                  <a:pt x="44" y="115"/>
                  <a:pt x="53" y="106"/>
                </a:cubicBezTo>
                <a:cubicBezTo>
                  <a:pt x="71" y="62"/>
                  <a:pt x="71" y="62"/>
                  <a:pt x="71" y="62"/>
                </a:cubicBezTo>
                <a:lnTo>
                  <a:pt x="124" y="106"/>
                </a:lnTo>
                <a:close/>
                <a:moveTo>
                  <a:pt x="53" y="35"/>
                </a:moveTo>
                <a:lnTo>
                  <a:pt x="53" y="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4" name="Freeform 218">
            <a:extLst>
              <a:ext uri="{FF2B5EF4-FFF2-40B4-BE49-F238E27FC236}">
                <a16:creationId xmlns:a16="http://schemas.microsoft.com/office/drawing/2014/main" id="{59724143-B3CB-544D-AF74-3E247D0D6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127" y="3428449"/>
            <a:ext cx="115108" cy="81535"/>
          </a:xfrm>
          <a:custGeom>
            <a:avLst/>
            <a:gdLst>
              <a:gd name="T0" fmla="*/ 124 w 213"/>
              <a:gd name="T1" fmla="*/ 150 h 151"/>
              <a:gd name="T2" fmla="*/ 124 w 213"/>
              <a:gd name="T3" fmla="*/ 150 h 151"/>
              <a:gd name="T4" fmla="*/ 124 w 213"/>
              <a:gd name="T5" fmla="*/ 150 h 151"/>
              <a:gd name="T6" fmla="*/ 150 w 213"/>
              <a:gd name="T7" fmla="*/ 132 h 151"/>
              <a:gd name="T8" fmla="*/ 212 w 213"/>
              <a:gd name="T9" fmla="*/ 70 h 151"/>
              <a:gd name="T10" fmla="*/ 150 w 213"/>
              <a:gd name="T11" fmla="*/ 9 h 151"/>
              <a:gd name="T12" fmla="*/ 115 w 213"/>
              <a:gd name="T13" fmla="*/ 35 h 151"/>
              <a:gd name="T14" fmla="*/ 142 w 213"/>
              <a:gd name="T15" fmla="*/ 70 h 151"/>
              <a:gd name="T16" fmla="*/ 124 w 213"/>
              <a:gd name="T17" fmla="*/ 97 h 151"/>
              <a:gd name="T18" fmla="*/ 35 w 213"/>
              <a:gd name="T19" fmla="*/ 9 h 151"/>
              <a:gd name="T20" fmla="*/ 9 w 213"/>
              <a:gd name="T21" fmla="*/ 9 h 151"/>
              <a:gd name="T22" fmla="*/ 9 w 213"/>
              <a:gd name="T23" fmla="*/ 9 h 151"/>
              <a:gd name="T24" fmla="*/ 9 w 213"/>
              <a:gd name="T25" fmla="*/ 44 h 151"/>
              <a:gd name="T26" fmla="*/ 88 w 213"/>
              <a:gd name="T27" fmla="*/ 132 h 151"/>
              <a:gd name="T28" fmla="*/ 124 w 213"/>
              <a:gd name="T2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51">
                <a:moveTo>
                  <a:pt x="124" y="150"/>
                </a:moveTo>
                <a:lnTo>
                  <a:pt x="124" y="150"/>
                </a:lnTo>
                <a:lnTo>
                  <a:pt x="124" y="150"/>
                </a:lnTo>
                <a:cubicBezTo>
                  <a:pt x="132" y="150"/>
                  <a:pt x="142" y="141"/>
                  <a:pt x="150" y="132"/>
                </a:cubicBezTo>
                <a:cubicBezTo>
                  <a:pt x="212" y="70"/>
                  <a:pt x="212" y="70"/>
                  <a:pt x="212" y="70"/>
                </a:cubicBezTo>
                <a:cubicBezTo>
                  <a:pt x="150" y="9"/>
                  <a:pt x="150" y="9"/>
                  <a:pt x="150" y="9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24" y="97"/>
                  <a:pt x="124" y="97"/>
                  <a:pt x="124" y="97"/>
                </a:cubicBezTo>
                <a:cubicBezTo>
                  <a:pt x="35" y="9"/>
                  <a:pt x="35" y="9"/>
                  <a:pt x="35" y="9"/>
                </a:cubicBezTo>
                <a:cubicBezTo>
                  <a:pt x="2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6"/>
                  <a:pt x="9" y="44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97" y="141"/>
                  <a:pt x="106" y="150"/>
                  <a:pt x="124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5" name="Freeform 219">
            <a:extLst>
              <a:ext uri="{FF2B5EF4-FFF2-40B4-BE49-F238E27FC236}">
                <a16:creationId xmlns:a16="http://schemas.microsoft.com/office/drawing/2014/main" id="{4DBACAC4-01A2-3040-89AC-97ED20C0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419" y="3543556"/>
            <a:ext cx="57554" cy="19185"/>
          </a:xfrm>
          <a:custGeom>
            <a:avLst/>
            <a:gdLst>
              <a:gd name="T0" fmla="*/ 0 w 107"/>
              <a:gd name="T1" fmla="*/ 18 h 36"/>
              <a:gd name="T2" fmla="*/ 0 w 107"/>
              <a:gd name="T3" fmla="*/ 18 h 36"/>
              <a:gd name="T4" fmla="*/ 0 w 107"/>
              <a:gd name="T5" fmla="*/ 18 h 36"/>
              <a:gd name="T6" fmla="*/ 17 w 107"/>
              <a:gd name="T7" fmla="*/ 0 h 36"/>
              <a:gd name="T8" fmla="*/ 88 w 107"/>
              <a:gd name="T9" fmla="*/ 0 h 36"/>
              <a:gd name="T10" fmla="*/ 106 w 107"/>
              <a:gd name="T11" fmla="*/ 18 h 36"/>
              <a:gd name="T12" fmla="*/ 106 w 107"/>
              <a:gd name="T13" fmla="*/ 18 h 36"/>
              <a:gd name="T14" fmla="*/ 88 w 107"/>
              <a:gd name="T15" fmla="*/ 35 h 36"/>
              <a:gd name="T16" fmla="*/ 17 w 107"/>
              <a:gd name="T17" fmla="*/ 35 h 36"/>
              <a:gd name="T18" fmla="*/ 0 w 107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3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7" y="0"/>
                  <a:pt x="106" y="9"/>
                  <a:pt x="106" y="18"/>
                </a:cubicBezTo>
                <a:lnTo>
                  <a:pt x="106" y="18"/>
                </a:lnTo>
                <a:cubicBezTo>
                  <a:pt x="106" y="26"/>
                  <a:pt x="97" y="35"/>
                  <a:pt x="8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6" name="Freeform 220">
            <a:extLst>
              <a:ext uri="{FF2B5EF4-FFF2-40B4-BE49-F238E27FC236}">
                <a16:creationId xmlns:a16="http://schemas.microsoft.com/office/drawing/2014/main" id="{1AF27D33-7643-2647-89B8-3FA97C51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662" y="3548352"/>
            <a:ext cx="19185" cy="148681"/>
          </a:xfrm>
          <a:custGeom>
            <a:avLst/>
            <a:gdLst>
              <a:gd name="T0" fmla="*/ 36 w 37"/>
              <a:gd name="T1" fmla="*/ 274 h 275"/>
              <a:gd name="T2" fmla="*/ 36 w 37"/>
              <a:gd name="T3" fmla="*/ 274 h 275"/>
              <a:gd name="T4" fmla="*/ 0 w 37"/>
              <a:gd name="T5" fmla="*/ 274 h 275"/>
              <a:gd name="T6" fmla="*/ 0 w 37"/>
              <a:gd name="T7" fmla="*/ 17 h 275"/>
              <a:gd name="T8" fmla="*/ 18 w 37"/>
              <a:gd name="T9" fmla="*/ 0 h 275"/>
              <a:gd name="T10" fmla="*/ 18 w 37"/>
              <a:gd name="T11" fmla="*/ 0 h 275"/>
              <a:gd name="T12" fmla="*/ 36 w 37"/>
              <a:gd name="T13" fmla="*/ 17 h 275"/>
              <a:gd name="T14" fmla="*/ 36 w 37"/>
              <a:gd name="T15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5">
                <a:moveTo>
                  <a:pt x="36" y="274"/>
                </a:moveTo>
                <a:lnTo>
                  <a:pt x="36" y="274"/>
                </a:lnTo>
                <a:cubicBezTo>
                  <a:pt x="0" y="274"/>
                  <a:pt x="0" y="274"/>
                  <a:pt x="0" y="2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7"/>
                </a:cubicBezTo>
                <a:lnTo>
                  <a:pt x="36" y="2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7" name="Freeform 221">
            <a:extLst>
              <a:ext uri="{FF2B5EF4-FFF2-40B4-BE49-F238E27FC236}">
                <a16:creationId xmlns:a16="http://schemas.microsoft.com/office/drawing/2014/main" id="{E0EA32F0-08C7-7340-9FF6-F423FC4B1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534" y="3490799"/>
            <a:ext cx="105516" cy="115108"/>
          </a:xfrm>
          <a:custGeom>
            <a:avLst/>
            <a:gdLst>
              <a:gd name="T0" fmla="*/ 9 w 196"/>
              <a:gd name="T1" fmla="*/ 212 h 213"/>
              <a:gd name="T2" fmla="*/ 9 w 196"/>
              <a:gd name="T3" fmla="*/ 212 h 213"/>
              <a:gd name="T4" fmla="*/ 9 w 196"/>
              <a:gd name="T5" fmla="*/ 212 h 213"/>
              <a:gd name="T6" fmla="*/ 9 w 196"/>
              <a:gd name="T7" fmla="*/ 185 h 213"/>
              <a:gd name="T8" fmla="*/ 159 w 196"/>
              <a:gd name="T9" fmla="*/ 9 h 213"/>
              <a:gd name="T10" fmla="*/ 186 w 196"/>
              <a:gd name="T11" fmla="*/ 9 h 213"/>
              <a:gd name="T12" fmla="*/ 186 w 196"/>
              <a:gd name="T13" fmla="*/ 9 h 213"/>
              <a:gd name="T14" fmla="*/ 186 w 196"/>
              <a:gd name="T15" fmla="*/ 35 h 213"/>
              <a:gd name="T16" fmla="*/ 36 w 196"/>
              <a:gd name="T17" fmla="*/ 203 h 213"/>
              <a:gd name="T18" fmla="*/ 9 w 196"/>
              <a:gd name="T19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213">
                <a:moveTo>
                  <a:pt x="9" y="212"/>
                </a:moveTo>
                <a:lnTo>
                  <a:pt x="9" y="212"/>
                </a:lnTo>
                <a:lnTo>
                  <a:pt x="9" y="212"/>
                </a:lnTo>
                <a:cubicBezTo>
                  <a:pt x="0" y="203"/>
                  <a:pt x="0" y="194"/>
                  <a:pt x="9" y="185"/>
                </a:cubicBezTo>
                <a:cubicBezTo>
                  <a:pt x="159" y="9"/>
                  <a:pt x="159" y="9"/>
                  <a:pt x="159" y="9"/>
                </a:cubicBezTo>
                <a:cubicBezTo>
                  <a:pt x="168" y="0"/>
                  <a:pt x="177" y="0"/>
                  <a:pt x="186" y="9"/>
                </a:cubicBezTo>
                <a:lnTo>
                  <a:pt x="186" y="9"/>
                </a:lnTo>
                <a:cubicBezTo>
                  <a:pt x="195" y="17"/>
                  <a:pt x="195" y="26"/>
                  <a:pt x="186" y="35"/>
                </a:cubicBezTo>
                <a:cubicBezTo>
                  <a:pt x="36" y="203"/>
                  <a:pt x="36" y="203"/>
                  <a:pt x="36" y="203"/>
                </a:cubicBezTo>
                <a:cubicBezTo>
                  <a:pt x="27" y="212"/>
                  <a:pt x="18" y="212"/>
                  <a:pt x="9" y="2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8" name="Freeform 222">
            <a:extLst>
              <a:ext uri="{FF2B5EF4-FFF2-40B4-BE49-F238E27FC236}">
                <a16:creationId xmlns:a16="http://schemas.microsoft.com/office/drawing/2014/main" id="{4ADB3B1F-ADDE-4D44-A097-8AD35CAD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088" y="3553149"/>
            <a:ext cx="62350" cy="67146"/>
          </a:xfrm>
          <a:custGeom>
            <a:avLst/>
            <a:gdLst>
              <a:gd name="T0" fmla="*/ 53 w 116"/>
              <a:gd name="T1" fmla="*/ 123 h 124"/>
              <a:gd name="T2" fmla="*/ 53 w 116"/>
              <a:gd name="T3" fmla="*/ 123 h 124"/>
              <a:gd name="T4" fmla="*/ 0 w 116"/>
              <a:gd name="T5" fmla="*/ 62 h 124"/>
              <a:gd name="T6" fmla="*/ 53 w 116"/>
              <a:gd name="T7" fmla="*/ 0 h 124"/>
              <a:gd name="T8" fmla="*/ 115 w 116"/>
              <a:gd name="T9" fmla="*/ 62 h 124"/>
              <a:gd name="T10" fmla="*/ 53 w 116"/>
              <a:gd name="T11" fmla="*/ 123 h 124"/>
              <a:gd name="T12" fmla="*/ 53 w 116"/>
              <a:gd name="T13" fmla="*/ 35 h 124"/>
              <a:gd name="T14" fmla="*/ 53 w 116"/>
              <a:gd name="T15" fmla="*/ 35 h 124"/>
              <a:gd name="T16" fmla="*/ 36 w 116"/>
              <a:gd name="T17" fmla="*/ 62 h 124"/>
              <a:gd name="T18" fmla="*/ 53 w 116"/>
              <a:gd name="T19" fmla="*/ 88 h 124"/>
              <a:gd name="T20" fmla="*/ 80 w 116"/>
              <a:gd name="T21" fmla="*/ 62 h 124"/>
              <a:gd name="T22" fmla="*/ 53 w 116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24">
                <a:moveTo>
                  <a:pt x="53" y="123"/>
                </a:moveTo>
                <a:lnTo>
                  <a:pt x="53" y="123"/>
                </a:lnTo>
                <a:cubicBezTo>
                  <a:pt x="18" y="123"/>
                  <a:pt x="0" y="97"/>
                  <a:pt x="0" y="62"/>
                </a:cubicBezTo>
                <a:cubicBezTo>
                  <a:pt x="0" y="26"/>
                  <a:pt x="18" y="0"/>
                  <a:pt x="53" y="0"/>
                </a:cubicBezTo>
                <a:cubicBezTo>
                  <a:pt x="89" y="0"/>
                  <a:pt x="115" y="26"/>
                  <a:pt x="115" y="62"/>
                </a:cubicBezTo>
                <a:cubicBezTo>
                  <a:pt x="115" y="97"/>
                  <a:pt x="89" y="123"/>
                  <a:pt x="53" y="123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6" y="53"/>
                  <a:pt x="36" y="62"/>
                </a:cubicBezTo>
                <a:cubicBezTo>
                  <a:pt x="36" y="79"/>
                  <a:pt x="44" y="88"/>
                  <a:pt x="53" y="88"/>
                </a:cubicBezTo>
                <a:cubicBezTo>
                  <a:pt x="71" y="88"/>
                  <a:pt x="80" y="79"/>
                  <a:pt x="80" y="62"/>
                </a:cubicBezTo>
                <a:cubicBezTo>
                  <a:pt x="80" y="53"/>
                  <a:pt x="71" y="35"/>
                  <a:pt x="53" y="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9" name="Freeform 223">
            <a:extLst>
              <a:ext uri="{FF2B5EF4-FFF2-40B4-BE49-F238E27FC236}">
                <a16:creationId xmlns:a16="http://schemas.microsoft.com/office/drawing/2014/main" id="{9A8C08DC-E639-A645-BC85-63BC5C0A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350" y="3481206"/>
            <a:ext cx="62350" cy="62350"/>
          </a:xfrm>
          <a:custGeom>
            <a:avLst/>
            <a:gdLst>
              <a:gd name="T0" fmla="*/ 62 w 116"/>
              <a:gd name="T1" fmla="*/ 115 h 116"/>
              <a:gd name="T2" fmla="*/ 62 w 116"/>
              <a:gd name="T3" fmla="*/ 115 h 116"/>
              <a:gd name="T4" fmla="*/ 0 w 116"/>
              <a:gd name="T5" fmla="*/ 53 h 116"/>
              <a:gd name="T6" fmla="*/ 62 w 116"/>
              <a:gd name="T7" fmla="*/ 0 h 116"/>
              <a:gd name="T8" fmla="*/ 115 w 116"/>
              <a:gd name="T9" fmla="*/ 53 h 116"/>
              <a:gd name="T10" fmla="*/ 62 w 116"/>
              <a:gd name="T11" fmla="*/ 115 h 116"/>
              <a:gd name="T12" fmla="*/ 62 w 116"/>
              <a:gd name="T13" fmla="*/ 35 h 116"/>
              <a:gd name="T14" fmla="*/ 62 w 116"/>
              <a:gd name="T15" fmla="*/ 35 h 116"/>
              <a:gd name="T16" fmla="*/ 35 w 116"/>
              <a:gd name="T17" fmla="*/ 53 h 116"/>
              <a:gd name="T18" fmla="*/ 62 w 116"/>
              <a:gd name="T19" fmla="*/ 79 h 116"/>
              <a:gd name="T20" fmla="*/ 79 w 116"/>
              <a:gd name="T21" fmla="*/ 53 h 116"/>
              <a:gd name="T22" fmla="*/ 62 w 116"/>
              <a:gd name="T23" fmla="*/ 3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16">
                <a:moveTo>
                  <a:pt x="62" y="115"/>
                </a:moveTo>
                <a:lnTo>
                  <a:pt x="62" y="115"/>
                </a:lnTo>
                <a:cubicBezTo>
                  <a:pt x="26" y="115"/>
                  <a:pt x="0" y="89"/>
                  <a:pt x="0" y="53"/>
                </a:cubicBezTo>
                <a:cubicBezTo>
                  <a:pt x="0" y="27"/>
                  <a:pt x="26" y="0"/>
                  <a:pt x="62" y="0"/>
                </a:cubicBezTo>
                <a:cubicBezTo>
                  <a:pt x="88" y="0"/>
                  <a:pt x="115" y="27"/>
                  <a:pt x="115" y="53"/>
                </a:cubicBezTo>
                <a:cubicBezTo>
                  <a:pt x="115" y="89"/>
                  <a:pt x="88" y="115"/>
                  <a:pt x="62" y="115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44" y="35"/>
                  <a:pt x="35" y="44"/>
                  <a:pt x="35" y="53"/>
                </a:cubicBezTo>
                <a:cubicBezTo>
                  <a:pt x="35" y="71"/>
                  <a:pt x="44" y="79"/>
                  <a:pt x="62" y="79"/>
                </a:cubicBezTo>
                <a:cubicBezTo>
                  <a:pt x="71" y="79"/>
                  <a:pt x="79" y="71"/>
                  <a:pt x="79" y="53"/>
                </a:cubicBezTo>
                <a:cubicBezTo>
                  <a:pt x="79" y="44"/>
                  <a:pt x="71" y="35"/>
                  <a:pt x="62" y="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0" name="Freeform 224">
            <a:extLst>
              <a:ext uri="{FF2B5EF4-FFF2-40B4-BE49-F238E27FC236}">
                <a16:creationId xmlns:a16="http://schemas.microsoft.com/office/drawing/2014/main" id="{5348A432-2AD1-4144-BB6A-E169B751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85" y="3462022"/>
            <a:ext cx="14389" cy="19185"/>
          </a:xfrm>
          <a:custGeom>
            <a:avLst/>
            <a:gdLst>
              <a:gd name="T0" fmla="*/ 27 w 28"/>
              <a:gd name="T1" fmla="*/ 35 h 36"/>
              <a:gd name="T2" fmla="*/ 0 w 28"/>
              <a:gd name="T3" fmla="*/ 35 h 36"/>
              <a:gd name="T4" fmla="*/ 0 w 28"/>
              <a:gd name="T5" fmla="*/ 0 h 36"/>
              <a:gd name="T6" fmla="*/ 27 w 28"/>
              <a:gd name="T7" fmla="*/ 0 h 36"/>
              <a:gd name="T8" fmla="*/ 27 w 28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6">
                <a:moveTo>
                  <a:pt x="27" y="35"/>
                </a:moveTo>
                <a:lnTo>
                  <a:pt x="0" y="35"/>
                </a:lnTo>
                <a:lnTo>
                  <a:pt x="0" y="0"/>
                </a:lnTo>
                <a:lnTo>
                  <a:pt x="27" y="0"/>
                </a:lnTo>
                <a:lnTo>
                  <a:pt x="27" y="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1" name="Freeform 225">
            <a:extLst>
              <a:ext uri="{FF2B5EF4-FFF2-40B4-BE49-F238E27FC236}">
                <a16:creationId xmlns:a16="http://schemas.microsoft.com/office/drawing/2014/main" id="{1E0EE880-CD2A-6647-AC21-61A4E337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85" y="3500391"/>
            <a:ext cx="14389" cy="38369"/>
          </a:xfrm>
          <a:custGeom>
            <a:avLst/>
            <a:gdLst>
              <a:gd name="T0" fmla="*/ 27 w 28"/>
              <a:gd name="T1" fmla="*/ 71 h 72"/>
              <a:gd name="T2" fmla="*/ 0 w 28"/>
              <a:gd name="T3" fmla="*/ 71 h 72"/>
              <a:gd name="T4" fmla="*/ 0 w 28"/>
              <a:gd name="T5" fmla="*/ 0 h 72"/>
              <a:gd name="T6" fmla="*/ 27 w 28"/>
              <a:gd name="T7" fmla="*/ 0 h 72"/>
              <a:gd name="T8" fmla="*/ 27 w 28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2">
                <a:moveTo>
                  <a:pt x="27" y="71"/>
                </a:moveTo>
                <a:lnTo>
                  <a:pt x="0" y="71"/>
                </a:lnTo>
                <a:lnTo>
                  <a:pt x="0" y="0"/>
                </a:lnTo>
                <a:lnTo>
                  <a:pt x="27" y="0"/>
                </a:lnTo>
                <a:lnTo>
                  <a:pt x="27" y="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2" name="Freeform 226">
            <a:extLst>
              <a:ext uri="{FF2B5EF4-FFF2-40B4-BE49-F238E27FC236}">
                <a16:creationId xmlns:a16="http://schemas.microsoft.com/office/drawing/2014/main" id="{BC1421E8-BB00-D94E-9BEA-8ACAEF23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85" y="3557945"/>
            <a:ext cx="14389" cy="38369"/>
          </a:xfrm>
          <a:custGeom>
            <a:avLst/>
            <a:gdLst>
              <a:gd name="T0" fmla="*/ 27 w 28"/>
              <a:gd name="T1" fmla="*/ 71 h 72"/>
              <a:gd name="T2" fmla="*/ 0 w 28"/>
              <a:gd name="T3" fmla="*/ 71 h 72"/>
              <a:gd name="T4" fmla="*/ 0 w 28"/>
              <a:gd name="T5" fmla="*/ 0 h 72"/>
              <a:gd name="T6" fmla="*/ 27 w 28"/>
              <a:gd name="T7" fmla="*/ 0 h 72"/>
              <a:gd name="T8" fmla="*/ 27 w 28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2">
                <a:moveTo>
                  <a:pt x="27" y="71"/>
                </a:moveTo>
                <a:lnTo>
                  <a:pt x="0" y="71"/>
                </a:lnTo>
                <a:lnTo>
                  <a:pt x="0" y="0"/>
                </a:lnTo>
                <a:lnTo>
                  <a:pt x="27" y="0"/>
                </a:lnTo>
                <a:lnTo>
                  <a:pt x="27" y="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3" name="Freeform 227">
            <a:extLst>
              <a:ext uri="{FF2B5EF4-FFF2-40B4-BE49-F238E27FC236}">
                <a16:creationId xmlns:a16="http://schemas.microsoft.com/office/drawing/2014/main" id="{39E1487F-B844-924A-AD4A-B3AEB8049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85" y="3615498"/>
            <a:ext cx="14389" cy="23981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4" name="Freeform 228">
            <a:extLst>
              <a:ext uri="{FF2B5EF4-FFF2-40B4-BE49-F238E27FC236}">
                <a16:creationId xmlns:a16="http://schemas.microsoft.com/office/drawing/2014/main" id="{1E006E80-30AE-0E44-8090-49DFEDA99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058" y="3428449"/>
            <a:ext cx="321342" cy="239808"/>
          </a:xfrm>
          <a:custGeom>
            <a:avLst/>
            <a:gdLst>
              <a:gd name="T0" fmla="*/ 522 w 593"/>
              <a:gd name="T1" fmla="*/ 442 h 443"/>
              <a:gd name="T2" fmla="*/ 522 w 593"/>
              <a:gd name="T3" fmla="*/ 442 h 443"/>
              <a:gd name="T4" fmla="*/ 27 w 593"/>
              <a:gd name="T5" fmla="*/ 442 h 443"/>
              <a:gd name="T6" fmla="*/ 0 w 593"/>
              <a:gd name="T7" fmla="*/ 415 h 443"/>
              <a:gd name="T8" fmla="*/ 0 w 593"/>
              <a:gd name="T9" fmla="*/ 318 h 443"/>
              <a:gd name="T10" fmla="*/ 18 w 593"/>
              <a:gd name="T11" fmla="*/ 292 h 443"/>
              <a:gd name="T12" fmla="*/ 89 w 593"/>
              <a:gd name="T13" fmla="*/ 221 h 443"/>
              <a:gd name="T14" fmla="*/ 18 w 593"/>
              <a:gd name="T15" fmla="*/ 150 h 443"/>
              <a:gd name="T16" fmla="*/ 0 w 593"/>
              <a:gd name="T17" fmla="*/ 124 h 443"/>
              <a:gd name="T18" fmla="*/ 0 w 593"/>
              <a:gd name="T19" fmla="*/ 26 h 443"/>
              <a:gd name="T20" fmla="*/ 27 w 593"/>
              <a:gd name="T21" fmla="*/ 0 h 443"/>
              <a:gd name="T22" fmla="*/ 522 w 593"/>
              <a:gd name="T23" fmla="*/ 0 h 443"/>
              <a:gd name="T24" fmla="*/ 592 w 593"/>
              <a:gd name="T25" fmla="*/ 70 h 443"/>
              <a:gd name="T26" fmla="*/ 592 w 593"/>
              <a:gd name="T27" fmla="*/ 371 h 443"/>
              <a:gd name="T28" fmla="*/ 522 w 593"/>
              <a:gd name="T29" fmla="*/ 442 h 443"/>
              <a:gd name="T30" fmla="*/ 45 w 593"/>
              <a:gd name="T31" fmla="*/ 389 h 443"/>
              <a:gd name="T32" fmla="*/ 45 w 593"/>
              <a:gd name="T33" fmla="*/ 389 h 443"/>
              <a:gd name="T34" fmla="*/ 522 w 593"/>
              <a:gd name="T35" fmla="*/ 389 h 443"/>
              <a:gd name="T36" fmla="*/ 540 w 593"/>
              <a:gd name="T37" fmla="*/ 371 h 443"/>
              <a:gd name="T38" fmla="*/ 540 w 593"/>
              <a:gd name="T39" fmla="*/ 70 h 443"/>
              <a:gd name="T40" fmla="*/ 522 w 593"/>
              <a:gd name="T41" fmla="*/ 53 h 443"/>
              <a:gd name="T42" fmla="*/ 45 w 593"/>
              <a:gd name="T43" fmla="*/ 53 h 443"/>
              <a:gd name="T44" fmla="*/ 45 w 593"/>
              <a:gd name="T45" fmla="*/ 106 h 443"/>
              <a:gd name="T46" fmla="*/ 133 w 593"/>
              <a:gd name="T47" fmla="*/ 221 h 443"/>
              <a:gd name="T48" fmla="*/ 45 w 593"/>
              <a:gd name="T49" fmla="*/ 336 h 443"/>
              <a:gd name="T50" fmla="*/ 45 w 593"/>
              <a:gd name="T51" fmla="*/ 389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3" h="443">
                <a:moveTo>
                  <a:pt x="522" y="442"/>
                </a:moveTo>
                <a:lnTo>
                  <a:pt x="522" y="442"/>
                </a:lnTo>
                <a:cubicBezTo>
                  <a:pt x="27" y="442"/>
                  <a:pt x="27" y="442"/>
                  <a:pt x="27" y="442"/>
                </a:cubicBezTo>
                <a:cubicBezTo>
                  <a:pt x="9" y="442"/>
                  <a:pt x="0" y="424"/>
                  <a:pt x="0" y="415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09"/>
                  <a:pt x="9" y="292"/>
                  <a:pt x="18" y="292"/>
                </a:cubicBezTo>
                <a:cubicBezTo>
                  <a:pt x="62" y="292"/>
                  <a:pt x="89" y="256"/>
                  <a:pt x="89" y="221"/>
                </a:cubicBezTo>
                <a:cubicBezTo>
                  <a:pt x="89" y="186"/>
                  <a:pt x="62" y="150"/>
                  <a:pt x="18" y="150"/>
                </a:cubicBezTo>
                <a:cubicBezTo>
                  <a:pt x="9" y="150"/>
                  <a:pt x="0" y="132"/>
                  <a:pt x="0" y="12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7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57" y="0"/>
                  <a:pt x="592" y="35"/>
                  <a:pt x="592" y="70"/>
                </a:cubicBezTo>
                <a:cubicBezTo>
                  <a:pt x="592" y="371"/>
                  <a:pt x="592" y="371"/>
                  <a:pt x="592" y="371"/>
                </a:cubicBezTo>
                <a:cubicBezTo>
                  <a:pt x="592" y="406"/>
                  <a:pt x="557" y="442"/>
                  <a:pt x="522" y="442"/>
                </a:cubicBezTo>
                <a:close/>
                <a:moveTo>
                  <a:pt x="45" y="389"/>
                </a:moveTo>
                <a:lnTo>
                  <a:pt x="45" y="389"/>
                </a:lnTo>
                <a:cubicBezTo>
                  <a:pt x="522" y="389"/>
                  <a:pt x="522" y="389"/>
                  <a:pt x="522" y="389"/>
                </a:cubicBezTo>
                <a:cubicBezTo>
                  <a:pt x="531" y="389"/>
                  <a:pt x="540" y="380"/>
                  <a:pt x="540" y="371"/>
                </a:cubicBezTo>
                <a:cubicBezTo>
                  <a:pt x="540" y="70"/>
                  <a:pt x="540" y="70"/>
                  <a:pt x="540" y="70"/>
                </a:cubicBezTo>
                <a:cubicBezTo>
                  <a:pt x="540" y="62"/>
                  <a:pt x="531" y="53"/>
                  <a:pt x="522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97" y="124"/>
                  <a:pt x="133" y="168"/>
                  <a:pt x="133" y="221"/>
                </a:cubicBezTo>
                <a:cubicBezTo>
                  <a:pt x="133" y="274"/>
                  <a:pt x="97" y="318"/>
                  <a:pt x="45" y="336"/>
                </a:cubicBezTo>
                <a:lnTo>
                  <a:pt x="45" y="3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5" name="Freeform 229">
            <a:extLst>
              <a:ext uri="{FF2B5EF4-FFF2-40B4-BE49-F238E27FC236}">
                <a16:creationId xmlns:a16="http://schemas.microsoft.com/office/drawing/2014/main" id="{F76875B3-246F-E342-AD02-08681FE25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926" y="3668256"/>
            <a:ext cx="211031" cy="28777"/>
          </a:xfrm>
          <a:custGeom>
            <a:avLst/>
            <a:gdLst>
              <a:gd name="T0" fmla="*/ 389 w 390"/>
              <a:gd name="T1" fmla="*/ 53 h 54"/>
              <a:gd name="T2" fmla="*/ 0 w 390"/>
              <a:gd name="T3" fmla="*/ 53 h 54"/>
              <a:gd name="T4" fmla="*/ 0 w 390"/>
              <a:gd name="T5" fmla="*/ 0 h 54"/>
              <a:gd name="T6" fmla="*/ 389 w 390"/>
              <a:gd name="T7" fmla="*/ 0 h 54"/>
              <a:gd name="T8" fmla="*/ 389 w 390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" h="54">
                <a:moveTo>
                  <a:pt x="389" y="53"/>
                </a:moveTo>
                <a:lnTo>
                  <a:pt x="0" y="53"/>
                </a:lnTo>
                <a:lnTo>
                  <a:pt x="0" y="0"/>
                </a:lnTo>
                <a:lnTo>
                  <a:pt x="389" y="0"/>
                </a:lnTo>
                <a:lnTo>
                  <a:pt x="389" y="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6" name="Freeform 230">
            <a:extLst>
              <a:ext uri="{FF2B5EF4-FFF2-40B4-BE49-F238E27FC236}">
                <a16:creationId xmlns:a16="http://schemas.microsoft.com/office/drawing/2014/main" id="{2C04090D-41DE-2A4B-9689-D0DA0DB7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761" y="3399672"/>
            <a:ext cx="294964" cy="297361"/>
          </a:xfrm>
          <a:custGeom>
            <a:avLst/>
            <a:gdLst>
              <a:gd name="T0" fmla="*/ 469 w 541"/>
              <a:gd name="T1" fmla="*/ 548 h 549"/>
              <a:gd name="T2" fmla="*/ 469 w 541"/>
              <a:gd name="T3" fmla="*/ 548 h 549"/>
              <a:gd name="T4" fmla="*/ 469 w 541"/>
              <a:gd name="T5" fmla="*/ 495 h 549"/>
              <a:gd name="T6" fmla="*/ 495 w 541"/>
              <a:gd name="T7" fmla="*/ 468 h 549"/>
              <a:gd name="T8" fmla="*/ 495 w 541"/>
              <a:gd name="T9" fmla="*/ 424 h 549"/>
              <a:gd name="T10" fmla="*/ 177 w 541"/>
              <a:gd name="T11" fmla="*/ 424 h 549"/>
              <a:gd name="T12" fmla="*/ 177 w 541"/>
              <a:gd name="T13" fmla="*/ 459 h 549"/>
              <a:gd name="T14" fmla="*/ 89 w 541"/>
              <a:gd name="T15" fmla="*/ 548 h 549"/>
              <a:gd name="T16" fmla="*/ 0 w 541"/>
              <a:gd name="T17" fmla="*/ 459 h 549"/>
              <a:gd name="T18" fmla="*/ 0 w 541"/>
              <a:gd name="T19" fmla="*/ 35 h 549"/>
              <a:gd name="T20" fmla="*/ 35 w 541"/>
              <a:gd name="T21" fmla="*/ 0 h 549"/>
              <a:gd name="T22" fmla="*/ 424 w 541"/>
              <a:gd name="T23" fmla="*/ 0 h 549"/>
              <a:gd name="T24" fmla="*/ 460 w 541"/>
              <a:gd name="T25" fmla="*/ 35 h 549"/>
              <a:gd name="T26" fmla="*/ 460 w 541"/>
              <a:gd name="T27" fmla="*/ 380 h 549"/>
              <a:gd name="T28" fmla="*/ 522 w 541"/>
              <a:gd name="T29" fmla="*/ 380 h 549"/>
              <a:gd name="T30" fmla="*/ 540 w 541"/>
              <a:gd name="T31" fmla="*/ 406 h 549"/>
              <a:gd name="T32" fmla="*/ 540 w 541"/>
              <a:gd name="T33" fmla="*/ 468 h 549"/>
              <a:gd name="T34" fmla="*/ 469 w 541"/>
              <a:gd name="T35" fmla="*/ 548 h 549"/>
              <a:gd name="T36" fmla="*/ 53 w 541"/>
              <a:gd name="T37" fmla="*/ 53 h 549"/>
              <a:gd name="T38" fmla="*/ 53 w 541"/>
              <a:gd name="T39" fmla="*/ 53 h 549"/>
              <a:gd name="T40" fmla="*/ 53 w 541"/>
              <a:gd name="T41" fmla="*/ 459 h 549"/>
              <a:gd name="T42" fmla="*/ 89 w 541"/>
              <a:gd name="T43" fmla="*/ 495 h 549"/>
              <a:gd name="T44" fmla="*/ 124 w 541"/>
              <a:gd name="T45" fmla="*/ 459 h 549"/>
              <a:gd name="T46" fmla="*/ 124 w 541"/>
              <a:gd name="T47" fmla="*/ 406 h 549"/>
              <a:gd name="T48" fmla="*/ 151 w 541"/>
              <a:gd name="T49" fmla="*/ 380 h 549"/>
              <a:gd name="T50" fmla="*/ 416 w 541"/>
              <a:gd name="T51" fmla="*/ 380 h 549"/>
              <a:gd name="T52" fmla="*/ 416 w 541"/>
              <a:gd name="T53" fmla="*/ 53 h 549"/>
              <a:gd name="T54" fmla="*/ 53 w 541"/>
              <a:gd name="T55" fmla="*/ 53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1" h="549">
                <a:moveTo>
                  <a:pt x="469" y="548"/>
                </a:moveTo>
                <a:lnTo>
                  <a:pt x="469" y="548"/>
                </a:lnTo>
                <a:cubicBezTo>
                  <a:pt x="469" y="495"/>
                  <a:pt x="469" y="495"/>
                  <a:pt x="469" y="495"/>
                </a:cubicBezTo>
                <a:cubicBezTo>
                  <a:pt x="486" y="495"/>
                  <a:pt x="495" y="486"/>
                  <a:pt x="495" y="468"/>
                </a:cubicBezTo>
                <a:cubicBezTo>
                  <a:pt x="495" y="424"/>
                  <a:pt x="495" y="424"/>
                  <a:pt x="495" y="424"/>
                </a:cubicBezTo>
                <a:cubicBezTo>
                  <a:pt x="177" y="424"/>
                  <a:pt x="177" y="424"/>
                  <a:pt x="177" y="424"/>
                </a:cubicBezTo>
                <a:cubicBezTo>
                  <a:pt x="177" y="459"/>
                  <a:pt x="177" y="459"/>
                  <a:pt x="177" y="459"/>
                </a:cubicBezTo>
                <a:cubicBezTo>
                  <a:pt x="177" y="504"/>
                  <a:pt x="133" y="548"/>
                  <a:pt x="89" y="548"/>
                </a:cubicBezTo>
                <a:cubicBezTo>
                  <a:pt x="45" y="548"/>
                  <a:pt x="0" y="504"/>
                  <a:pt x="0" y="45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42" y="0"/>
                  <a:pt x="460" y="17"/>
                  <a:pt x="460" y="35"/>
                </a:cubicBezTo>
                <a:cubicBezTo>
                  <a:pt x="460" y="380"/>
                  <a:pt x="460" y="380"/>
                  <a:pt x="460" y="380"/>
                </a:cubicBezTo>
                <a:cubicBezTo>
                  <a:pt x="522" y="380"/>
                  <a:pt x="522" y="380"/>
                  <a:pt x="522" y="380"/>
                </a:cubicBezTo>
                <a:cubicBezTo>
                  <a:pt x="530" y="380"/>
                  <a:pt x="540" y="389"/>
                  <a:pt x="540" y="406"/>
                </a:cubicBezTo>
                <a:cubicBezTo>
                  <a:pt x="540" y="468"/>
                  <a:pt x="540" y="468"/>
                  <a:pt x="540" y="468"/>
                </a:cubicBezTo>
                <a:cubicBezTo>
                  <a:pt x="540" y="512"/>
                  <a:pt x="513" y="548"/>
                  <a:pt x="469" y="548"/>
                </a:cubicBezTo>
                <a:close/>
                <a:moveTo>
                  <a:pt x="53" y="53"/>
                </a:moveTo>
                <a:lnTo>
                  <a:pt x="53" y="53"/>
                </a:lnTo>
                <a:cubicBezTo>
                  <a:pt x="53" y="459"/>
                  <a:pt x="53" y="459"/>
                  <a:pt x="53" y="459"/>
                </a:cubicBezTo>
                <a:cubicBezTo>
                  <a:pt x="53" y="477"/>
                  <a:pt x="71" y="495"/>
                  <a:pt x="89" y="495"/>
                </a:cubicBezTo>
                <a:cubicBezTo>
                  <a:pt x="115" y="495"/>
                  <a:pt x="124" y="477"/>
                  <a:pt x="124" y="459"/>
                </a:cubicBezTo>
                <a:cubicBezTo>
                  <a:pt x="124" y="406"/>
                  <a:pt x="124" y="406"/>
                  <a:pt x="124" y="406"/>
                </a:cubicBezTo>
                <a:cubicBezTo>
                  <a:pt x="124" y="389"/>
                  <a:pt x="142" y="380"/>
                  <a:pt x="151" y="380"/>
                </a:cubicBezTo>
                <a:cubicBezTo>
                  <a:pt x="416" y="380"/>
                  <a:pt x="416" y="380"/>
                  <a:pt x="416" y="380"/>
                </a:cubicBezTo>
                <a:cubicBezTo>
                  <a:pt x="416" y="53"/>
                  <a:pt x="416" y="53"/>
                  <a:pt x="416" y="53"/>
                </a:cubicBezTo>
                <a:lnTo>
                  <a:pt x="53" y="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7" name="Freeform 231">
            <a:extLst>
              <a:ext uri="{FF2B5EF4-FFF2-40B4-BE49-F238E27FC236}">
                <a16:creationId xmlns:a16="http://schemas.microsoft.com/office/drawing/2014/main" id="{6B78332A-011D-DF42-B050-239400F64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111" y="3471614"/>
            <a:ext cx="124700" cy="19185"/>
          </a:xfrm>
          <a:custGeom>
            <a:avLst/>
            <a:gdLst>
              <a:gd name="T0" fmla="*/ 212 w 231"/>
              <a:gd name="T1" fmla="*/ 36 h 37"/>
              <a:gd name="T2" fmla="*/ 212 w 231"/>
              <a:gd name="T3" fmla="*/ 36 h 37"/>
              <a:gd name="T4" fmla="*/ 18 w 231"/>
              <a:gd name="T5" fmla="*/ 36 h 37"/>
              <a:gd name="T6" fmla="*/ 0 w 231"/>
              <a:gd name="T7" fmla="*/ 18 h 37"/>
              <a:gd name="T8" fmla="*/ 0 w 231"/>
              <a:gd name="T9" fmla="*/ 18 h 37"/>
              <a:gd name="T10" fmla="*/ 18 w 231"/>
              <a:gd name="T11" fmla="*/ 0 h 37"/>
              <a:gd name="T12" fmla="*/ 212 w 231"/>
              <a:gd name="T13" fmla="*/ 0 h 37"/>
              <a:gd name="T14" fmla="*/ 230 w 231"/>
              <a:gd name="T15" fmla="*/ 18 h 37"/>
              <a:gd name="T16" fmla="*/ 230 w 231"/>
              <a:gd name="T17" fmla="*/ 18 h 37"/>
              <a:gd name="T18" fmla="*/ 212 w 23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1" h="37">
                <a:moveTo>
                  <a:pt x="212" y="36"/>
                </a:moveTo>
                <a:lnTo>
                  <a:pt x="21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1" y="0"/>
                  <a:pt x="230" y="9"/>
                  <a:pt x="230" y="18"/>
                </a:cubicBezTo>
                <a:lnTo>
                  <a:pt x="230" y="18"/>
                </a:lnTo>
                <a:cubicBezTo>
                  <a:pt x="230" y="27"/>
                  <a:pt x="221" y="36"/>
                  <a:pt x="212" y="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8" name="Freeform 232">
            <a:extLst>
              <a:ext uri="{FF2B5EF4-FFF2-40B4-BE49-F238E27FC236}">
                <a16:creationId xmlns:a16="http://schemas.microsoft.com/office/drawing/2014/main" id="{67CD9B98-DE8C-8F46-80D9-7C751C28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111" y="3514779"/>
            <a:ext cx="124700" cy="19185"/>
          </a:xfrm>
          <a:custGeom>
            <a:avLst/>
            <a:gdLst>
              <a:gd name="T0" fmla="*/ 212 w 231"/>
              <a:gd name="T1" fmla="*/ 35 h 36"/>
              <a:gd name="T2" fmla="*/ 212 w 231"/>
              <a:gd name="T3" fmla="*/ 35 h 36"/>
              <a:gd name="T4" fmla="*/ 18 w 231"/>
              <a:gd name="T5" fmla="*/ 35 h 36"/>
              <a:gd name="T6" fmla="*/ 0 w 231"/>
              <a:gd name="T7" fmla="*/ 17 h 36"/>
              <a:gd name="T8" fmla="*/ 0 w 231"/>
              <a:gd name="T9" fmla="*/ 17 h 36"/>
              <a:gd name="T10" fmla="*/ 18 w 231"/>
              <a:gd name="T11" fmla="*/ 0 h 36"/>
              <a:gd name="T12" fmla="*/ 212 w 231"/>
              <a:gd name="T13" fmla="*/ 0 h 36"/>
              <a:gd name="T14" fmla="*/ 230 w 231"/>
              <a:gd name="T15" fmla="*/ 17 h 36"/>
              <a:gd name="T16" fmla="*/ 230 w 231"/>
              <a:gd name="T17" fmla="*/ 17 h 36"/>
              <a:gd name="T18" fmla="*/ 212 w 231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1" h="36">
                <a:moveTo>
                  <a:pt x="212" y="35"/>
                </a:moveTo>
                <a:lnTo>
                  <a:pt x="212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1" y="0"/>
                  <a:pt x="230" y="9"/>
                  <a:pt x="230" y="17"/>
                </a:cubicBezTo>
                <a:lnTo>
                  <a:pt x="230" y="17"/>
                </a:lnTo>
                <a:cubicBezTo>
                  <a:pt x="230" y="27"/>
                  <a:pt x="221" y="35"/>
                  <a:pt x="212" y="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69" name="Freeform 233">
            <a:extLst>
              <a:ext uri="{FF2B5EF4-FFF2-40B4-BE49-F238E27FC236}">
                <a16:creationId xmlns:a16="http://schemas.microsoft.com/office/drawing/2014/main" id="{F0BE0FFA-DD60-3E44-951D-AA8624442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111" y="3553149"/>
            <a:ext cx="76739" cy="19185"/>
          </a:xfrm>
          <a:custGeom>
            <a:avLst/>
            <a:gdLst>
              <a:gd name="T0" fmla="*/ 124 w 143"/>
              <a:gd name="T1" fmla="*/ 35 h 36"/>
              <a:gd name="T2" fmla="*/ 124 w 143"/>
              <a:gd name="T3" fmla="*/ 35 h 36"/>
              <a:gd name="T4" fmla="*/ 18 w 143"/>
              <a:gd name="T5" fmla="*/ 35 h 36"/>
              <a:gd name="T6" fmla="*/ 0 w 143"/>
              <a:gd name="T7" fmla="*/ 17 h 36"/>
              <a:gd name="T8" fmla="*/ 0 w 143"/>
              <a:gd name="T9" fmla="*/ 17 h 36"/>
              <a:gd name="T10" fmla="*/ 18 w 143"/>
              <a:gd name="T11" fmla="*/ 0 h 36"/>
              <a:gd name="T12" fmla="*/ 124 w 143"/>
              <a:gd name="T13" fmla="*/ 0 h 36"/>
              <a:gd name="T14" fmla="*/ 142 w 143"/>
              <a:gd name="T15" fmla="*/ 17 h 36"/>
              <a:gd name="T16" fmla="*/ 142 w 143"/>
              <a:gd name="T17" fmla="*/ 17 h 36"/>
              <a:gd name="T18" fmla="*/ 124 w 143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36">
                <a:moveTo>
                  <a:pt x="124" y="35"/>
                </a:moveTo>
                <a:lnTo>
                  <a:pt x="124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42" y="0"/>
                  <a:pt x="142" y="8"/>
                  <a:pt x="142" y="17"/>
                </a:cubicBezTo>
                <a:lnTo>
                  <a:pt x="142" y="17"/>
                </a:lnTo>
                <a:cubicBezTo>
                  <a:pt x="142" y="26"/>
                  <a:pt x="142" y="35"/>
                  <a:pt x="124" y="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70" name="Freeform 234">
            <a:extLst>
              <a:ext uri="{FF2B5EF4-FFF2-40B4-BE49-F238E27FC236}">
                <a16:creationId xmlns:a16="http://schemas.microsoft.com/office/drawing/2014/main" id="{161FBC1C-07DB-0D45-AC8B-151B9C9E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228" y="3399672"/>
            <a:ext cx="81535" cy="86331"/>
          </a:xfrm>
          <a:custGeom>
            <a:avLst/>
            <a:gdLst>
              <a:gd name="T0" fmla="*/ 150 w 151"/>
              <a:gd name="T1" fmla="*/ 159 h 160"/>
              <a:gd name="T2" fmla="*/ 150 w 151"/>
              <a:gd name="T3" fmla="*/ 159 h 160"/>
              <a:gd name="T4" fmla="*/ 71 w 151"/>
              <a:gd name="T5" fmla="*/ 159 h 160"/>
              <a:gd name="T6" fmla="*/ 0 w 151"/>
              <a:gd name="T7" fmla="*/ 88 h 160"/>
              <a:gd name="T8" fmla="*/ 0 w 151"/>
              <a:gd name="T9" fmla="*/ 79 h 160"/>
              <a:gd name="T10" fmla="*/ 71 w 151"/>
              <a:gd name="T11" fmla="*/ 0 h 160"/>
              <a:gd name="T12" fmla="*/ 150 w 151"/>
              <a:gd name="T13" fmla="*/ 71 h 160"/>
              <a:gd name="T14" fmla="*/ 150 w 151"/>
              <a:gd name="T15" fmla="*/ 159 h 160"/>
              <a:gd name="T16" fmla="*/ 71 w 151"/>
              <a:gd name="T17" fmla="*/ 44 h 160"/>
              <a:gd name="T18" fmla="*/ 71 w 151"/>
              <a:gd name="T19" fmla="*/ 44 h 160"/>
              <a:gd name="T20" fmla="*/ 44 w 151"/>
              <a:gd name="T21" fmla="*/ 79 h 160"/>
              <a:gd name="T22" fmla="*/ 44 w 151"/>
              <a:gd name="T23" fmla="*/ 88 h 160"/>
              <a:gd name="T24" fmla="*/ 71 w 151"/>
              <a:gd name="T25" fmla="*/ 115 h 160"/>
              <a:gd name="T26" fmla="*/ 97 w 151"/>
              <a:gd name="T27" fmla="*/ 115 h 160"/>
              <a:gd name="T28" fmla="*/ 97 w 151"/>
              <a:gd name="T29" fmla="*/ 71 h 160"/>
              <a:gd name="T30" fmla="*/ 71 w 151"/>
              <a:gd name="T31" fmla="*/ 4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60">
                <a:moveTo>
                  <a:pt x="150" y="159"/>
                </a:moveTo>
                <a:lnTo>
                  <a:pt x="150" y="159"/>
                </a:lnTo>
                <a:cubicBezTo>
                  <a:pt x="71" y="159"/>
                  <a:pt x="71" y="159"/>
                  <a:pt x="71" y="159"/>
                </a:cubicBezTo>
                <a:cubicBezTo>
                  <a:pt x="26" y="159"/>
                  <a:pt x="0" y="123"/>
                  <a:pt x="0" y="8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71" y="0"/>
                </a:cubicBezTo>
                <a:cubicBezTo>
                  <a:pt x="115" y="0"/>
                  <a:pt x="150" y="35"/>
                  <a:pt x="150" y="71"/>
                </a:cubicBezTo>
                <a:lnTo>
                  <a:pt x="150" y="159"/>
                </a:lnTo>
                <a:close/>
                <a:moveTo>
                  <a:pt x="71" y="44"/>
                </a:moveTo>
                <a:lnTo>
                  <a:pt x="71" y="44"/>
                </a:lnTo>
                <a:cubicBezTo>
                  <a:pt x="62" y="44"/>
                  <a:pt x="44" y="62"/>
                  <a:pt x="44" y="79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97"/>
                  <a:pt x="53" y="115"/>
                  <a:pt x="71" y="115"/>
                </a:cubicBezTo>
                <a:cubicBezTo>
                  <a:pt x="97" y="115"/>
                  <a:pt x="97" y="115"/>
                  <a:pt x="97" y="115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62"/>
                  <a:pt x="88" y="44"/>
                  <a:pt x="71" y="4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71" name="Freeform 235">
            <a:extLst>
              <a:ext uri="{FF2B5EF4-FFF2-40B4-BE49-F238E27FC236}">
                <a16:creationId xmlns:a16="http://schemas.microsoft.com/office/drawing/2014/main" id="{B6CFB44A-5A46-7E4D-AA9A-7493DB83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966" y="3399672"/>
            <a:ext cx="76739" cy="86331"/>
          </a:xfrm>
          <a:custGeom>
            <a:avLst/>
            <a:gdLst>
              <a:gd name="T0" fmla="*/ 71 w 143"/>
              <a:gd name="T1" fmla="*/ 159 h 160"/>
              <a:gd name="T2" fmla="*/ 71 w 143"/>
              <a:gd name="T3" fmla="*/ 159 h 160"/>
              <a:gd name="T4" fmla="*/ 0 w 143"/>
              <a:gd name="T5" fmla="*/ 159 h 160"/>
              <a:gd name="T6" fmla="*/ 0 w 143"/>
              <a:gd name="T7" fmla="*/ 71 h 160"/>
              <a:gd name="T8" fmla="*/ 71 w 143"/>
              <a:gd name="T9" fmla="*/ 0 h 160"/>
              <a:gd name="T10" fmla="*/ 142 w 143"/>
              <a:gd name="T11" fmla="*/ 79 h 160"/>
              <a:gd name="T12" fmla="*/ 142 w 143"/>
              <a:gd name="T13" fmla="*/ 88 h 160"/>
              <a:gd name="T14" fmla="*/ 71 w 143"/>
              <a:gd name="T15" fmla="*/ 159 h 160"/>
              <a:gd name="T16" fmla="*/ 44 w 143"/>
              <a:gd name="T17" fmla="*/ 115 h 160"/>
              <a:gd name="T18" fmla="*/ 44 w 143"/>
              <a:gd name="T19" fmla="*/ 115 h 160"/>
              <a:gd name="T20" fmla="*/ 71 w 143"/>
              <a:gd name="T21" fmla="*/ 115 h 160"/>
              <a:gd name="T22" fmla="*/ 97 w 143"/>
              <a:gd name="T23" fmla="*/ 88 h 160"/>
              <a:gd name="T24" fmla="*/ 97 w 143"/>
              <a:gd name="T25" fmla="*/ 79 h 160"/>
              <a:gd name="T26" fmla="*/ 71 w 143"/>
              <a:gd name="T27" fmla="*/ 44 h 160"/>
              <a:gd name="T28" fmla="*/ 44 w 143"/>
              <a:gd name="T29" fmla="*/ 71 h 160"/>
              <a:gd name="T30" fmla="*/ 44 w 143"/>
              <a:gd name="T31" fmla="*/ 11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160">
                <a:moveTo>
                  <a:pt x="71" y="159"/>
                </a:moveTo>
                <a:lnTo>
                  <a:pt x="71" y="159"/>
                </a:lnTo>
                <a:cubicBezTo>
                  <a:pt x="0" y="159"/>
                  <a:pt x="0" y="159"/>
                  <a:pt x="0" y="15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5"/>
                  <a:pt x="27" y="0"/>
                  <a:pt x="71" y="0"/>
                </a:cubicBezTo>
                <a:cubicBezTo>
                  <a:pt x="115" y="0"/>
                  <a:pt x="142" y="35"/>
                  <a:pt x="142" y="79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42" y="123"/>
                  <a:pt x="115" y="159"/>
                  <a:pt x="71" y="159"/>
                </a:cubicBezTo>
                <a:close/>
                <a:moveTo>
                  <a:pt x="44" y="115"/>
                </a:moveTo>
                <a:lnTo>
                  <a:pt x="44" y="115"/>
                </a:lnTo>
                <a:cubicBezTo>
                  <a:pt x="71" y="115"/>
                  <a:pt x="71" y="115"/>
                  <a:pt x="71" y="115"/>
                </a:cubicBezTo>
                <a:cubicBezTo>
                  <a:pt x="89" y="115"/>
                  <a:pt x="97" y="97"/>
                  <a:pt x="97" y="88"/>
                </a:cubicBezTo>
                <a:cubicBezTo>
                  <a:pt x="97" y="79"/>
                  <a:pt x="97" y="79"/>
                  <a:pt x="97" y="79"/>
                </a:cubicBezTo>
                <a:cubicBezTo>
                  <a:pt x="97" y="62"/>
                  <a:pt x="89" y="44"/>
                  <a:pt x="71" y="44"/>
                </a:cubicBezTo>
                <a:cubicBezTo>
                  <a:pt x="53" y="44"/>
                  <a:pt x="44" y="62"/>
                  <a:pt x="44" y="71"/>
                </a:cubicBezTo>
                <a:lnTo>
                  <a:pt x="44" y="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72" name="Freeform 236">
            <a:extLst>
              <a:ext uri="{FF2B5EF4-FFF2-40B4-BE49-F238E27FC236}">
                <a16:creationId xmlns:a16="http://schemas.microsoft.com/office/drawing/2014/main" id="{86211486-21F8-FC49-A2E5-43251182F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578" y="3562741"/>
            <a:ext cx="23981" cy="119904"/>
          </a:xfrm>
          <a:custGeom>
            <a:avLst/>
            <a:gdLst>
              <a:gd name="T0" fmla="*/ 44 w 45"/>
              <a:gd name="T1" fmla="*/ 221 h 222"/>
              <a:gd name="T2" fmla="*/ 44 w 45"/>
              <a:gd name="T3" fmla="*/ 221 h 222"/>
              <a:gd name="T4" fmla="*/ 0 w 45"/>
              <a:gd name="T5" fmla="*/ 221 h 222"/>
              <a:gd name="T6" fmla="*/ 0 w 45"/>
              <a:gd name="T7" fmla="*/ 27 h 222"/>
              <a:gd name="T8" fmla="*/ 17 w 45"/>
              <a:gd name="T9" fmla="*/ 0 h 222"/>
              <a:gd name="T10" fmla="*/ 17 w 45"/>
              <a:gd name="T11" fmla="*/ 0 h 222"/>
              <a:gd name="T12" fmla="*/ 44 w 45"/>
              <a:gd name="T13" fmla="*/ 27 h 222"/>
              <a:gd name="T14" fmla="*/ 44 w 45"/>
              <a:gd name="T15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22">
                <a:moveTo>
                  <a:pt x="44" y="221"/>
                </a:moveTo>
                <a:lnTo>
                  <a:pt x="44" y="221"/>
                </a:lnTo>
                <a:cubicBezTo>
                  <a:pt x="0" y="221"/>
                  <a:pt x="0" y="221"/>
                  <a:pt x="0" y="22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17" y="0"/>
                </a:cubicBezTo>
                <a:lnTo>
                  <a:pt x="17" y="0"/>
                </a:lnTo>
                <a:cubicBezTo>
                  <a:pt x="35" y="0"/>
                  <a:pt x="44" y="18"/>
                  <a:pt x="44" y="27"/>
                </a:cubicBezTo>
                <a:lnTo>
                  <a:pt x="44" y="2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73" name="Freeform 237">
            <a:extLst>
              <a:ext uri="{FF2B5EF4-FFF2-40B4-BE49-F238E27FC236}">
                <a16:creationId xmlns:a16="http://schemas.microsoft.com/office/drawing/2014/main" id="{B1B85812-1BD0-9042-801B-FAF3D945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578" y="3471614"/>
            <a:ext cx="23981" cy="67146"/>
          </a:xfrm>
          <a:custGeom>
            <a:avLst/>
            <a:gdLst>
              <a:gd name="T0" fmla="*/ 44 w 45"/>
              <a:gd name="T1" fmla="*/ 124 h 125"/>
              <a:gd name="T2" fmla="*/ 0 w 45"/>
              <a:gd name="T3" fmla="*/ 124 h 125"/>
              <a:gd name="T4" fmla="*/ 0 w 45"/>
              <a:gd name="T5" fmla="*/ 0 h 125"/>
              <a:gd name="T6" fmla="*/ 44 w 45"/>
              <a:gd name="T7" fmla="*/ 0 h 125"/>
              <a:gd name="T8" fmla="*/ 44 w 45"/>
              <a:gd name="T9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25">
                <a:moveTo>
                  <a:pt x="44" y="124"/>
                </a:moveTo>
                <a:lnTo>
                  <a:pt x="0" y="124"/>
                </a:lnTo>
                <a:lnTo>
                  <a:pt x="0" y="0"/>
                </a:lnTo>
                <a:lnTo>
                  <a:pt x="44" y="0"/>
                </a:lnTo>
                <a:lnTo>
                  <a:pt x="44" y="1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74" name="Freeform 238">
            <a:extLst>
              <a:ext uri="{FF2B5EF4-FFF2-40B4-BE49-F238E27FC236}">
                <a16:creationId xmlns:a16="http://schemas.microsoft.com/office/drawing/2014/main" id="{E0CA4D9F-BB7A-AB41-B43F-B2413018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674" y="3529168"/>
            <a:ext cx="268585" cy="167865"/>
          </a:xfrm>
          <a:custGeom>
            <a:avLst/>
            <a:gdLst>
              <a:gd name="T0" fmla="*/ 53 w 496"/>
              <a:gd name="T1" fmla="*/ 0 h 310"/>
              <a:gd name="T2" fmla="*/ 53 w 496"/>
              <a:gd name="T3" fmla="*/ 0 h 310"/>
              <a:gd name="T4" fmla="*/ 53 w 496"/>
              <a:gd name="T5" fmla="*/ 44 h 310"/>
              <a:gd name="T6" fmla="*/ 450 w 496"/>
              <a:gd name="T7" fmla="*/ 44 h 310"/>
              <a:gd name="T8" fmla="*/ 450 w 496"/>
              <a:gd name="T9" fmla="*/ 265 h 310"/>
              <a:gd name="T10" fmla="*/ 442 w 496"/>
              <a:gd name="T11" fmla="*/ 265 h 310"/>
              <a:gd name="T12" fmla="*/ 53 w 496"/>
              <a:gd name="T13" fmla="*/ 265 h 310"/>
              <a:gd name="T14" fmla="*/ 53 w 496"/>
              <a:gd name="T15" fmla="*/ 79 h 310"/>
              <a:gd name="T16" fmla="*/ 26 w 496"/>
              <a:gd name="T17" fmla="*/ 61 h 310"/>
              <a:gd name="T18" fmla="*/ 26 w 496"/>
              <a:gd name="T19" fmla="*/ 61 h 310"/>
              <a:gd name="T20" fmla="*/ 0 w 496"/>
              <a:gd name="T21" fmla="*/ 79 h 310"/>
              <a:gd name="T22" fmla="*/ 0 w 496"/>
              <a:gd name="T23" fmla="*/ 265 h 310"/>
              <a:gd name="T24" fmla="*/ 53 w 496"/>
              <a:gd name="T25" fmla="*/ 309 h 310"/>
              <a:gd name="T26" fmla="*/ 442 w 496"/>
              <a:gd name="T27" fmla="*/ 309 h 310"/>
              <a:gd name="T28" fmla="*/ 495 w 496"/>
              <a:gd name="T29" fmla="*/ 265 h 310"/>
              <a:gd name="T30" fmla="*/ 495 w 496"/>
              <a:gd name="T31" fmla="*/ 0 h 310"/>
              <a:gd name="T32" fmla="*/ 53 w 496"/>
              <a:gd name="T3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6" h="310">
                <a:moveTo>
                  <a:pt x="53" y="0"/>
                </a:moveTo>
                <a:lnTo>
                  <a:pt x="53" y="0"/>
                </a:lnTo>
                <a:cubicBezTo>
                  <a:pt x="53" y="44"/>
                  <a:pt x="53" y="44"/>
                  <a:pt x="53" y="44"/>
                </a:cubicBezTo>
                <a:cubicBezTo>
                  <a:pt x="450" y="44"/>
                  <a:pt x="450" y="44"/>
                  <a:pt x="450" y="44"/>
                </a:cubicBezTo>
                <a:cubicBezTo>
                  <a:pt x="450" y="265"/>
                  <a:pt x="450" y="265"/>
                  <a:pt x="450" y="265"/>
                </a:cubicBezTo>
                <a:lnTo>
                  <a:pt x="442" y="265"/>
                </a:lnTo>
                <a:cubicBezTo>
                  <a:pt x="53" y="265"/>
                  <a:pt x="53" y="265"/>
                  <a:pt x="53" y="265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0"/>
                  <a:pt x="44" y="61"/>
                  <a:pt x="26" y="61"/>
                </a:cubicBezTo>
                <a:lnTo>
                  <a:pt x="26" y="61"/>
                </a:lnTo>
                <a:cubicBezTo>
                  <a:pt x="17" y="61"/>
                  <a:pt x="0" y="70"/>
                  <a:pt x="0" y="79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91"/>
                  <a:pt x="26" y="309"/>
                  <a:pt x="5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68" y="309"/>
                  <a:pt x="495" y="291"/>
                  <a:pt x="495" y="265"/>
                </a:cubicBezTo>
                <a:cubicBezTo>
                  <a:pt x="495" y="0"/>
                  <a:pt x="495" y="0"/>
                  <a:pt x="495" y="0"/>
                </a:cubicBezTo>
                <a:lnTo>
                  <a:pt x="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75" name="Freeform 239">
            <a:extLst>
              <a:ext uri="{FF2B5EF4-FFF2-40B4-BE49-F238E27FC236}">
                <a16:creationId xmlns:a16="http://schemas.microsoft.com/office/drawing/2014/main" id="{5119AACF-89D1-9341-B5E1-4E1DB6671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97" y="3462022"/>
            <a:ext cx="328536" cy="91127"/>
          </a:xfrm>
          <a:custGeom>
            <a:avLst/>
            <a:gdLst>
              <a:gd name="T0" fmla="*/ 530 w 602"/>
              <a:gd name="T1" fmla="*/ 168 h 169"/>
              <a:gd name="T2" fmla="*/ 530 w 602"/>
              <a:gd name="T3" fmla="*/ 168 h 169"/>
              <a:gd name="T4" fmla="*/ 70 w 602"/>
              <a:gd name="T5" fmla="*/ 168 h 169"/>
              <a:gd name="T6" fmla="*/ 0 w 602"/>
              <a:gd name="T7" fmla="*/ 97 h 169"/>
              <a:gd name="T8" fmla="*/ 0 w 602"/>
              <a:gd name="T9" fmla="*/ 62 h 169"/>
              <a:gd name="T10" fmla="*/ 70 w 602"/>
              <a:gd name="T11" fmla="*/ 0 h 169"/>
              <a:gd name="T12" fmla="*/ 530 w 602"/>
              <a:gd name="T13" fmla="*/ 0 h 169"/>
              <a:gd name="T14" fmla="*/ 601 w 602"/>
              <a:gd name="T15" fmla="*/ 62 h 169"/>
              <a:gd name="T16" fmla="*/ 601 w 602"/>
              <a:gd name="T17" fmla="*/ 97 h 169"/>
              <a:gd name="T18" fmla="*/ 530 w 602"/>
              <a:gd name="T19" fmla="*/ 168 h 169"/>
              <a:gd name="T20" fmla="*/ 70 w 602"/>
              <a:gd name="T21" fmla="*/ 44 h 169"/>
              <a:gd name="T22" fmla="*/ 70 w 602"/>
              <a:gd name="T23" fmla="*/ 44 h 169"/>
              <a:gd name="T24" fmla="*/ 53 w 602"/>
              <a:gd name="T25" fmla="*/ 62 h 169"/>
              <a:gd name="T26" fmla="*/ 53 w 602"/>
              <a:gd name="T27" fmla="*/ 97 h 169"/>
              <a:gd name="T28" fmla="*/ 70 w 602"/>
              <a:gd name="T29" fmla="*/ 114 h 169"/>
              <a:gd name="T30" fmla="*/ 530 w 602"/>
              <a:gd name="T31" fmla="*/ 114 h 169"/>
              <a:gd name="T32" fmla="*/ 557 w 602"/>
              <a:gd name="T33" fmla="*/ 97 h 169"/>
              <a:gd name="T34" fmla="*/ 557 w 602"/>
              <a:gd name="T35" fmla="*/ 62 h 169"/>
              <a:gd name="T36" fmla="*/ 530 w 602"/>
              <a:gd name="T37" fmla="*/ 44 h 169"/>
              <a:gd name="T38" fmla="*/ 70 w 602"/>
              <a:gd name="T39" fmla="*/ 44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2" h="169">
                <a:moveTo>
                  <a:pt x="530" y="168"/>
                </a:moveTo>
                <a:lnTo>
                  <a:pt x="530" y="168"/>
                </a:lnTo>
                <a:cubicBezTo>
                  <a:pt x="70" y="168"/>
                  <a:pt x="70" y="168"/>
                  <a:pt x="70" y="168"/>
                </a:cubicBezTo>
                <a:cubicBezTo>
                  <a:pt x="35" y="168"/>
                  <a:pt x="0" y="132"/>
                  <a:pt x="0" y="9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35" y="0"/>
                  <a:pt x="70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74" y="0"/>
                  <a:pt x="601" y="26"/>
                  <a:pt x="601" y="62"/>
                </a:cubicBezTo>
                <a:cubicBezTo>
                  <a:pt x="601" y="97"/>
                  <a:pt x="601" y="97"/>
                  <a:pt x="601" y="97"/>
                </a:cubicBezTo>
                <a:cubicBezTo>
                  <a:pt x="601" y="132"/>
                  <a:pt x="574" y="168"/>
                  <a:pt x="530" y="168"/>
                </a:cubicBezTo>
                <a:close/>
                <a:moveTo>
                  <a:pt x="70" y="44"/>
                </a:moveTo>
                <a:lnTo>
                  <a:pt x="70" y="44"/>
                </a:lnTo>
                <a:cubicBezTo>
                  <a:pt x="62" y="44"/>
                  <a:pt x="53" y="53"/>
                  <a:pt x="53" y="62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106"/>
                  <a:pt x="62" y="114"/>
                  <a:pt x="70" y="114"/>
                </a:cubicBezTo>
                <a:cubicBezTo>
                  <a:pt x="530" y="114"/>
                  <a:pt x="530" y="114"/>
                  <a:pt x="530" y="114"/>
                </a:cubicBezTo>
                <a:cubicBezTo>
                  <a:pt x="548" y="114"/>
                  <a:pt x="557" y="106"/>
                  <a:pt x="557" y="97"/>
                </a:cubicBezTo>
                <a:cubicBezTo>
                  <a:pt x="557" y="62"/>
                  <a:pt x="557" y="62"/>
                  <a:pt x="557" y="62"/>
                </a:cubicBezTo>
                <a:cubicBezTo>
                  <a:pt x="557" y="53"/>
                  <a:pt x="548" y="44"/>
                  <a:pt x="530" y="44"/>
                </a:cubicBezTo>
                <a:lnTo>
                  <a:pt x="70" y="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76" name="Freeform 240">
            <a:extLst>
              <a:ext uri="{FF2B5EF4-FFF2-40B4-BE49-F238E27FC236}">
                <a16:creationId xmlns:a16="http://schemas.microsoft.com/office/drawing/2014/main" id="{FB3E75E7-17E9-BC40-A285-AD467F2C8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961" y="2749794"/>
            <a:ext cx="2544356" cy="321342"/>
          </a:xfrm>
          <a:custGeom>
            <a:avLst/>
            <a:gdLst>
              <a:gd name="T0" fmla="*/ 4676 w 4677"/>
              <a:gd name="T1" fmla="*/ 592 h 593"/>
              <a:gd name="T2" fmla="*/ 0 w 4677"/>
              <a:gd name="T3" fmla="*/ 592 h 593"/>
              <a:gd name="T4" fmla="*/ 0 w 4677"/>
              <a:gd name="T5" fmla="*/ 0 h 593"/>
              <a:gd name="T6" fmla="*/ 4676 w 4677"/>
              <a:gd name="T7" fmla="*/ 0 h 593"/>
              <a:gd name="T8" fmla="*/ 4676 w 4677"/>
              <a:gd name="T9" fmla="*/ 59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7" h="593">
                <a:moveTo>
                  <a:pt x="4676" y="592"/>
                </a:moveTo>
                <a:lnTo>
                  <a:pt x="0" y="592"/>
                </a:lnTo>
                <a:lnTo>
                  <a:pt x="0" y="0"/>
                </a:lnTo>
                <a:lnTo>
                  <a:pt x="4676" y="0"/>
                </a:lnTo>
                <a:lnTo>
                  <a:pt x="4676" y="5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81" name="CuadroTexto 395">
            <a:extLst>
              <a:ext uri="{FF2B5EF4-FFF2-40B4-BE49-F238E27FC236}">
                <a16:creationId xmlns:a16="http://schemas.microsoft.com/office/drawing/2014/main" id="{5BF687A4-37AC-D049-BFCA-E380F8BB2B93}"/>
              </a:ext>
            </a:extLst>
          </p:cNvPr>
          <p:cNvSpPr txBox="1"/>
          <p:nvPr/>
        </p:nvSpPr>
        <p:spPr>
          <a:xfrm flipH="1">
            <a:off x="1442337" y="3872760"/>
            <a:ext cx="1294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SALES / SALES COORDINATOR</a:t>
            </a:r>
          </a:p>
        </p:txBody>
      </p:sp>
      <p:sp>
        <p:nvSpPr>
          <p:cNvPr id="184" name="CuadroTexto 395">
            <a:extLst>
              <a:ext uri="{FF2B5EF4-FFF2-40B4-BE49-F238E27FC236}">
                <a16:creationId xmlns:a16="http://schemas.microsoft.com/office/drawing/2014/main" id="{28A1DE52-7428-A34C-A781-2E3E62DEF90C}"/>
              </a:ext>
            </a:extLst>
          </p:cNvPr>
          <p:cNvSpPr txBox="1"/>
          <p:nvPr/>
        </p:nvSpPr>
        <p:spPr>
          <a:xfrm flipH="1">
            <a:off x="4145937" y="3831162"/>
            <a:ext cx="11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CUSTOMER SERVICE</a:t>
            </a:r>
          </a:p>
        </p:txBody>
      </p:sp>
      <p:sp>
        <p:nvSpPr>
          <p:cNvPr id="187" name="CuadroTexto 395">
            <a:extLst>
              <a:ext uri="{FF2B5EF4-FFF2-40B4-BE49-F238E27FC236}">
                <a16:creationId xmlns:a16="http://schemas.microsoft.com/office/drawing/2014/main" id="{0DAEC900-C674-7245-8F20-F6FD76968CEC}"/>
              </a:ext>
            </a:extLst>
          </p:cNvPr>
          <p:cNvSpPr txBox="1"/>
          <p:nvPr/>
        </p:nvSpPr>
        <p:spPr>
          <a:xfrm flipH="1">
            <a:off x="6763433" y="3855306"/>
            <a:ext cx="133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OPERATIONS CFS</a:t>
            </a:r>
          </a:p>
        </p:txBody>
      </p:sp>
      <p:sp>
        <p:nvSpPr>
          <p:cNvPr id="190" name="CuadroTexto 395">
            <a:extLst>
              <a:ext uri="{FF2B5EF4-FFF2-40B4-BE49-F238E27FC236}">
                <a16:creationId xmlns:a16="http://schemas.microsoft.com/office/drawing/2014/main" id="{BDBD469F-CE16-234B-AE4B-3D936B72108C}"/>
              </a:ext>
            </a:extLst>
          </p:cNvPr>
          <p:cNvSpPr txBox="1"/>
          <p:nvPr/>
        </p:nvSpPr>
        <p:spPr>
          <a:xfrm flipH="1">
            <a:off x="9369884" y="3881978"/>
            <a:ext cx="156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DOCUMENTATION</a:t>
            </a:r>
          </a:p>
        </p:txBody>
      </p:sp>
      <p:sp>
        <p:nvSpPr>
          <p:cNvPr id="59" name="CuadroTexto 719">
            <a:extLst>
              <a:ext uri="{FF2B5EF4-FFF2-40B4-BE49-F238E27FC236}">
                <a16:creationId xmlns:a16="http://schemas.microsoft.com/office/drawing/2014/main" id="{A9DABE77-768E-4D48-9E73-4E01F05E97F9}"/>
              </a:ext>
            </a:extLst>
          </p:cNvPr>
          <p:cNvSpPr txBox="1"/>
          <p:nvPr/>
        </p:nvSpPr>
        <p:spPr>
          <a:xfrm>
            <a:off x="-76239" y="262906"/>
            <a:ext cx="11461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ea typeface="Lato Heavy" charset="0"/>
                <a:cs typeface="Lato Heavy" charset="0"/>
              </a:rPr>
              <a:t>Customized IT services model-High Level Overview</a:t>
            </a:r>
          </a:p>
        </p:txBody>
      </p:sp>
      <p:sp>
        <p:nvSpPr>
          <p:cNvPr id="60" name="CuadroTexto 720">
            <a:extLst>
              <a:ext uri="{FF2B5EF4-FFF2-40B4-BE49-F238E27FC236}">
                <a16:creationId xmlns:a16="http://schemas.microsoft.com/office/drawing/2014/main" id="{768DCE90-1162-834C-AC6D-03819F816837}"/>
              </a:ext>
            </a:extLst>
          </p:cNvPr>
          <p:cNvSpPr txBox="1"/>
          <p:nvPr/>
        </p:nvSpPr>
        <p:spPr>
          <a:xfrm>
            <a:off x="42033" y="1491270"/>
            <a:ext cx="663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Lato Light" panose="020F0502020204030203" pitchFamily="34" charset="0"/>
                <a:cs typeface="Lato Light" panose="020F0502020204030203" pitchFamily="34" charset="0"/>
              </a:rPr>
              <a:t>Our customized ITES services model is divided into four main pillars: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F365008-6884-4429-B4C7-DF33F1D7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838"/>
            <a:ext cx="1022986" cy="3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7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3697F7-AC4D-44F9-A6A8-586C5807D662}"/>
              </a:ext>
            </a:extLst>
          </p:cNvPr>
          <p:cNvGrpSpPr/>
          <p:nvPr/>
        </p:nvGrpSpPr>
        <p:grpSpPr>
          <a:xfrm>
            <a:off x="436227" y="1833333"/>
            <a:ext cx="11576807" cy="5713035"/>
            <a:chOff x="2322686" y="3451860"/>
            <a:chExt cx="15427104" cy="11427558"/>
          </a:xfrm>
        </p:grpSpPr>
        <p:sp>
          <p:nvSpPr>
            <p:cNvPr id="5" name="Freeform 4"/>
            <p:cNvSpPr/>
            <p:nvPr/>
          </p:nvSpPr>
          <p:spPr>
            <a:xfrm>
              <a:off x="2322686" y="3451860"/>
              <a:ext cx="3247811" cy="1008332"/>
            </a:xfrm>
            <a:custGeom>
              <a:avLst/>
              <a:gdLst>
                <a:gd name="connsiteX0" fmla="*/ 0 w 3247435"/>
                <a:gd name="connsiteY0" fmla="*/ 100822 h 1008215"/>
                <a:gd name="connsiteX1" fmla="*/ 100822 w 3247435"/>
                <a:gd name="connsiteY1" fmla="*/ 0 h 1008215"/>
                <a:gd name="connsiteX2" fmla="*/ 3146614 w 3247435"/>
                <a:gd name="connsiteY2" fmla="*/ 0 h 1008215"/>
                <a:gd name="connsiteX3" fmla="*/ 3247436 w 3247435"/>
                <a:gd name="connsiteY3" fmla="*/ 100822 h 1008215"/>
                <a:gd name="connsiteX4" fmla="*/ 3247435 w 3247435"/>
                <a:gd name="connsiteY4" fmla="*/ 907394 h 1008215"/>
                <a:gd name="connsiteX5" fmla="*/ 3146613 w 3247435"/>
                <a:gd name="connsiteY5" fmla="*/ 1008216 h 1008215"/>
                <a:gd name="connsiteX6" fmla="*/ 100822 w 3247435"/>
                <a:gd name="connsiteY6" fmla="*/ 1008215 h 1008215"/>
                <a:gd name="connsiteX7" fmla="*/ 0 w 3247435"/>
                <a:gd name="connsiteY7" fmla="*/ 907393 h 1008215"/>
                <a:gd name="connsiteX8" fmla="*/ 0 w 3247435"/>
                <a:gd name="connsiteY8" fmla="*/ 100822 h 100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7435" h="1008215">
                  <a:moveTo>
                    <a:pt x="0" y="100822"/>
                  </a:moveTo>
                  <a:cubicBezTo>
                    <a:pt x="0" y="45140"/>
                    <a:pt x="45140" y="0"/>
                    <a:pt x="100822" y="0"/>
                  </a:cubicBezTo>
                  <a:lnTo>
                    <a:pt x="3146614" y="0"/>
                  </a:lnTo>
                  <a:cubicBezTo>
                    <a:pt x="3202296" y="0"/>
                    <a:pt x="3247436" y="45140"/>
                    <a:pt x="3247436" y="100822"/>
                  </a:cubicBezTo>
                  <a:cubicBezTo>
                    <a:pt x="3247436" y="369679"/>
                    <a:pt x="3247435" y="638537"/>
                    <a:pt x="3247435" y="907394"/>
                  </a:cubicBezTo>
                  <a:cubicBezTo>
                    <a:pt x="3247435" y="963076"/>
                    <a:pt x="3202295" y="1008216"/>
                    <a:pt x="3146613" y="1008216"/>
                  </a:cubicBezTo>
                  <a:lnTo>
                    <a:pt x="100822" y="1008215"/>
                  </a:lnTo>
                  <a:cubicBezTo>
                    <a:pt x="45140" y="1008215"/>
                    <a:pt x="0" y="963075"/>
                    <a:pt x="0" y="907393"/>
                  </a:cubicBezTo>
                  <a:lnTo>
                    <a:pt x="0" y="100822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25" tIns="30005" rIns="37625" bIns="30005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white"/>
                  </a:solidFill>
                  <a:latin typeface="Lato Regular"/>
                  <a:cs typeface="Lato Regular"/>
                </a:rPr>
                <a:t>SALES/SALES COORDINATOR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972247" y="4866166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1: Enquiry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972247" y="6029711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2: Procuring Rates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82451" y="3451860"/>
              <a:ext cx="3247811" cy="1008332"/>
            </a:xfrm>
            <a:custGeom>
              <a:avLst/>
              <a:gdLst>
                <a:gd name="connsiteX0" fmla="*/ 0 w 3247435"/>
                <a:gd name="connsiteY0" fmla="*/ 100822 h 1008215"/>
                <a:gd name="connsiteX1" fmla="*/ 100822 w 3247435"/>
                <a:gd name="connsiteY1" fmla="*/ 0 h 1008215"/>
                <a:gd name="connsiteX2" fmla="*/ 3146614 w 3247435"/>
                <a:gd name="connsiteY2" fmla="*/ 0 h 1008215"/>
                <a:gd name="connsiteX3" fmla="*/ 3247436 w 3247435"/>
                <a:gd name="connsiteY3" fmla="*/ 100822 h 1008215"/>
                <a:gd name="connsiteX4" fmla="*/ 3247435 w 3247435"/>
                <a:gd name="connsiteY4" fmla="*/ 907394 h 1008215"/>
                <a:gd name="connsiteX5" fmla="*/ 3146613 w 3247435"/>
                <a:gd name="connsiteY5" fmla="*/ 1008216 h 1008215"/>
                <a:gd name="connsiteX6" fmla="*/ 100822 w 3247435"/>
                <a:gd name="connsiteY6" fmla="*/ 1008215 h 1008215"/>
                <a:gd name="connsiteX7" fmla="*/ 0 w 3247435"/>
                <a:gd name="connsiteY7" fmla="*/ 907393 h 1008215"/>
                <a:gd name="connsiteX8" fmla="*/ 0 w 3247435"/>
                <a:gd name="connsiteY8" fmla="*/ 100822 h 100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7435" h="1008215">
                  <a:moveTo>
                    <a:pt x="0" y="100822"/>
                  </a:moveTo>
                  <a:cubicBezTo>
                    <a:pt x="0" y="45140"/>
                    <a:pt x="45140" y="0"/>
                    <a:pt x="100822" y="0"/>
                  </a:cubicBezTo>
                  <a:lnTo>
                    <a:pt x="3146614" y="0"/>
                  </a:lnTo>
                  <a:cubicBezTo>
                    <a:pt x="3202296" y="0"/>
                    <a:pt x="3247436" y="45140"/>
                    <a:pt x="3247436" y="100822"/>
                  </a:cubicBezTo>
                  <a:cubicBezTo>
                    <a:pt x="3247436" y="369679"/>
                    <a:pt x="3247435" y="638537"/>
                    <a:pt x="3247435" y="907394"/>
                  </a:cubicBezTo>
                  <a:cubicBezTo>
                    <a:pt x="3247435" y="963076"/>
                    <a:pt x="3202295" y="1008216"/>
                    <a:pt x="3146613" y="1008216"/>
                  </a:cubicBezTo>
                  <a:lnTo>
                    <a:pt x="100822" y="1008215"/>
                  </a:lnTo>
                  <a:cubicBezTo>
                    <a:pt x="45140" y="1008215"/>
                    <a:pt x="0" y="963075"/>
                    <a:pt x="0" y="907393"/>
                  </a:cubicBezTo>
                  <a:lnTo>
                    <a:pt x="0" y="100822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25" tIns="30005" rIns="37625" bIns="30005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white"/>
                  </a:solidFill>
                  <a:latin typeface="Lato Regular"/>
                  <a:cs typeface="Lato Regular"/>
                </a:rPr>
                <a:t>CUSTOMER SERVICE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032012" y="4866166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1: Nomination Acknowledgment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032012" y="6029711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2: Booking Creation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707231" y="4460192"/>
              <a:ext cx="324781" cy="31118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111489"/>
                  </a:lnTo>
                  <a:lnTo>
                    <a:pt x="324743" y="3111489"/>
                  </a:lnTo>
                </a:path>
              </a:pathLst>
            </a:custGeom>
            <a:noFill/>
            <a:ln w="12700">
              <a:solidFill>
                <a:srgbClr val="BFBFBF"/>
              </a:solidFill>
              <a:prstDash val="sysDash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018183" y="7191153"/>
              <a:ext cx="2598249" cy="757569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3: Arrange Cargo Pickup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032012" y="8356800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4: Invoice Packing List follow-up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018183" y="9520343"/>
              <a:ext cx="2598249" cy="757569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5: Receive cargo to warehouse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0442215" y="3451860"/>
              <a:ext cx="3247811" cy="1008332"/>
            </a:xfrm>
            <a:custGeom>
              <a:avLst/>
              <a:gdLst>
                <a:gd name="connsiteX0" fmla="*/ 0 w 3247435"/>
                <a:gd name="connsiteY0" fmla="*/ 100822 h 1008215"/>
                <a:gd name="connsiteX1" fmla="*/ 100822 w 3247435"/>
                <a:gd name="connsiteY1" fmla="*/ 0 h 1008215"/>
                <a:gd name="connsiteX2" fmla="*/ 3146614 w 3247435"/>
                <a:gd name="connsiteY2" fmla="*/ 0 h 1008215"/>
                <a:gd name="connsiteX3" fmla="*/ 3247436 w 3247435"/>
                <a:gd name="connsiteY3" fmla="*/ 100822 h 1008215"/>
                <a:gd name="connsiteX4" fmla="*/ 3247435 w 3247435"/>
                <a:gd name="connsiteY4" fmla="*/ 907394 h 1008215"/>
                <a:gd name="connsiteX5" fmla="*/ 3146613 w 3247435"/>
                <a:gd name="connsiteY5" fmla="*/ 1008216 h 1008215"/>
                <a:gd name="connsiteX6" fmla="*/ 100822 w 3247435"/>
                <a:gd name="connsiteY6" fmla="*/ 1008215 h 1008215"/>
                <a:gd name="connsiteX7" fmla="*/ 0 w 3247435"/>
                <a:gd name="connsiteY7" fmla="*/ 907393 h 1008215"/>
                <a:gd name="connsiteX8" fmla="*/ 0 w 3247435"/>
                <a:gd name="connsiteY8" fmla="*/ 100822 h 100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7435" h="1008215">
                  <a:moveTo>
                    <a:pt x="0" y="100822"/>
                  </a:moveTo>
                  <a:cubicBezTo>
                    <a:pt x="0" y="45140"/>
                    <a:pt x="45140" y="0"/>
                    <a:pt x="100822" y="0"/>
                  </a:cubicBezTo>
                  <a:lnTo>
                    <a:pt x="3146614" y="0"/>
                  </a:lnTo>
                  <a:cubicBezTo>
                    <a:pt x="3202296" y="0"/>
                    <a:pt x="3247436" y="45140"/>
                    <a:pt x="3247436" y="100822"/>
                  </a:cubicBezTo>
                  <a:cubicBezTo>
                    <a:pt x="3247436" y="369679"/>
                    <a:pt x="3247435" y="638537"/>
                    <a:pt x="3247435" y="907394"/>
                  </a:cubicBezTo>
                  <a:cubicBezTo>
                    <a:pt x="3247435" y="963076"/>
                    <a:pt x="3202295" y="1008216"/>
                    <a:pt x="3146613" y="1008216"/>
                  </a:cubicBezTo>
                  <a:lnTo>
                    <a:pt x="100822" y="1008215"/>
                  </a:lnTo>
                  <a:cubicBezTo>
                    <a:pt x="45140" y="1008215"/>
                    <a:pt x="0" y="963075"/>
                    <a:pt x="0" y="907393"/>
                  </a:cubicBezTo>
                  <a:lnTo>
                    <a:pt x="0" y="100822"/>
                  </a:lnTo>
                  <a:close/>
                </a:path>
              </a:pathLst>
            </a:custGeom>
            <a:solidFill>
              <a:schemeClr val="accent3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25" tIns="30005" rIns="37625" bIns="30005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white"/>
                  </a:solidFill>
                  <a:latin typeface="Lato Regular"/>
                  <a:cs typeface="Lato Regular"/>
                </a:rPr>
                <a:t>OPERATIONS / CFS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1091775" y="4866166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1: Prepare packing list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1091775" y="6029711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2: Get CSR from customs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1091775" y="7193256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3 : Arrange to pick up cargo from OTEX to FSL w/h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4501979" y="3451860"/>
              <a:ext cx="3247811" cy="1008332"/>
            </a:xfrm>
            <a:custGeom>
              <a:avLst/>
              <a:gdLst>
                <a:gd name="connsiteX0" fmla="*/ 0 w 3247435"/>
                <a:gd name="connsiteY0" fmla="*/ 100822 h 1008215"/>
                <a:gd name="connsiteX1" fmla="*/ 100822 w 3247435"/>
                <a:gd name="connsiteY1" fmla="*/ 0 h 1008215"/>
                <a:gd name="connsiteX2" fmla="*/ 3146614 w 3247435"/>
                <a:gd name="connsiteY2" fmla="*/ 0 h 1008215"/>
                <a:gd name="connsiteX3" fmla="*/ 3247436 w 3247435"/>
                <a:gd name="connsiteY3" fmla="*/ 100822 h 1008215"/>
                <a:gd name="connsiteX4" fmla="*/ 3247435 w 3247435"/>
                <a:gd name="connsiteY4" fmla="*/ 907394 h 1008215"/>
                <a:gd name="connsiteX5" fmla="*/ 3146613 w 3247435"/>
                <a:gd name="connsiteY5" fmla="*/ 1008216 h 1008215"/>
                <a:gd name="connsiteX6" fmla="*/ 100822 w 3247435"/>
                <a:gd name="connsiteY6" fmla="*/ 1008215 h 1008215"/>
                <a:gd name="connsiteX7" fmla="*/ 0 w 3247435"/>
                <a:gd name="connsiteY7" fmla="*/ 907393 h 1008215"/>
                <a:gd name="connsiteX8" fmla="*/ 0 w 3247435"/>
                <a:gd name="connsiteY8" fmla="*/ 100822 h 100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7435" h="1008215">
                  <a:moveTo>
                    <a:pt x="0" y="100822"/>
                  </a:moveTo>
                  <a:cubicBezTo>
                    <a:pt x="0" y="45140"/>
                    <a:pt x="45140" y="0"/>
                    <a:pt x="100822" y="0"/>
                  </a:cubicBezTo>
                  <a:lnTo>
                    <a:pt x="3146614" y="0"/>
                  </a:lnTo>
                  <a:cubicBezTo>
                    <a:pt x="3202296" y="0"/>
                    <a:pt x="3247436" y="45140"/>
                    <a:pt x="3247436" y="100822"/>
                  </a:cubicBezTo>
                  <a:cubicBezTo>
                    <a:pt x="3247436" y="369679"/>
                    <a:pt x="3247435" y="638537"/>
                    <a:pt x="3247435" y="907394"/>
                  </a:cubicBezTo>
                  <a:cubicBezTo>
                    <a:pt x="3247435" y="963076"/>
                    <a:pt x="3202295" y="1008216"/>
                    <a:pt x="3146613" y="1008216"/>
                  </a:cubicBezTo>
                  <a:lnTo>
                    <a:pt x="100822" y="1008215"/>
                  </a:lnTo>
                  <a:cubicBezTo>
                    <a:pt x="45140" y="1008215"/>
                    <a:pt x="0" y="963075"/>
                    <a:pt x="0" y="907393"/>
                  </a:cubicBezTo>
                  <a:lnTo>
                    <a:pt x="0" y="100822"/>
                  </a:lnTo>
                  <a:close/>
                </a:path>
              </a:pathLst>
            </a:custGeom>
            <a:solidFill>
              <a:schemeClr val="accent4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25" tIns="30005" rIns="37625" bIns="30005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white"/>
                  </a:solidFill>
                  <a:latin typeface="Lato Regular"/>
                  <a:cs typeface="Lato Regular"/>
                </a:rPr>
                <a:t>DOCUMENTATION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5151539" y="4866166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tx1"/>
                </a:solidFill>
                <a:cs typeface="Lato Regular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1: HBL draft Generation/amendment</a:t>
              </a: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prstClr val="white">
                    <a:lumMod val="50000"/>
                  </a:prst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4861767" y="4438248"/>
              <a:ext cx="324781" cy="104411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48079"/>
                  </a:lnTo>
                  <a:lnTo>
                    <a:pt x="324743" y="1948079"/>
                  </a:lnTo>
                </a:path>
              </a:pathLst>
            </a:custGeom>
            <a:noFill/>
            <a:ln w="12700">
              <a:solidFill>
                <a:srgbClr val="BFBFBF"/>
              </a:solidFill>
              <a:prstDash val="sysDash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15151539" y="6029711"/>
              <a:ext cx="2598249" cy="757568"/>
            </a:xfrm>
            <a:custGeom>
              <a:avLst/>
              <a:gdLst>
                <a:gd name="connsiteX0" fmla="*/ 0 w 2597948"/>
                <a:gd name="connsiteY0" fmla="*/ 75748 h 757480"/>
                <a:gd name="connsiteX1" fmla="*/ 75748 w 2597948"/>
                <a:gd name="connsiteY1" fmla="*/ 0 h 757480"/>
                <a:gd name="connsiteX2" fmla="*/ 2522200 w 2597948"/>
                <a:gd name="connsiteY2" fmla="*/ 0 h 757480"/>
                <a:gd name="connsiteX3" fmla="*/ 2597948 w 2597948"/>
                <a:gd name="connsiteY3" fmla="*/ 75748 h 757480"/>
                <a:gd name="connsiteX4" fmla="*/ 2597948 w 2597948"/>
                <a:gd name="connsiteY4" fmla="*/ 681732 h 757480"/>
                <a:gd name="connsiteX5" fmla="*/ 2522200 w 2597948"/>
                <a:gd name="connsiteY5" fmla="*/ 757480 h 757480"/>
                <a:gd name="connsiteX6" fmla="*/ 75748 w 2597948"/>
                <a:gd name="connsiteY6" fmla="*/ 757480 h 757480"/>
                <a:gd name="connsiteX7" fmla="*/ 0 w 2597948"/>
                <a:gd name="connsiteY7" fmla="*/ 681732 h 757480"/>
                <a:gd name="connsiteX8" fmla="*/ 0 w 2597948"/>
                <a:gd name="connsiteY8" fmla="*/ 75748 h 7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7948" h="757480">
                  <a:moveTo>
                    <a:pt x="0" y="75748"/>
                  </a:moveTo>
                  <a:cubicBezTo>
                    <a:pt x="0" y="33914"/>
                    <a:pt x="33914" y="0"/>
                    <a:pt x="75748" y="0"/>
                  </a:cubicBezTo>
                  <a:lnTo>
                    <a:pt x="2522200" y="0"/>
                  </a:lnTo>
                  <a:cubicBezTo>
                    <a:pt x="2564034" y="0"/>
                    <a:pt x="2597948" y="33914"/>
                    <a:pt x="2597948" y="75748"/>
                  </a:cubicBezTo>
                  <a:lnTo>
                    <a:pt x="2597948" y="681732"/>
                  </a:lnTo>
                  <a:cubicBezTo>
                    <a:pt x="2597948" y="723566"/>
                    <a:pt x="2564034" y="757480"/>
                    <a:pt x="2522200" y="757480"/>
                  </a:cubicBezTo>
                  <a:lnTo>
                    <a:pt x="75748" y="757480"/>
                  </a:lnTo>
                  <a:cubicBezTo>
                    <a:pt x="33914" y="757480"/>
                    <a:pt x="0" y="723566"/>
                    <a:pt x="0" y="681732"/>
                  </a:cubicBezTo>
                  <a:lnTo>
                    <a:pt x="0" y="75748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43" tIns="23793" rIns="30143" bIns="23793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prstClr val="white">
                    <a:lumMod val="50000"/>
                  </a:prstClr>
                </a:solidFill>
                <a:latin typeface="Lato Regular"/>
                <a:cs typeface="Lato Regular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cs typeface="Lato Regular"/>
                </a:rPr>
                <a:t>Step 2: Job Generation</a:t>
              </a: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prstClr val="white">
                    <a:lumMod val="50000"/>
                  </a:prstClr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2F32276-F35D-46F7-A07A-456A892F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1" y="365084"/>
            <a:ext cx="11697176" cy="831928"/>
          </a:xfrm>
        </p:spPr>
        <p:txBody>
          <a:bodyPr>
            <a:noAutofit/>
          </a:bodyPr>
          <a:lstStyle/>
          <a:p>
            <a:r>
              <a:rPr lang="en-US" sz="4200" b="1" dirty="0">
                <a:latin typeface="+mn-lt"/>
              </a:rPr>
              <a:t>Our customized ITES Services Model-Detailed Overview</a:t>
            </a: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6CE8DFC7-529F-4B89-AF69-751B587EFBB9}"/>
              </a:ext>
            </a:extLst>
          </p:cNvPr>
          <p:cNvSpPr/>
          <p:nvPr/>
        </p:nvSpPr>
        <p:spPr>
          <a:xfrm>
            <a:off x="920801" y="3698736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3: Quotation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08F8E4-E380-45E9-A700-8413A08CF1FC}"/>
              </a:ext>
            </a:extLst>
          </p:cNvPr>
          <p:cNvCxnSpPr>
            <a:cxnSpLocks/>
          </p:cNvCxnSpPr>
          <p:nvPr/>
        </p:nvCxnSpPr>
        <p:spPr>
          <a:xfrm>
            <a:off x="2965230" y="2110550"/>
            <a:ext cx="4490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9BFF77-78C2-4F5D-8D0A-8B4F73261496}"/>
              </a:ext>
            </a:extLst>
          </p:cNvPr>
          <p:cNvCxnSpPr>
            <a:cxnSpLocks/>
          </p:cNvCxnSpPr>
          <p:nvPr/>
        </p:nvCxnSpPr>
        <p:spPr>
          <a:xfrm>
            <a:off x="6003443" y="2110550"/>
            <a:ext cx="4490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11EC0C-7CB5-4586-9FF5-B11286B67A89}"/>
              </a:ext>
            </a:extLst>
          </p:cNvPr>
          <p:cNvCxnSpPr>
            <a:cxnSpLocks/>
          </p:cNvCxnSpPr>
          <p:nvPr/>
        </p:nvCxnSpPr>
        <p:spPr>
          <a:xfrm>
            <a:off x="9048647" y="2110550"/>
            <a:ext cx="4490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Freeform 10">
            <a:extLst>
              <a:ext uri="{FF2B5EF4-FFF2-40B4-BE49-F238E27FC236}">
                <a16:creationId xmlns:a16="http://schemas.microsoft.com/office/drawing/2014/main" id="{D1F01DE6-1C0F-4D03-BA28-1B254E21F680}"/>
              </a:ext>
            </a:extLst>
          </p:cNvPr>
          <p:cNvSpPr/>
          <p:nvPr/>
        </p:nvSpPr>
        <p:spPr>
          <a:xfrm>
            <a:off x="923671" y="4285483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4: Securing Business</a:t>
            </a:r>
          </a:p>
        </p:txBody>
      </p:sp>
      <p:sp>
        <p:nvSpPr>
          <p:cNvPr id="59" name="Freeform 30">
            <a:extLst>
              <a:ext uri="{FF2B5EF4-FFF2-40B4-BE49-F238E27FC236}">
                <a16:creationId xmlns:a16="http://schemas.microsoft.com/office/drawing/2014/main" id="{F1592CC2-6B8E-41AA-9384-D0A3861D32DE}"/>
              </a:ext>
            </a:extLst>
          </p:cNvPr>
          <p:cNvSpPr/>
          <p:nvPr/>
        </p:nvSpPr>
        <p:spPr>
          <a:xfrm>
            <a:off x="7004360" y="4310651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4: Booking with Liner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</p:txBody>
      </p:sp>
      <p:sp>
        <p:nvSpPr>
          <p:cNvPr id="60" name="Freeform 30">
            <a:extLst>
              <a:ext uri="{FF2B5EF4-FFF2-40B4-BE49-F238E27FC236}">
                <a16:creationId xmlns:a16="http://schemas.microsoft.com/office/drawing/2014/main" id="{18758344-72DF-4354-AAA5-5B0E269BCB47}"/>
              </a:ext>
            </a:extLst>
          </p:cNvPr>
          <p:cNvSpPr/>
          <p:nvPr/>
        </p:nvSpPr>
        <p:spPr>
          <a:xfrm>
            <a:off x="7004360" y="4892346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5:Planning &amp; Stuffing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prstClr val="white">
                    <a:lumMod val="50000"/>
                  </a:prstClr>
                </a:solidFill>
                <a:latin typeface="Lato Regular"/>
                <a:cs typeface="Lato Regular"/>
              </a:rPr>
              <a:t> </a:t>
            </a:r>
          </a:p>
        </p:txBody>
      </p:sp>
      <p:sp>
        <p:nvSpPr>
          <p:cNvPr id="61" name="Freeform 29">
            <a:extLst>
              <a:ext uri="{FF2B5EF4-FFF2-40B4-BE49-F238E27FC236}">
                <a16:creationId xmlns:a16="http://schemas.microsoft.com/office/drawing/2014/main" id="{0C34CB99-C68B-43F8-85E5-349531EB335C}"/>
              </a:ext>
            </a:extLst>
          </p:cNvPr>
          <p:cNvSpPr/>
          <p:nvPr/>
        </p:nvSpPr>
        <p:spPr>
          <a:xfrm>
            <a:off x="6748603" y="2919129"/>
            <a:ext cx="243722" cy="55104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11489"/>
                </a:lnTo>
                <a:lnTo>
                  <a:pt x="324743" y="3111489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Freeform 30">
            <a:extLst>
              <a:ext uri="{FF2B5EF4-FFF2-40B4-BE49-F238E27FC236}">
                <a16:creationId xmlns:a16="http://schemas.microsoft.com/office/drawing/2014/main" id="{1DB2631D-F6F4-4555-8DB0-F833C99C2746}"/>
              </a:ext>
            </a:extLst>
          </p:cNvPr>
          <p:cNvSpPr/>
          <p:nvPr/>
        </p:nvSpPr>
        <p:spPr>
          <a:xfrm>
            <a:off x="7004360" y="5460005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6: Customs        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     Inspection </a:t>
            </a:r>
          </a:p>
        </p:txBody>
      </p:sp>
      <p:sp>
        <p:nvSpPr>
          <p:cNvPr id="64" name="Freeform 34">
            <a:extLst>
              <a:ext uri="{FF2B5EF4-FFF2-40B4-BE49-F238E27FC236}">
                <a16:creationId xmlns:a16="http://schemas.microsoft.com/office/drawing/2014/main" id="{C0E3D2EC-4C58-4FE9-96D4-D4176173BA58}"/>
              </a:ext>
            </a:extLst>
          </p:cNvPr>
          <p:cNvSpPr/>
          <p:nvPr/>
        </p:nvSpPr>
        <p:spPr>
          <a:xfrm>
            <a:off x="6742493" y="2326463"/>
            <a:ext cx="162369" cy="97402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48079"/>
                </a:lnTo>
                <a:lnTo>
                  <a:pt x="324743" y="1948079"/>
                </a:lnTo>
              </a:path>
            </a:pathLst>
          </a:custGeom>
          <a:noFill/>
          <a:ln w="12700">
            <a:solidFill>
              <a:srgbClr val="BFBFBF"/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5" name="Freeform 37">
            <a:extLst>
              <a:ext uri="{FF2B5EF4-FFF2-40B4-BE49-F238E27FC236}">
                <a16:creationId xmlns:a16="http://schemas.microsoft.com/office/drawing/2014/main" id="{EBA9254B-E3DB-4F87-B333-5FD3360EB5F5}"/>
              </a:ext>
            </a:extLst>
          </p:cNvPr>
          <p:cNvSpPr/>
          <p:nvPr/>
        </p:nvSpPr>
        <p:spPr>
          <a:xfrm>
            <a:off x="6753286" y="2332837"/>
            <a:ext cx="162369" cy="3923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84669"/>
                </a:lnTo>
                <a:lnTo>
                  <a:pt x="324743" y="784669"/>
                </a:lnTo>
              </a:path>
            </a:pathLst>
          </a:custGeom>
          <a:noFill/>
          <a:ln w="12700">
            <a:solidFill>
              <a:srgbClr val="BFBFBF"/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6" name="Freeform 37">
            <a:extLst>
              <a:ext uri="{FF2B5EF4-FFF2-40B4-BE49-F238E27FC236}">
                <a16:creationId xmlns:a16="http://schemas.microsoft.com/office/drawing/2014/main" id="{D3AF1F61-A1D2-4941-AECC-7D1127592DD9}"/>
              </a:ext>
            </a:extLst>
          </p:cNvPr>
          <p:cNvSpPr/>
          <p:nvPr/>
        </p:nvSpPr>
        <p:spPr>
          <a:xfrm>
            <a:off x="3732042" y="2344229"/>
            <a:ext cx="162369" cy="3923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84669"/>
                </a:lnTo>
                <a:lnTo>
                  <a:pt x="324743" y="784669"/>
                </a:lnTo>
              </a:path>
            </a:pathLst>
          </a:custGeom>
          <a:noFill/>
          <a:ln w="12700">
            <a:solidFill>
              <a:srgbClr val="BFBFBF"/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6" name="Freeform 34">
            <a:extLst>
              <a:ext uri="{FF2B5EF4-FFF2-40B4-BE49-F238E27FC236}">
                <a16:creationId xmlns:a16="http://schemas.microsoft.com/office/drawing/2014/main" id="{67967AC7-5DAC-46B8-9CB0-B6615C2CB7BE}"/>
              </a:ext>
            </a:extLst>
          </p:cNvPr>
          <p:cNvSpPr/>
          <p:nvPr/>
        </p:nvSpPr>
        <p:spPr>
          <a:xfrm>
            <a:off x="627318" y="2344229"/>
            <a:ext cx="243722" cy="52199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48079"/>
                </a:lnTo>
                <a:lnTo>
                  <a:pt x="324743" y="1948079"/>
                </a:lnTo>
              </a:path>
            </a:pathLst>
          </a:custGeom>
          <a:noFill/>
          <a:ln w="12700">
            <a:solidFill>
              <a:srgbClr val="BFBFBF"/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Freeform 37">
            <a:extLst>
              <a:ext uri="{FF2B5EF4-FFF2-40B4-BE49-F238E27FC236}">
                <a16:creationId xmlns:a16="http://schemas.microsoft.com/office/drawing/2014/main" id="{588D8A24-B290-4666-8CEB-339C5D07D03A}"/>
              </a:ext>
            </a:extLst>
          </p:cNvPr>
          <p:cNvSpPr/>
          <p:nvPr/>
        </p:nvSpPr>
        <p:spPr>
          <a:xfrm>
            <a:off x="639441" y="2411286"/>
            <a:ext cx="162369" cy="3923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84669"/>
                </a:lnTo>
                <a:lnTo>
                  <a:pt x="324743" y="784669"/>
                </a:lnTo>
              </a:path>
            </a:pathLst>
          </a:custGeom>
          <a:noFill/>
          <a:ln w="12700">
            <a:solidFill>
              <a:srgbClr val="BFBFBF"/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8" name="Freeform 37">
            <a:extLst>
              <a:ext uri="{FF2B5EF4-FFF2-40B4-BE49-F238E27FC236}">
                <a16:creationId xmlns:a16="http://schemas.microsoft.com/office/drawing/2014/main" id="{D1DBF0EB-E058-40BD-87C7-5A3124F3BDAC}"/>
              </a:ext>
            </a:extLst>
          </p:cNvPr>
          <p:cNvSpPr/>
          <p:nvPr/>
        </p:nvSpPr>
        <p:spPr>
          <a:xfrm>
            <a:off x="631638" y="3968694"/>
            <a:ext cx="162369" cy="3923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84669"/>
                </a:lnTo>
                <a:lnTo>
                  <a:pt x="324743" y="784669"/>
                </a:lnTo>
              </a:path>
            </a:pathLst>
          </a:custGeom>
          <a:noFill/>
          <a:ln w="12700">
            <a:solidFill>
              <a:srgbClr val="BFBFBF"/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9" name="Freeform 37">
            <a:extLst>
              <a:ext uri="{FF2B5EF4-FFF2-40B4-BE49-F238E27FC236}">
                <a16:creationId xmlns:a16="http://schemas.microsoft.com/office/drawing/2014/main" id="{5308F007-EDE4-4EC2-8EFA-FAFBFA1DAC7B}"/>
              </a:ext>
            </a:extLst>
          </p:cNvPr>
          <p:cNvSpPr/>
          <p:nvPr/>
        </p:nvSpPr>
        <p:spPr>
          <a:xfrm>
            <a:off x="3733961" y="3514508"/>
            <a:ext cx="162369" cy="3923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84669"/>
                </a:lnTo>
                <a:lnTo>
                  <a:pt x="324743" y="784669"/>
                </a:lnTo>
              </a:path>
            </a:pathLst>
          </a:custGeom>
          <a:noFill/>
          <a:ln w="12700">
            <a:solidFill>
              <a:srgbClr val="BFBFBF"/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1" name="Freeform 35">
            <a:extLst>
              <a:ext uri="{FF2B5EF4-FFF2-40B4-BE49-F238E27FC236}">
                <a16:creationId xmlns:a16="http://schemas.microsoft.com/office/drawing/2014/main" id="{50C7C590-D124-4C0D-A72E-E7E96875A40C}"/>
              </a:ext>
            </a:extLst>
          </p:cNvPr>
          <p:cNvSpPr/>
          <p:nvPr/>
        </p:nvSpPr>
        <p:spPr>
          <a:xfrm>
            <a:off x="10063255" y="3710672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3: OBL follow-up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</p:txBody>
      </p:sp>
      <p:sp>
        <p:nvSpPr>
          <p:cNvPr id="92" name="Freeform 35">
            <a:extLst>
              <a:ext uri="{FF2B5EF4-FFF2-40B4-BE49-F238E27FC236}">
                <a16:creationId xmlns:a16="http://schemas.microsoft.com/office/drawing/2014/main" id="{E16FDCF8-27C7-485F-83D9-00DE00524BBF}"/>
              </a:ext>
            </a:extLst>
          </p:cNvPr>
          <p:cNvSpPr/>
          <p:nvPr/>
        </p:nvSpPr>
        <p:spPr>
          <a:xfrm>
            <a:off x="10082959" y="4326718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4: Invoicing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</p:txBody>
      </p:sp>
      <p:sp>
        <p:nvSpPr>
          <p:cNvPr id="93" name="Freeform 35">
            <a:extLst>
              <a:ext uri="{FF2B5EF4-FFF2-40B4-BE49-F238E27FC236}">
                <a16:creationId xmlns:a16="http://schemas.microsoft.com/office/drawing/2014/main" id="{DC1CAC32-36A0-439F-AB72-4C856C776770}"/>
              </a:ext>
            </a:extLst>
          </p:cNvPr>
          <p:cNvSpPr/>
          <p:nvPr/>
        </p:nvSpPr>
        <p:spPr>
          <a:xfrm>
            <a:off x="10076391" y="4882935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5: Payment request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</p:txBody>
      </p:sp>
      <p:sp>
        <p:nvSpPr>
          <p:cNvPr id="94" name="Freeform 39">
            <a:extLst>
              <a:ext uri="{FF2B5EF4-FFF2-40B4-BE49-F238E27FC236}">
                <a16:creationId xmlns:a16="http://schemas.microsoft.com/office/drawing/2014/main" id="{B6B9315E-D055-4364-AB87-A32BDC1F9E2B}"/>
              </a:ext>
            </a:extLst>
          </p:cNvPr>
          <p:cNvSpPr/>
          <p:nvPr/>
        </p:nvSpPr>
        <p:spPr>
          <a:xfrm>
            <a:off x="9841289" y="3386998"/>
            <a:ext cx="162369" cy="97402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48079"/>
                </a:lnTo>
                <a:lnTo>
                  <a:pt x="324743" y="1948079"/>
                </a:lnTo>
              </a:path>
            </a:pathLst>
          </a:custGeom>
          <a:noFill/>
          <a:ln w="12700">
            <a:solidFill>
              <a:srgbClr val="BFBFBF"/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6" name="Freeform 35">
            <a:extLst>
              <a:ext uri="{FF2B5EF4-FFF2-40B4-BE49-F238E27FC236}">
                <a16:creationId xmlns:a16="http://schemas.microsoft.com/office/drawing/2014/main" id="{47BA882C-90FB-4866-9775-3CDD50EA182B}"/>
              </a:ext>
            </a:extLst>
          </p:cNvPr>
          <p:cNvSpPr/>
          <p:nvPr/>
        </p:nvSpPr>
        <p:spPr>
          <a:xfrm>
            <a:off x="10063255" y="5439152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6: B/L Release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</p:txBody>
      </p:sp>
      <p:sp>
        <p:nvSpPr>
          <p:cNvPr id="97" name="Freeform 35">
            <a:extLst>
              <a:ext uri="{FF2B5EF4-FFF2-40B4-BE49-F238E27FC236}">
                <a16:creationId xmlns:a16="http://schemas.microsoft.com/office/drawing/2014/main" id="{8E7CBA09-FEA4-4C0E-9A44-DB8C35A520CD}"/>
              </a:ext>
            </a:extLst>
          </p:cNvPr>
          <p:cNvSpPr/>
          <p:nvPr/>
        </p:nvSpPr>
        <p:spPr>
          <a:xfrm>
            <a:off x="10082959" y="5921615"/>
            <a:ext cx="1949778" cy="378735"/>
          </a:xfrm>
          <a:custGeom>
            <a:avLst/>
            <a:gdLst>
              <a:gd name="connsiteX0" fmla="*/ 0 w 2597948"/>
              <a:gd name="connsiteY0" fmla="*/ 75748 h 757480"/>
              <a:gd name="connsiteX1" fmla="*/ 75748 w 2597948"/>
              <a:gd name="connsiteY1" fmla="*/ 0 h 757480"/>
              <a:gd name="connsiteX2" fmla="*/ 2522200 w 2597948"/>
              <a:gd name="connsiteY2" fmla="*/ 0 h 757480"/>
              <a:gd name="connsiteX3" fmla="*/ 2597948 w 2597948"/>
              <a:gd name="connsiteY3" fmla="*/ 75748 h 757480"/>
              <a:gd name="connsiteX4" fmla="*/ 2597948 w 2597948"/>
              <a:gd name="connsiteY4" fmla="*/ 681732 h 757480"/>
              <a:gd name="connsiteX5" fmla="*/ 2522200 w 2597948"/>
              <a:gd name="connsiteY5" fmla="*/ 757480 h 757480"/>
              <a:gd name="connsiteX6" fmla="*/ 75748 w 2597948"/>
              <a:gd name="connsiteY6" fmla="*/ 757480 h 757480"/>
              <a:gd name="connsiteX7" fmla="*/ 0 w 2597948"/>
              <a:gd name="connsiteY7" fmla="*/ 681732 h 757480"/>
              <a:gd name="connsiteX8" fmla="*/ 0 w 2597948"/>
              <a:gd name="connsiteY8" fmla="*/ 75748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7948" h="757480">
                <a:moveTo>
                  <a:pt x="0" y="75748"/>
                </a:moveTo>
                <a:cubicBezTo>
                  <a:pt x="0" y="33914"/>
                  <a:pt x="33914" y="0"/>
                  <a:pt x="75748" y="0"/>
                </a:cubicBezTo>
                <a:lnTo>
                  <a:pt x="2522200" y="0"/>
                </a:lnTo>
                <a:cubicBezTo>
                  <a:pt x="2564034" y="0"/>
                  <a:pt x="2597948" y="33914"/>
                  <a:pt x="2597948" y="75748"/>
                </a:cubicBezTo>
                <a:lnTo>
                  <a:pt x="2597948" y="681732"/>
                </a:lnTo>
                <a:cubicBezTo>
                  <a:pt x="2597948" y="723566"/>
                  <a:pt x="2564034" y="757480"/>
                  <a:pt x="2522200" y="757480"/>
                </a:cubicBezTo>
                <a:lnTo>
                  <a:pt x="75748" y="757480"/>
                </a:lnTo>
                <a:cubicBezTo>
                  <a:pt x="33914" y="757480"/>
                  <a:pt x="0" y="723566"/>
                  <a:pt x="0" y="681732"/>
                </a:cubicBezTo>
                <a:lnTo>
                  <a:pt x="0" y="75748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143" tIns="23793" rIns="30143" bIns="23793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  <a:cs typeface="Lato Regular"/>
              </a:rPr>
              <a:t>Step 7 :Pre-Alert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cs typeface="Lato Regular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</p:txBody>
      </p:sp>
      <p:sp>
        <p:nvSpPr>
          <p:cNvPr id="99" name="Freeform 39">
            <a:extLst>
              <a:ext uri="{FF2B5EF4-FFF2-40B4-BE49-F238E27FC236}">
                <a16:creationId xmlns:a16="http://schemas.microsoft.com/office/drawing/2014/main" id="{47AA43E1-04A3-4FF2-990C-751AC6967327}"/>
              </a:ext>
            </a:extLst>
          </p:cNvPr>
          <p:cNvSpPr/>
          <p:nvPr/>
        </p:nvSpPr>
        <p:spPr>
          <a:xfrm>
            <a:off x="9841288" y="4454888"/>
            <a:ext cx="162369" cy="97402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48079"/>
                </a:lnTo>
                <a:lnTo>
                  <a:pt x="324743" y="1948079"/>
                </a:lnTo>
              </a:path>
            </a:pathLst>
          </a:custGeom>
          <a:noFill/>
          <a:ln w="12700">
            <a:solidFill>
              <a:srgbClr val="BFBFBF"/>
            </a:solidFill>
            <a:prstDash val="sys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88C7A-6F9E-4A66-98D3-75282EBD9DB8}"/>
              </a:ext>
            </a:extLst>
          </p:cNvPr>
          <p:cNvSpPr txBox="1"/>
          <p:nvPr/>
        </p:nvSpPr>
        <p:spPr>
          <a:xfrm>
            <a:off x="413177" y="1367059"/>
            <a:ext cx="45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Overview of our ITES Services Model: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C93503-5215-4B3F-B22B-80A1CEDD1F3C}"/>
              </a:ext>
            </a:extLst>
          </p:cNvPr>
          <p:cNvSpPr txBox="1"/>
          <p:nvPr/>
        </p:nvSpPr>
        <p:spPr>
          <a:xfrm>
            <a:off x="749179" y="6033205"/>
            <a:ext cx="505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 </a:t>
            </a:r>
            <a:r>
              <a:rPr lang="en-US" sz="1200" dirty="0"/>
              <a:t>Work handled based on transactional volumes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F6F9937-1CC7-48D2-A5D3-72622E36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0838"/>
            <a:ext cx="1022986" cy="377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15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391" y="292370"/>
            <a:ext cx="9932500" cy="660511"/>
          </a:xfrm>
        </p:spPr>
        <p:txBody>
          <a:bodyPr>
            <a:noAutofit/>
          </a:bodyPr>
          <a:lstStyle/>
          <a:p>
            <a:pPr algn="l"/>
            <a:r>
              <a:rPr lang="en-US" sz="4200" b="1" dirty="0">
                <a:solidFill>
                  <a:schemeClr val="tx1"/>
                </a:solidFill>
                <a:latin typeface="+mn-lt"/>
              </a:rPr>
              <a:t>Sales Support Activities- Process Steps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6343" y="1905000"/>
            <a:ext cx="4401131" cy="4402973"/>
            <a:chOff x="2945130" y="-5145280"/>
            <a:chExt cx="3247390" cy="3233282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204612" y="-5144320"/>
              <a:ext cx="1288015" cy="1102125"/>
            </a:xfrm>
            <a:custGeom>
              <a:avLst/>
              <a:gdLst>
                <a:gd name="connsiteX0" fmla="*/ 1288015 w 1288015"/>
                <a:gd name="connsiteY0" fmla="*/ 0 h 1102125"/>
                <a:gd name="connsiteX1" fmla="*/ 1288015 w 1288015"/>
                <a:gd name="connsiteY1" fmla="*/ 719538 h 1102125"/>
                <a:gd name="connsiteX2" fmla="*/ 626027 w 1288015"/>
                <a:gd name="connsiteY2" fmla="*/ 1102125 h 1102125"/>
                <a:gd name="connsiteX3" fmla="*/ 0 w 1288015"/>
                <a:gd name="connsiteY3" fmla="*/ 739451 h 1102125"/>
                <a:gd name="connsiteX4" fmla="*/ 17821 w 1288015"/>
                <a:gd name="connsiteY4" fmla="*/ 710192 h 1102125"/>
                <a:gd name="connsiteX5" fmla="*/ 1198201 w 1288015"/>
                <a:gd name="connsiteY5" fmla="*/ 4523 h 110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8015" h="1102125">
                  <a:moveTo>
                    <a:pt x="1288015" y="0"/>
                  </a:moveTo>
                  <a:lnTo>
                    <a:pt x="1288015" y="719538"/>
                  </a:lnTo>
                  <a:lnTo>
                    <a:pt x="626027" y="1102125"/>
                  </a:lnTo>
                  <a:lnTo>
                    <a:pt x="0" y="739451"/>
                  </a:lnTo>
                  <a:lnTo>
                    <a:pt x="17821" y="710192"/>
                  </a:lnTo>
                  <a:cubicBezTo>
                    <a:pt x="280432" y="322477"/>
                    <a:pt x="706946" y="54285"/>
                    <a:pt x="1198201" y="4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625975" y="-5145280"/>
              <a:ext cx="1307324" cy="1103085"/>
            </a:xfrm>
            <a:custGeom>
              <a:avLst/>
              <a:gdLst>
                <a:gd name="connsiteX0" fmla="*/ 0 w 1307324"/>
                <a:gd name="connsiteY0" fmla="*/ 0 h 1103085"/>
                <a:gd name="connsiteX1" fmla="*/ 108864 w 1307324"/>
                <a:gd name="connsiteY1" fmla="*/ 5483 h 1103085"/>
                <a:gd name="connsiteX2" fmla="*/ 1289244 w 1307324"/>
                <a:gd name="connsiteY2" fmla="*/ 711152 h 1103085"/>
                <a:gd name="connsiteX3" fmla="*/ 1307324 w 1307324"/>
                <a:gd name="connsiteY3" fmla="*/ 740838 h 1103085"/>
                <a:gd name="connsiteX4" fmla="*/ 671513 w 1307324"/>
                <a:gd name="connsiteY4" fmla="*/ 1103085 h 1103085"/>
                <a:gd name="connsiteX5" fmla="*/ 0 w 1307324"/>
                <a:gd name="connsiteY5" fmla="*/ 720498 h 110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7324" h="1103085">
                  <a:moveTo>
                    <a:pt x="0" y="0"/>
                  </a:moveTo>
                  <a:lnTo>
                    <a:pt x="108864" y="5483"/>
                  </a:lnTo>
                  <a:cubicBezTo>
                    <a:pt x="600118" y="55245"/>
                    <a:pt x="1026633" y="323437"/>
                    <a:pt x="1289244" y="711152"/>
                  </a:cubicBezTo>
                  <a:lnTo>
                    <a:pt x="1307324" y="740838"/>
                  </a:lnTo>
                  <a:lnTo>
                    <a:pt x="671513" y="1103085"/>
                  </a:lnTo>
                  <a:lnTo>
                    <a:pt x="0" y="7204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380038" y="-4265816"/>
              <a:ext cx="812482" cy="1490650"/>
            </a:xfrm>
            <a:custGeom>
              <a:avLst/>
              <a:gdLst>
                <a:gd name="connsiteX0" fmla="*/ 633310 w 812482"/>
                <a:gd name="connsiteY0" fmla="*/ 0 h 1490650"/>
                <a:gd name="connsiteX1" fmla="*/ 684884 w 812482"/>
                <a:gd name="connsiteY1" fmla="*/ 106786 h 1490650"/>
                <a:gd name="connsiteX2" fmla="*/ 812482 w 812482"/>
                <a:gd name="connsiteY2" fmla="*/ 737176 h 1490650"/>
                <a:gd name="connsiteX3" fmla="*/ 684884 w 812482"/>
                <a:gd name="connsiteY3" fmla="*/ 1367566 h 1490650"/>
                <a:gd name="connsiteX4" fmla="*/ 625439 w 812482"/>
                <a:gd name="connsiteY4" fmla="*/ 1490650 h 1490650"/>
                <a:gd name="connsiteX5" fmla="*/ 0 w 812482"/>
                <a:gd name="connsiteY5" fmla="*/ 1133257 h 1490650"/>
                <a:gd name="connsiteX6" fmla="*/ 0 w 812482"/>
                <a:gd name="connsiteY6" fmla="*/ 364907 h 14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2482" h="1490650">
                  <a:moveTo>
                    <a:pt x="633310" y="0"/>
                  </a:moveTo>
                  <a:lnTo>
                    <a:pt x="684884" y="106786"/>
                  </a:lnTo>
                  <a:cubicBezTo>
                    <a:pt x="767048" y="300543"/>
                    <a:pt x="812482" y="513567"/>
                    <a:pt x="812482" y="737176"/>
                  </a:cubicBezTo>
                  <a:cubicBezTo>
                    <a:pt x="812482" y="960785"/>
                    <a:pt x="767048" y="1173810"/>
                    <a:pt x="684884" y="1367566"/>
                  </a:cubicBezTo>
                  <a:lnTo>
                    <a:pt x="625439" y="1490650"/>
                  </a:lnTo>
                  <a:lnTo>
                    <a:pt x="0" y="1133257"/>
                  </a:lnTo>
                  <a:lnTo>
                    <a:pt x="0" y="3649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625975" y="-3015083"/>
              <a:ext cx="1307324" cy="1103085"/>
            </a:xfrm>
            <a:custGeom>
              <a:avLst/>
              <a:gdLst>
                <a:gd name="connsiteX0" fmla="*/ 671513 w 1307324"/>
                <a:gd name="connsiteY0" fmla="*/ 0 h 1103085"/>
                <a:gd name="connsiteX1" fmla="*/ 1307324 w 1307324"/>
                <a:gd name="connsiteY1" fmla="*/ 362247 h 1103085"/>
                <a:gd name="connsiteX2" fmla="*/ 1289244 w 1307324"/>
                <a:gd name="connsiteY2" fmla="*/ 391933 h 1103085"/>
                <a:gd name="connsiteX3" fmla="*/ 108864 w 1307324"/>
                <a:gd name="connsiteY3" fmla="*/ 1097602 h 1103085"/>
                <a:gd name="connsiteX4" fmla="*/ 0 w 1307324"/>
                <a:gd name="connsiteY4" fmla="*/ 1103085 h 1103085"/>
                <a:gd name="connsiteX5" fmla="*/ 0 w 1307324"/>
                <a:gd name="connsiteY5" fmla="*/ 382588 h 110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7324" h="1103085">
                  <a:moveTo>
                    <a:pt x="671513" y="0"/>
                  </a:moveTo>
                  <a:lnTo>
                    <a:pt x="1307324" y="362247"/>
                  </a:lnTo>
                  <a:lnTo>
                    <a:pt x="1289244" y="391933"/>
                  </a:lnTo>
                  <a:cubicBezTo>
                    <a:pt x="1026633" y="779648"/>
                    <a:pt x="600118" y="1047840"/>
                    <a:pt x="108864" y="1097602"/>
                  </a:cubicBezTo>
                  <a:lnTo>
                    <a:pt x="0" y="1103085"/>
                  </a:lnTo>
                  <a:lnTo>
                    <a:pt x="0" y="3825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196581" y="-3015084"/>
              <a:ext cx="1284932" cy="1101566"/>
            </a:xfrm>
            <a:custGeom>
              <a:avLst/>
              <a:gdLst>
                <a:gd name="connsiteX0" fmla="*/ 613420 w 1284932"/>
                <a:gd name="connsiteY0" fmla="*/ 0 h 1101566"/>
                <a:gd name="connsiteX1" fmla="*/ 1284932 w 1284932"/>
                <a:gd name="connsiteY1" fmla="*/ 382588 h 1101566"/>
                <a:gd name="connsiteX2" fmla="*/ 1284932 w 1284932"/>
                <a:gd name="connsiteY2" fmla="*/ 1101566 h 1101566"/>
                <a:gd name="connsiteX3" fmla="*/ 1206231 w 1284932"/>
                <a:gd name="connsiteY3" fmla="*/ 1097602 h 1101566"/>
                <a:gd name="connsiteX4" fmla="*/ 25851 w 1284932"/>
                <a:gd name="connsiteY4" fmla="*/ 391933 h 1101566"/>
                <a:gd name="connsiteX5" fmla="*/ 0 w 1284932"/>
                <a:gd name="connsiteY5" fmla="*/ 349490 h 1101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4932" h="1101566">
                  <a:moveTo>
                    <a:pt x="613420" y="0"/>
                  </a:moveTo>
                  <a:lnTo>
                    <a:pt x="1284932" y="382588"/>
                  </a:lnTo>
                  <a:lnTo>
                    <a:pt x="1284932" y="1101566"/>
                  </a:lnTo>
                  <a:lnTo>
                    <a:pt x="1206231" y="1097602"/>
                  </a:lnTo>
                  <a:cubicBezTo>
                    <a:pt x="714976" y="1047840"/>
                    <a:pt x="288462" y="779648"/>
                    <a:pt x="25851" y="391933"/>
                  </a:cubicBezTo>
                  <a:lnTo>
                    <a:pt x="0" y="3494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45130" y="-4282751"/>
              <a:ext cx="814070" cy="1492003"/>
            </a:xfrm>
            <a:custGeom>
              <a:avLst/>
              <a:gdLst>
                <a:gd name="connsiteX0" fmla="*/ 187351 w 814070"/>
                <a:gd name="connsiteY0" fmla="*/ 0 h 1492003"/>
                <a:gd name="connsiteX1" fmla="*/ 814070 w 814070"/>
                <a:gd name="connsiteY1" fmla="*/ 359618 h 1492003"/>
                <a:gd name="connsiteX2" fmla="*/ 814070 w 814070"/>
                <a:gd name="connsiteY2" fmla="*/ 1126380 h 1492003"/>
                <a:gd name="connsiteX3" fmla="*/ 179518 w 814070"/>
                <a:gd name="connsiteY3" fmla="*/ 1492003 h 1492003"/>
                <a:gd name="connsiteX4" fmla="*/ 127598 w 814070"/>
                <a:gd name="connsiteY4" fmla="*/ 1384501 h 1492003"/>
                <a:gd name="connsiteX5" fmla="*/ 0 w 814070"/>
                <a:gd name="connsiteY5" fmla="*/ 754111 h 1492003"/>
                <a:gd name="connsiteX6" fmla="*/ 127598 w 814070"/>
                <a:gd name="connsiteY6" fmla="*/ 123721 h 149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070" h="1492003">
                  <a:moveTo>
                    <a:pt x="187351" y="0"/>
                  </a:moveTo>
                  <a:lnTo>
                    <a:pt x="814070" y="359618"/>
                  </a:lnTo>
                  <a:lnTo>
                    <a:pt x="814070" y="1126380"/>
                  </a:lnTo>
                  <a:lnTo>
                    <a:pt x="179518" y="1492003"/>
                  </a:lnTo>
                  <a:lnTo>
                    <a:pt x="127598" y="1384501"/>
                  </a:lnTo>
                  <a:cubicBezTo>
                    <a:pt x="45435" y="1190745"/>
                    <a:pt x="0" y="977720"/>
                    <a:pt x="0" y="754111"/>
                  </a:cubicBezTo>
                  <a:cubicBezTo>
                    <a:pt x="0" y="530502"/>
                    <a:pt x="45435" y="317478"/>
                    <a:pt x="127598" y="123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>
              <a:off x="3933825" y="-4270002"/>
              <a:ext cx="1270000" cy="1482725"/>
            </a:xfrm>
            <a:custGeom>
              <a:avLst/>
              <a:gdLst>
                <a:gd name="T0" fmla="*/ 0 w 800"/>
                <a:gd name="T1" fmla="*/ 235 h 934"/>
                <a:gd name="T2" fmla="*/ 400 w 800"/>
                <a:gd name="T3" fmla="*/ 0 h 934"/>
                <a:gd name="T4" fmla="*/ 800 w 800"/>
                <a:gd name="T5" fmla="*/ 235 h 934"/>
                <a:gd name="T6" fmla="*/ 800 w 800"/>
                <a:gd name="T7" fmla="*/ 701 h 934"/>
                <a:gd name="T8" fmla="*/ 400 w 800"/>
                <a:gd name="T9" fmla="*/ 934 h 934"/>
                <a:gd name="T10" fmla="*/ 0 w 800"/>
                <a:gd name="T11" fmla="*/ 701 h 934"/>
                <a:gd name="T12" fmla="*/ 0 w 800"/>
                <a:gd name="T13" fmla="*/ 235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934">
                  <a:moveTo>
                    <a:pt x="0" y="235"/>
                  </a:moveTo>
                  <a:lnTo>
                    <a:pt x="400" y="0"/>
                  </a:lnTo>
                  <a:lnTo>
                    <a:pt x="800" y="235"/>
                  </a:lnTo>
                  <a:lnTo>
                    <a:pt x="800" y="701"/>
                  </a:lnTo>
                  <a:lnTo>
                    <a:pt x="400" y="934"/>
                  </a:lnTo>
                  <a:lnTo>
                    <a:pt x="0" y="701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267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787914" y="5167914"/>
            <a:ext cx="3404086" cy="13129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133" b="1" dirty="0">
                <a:solidFill>
                  <a:schemeClr val="accent2">
                    <a:lumMod val="75000"/>
                  </a:schemeClr>
                </a:solidFill>
              </a:rPr>
              <a:t>Step 6: Customer confirms quotation booking request will be sent to CS</a:t>
            </a:r>
          </a:p>
          <a:p>
            <a:endParaRPr lang="en-US" sz="2133" dirty="0">
              <a:solidFill>
                <a:schemeClr val="accent4"/>
              </a:solidFill>
            </a:endParaRPr>
          </a:p>
        </p:txBody>
      </p:sp>
      <p:sp>
        <p:nvSpPr>
          <p:cNvPr id="18" name="Chevron 17"/>
          <p:cNvSpPr/>
          <p:nvPr/>
        </p:nvSpPr>
        <p:spPr bwMode="auto">
          <a:xfrm flipH="1">
            <a:off x="8588452" y="5502379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0" y="5204589"/>
            <a:ext cx="3345026" cy="13129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133" b="1" dirty="0">
                <a:solidFill>
                  <a:schemeClr val="accent5"/>
                </a:solidFill>
              </a:rPr>
              <a:t>Step 3: BO Sales support will issue quote using Customer ERP</a:t>
            </a:r>
          </a:p>
          <a:p>
            <a:pPr algn="r"/>
            <a:endParaRPr lang="en-US" sz="2133" dirty="0">
              <a:solidFill>
                <a:schemeClr val="accent5"/>
              </a:solidFill>
            </a:endParaRPr>
          </a:p>
        </p:txBody>
      </p:sp>
      <p:sp>
        <p:nvSpPr>
          <p:cNvPr id="22" name="Chevron 21"/>
          <p:cNvSpPr/>
          <p:nvPr/>
        </p:nvSpPr>
        <p:spPr bwMode="auto">
          <a:xfrm>
            <a:off x="3499209" y="5502379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787914" y="2251153"/>
            <a:ext cx="3404086" cy="6564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133" b="1" dirty="0">
                <a:solidFill>
                  <a:schemeClr val="accent2"/>
                </a:solidFill>
              </a:rPr>
              <a:t>Step 4: Follow-up calls with customer to win quote</a:t>
            </a:r>
          </a:p>
        </p:txBody>
      </p:sp>
      <p:sp>
        <p:nvSpPr>
          <p:cNvPr id="26" name="Chevron 25"/>
          <p:cNvSpPr/>
          <p:nvPr/>
        </p:nvSpPr>
        <p:spPr bwMode="auto">
          <a:xfrm flipH="1">
            <a:off x="8588452" y="2448171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58721" y="2087037"/>
            <a:ext cx="3365718" cy="9846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1" algn="r"/>
            <a:r>
              <a:rPr lang="en-US" sz="2133" b="1" dirty="0">
                <a:solidFill>
                  <a:schemeClr val="accent1"/>
                </a:solidFill>
              </a:rPr>
              <a:t>Step 1: Direct Sales - Engaging with customer &amp; Enquiry Generation</a:t>
            </a:r>
          </a:p>
        </p:txBody>
      </p:sp>
      <p:sp>
        <p:nvSpPr>
          <p:cNvPr id="30" name="Chevron 29"/>
          <p:cNvSpPr/>
          <p:nvPr/>
        </p:nvSpPr>
        <p:spPr bwMode="auto">
          <a:xfrm>
            <a:off x="3499209" y="2448171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787913" y="3450025"/>
            <a:ext cx="3299747" cy="13129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133" b="1" dirty="0">
                <a:solidFill>
                  <a:schemeClr val="accent3"/>
                </a:solidFill>
              </a:rPr>
              <a:t>Step 5: Customer discounts internal coordination revised quote</a:t>
            </a:r>
          </a:p>
          <a:p>
            <a:endParaRPr lang="en-US" sz="2133" dirty="0">
              <a:solidFill>
                <a:schemeClr val="accent3"/>
              </a:solidFill>
            </a:endParaRPr>
          </a:p>
        </p:txBody>
      </p:sp>
      <p:sp>
        <p:nvSpPr>
          <p:cNvPr id="34" name="Chevron 33"/>
          <p:cNvSpPr/>
          <p:nvPr/>
        </p:nvSpPr>
        <p:spPr bwMode="auto">
          <a:xfrm flipH="1">
            <a:off x="8588452" y="3975275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0" y="3778257"/>
            <a:ext cx="3424440" cy="6564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133" b="1" dirty="0">
                <a:solidFill>
                  <a:schemeClr val="accent6"/>
                </a:solidFill>
              </a:rPr>
              <a:t>Step 2: Direct Sales-Enquiry will be forwarded to BO Team</a:t>
            </a:r>
          </a:p>
        </p:txBody>
      </p:sp>
      <p:sp>
        <p:nvSpPr>
          <p:cNvPr id="38" name="Chevron 37"/>
          <p:cNvSpPr/>
          <p:nvPr/>
        </p:nvSpPr>
        <p:spPr bwMode="auto">
          <a:xfrm>
            <a:off x="3499209" y="3975275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lang="en-US" sz="2400" dirty="0">
              <a:solidFill>
                <a:schemeClr val="accent6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667093" y="2385919"/>
            <a:ext cx="444907" cy="453461"/>
            <a:chOff x="9067800" y="-747713"/>
            <a:chExt cx="330200" cy="336550"/>
          </a:xfrm>
          <a:solidFill>
            <a:schemeClr val="bg1"/>
          </a:solidFill>
        </p:grpSpPr>
        <p:sp>
          <p:nvSpPr>
            <p:cNvPr id="99" name="Freeform 19"/>
            <p:cNvSpPr>
              <a:spLocks noEditPoints="1"/>
            </p:cNvSpPr>
            <p:nvPr/>
          </p:nvSpPr>
          <p:spPr bwMode="auto">
            <a:xfrm>
              <a:off x="9067800" y="-747713"/>
              <a:ext cx="330200" cy="336550"/>
            </a:xfrm>
            <a:custGeom>
              <a:avLst/>
              <a:gdLst>
                <a:gd name="T0" fmla="*/ 77 w 87"/>
                <a:gd name="T1" fmla="*/ 48 h 87"/>
                <a:gd name="T2" fmla="*/ 75 w 87"/>
                <a:gd name="T3" fmla="*/ 20 h 87"/>
                <a:gd name="T4" fmla="*/ 61 w 87"/>
                <a:gd name="T5" fmla="*/ 23 h 87"/>
                <a:gd name="T6" fmla="*/ 43 w 87"/>
                <a:gd name="T7" fmla="*/ 0 h 87"/>
                <a:gd name="T8" fmla="*/ 25 w 87"/>
                <a:gd name="T9" fmla="*/ 23 h 87"/>
                <a:gd name="T10" fmla="*/ 5 w 87"/>
                <a:gd name="T11" fmla="*/ 33 h 87"/>
                <a:gd name="T12" fmla="*/ 12 w 87"/>
                <a:gd name="T13" fmla="*/ 55 h 87"/>
                <a:gd name="T14" fmla="*/ 87 w 87"/>
                <a:gd name="T15" fmla="*/ 67 h 87"/>
                <a:gd name="T16" fmla="*/ 23 w 87"/>
                <a:gd name="T17" fmla="*/ 55 h 87"/>
                <a:gd name="T18" fmla="*/ 21 w 87"/>
                <a:gd name="T19" fmla="*/ 59 h 87"/>
                <a:gd name="T20" fmla="*/ 20 w 87"/>
                <a:gd name="T21" fmla="*/ 63 h 87"/>
                <a:gd name="T22" fmla="*/ 14 w 87"/>
                <a:gd name="T23" fmla="*/ 63 h 87"/>
                <a:gd name="T24" fmla="*/ 16 w 87"/>
                <a:gd name="T25" fmla="*/ 69 h 87"/>
                <a:gd name="T26" fmla="*/ 19 w 87"/>
                <a:gd name="T27" fmla="*/ 84 h 87"/>
                <a:gd name="T28" fmla="*/ 30 w 87"/>
                <a:gd name="T29" fmla="*/ 84 h 87"/>
                <a:gd name="T30" fmla="*/ 32 w 87"/>
                <a:gd name="T31" fmla="*/ 65 h 87"/>
                <a:gd name="T32" fmla="*/ 22 w 87"/>
                <a:gd name="T33" fmla="*/ 68 h 87"/>
                <a:gd name="T34" fmla="*/ 33 w 87"/>
                <a:gd name="T35" fmla="*/ 81 h 87"/>
                <a:gd name="T36" fmla="*/ 43 w 87"/>
                <a:gd name="T37" fmla="*/ 49 h 87"/>
                <a:gd name="T38" fmla="*/ 40 w 87"/>
                <a:gd name="T39" fmla="*/ 52 h 87"/>
                <a:gd name="T40" fmla="*/ 39 w 87"/>
                <a:gd name="T41" fmla="*/ 61 h 87"/>
                <a:gd name="T42" fmla="*/ 43 w 87"/>
                <a:gd name="T43" fmla="*/ 69 h 87"/>
                <a:gd name="T44" fmla="*/ 58 w 87"/>
                <a:gd name="T45" fmla="*/ 73 h 87"/>
                <a:gd name="T46" fmla="*/ 56 w 87"/>
                <a:gd name="T47" fmla="*/ 72 h 87"/>
                <a:gd name="T48" fmla="*/ 60 w 87"/>
                <a:gd name="T49" fmla="*/ 48 h 87"/>
                <a:gd name="T50" fmla="*/ 60 w 87"/>
                <a:gd name="T51" fmla="*/ 48 h 87"/>
                <a:gd name="T52" fmla="*/ 69 w 87"/>
                <a:gd name="T53" fmla="*/ 63 h 87"/>
                <a:gd name="T54" fmla="*/ 56 w 87"/>
                <a:gd name="T55" fmla="*/ 82 h 87"/>
                <a:gd name="T56" fmla="*/ 56 w 87"/>
                <a:gd name="T57" fmla="*/ 82 h 87"/>
                <a:gd name="T58" fmla="*/ 64 w 87"/>
                <a:gd name="T59" fmla="*/ 76 h 87"/>
                <a:gd name="T60" fmla="*/ 70 w 87"/>
                <a:gd name="T61" fmla="*/ 69 h 87"/>
                <a:gd name="T62" fmla="*/ 72 w 87"/>
                <a:gd name="T63" fmla="*/ 65 h 87"/>
                <a:gd name="T64" fmla="*/ 71 w 87"/>
                <a:gd name="T65" fmla="*/ 56 h 87"/>
                <a:gd name="T66" fmla="*/ 71 w 87"/>
                <a:gd name="T67" fmla="*/ 56 h 87"/>
                <a:gd name="T68" fmla="*/ 66 w 87"/>
                <a:gd name="T69" fmla="*/ 40 h 87"/>
                <a:gd name="T70" fmla="*/ 77 w 87"/>
                <a:gd name="T71" fmla="*/ 44 h 87"/>
                <a:gd name="T72" fmla="*/ 64 w 87"/>
                <a:gd name="T73" fmla="*/ 37 h 87"/>
                <a:gd name="T74" fmla="*/ 78 w 87"/>
                <a:gd name="T75" fmla="*/ 39 h 87"/>
                <a:gd name="T76" fmla="*/ 75 w 87"/>
                <a:gd name="T77" fmla="*/ 30 h 87"/>
                <a:gd name="T78" fmla="*/ 73 w 87"/>
                <a:gd name="T79" fmla="*/ 17 h 87"/>
                <a:gd name="T80" fmla="*/ 74 w 87"/>
                <a:gd name="T81" fmla="*/ 9 h 87"/>
                <a:gd name="T82" fmla="*/ 63 w 87"/>
                <a:gd name="T83" fmla="*/ 29 h 87"/>
                <a:gd name="T84" fmla="*/ 49 w 87"/>
                <a:gd name="T85" fmla="*/ 18 h 87"/>
                <a:gd name="T86" fmla="*/ 43 w 87"/>
                <a:gd name="T87" fmla="*/ 14 h 87"/>
                <a:gd name="T88" fmla="*/ 38 w 87"/>
                <a:gd name="T89" fmla="*/ 6 h 87"/>
                <a:gd name="T90" fmla="*/ 43 w 87"/>
                <a:gd name="T91" fmla="*/ 23 h 87"/>
                <a:gd name="T92" fmla="*/ 54 w 87"/>
                <a:gd name="T93" fmla="*/ 41 h 87"/>
                <a:gd name="T94" fmla="*/ 42 w 87"/>
                <a:gd name="T95" fmla="*/ 29 h 87"/>
                <a:gd name="T96" fmla="*/ 32 w 87"/>
                <a:gd name="T97" fmla="*/ 53 h 87"/>
                <a:gd name="T98" fmla="*/ 24 w 87"/>
                <a:gd name="T99" fmla="*/ 29 h 87"/>
                <a:gd name="T100" fmla="*/ 16 w 87"/>
                <a:gd name="T101" fmla="*/ 25 h 87"/>
                <a:gd name="T102" fmla="*/ 24 w 87"/>
                <a:gd name="T103" fmla="*/ 14 h 87"/>
                <a:gd name="T104" fmla="*/ 14 w 87"/>
                <a:gd name="T105" fmla="*/ 26 h 87"/>
                <a:gd name="T106" fmla="*/ 26 w 87"/>
                <a:gd name="T107" fmla="*/ 34 h 87"/>
                <a:gd name="T108" fmla="*/ 16 w 87"/>
                <a:gd name="T109" fmla="*/ 39 h 87"/>
                <a:gd name="T110" fmla="*/ 13 w 87"/>
                <a:gd name="T111" fmla="*/ 42 h 87"/>
                <a:gd name="T112" fmla="*/ 18 w 87"/>
                <a:gd name="T113" fmla="*/ 52 h 87"/>
                <a:gd name="T114" fmla="*/ 18 w 87"/>
                <a:gd name="T115" fmla="*/ 57 h 87"/>
                <a:gd name="T116" fmla="*/ 12 w 87"/>
                <a:gd name="T117" fmla="*/ 61 h 87"/>
                <a:gd name="T118" fmla="*/ 16 w 87"/>
                <a:gd name="T119" fmla="*/ 75 h 87"/>
                <a:gd name="T120" fmla="*/ 2 w 87"/>
                <a:gd name="T121" fmla="*/ 84 h 87"/>
                <a:gd name="T122" fmla="*/ 78 w 87"/>
                <a:gd name="T123" fmla="*/ 84 h 87"/>
                <a:gd name="T124" fmla="*/ 84 w 87"/>
                <a:gd name="T125" fmla="*/ 8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" h="87">
                  <a:moveTo>
                    <a:pt x="82" y="58"/>
                  </a:moveTo>
                  <a:cubicBezTo>
                    <a:pt x="81" y="57"/>
                    <a:pt x="79" y="56"/>
                    <a:pt x="78" y="56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5" y="52"/>
                    <a:pt x="76" y="51"/>
                    <a:pt x="76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7"/>
                    <a:pt x="80" y="45"/>
                    <a:pt x="80" y="43"/>
                  </a:cubicBezTo>
                  <a:cubicBezTo>
                    <a:pt x="81" y="42"/>
                    <a:pt x="81" y="40"/>
                    <a:pt x="81" y="39"/>
                  </a:cubicBezTo>
                  <a:cubicBezTo>
                    <a:pt x="81" y="36"/>
                    <a:pt x="80" y="34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27"/>
                    <a:pt x="76" y="24"/>
                    <a:pt x="73" y="23"/>
                  </a:cubicBezTo>
                  <a:cubicBezTo>
                    <a:pt x="74" y="22"/>
                    <a:pt x="74" y="21"/>
                    <a:pt x="75" y="20"/>
                  </a:cubicBezTo>
                  <a:cubicBezTo>
                    <a:pt x="78" y="19"/>
                    <a:pt x="81" y="16"/>
                    <a:pt x="81" y="13"/>
                  </a:cubicBezTo>
                  <a:cubicBezTo>
                    <a:pt x="81" y="9"/>
                    <a:pt x="78" y="6"/>
                    <a:pt x="74" y="6"/>
                  </a:cubicBezTo>
                  <a:cubicBezTo>
                    <a:pt x="72" y="6"/>
                    <a:pt x="70" y="7"/>
                    <a:pt x="68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2" y="9"/>
                    <a:pt x="59" y="12"/>
                    <a:pt x="59" y="17"/>
                  </a:cubicBezTo>
                  <a:cubicBezTo>
                    <a:pt x="59" y="20"/>
                    <a:pt x="60" y="22"/>
                    <a:pt x="61" y="23"/>
                  </a:cubicBezTo>
                  <a:cubicBezTo>
                    <a:pt x="59" y="24"/>
                    <a:pt x="58" y="25"/>
                    <a:pt x="57" y="27"/>
                  </a:cubicBezTo>
                  <a:cubicBezTo>
                    <a:pt x="56" y="26"/>
                    <a:pt x="55" y="25"/>
                    <a:pt x="54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19"/>
                    <a:pt x="52" y="16"/>
                    <a:pt x="49" y="15"/>
                  </a:cubicBezTo>
                  <a:cubicBezTo>
                    <a:pt x="50" y="13"/>
                    <a:pt x="51" y="11"/>
                    <a:pt x="51" y="9"/>
                  </a:cubicBezTo>
                  <a:cubicBezTo>
                    <a:pt x="51" y="4"/>
                    <a:pt x="48" y="0"/>
                    <a:pt x="43" y="0"/>
                  </a:cubicBezTo>
                  <a:cubicBezTo>
                    <a:pt x="38" y="0"/>
                    <a:pt x="35" y="4"/>
                    <a:pt x="35" y="9"/>
                  </a:cubicBezTo>
                  <a:cubicBezTo>
                    <a:pt x="35" y="11"/>
                    <a:pt x="36" y="13"/>
                    <a:pt x="37" y="15"/>
                  </a:cubicBezTo>
                  <a:cubicBezTo>
                    <a:pt x="34" y="16"/>
                    <a:pt x="32" y="19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5"/>
                    <a:pt x="30" y="26"/>
                    <a:pt x="29" y="27"/>
                  </a:cubicBezTo>
                  <a:cubicBezTo>
                    <a:pt x="28" y="25"/>
                    <a:pt x="27" y="24"/>
                    <a:pt x="25" y="23"/>
                  </a:cubicBezTo>
                  <a:cubicBezTo>
                    <a:pt x="27" y="22"/>
                    <a:pt x="28" y="20"/>
                    <a:pt x="28" y="17"/>
                  </a:cubicBezTo>
                  <a:cubicBezTo>
                    <a:pt x="28" y="12"/>
                    <a:pt x="24" y="9"/>
                    <a:pt x="19" y="9"/>
                  </a:cubicBezTo>
                  <a:cubicBezTo>
                    <a:pt x="15" y="9"/>
                    <a:pt x="11" y="12"/>
                    <a:pt x="11" y="17"/>
                  </a:cubicBezTo>
                  <a:cubicBezTo>
                    <a:pt x="11" y="20"/>
                    <a:pt x="12" y="22"/>
                    <a:pt x="13" y="23"/>
                  </a:cubicBezTo>
                  <a:cubicBezTo>
                    <a:pt x="11" y="24"/>
                    <a:pt x="9" y="26"/>
                    <a:pt x="8" y="28"/>
                  </a:cubicBezTo>
                  <a:cubicBezTo>
                    <a:pt x="7" y="29"/>
                    <a:pt x="5" y="31"/>
                    <a:pt x="5" y="33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5" y="42"/>
                    <a:pt x="6" y="43"/>
                  </a:cubicBezTo>
                  <a:cubicBezTo>
                    <a:pt x="6" y="45"/>
                    <a:pt x="8" y="47"/>
                    <a:pt x="9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2"/>
                    <a:pt x="13" y="53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7"/>
                    <a:pt x="4" y="58"/>
                  </a:cubicBezTo>
                  <a:cubicBezTo>
                    <a:pt x="1" y="60"/>
                    <a:pt x="0" y="63"/>
                    <a:pt x="0" y="6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3"/>
                    <a:pt x="85" y="60"/>
                    <a:pt x="82" y="58"/>
                  </a:cubicBezTo>
                  <a:close/>
                  <a:moveTo>
                    <a:pt x="26" y="49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2"/>
                    <a:pt x="25" y="51"/>
                    <a:pt x="26" y="49"/>
                  </a:cubicBezTo>
                  <a:close/>
                  <a:moveTo>
                    <a:pt x="22" y="58"/>
                  </a:moveTo>
                  <a:cubicBezTo>
                    <a:pt x="23" y="58"/>
                    <a:pt x="23" y="58"/>
                    <a:pt x="23" y="58"/>
                  </a:cubicBezTo>
                  <a:cubicBezTo>
                    <a:pt x="23" y="59"/>
                    <a:pt x="22" y="59"/>
                    <a:pt x="22" y="60"/>
                  </a:cubicBezTo>
                  <a:cubicBezTo>
                    <a:pt x="21" y="59"/>
                    <a:pt x="21" y="59"/>
                    <a:pt x="21" y="59"/>
                  </a:cubicBezTo>
                  <a:lnTo>
                    <a:pt x="22" y="58"/>
                  </a:lnTo>
                  <a:close/>
                  <a:moveTo>
                    <a:pt x="17" y="63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7" y="63"/>
                    <a:pt x="17" y="63"/>
                    <a:pt x="17" y="63"/>
                  </a:cubicBezTo>
                  <a:close/>
                  <a:moveTo>
                    <a:pt x="14" y="63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3" y="63"/>
                    <a:pt x="13" y="63"/>
                    <a:pt x="13" y="63"/>
                  </a:cubicBezTo>
                  <a:lnTo>
                    <a:pt x="14" y="63"/>
                  </a:lnTo>
                  <a:close/>
                  <a:moveTo>
                    <a:pt x="17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6" y="69"/>
                    <a:pt x="16" y="69"/>
                    <a:pt x="16" y="69"/>
                  </a:cubicBezTo>
                  <a:lnTo>
                    <a:pt x="17" y="66"/>
                  </a:lnTo>
                  <a:close/>
                  <a:moveTo>
                    <a:pt x="19" y="7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20" y="75"/>
                    <a:pt x="21" y="76"/>
                    <a:pt x="22" y="7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9" y="84"/>
                    <a:pt x="19" y="84"/>
                    <a:pt x="19" y="84"/>
                  </a:cubicBezTo>
                  <a:lnTo>
                    <a:pt x="19" y="75"/>
                  </a:lnTo>
                  <a:close/>
                  <a:moveTo>
                    <a:pt x="25" y="76"/>
                  </a:moveTo>
                  <a:cubicBezTo>
                    <a:pt x="28" y="76"/>
                    <a:pt x="28" y="76"/>
                    <a:pt x="28" y="76"/>
                  </a:cubicBezTo>
                  <a:cubicBezTo>
                    <a:pt x="28" y="77"/>
                    <a:pt x="29" y="77"/>
                    <a:pt x="29" y="78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5" y="84"/>
                    <a:pt x="25" y="84"/>
                    <a:pt x="25" y="84"/>
                  </a:cubicBezTo>
                  <a:lnTo>
                    <a:pt x="25" y="76"/>
                  </a:lnTo>
                  <a:close/>
                  <a:moveTo>
                    <a:pt x="31" y="77"/>
                  </a:moveTo>
                  <a:cubicBezTo>
                    <a:pt x="31" y="75"/>
                    <a:pt x="30" y="73"/>
                    <a:pt x="30" y="72"/>
                  </a:cubicBezTo>
                  <a:cubicBezTo>
                    <a:pt x="30" y="70"/>
                    <a:pt x="31" y="68"/>
                    <a:pt x="31" y="67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8"/>
                    <a:pt x="28" y="70"/>
                    <a:pt x="28" y="72"/>
                  </a:cubicBezTo>
                  <a:cubicBezTo>
                    <a:pt x="28" y="72"/>
                    <a:pt x="28" y="73"/>
                    <a:pt x="28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2"/>
                    <a:pt x="27" y="57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1"/>
                    <a:pt x="33" y="81"/>
                    <a:pt x="33" y="81"/>
                  </a:cubicBezTo>
                  <a:lnTo>
                    <a:pt x="31" y="77"/>
                  </a:lnTo>
                  <a:close/>
                  <a:moveTo>
                    <a:pt x="43" y="32"/>
                  </a:moveTo>
                  <a:cubicBezTo>
                    <a:pt x="45" y="34"/>
                    <a:pt x="48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48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38" y="49"/>
                    <a:pt x="35" y="46"/>
                    <a:pt x="35" y="41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9" y="36"/>
                    <a:pt x="41" y="34"/>
                    <a:pt x="43" y="32"/>
                  </a:cubicBezTo>
                  <a:close/>
                  <a:moveTo>
                    <a:pt x="40" y="52"/>
                  </a:moveTo>
                  <a:cubicBezTo>
                    <a:pt x="41" y="52"/>
                    <a:pt x="42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4" y="52"/>
                    <a:pt x="45" y="52"/>
                    <a:pt x="46" y="52"/>
                  </a:cubicBezTo>
                  <a:cubicBezTo>
                    <a:pt x="47" y="54"/>
                    <a:pt x="48" y="55"/>
                    <a:pt x="50" y="55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8" y="55"/>
                    <a:pt x="39" y="54"/>
                    <a:pt x="40" y="52"/>
                  </a:cubicBezTo>
                  <a:close/>
                  <a:moveTo>
                    <a:pt x="43" y="69"/>
                  </a:moveTo>
                  <a:cubicBezTo>
                    <a:pt x="40" y="63"/>
                    <a:pt x="40" y="63"/>
                    <a:pt x="40" y="63"/>
                  </a:cubicBezTo>
                  <a:cubicBezTo>
                    <a:pt x="46" y="63"/>
                    <a:pt x="46" y="63"/>
                    <a:pt x="46" y="63"/>
                  </a:cubicBezTo>
                  <a:lnTo>
                    <a:pt x="43" y="69"/>
                  </a:lnTo>
                  <a:close/>
                  <a:moveTo>
                    <a:pt x="44" y="72"/>
                  </a:moveTo>
                  <a:cubicBezTo>
                    <a:pt x="53" y="56"/>
                    <a:pt x="53" y="56"/>
                    <a:pt x="53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57"/>
                    <a:pt x="64" y="62"/>
                    <a:pt x="64" y="68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9" y="72"/>
                    <a:pt x="59" y="72"/>
                  </a:cubicBezTo>
                  <a:cubicBezTo>
                    <a:pt x="59" y="70"/>
                    <a:pt x="58" y="68"/>
                    <a:pt x="58" y="66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8"/>
                    <a:pt x="56" y="70"/>
                    <a:pt x="56" y="72"/>
                  </a:cubicBezTo>
                  <a:cubicBezTo>
                    <a:pt x="56" y="73"/>
                    <a:pt x="55" y="75"/>
                    <a:pt x="55" y="77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44" y="72"/>
                  </a:lnTo>
                  <a:close/>
                  <a:moveTo>
                    <a:pt x="60" y="48"/>
                  </a:moveTo>
                  <a:cubicBezTo>
                    <a:pt x="60" y="49"/>
                    <a:pt x="60" y="49"/>
                    <a:pt x="60" y="49"/>
                  </a:cubicBezTo>
                  <a:cubicBezTo>
                    <a:pt x="61" y="51"/>
                    <a:pt x="62" y="52"/>
                    <a:pt x="63" y="5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6"/>
                    <a:pt x="60" y="56"/>
                    <a:pt x="60" y="55"/>
                  </a:cubicBezTo>
                  <a:lnTo>
                    <a:pt x="60" y="48"/>
                  </a:lnTo>
                  <a:close/>
                  <a:moveTo>
                    <a:pt x="69" y="63"/>
                  </a:moveTo>
                  <a:cubicBezTo>
                    <a:pt x="66" y="63"/>
                    <a:pt x="66" y="63"/>
                    <a:pt x="66" y="63"/>
                  </a:cubicBezTo>
                  <a:cubicBezTo>
                    <a:pt x="66" y="63"/>
                    <a:pt x="66" y="63"/>
                    <a:pt x="66" y="62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9" y="61"/>
                    <a:pt x="69" y="61"/>
                    <a:pt x="69" y="61"/>
                  </a:cubicBezTo>
                  <a:lnTo>
                    <a:pt x="69" y="63"/>
                  </a:lnTo>
                  <a:close/>
                  <a:moveTo>
                    <a:pt x="64" y="60"/>
                  </a:moveTo>
                  <a:cubicBezTo>
                    <a:pt x="64" y="59"/>
                    <a:pt x="63" y="59"/>
                    <a:pt x="63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6" y="59"/>
                    <a:pt x="66" y="59"/>
                    <a:pt x="66" y="59"/>
                  </a:cubicBezTo>
                  <a:lnTo>
                    <a:pt x="64" y="60"/>
                  </a:lnTo>
                  <a:close/>
                  <a:moveTo>
                    <a:pt x="56" y="82"/>
                  </a:moveTo>
                  <a:cubicBezTo>
                    <a:pt x="57" y="78"/>
                    <a:pt x="57" y="78"/>
                    <a:pt x="57" y="78"/>
                  </a:cubicBezTo>
                  <a:cubicBezTo>
                    <a:pt x="58" y="77"/>
                    <a:pt x="58" y="77"/>
                    <a:pt x="58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6" y="84"/>
                    <a:pt x="56" y="84"/>
                    <a:pt x="56" y="84"/>
                  </a:cubicBezTo>
                  <a:lnTo>
                    <a:pt x="56" y="82"/>
                  </a:lnTo>
                  <a:close/>
                  <a:moveTo>
                    <a:pt x="64" y="76"/>
                  </a:moveTo>
                  <a:cubicBezTo>
                    <a:pt x="65" y="76"/>
                    <a:pt x="66" y="75"/>
                    <a:pt x="67" y="74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64" y="84"/>
                    <a:pt x="64" y="84"/>
                    <a:pt x="64" y="84"/>
                  </a:cubicBezTo>
                  <a:lnTo>
                    <a:pt x="64" y="76"/>
                  </a:lnTo>
                  <a:close/>
                  <a:moveTo>
                    <a:pt x="68" y="72"/>
                  </a:moveTo>
                  <a:cubicBezTo>
                    <a:pt x="67" y="69"/>
                    <a:pt x="67" y="69"/>
                    <a:pt x="67" y="69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68"/>
                    <a:pt x="67" y="67"/>
                    <a:pt x="67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68" y="72"/>
                  </a:lnTo>
                  <a:close/>
                  <a:moveTo>
                    <a:pt x="72" y="65"/>
                  </a:moveTo>
                  <a:cubicBezTo>
                    <a:pt x="71" y="65"/>
                    <a:pt x="71" y="65"/>
                    <a:pt x="71" y="6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3"/>
                    <a:pt x="73" y="63"/>
                    <a:pt x="73" y="63"/>
                  </a:cubicBezTo>
                  <a:lnTo>
                    <a:pt x="72" y="65"/>
                  </a:lnTo>
                  <a:close/>
                  <a:moveTo>
                    <a:pt x="75" y="58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3" y="58"/>
                    <a:pt x="73" y="58"/>
                    <a:pt x="73" y="58"/>
                  </a:cubicBezTo>
                  <a:lnTo>
                    <a:pt x="75" y="58"/>
                  </a:lnTo>
                  <a:close/>
                  <a:moveTo>
                    <a:pt x="71" y="56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7" y="55"/>
                    <a:pt x="68" y="55"/>
                    <a:pt x="68" y="55"/>
                  </a:cubicBezTo>
                  <a:cubicBezTo>
                    <a:pt x="69" y="55"/>
                    <a:pt x="70" y="55"/>
                    <a:pt x="71" y="55"/>
                  </a:cubicBezTo>
                  <a:lnTo>
                    <a:pt x="71" y="56"/>
                  </a:lnTo>
                  <a:close/>
                  <a:moveTo>
                    <a:pt x="74" y="47"/>
                  </a:moveTo>
                  <a:cubicBezTo>
                    <a:pt x="74" y="50"/>
                    <a:pt x="71" y="52"/>
                    <a:pt x="68" y="52"/>
                  </a:cubicBezTo>
                  <a:cubicBezTo>
                    <a:pt x="65" y="52"/>
                    <a:pt x="63" y="50"/>
                    <a:pt x="63" y="47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2"/>
                    <a:pt x="64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7" y="41"/>
                    <a:pt x="68" y="41"/>
                    <a:pt x="69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2"/>
                    <a:pt x="74" y="43"/>
                    <a:pt x="74" y="43"/>
                  </a:cubicBezTo>
                  <a:lnTo>
                    <a:pt x="74" y="47"/>
                  </a:lnTo>
                  <a:close/>
                  <a:moveTo>
                    <a:pt x="78" y="42"/>
                  </a:moveTo>
                  <a:cubicBezTo>
                    <a:pt x="77" y="43"/>
                    <a:pt x="77" y="43"/>
                    <a:pt x="77" y="44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1"/>
                    <a:pt x="75" y="39"/>
                    <a:pt x="7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8" y="38"/>
                    <a:pt x="67" y="37"/>
                    <a:pt x="67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4" y="36"/>
                    <a:pt x="64" y="37"/>
                    <a:pt x="64" y="37"/>
                  </a:cubicBezTo>
                  <a:cubicBezTo>
                    <a:pt x="62" y="38"/>
                    <a:pt x="60" y="41"/>
                    <a:pt x="60" y="44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6"/>
                    <a:pt x="60" y="35"/>
                    <a:pt x="60" y="35"/>
                  </a:cubicBezTo>
                  <a:cubicBezTo>
                    <a:pt x="61" y="33"/>
                    <a:pt x="64" y="31"/>
                    <a:pt x="67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5" y="31"/>
                    <a:pt x="78" y="35"/>
                    <a:pt x="78" y="39"/>
                  </a:cubicBezTo>
                  <a:cubicBezTo>
                    <a:pt x="78" y="40"/>
                    <a:pt x="78" y="41"/>
                    <a:pt x="78" y="42"/>
                  </a:cubicBezTo>
                  <a:close/>
                  <a:moveTo>
                    <a:pt x="70" y="25"/>
                  </a:moveTo>
                  <a:cubicBezTo>
                    <a:pt x="70" y="27"/>
                    <a:pt x="68" y="28"/>
                    <a:pt x="67" y="28"/>
                  </a:cubicBezTo>
                  <a:cubicBezTo>
                    <a:pt x="65" y="28"/>
                    <a:pt x="64" y="27"/>
                    <a:pt x="64" y="25"/>
                  </a:cubicBezTo>
                  <a:lnTo>
                    <a:pt x="70" y="25"/>
                  </a:lnTo>
                  <a:close/>
                  <a:moveTo>
                    <a:pt x="75" y="30"/>
                  </a:moveTo>
                  <a:cubicBezTo>
                    <a:pt x="74" y="29"/>
                    <a:pt x="73" y="29"/>
                    <a:pt x="72" y="28"/>
                  </a:cubicBezTo>
                  <a:cubicBezTo>
                    <a:pt x="72" y="28"/>
                    <a:pt x="72" y="27"/>
                    <a:pt x="72" y="26"/>
                  </a:cubicBezTo>
                  <a:cubicBezTo>
                    <a:pt x="74" y="27"/>
                    <a:pt x="75" y="28"/>
                    <a:pt x="75" y="30"/>
                  </a:cubicBezTo>
                  <a:close/>
                  <a:moveTo>
                    <a:pt x="67" y="23"/>
                  </a:moveTo>
                  <a:cubicBezTo>
                    <a:pt x="64" y="23"/>
                    <a:pt x="61" y="20"/>
                    <a:pt x="61" y="17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20"/>
                    <a:pt x="70" y="23"/>
                    <a:pt x="67" y="23"/>
                  </a:cubicBezTo>
                  <a:close/>
                  <a:moveTo>
                    <a:pt x="74" y="9"/>
                  </a:moveTo>
                  <a:cubicBezTo>
                    <a:pt x="76" y="9"/>
                    <a:pt x="78" y="11"/>
                    <a:pt x="78" y="13"/>
                  </a:cubicBezTo>
                  <a:cubicBezTo>
                    <a:pt x="78" y="15"/>
                    <a:pt x="77" y="16"/>
                    <a:pt x="75" y="17"/>
                  </a:cubicBezTo>
                  <a:cubicBezTo>
                    <a:pt x="75" y="14"/>
                    <a:pt x="74" y="11"/>
                    <a:pt x="71" y="10"/>
                  </a:cubicBezTo>
                  <a:cubicBezTo>
                    <a:pt x="72" y="9"/>
                    <a:pt x="73" y="9"/>
                    <a:pt x="74" y="9"/>
                  </a:cubicBezTo>
                  <a:close/>
                  <a:moveTo>
                    <a:pt x="67" y="11"/>
                  </a:moveTo>
                  <a:cubicBezTo>
                    <a:pt x="69" y="11"/>
                    <a:pt x="71" y="13"/>
                    <a:pt x="7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3"/>
                    <a:pt x="65" y="11"/>
                    <a:pt x="67" y="11"/>
                  </a:cubicBezTo>
                  <a:close/>
                  <a:moveTo>
                    <a:pt x="61" y="26"/>
                  </a:moveTo>
                  <a:cubicBezTo>
                    <a:pt x="62" y="27"/>
                    <a:pt x="62" y="28"/>
                    <a:pt x="63" y="29"/>
                  </a:cubicBezTo>
                  <a:cubicBezTo>
                    <a:pt x="61" y="30"/>
                    <a:pt x="60" y="30"/>
                    <a:pt x="59" y="31"/>
                  </a:cubicBezTo>
                  <a:cubicBezTo>
                    <a:pt x="59" y="31"/>
                    <a:pt x="59" y="31"/>
                    <a:pt x="59" y="30"/>
                  </a:cubicBezTo>
                  <a:cubicBezTo>
                    <a:pt x="59" y="28"/>
                    <a:pt x="60" y="27"/>
                    <a:pt x="61" y="26"/>
                  </a:cubicBezTo>
                  <a:close/>
                  <a:moveTo>
                    <a:pt x="51" y="22"/>
                  </a:moveTo>
                  <a:cubicBezTo>
                    <a:pt x="50" y="21"/>
                    <a:pt x="49" y="21"/>
                    <a:pt x="47" y="20"/>
                  </a:cubicBezTo>
                  <a:cubicBezTo>
                    <a:pt x="48" y="20"/>
                    <a:pt x="48" y="19"/>
                    <a:pt x="49" y="18"/>
                  </a:cubicBezTo>
                  <a:cubicBezTo>
                    <a:pt x="50" y="19"/>
                    <a:pt x="51" y="20"/>
                    <a:pt x="51" y="22"/>
                  </a:cubicBezTo>
                  <a:close/>
                  <a:moveTo>
                    <a:pt x="40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2" y="20"/>
                    <a:pt x="40" y="19"/>
                    <a:pt x="40" y="17"/>
                  </a:cubicBezTo>
                  <a:close/>
                  <a:moveTo>
                    <a:pt x="43" y="14"/>
                  </a:moveTo>
                  <a:cubicBezTo>
                    <a:pt x="40" y="14"/>
                    <a:pt x="37" y="12"/>
                    <a:pt x="37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12"/>
                    <a:pt x="46" y="14"/>
                    <a:pt x="43" y="14"/>
                  </a:cubicBezTo>
                  <a:close/>
                  <a:moveTo>
                    <a:pt x="43" y="3"/>
                  </a:moveTo>
                  <a:cubicBezTo>
                    <a:pt x="45" y="3"/>
                    <a:pt x="47" y="4"/>
                    <a:pt x="4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9" y="4"/>
                    <a:pt x="41" y="3"/>
                    <a:pt x="43" y="3"/>
                  </a:cubicBezTo>
                  <a:close/>
                  <a:moveTo>
                    <a:pt x="38" y="18"/>
                  </a:moveTo>
                  <a:cubicBezTo>
                    <a:pt x="38" y="19"/>
                    <a:pt x="38" y="20"/>
                    <a:pt x="39" y="20"/>
                  </a:cubicBezTo>
                  <a:cubicBezTo>
                    <a:pt x="37" y="21"/>
                    <a:pt x="36" y="21"/>
                    <a:pt x="35" y="22"/>
                  </a:cubicBezTo>
                  <a:cubicBezTo>
                    <a:pt x="35" y="20"/>
                    <a:pt x="36" y="19"/>
                    <a:pt x="38" y="18"/>
                  </a:cubicBezTo>
                  <a:close/>
                  <a:moveTo>
                    <a:pt x="43" y="23"/>
                  </a:moveTo>
                  <a:cubicBezTo>
                    <a:pt x="51" y="23"/>
                    <a:pt x="57" y="29"/>
                    <a:pt x="57" y="37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6" y="54"/>
                    <a:pt x="55" y="53"/>
                    <a:pt x="54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3"/>
                    <a:pt x="49" y="52"/>
                    <a:pt x="49" y="51"/>
                  </a:cubicBezTo>
                  <a:cubicBezTo>
                    <a:pt x="52" y="49"/>
                    <a:pt x="54" y="45"/>
                    <a:pt x="54" y="41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33"/>
                    <a:pt x="46" y="31"/>
                    <a:pt x="44" y="29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0" y="31"/>
                    <a:pt x="38" y="33"/>
                    <a:pt x="35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5"/>
                    <a:pt x="34" y="49"/>
                    <a:pt x="37" y="51"/>
                  </a:cubicBezTo>
                  <a:cubicBezTo>
                    <a:pt x="37" y="52"/>
                    <a:pt x="36" y="53"/>
                    <a:pt x="35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0" y="54"/>
                    <a:pt x="29" y="5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29"/>
                    <a:pt x="35" y="23"/>
                    <a:pt x="43" y="23"/>
                  </a:cubicBezTo>
                  <a:close/>
                  <a:moveTo>
                    <a:pt x="28" y="30"/>
                  </a:moveTo>
                  <a:cubicBezTo>
                    <a:pt x="27" y="30"/>
                    <a:pt x="27" y="31"/>
                    <a:pt x="27" y="31"/>
                  </a:cubicBezTo>
                  <a:cubicBezTo>
                    <a:pt x="26" y="30"/>
                    <a:pt x="25" y="29"/>
                    <a:pt x="24" y="29"/>
                  </a:cubicBezTo>
                  <a:cubicBezTo>
                    <a:pt x="24" y="28"/>
                    <a:pt x="25" y="27"/>
                    <a:pt x="25" y="26"/>
                  </a:cubicBezTo>
                  <a:cubicBezTo>
                    <a:pt x="26" y="27"/>
                    <a:pt x="27" y="28"/>
                    <a:pt x="28" y="30"/>
                  </a:cubicBezTo>
                  <a:close/>
                  <a:moveTo>
                    <a:pt x="16" y="25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2" y="27"/>
                    <a:pt x="21" y="28"/>
                    <a:pt x="19" y="28"/>
                  </a:cubicBezTo>
                  <a:cubicBezTo>
                    <a:pt x="18" y="28"/>
                    <a:pt x="16" y="27"/>
                    <a:pt x="16" y="25"/>
                  </a:cubicBezTo>
                  <a:close/>
                  <a:moveTo>
                    <a:pt x="19" y="23"/>
                  </a:moveTo>
                  <a:cubicBezTo>
                    <a:pt x="16" y="23"/>
                    <a:pt x="14" y="20"/>
                    <a:pt x="1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0"/>
                    <a:pt x="22" y="23"/>
                    <a:pt x="19" y="23"/>
                  </a:cubicBezTo>
                  <a:close/>
                  <a:moveTo>
                    <a:pt x="19" y="11"/>
                  </a:moveTo>
                  <a:cubicBezTo>
                    <a:pt x="21" y="11"/>
                    <a:pt x="23" y="13"/>
                    <a:pt x="2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7" y="11"/>
                    <a:pt x="19" y="11"/>
                  </a:cubicBezTo>
                  <a:close/>
                  <a:moveTo>
                    <a:pt x="14" y="26"/>
                  </a:moveTo>
                  <a:cubicBezTo>
                    <a:pt x="14" y="27"/>
                    <a:pt x="14" y="28"/>
                    <a:pt x="14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7"/>
                    <a:pt x="14" y="26"/>
                  </a:cubicBezTo>
                  <a:close/>
                  <a:moveTo>
                    <a:pt x="8" y="42"/>
                  </a:moveTo>
                  <a:cubicBezTo>
                    <a:pt x="8" y="41"/>
                    <a:pt x="8" y="40"/>
                    <a:pt x="8" y="3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1"/>
                    <a:pt x="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3" y="31"/>
                    <a:pt x="25" y="32"/>
                    <a:pt x="26" y="34"/>
                  </a:cubicBezTo>
                  <a:cubicBezTo>
                    <a:pt x="26" y="35"/>
                    <a:pt x="26" y="36"/>
                    <a:pt x="26" y="3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1"/>
                    <a:pt x="24" y="38"/>
                    <a:pt x="22" y="37"/>
                  </a:cubicBezTo>
                  <a:cubicBezTo>
                    <a:pt x="22" y="37"/>
                    <a:pt x="22" y="36"/>
                    <a:pt x="22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7"/>
                    <a:pt x="18" y="38"/>
                    <a:pt x="16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1" y="39"/>
                    <a:pt x="9" y="41"/>
                    <a:pt x="9" y="43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8" y="42"/>
                  </a:cubicBezTo>
                  <a:close/>
                  <a:moveTo>
                    <a:pt x="12" y="43"/>
                  </a:moveTo>
                  <a:cubicBezTo>
                    <a:pt x="12" y="43"/>
                    <a:pt x="13" y="42"/>
                    <a:pt x="13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8" y="41"/>
                    <a:pt x="19" y="41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0"/>
                    <a:pt x="23" y="42"/>
                    <a:pt x="23" y="4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50"/>
                    <a:pt x="21" y="52"/>
                    <a:pt x="18" y="52"/>
                  </a:cubicBezTo>
                  <a:cubicBezTo>
                    <a:pt x="15" y="52"/>
                    <a:pt x="12" y="50"/>
                    <a:pt x="12" y="47"/>
                  </a:cubicBezTo>
                  <a:lnTo>
                    <a:pt x="12" y="43"/>
                  </a:lnTo>
                  <a:close/>
                  <a:moveTo>
                    <a:pt x="18" y="55"/>
                  </a:moveTo>
                  <a:cubicBezTo>
                    <a:pt x="19" y="55"/>
                    <a:pt x="19" y="55"/>
                    <a:pt x="20" y="5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7" y="55"/>
                    <a:pt x="18" y="55"/>
                  </a:cubicBezTo>
                  <a:close/>
                  <a:moveTo>
                    <a:pt x="13" y="58"/>
                  </a:moveTo>
                  <a:cubicBezTo>
                    <a:pt x="15" y="59"/>
                    <a:pt x="15" y="59"/>
                    <a:pt x="15" y="5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58"/>
                    <a:pt x="11" y="58"/>
                    <a:pt x="11" y="58"/>
                  </a:cubicBezTo>
                  <a:lnTo>
                    <a:pt x="13" y="58"/>
                  </a:lnTo>
                  <a:close/>
                  <a:moveTo>
                    <a:pt x="2" y="67"/>
                  </a:moveTo>
                  <a:cubicBezTo>
                    <a:pt x="2" y="64"/>
                    <a:pt x="4" y="62"/>
                    <a:pt x="6" y="60"/>
                  </a:cubicBezTo>
                  <a:cubicBezTo>
                    <a:pt x="6" y="60"/>
                    <a:pt x="7" y="59"/>
                    <a:pt x="8" y="59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2" y="84"/>
                    <a:pt x="2" y="84"/>
                  </a:cubicBezTo>
                  <a:lnTo>
                    <a:pt x="2" y="67"/>
                  </a:lnTo>
                  <a:close/>
                  <a:moveTo>
                    <a:pt x="84" y="84"/>
                  </a:moveTo>
                  <a:cubicBezTo>
                    <a:pt x="81" y="84"/>
                    <a:pt x="81" y="84"/>
                    <a:pt x="81" y="84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9" y="59"/>
                    <a:pt x="80" y="60"/>
                    <a:pt x="80" y="60"/>
                  </a:cubicBezTo>
                  <a:cubicBezTo>
                    <a:pt x="83" y="62"/>
                    <a:pt x="84" y="64"/>
                    <a:pt x="84" y="67"/>
                  </a:cubicBezTo>
                  <a:lnTo>
                    <a:pt x="8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20"/>
            <p:cNvSpPr>
              <a:spLocks/>
            </p:cNvSpPr>
            <p:nvPr/>
          </p:nvSpPr>
          <p:spPr bwMode="auto">
            <a:xfrm>
              <a:off x="9210675" y="-585788"/>
              <a:ext cx="42862" cy="19050"/>
            </a:xfrm>
            <a:custGeom>
              <a:avLst/>
              <a:gdLst>
                <a:gd name="T0" fmla="*/ 5 w 11"/>
                <a:gd name="T1" fmla="*/ 5 h 5"/>
                <a:gd name="T2" fmla="*/ 10 w 11"/>
                <a:gd name="T3" fmla="*/ 1 h 5"/>
                <a:gd name="T4" fmla="*/ 11 w 11"/>
                <a:gd name="T5" fmla="*/ 1 h 5"/>
                <a:gd name="T6" fmla="*/ 8 w 11"/>
                <a:gd name="T7" fmla="*/ 0 h 5"/>
                <a:gd name="T8" fmla="*/ 8 w 11"/>
                <a:gd name="T9" fmla="*/ 0 h 5"/>
                <a:gd name="T10" fmla="*/ 5 w 11"/>
                <a:gd name="T11" fmla="*/ 2 h 5"/>
                <a:gd name="T12" fmla="*/ 2 w 11"/>
                <a:gd name="T13" fmla="*/ 0 h 5"/>
                <a:gd name="T14" fmla="*/ 2 w 11"/>
                <a:gd name="T15" fmla="*/ 0 h 5"/>
                <a:gd name="T16" fmla="*/ 0 w 11"/>
                <a:gd name="T17" fmla="*/ 1 h 5"/>
                <a:gd name="T18" fmla="*/ 0 w 11"/>
                <a:gd name="T19" fmla="*/ 1 h 5"/>
                <a:gd name="T20" fmla="*/ 5 w 11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5">
                  <a:moveTo>
                    <a:pt x="5" y="5"/>
                  </a:moveTo>
                  <a:cubicBezTo>
                    <a:pt x="7" y="5"/>
                    <a:pt x="9" y="3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3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111408" y="3837411"/>
            <a:ext cx="577013" cy="538152"/>
            <a:chOff x="9525000" y="369888"/>
            <a:chExt cx="1249363" cy="1165225"/>
          </a:xfrm>
          <a:solidFill>
            <a:schemeClr val="bg1"/>
          </a:solidFill>
        </p:grpSpPr>
        <p:sp>
          <p:nvSpPr>
            <p:cNvPr id="102" name="Freeform 18"/>
            <p:cNvSpPr>
              <a:spLocks noEditPoints="1"/>
            </p:cNvSpPr>
            <p:nvPr/>
          </p:nvSpPr>
          <p:spPr bwMode="auto">
            <a:xfrm>
              <a:off x="9525000" y="681038"/>
              <a:ext cx="708025" cy="854075"/>
            </a:xfrm>
            <a:custGeom>
              <a:avLst/>
              <a:gdLst>
                <a:gd name="T0" fmla="*/ 32 w 1088"/>
                <a:gd name="T1" fmla="*/ 1312 h 1312"/>
                <a:gd name="T2" fmla="*/ 1056 w 1088"/>
                <a:gd name="T3" fmla="*/ 1312 h 1312"/>
                <a:gd name="T4" fmla="*/ 1088 w 1088"/>
                <a:gd name="T5" fmla="*/ 1280 h 1312"/>
                <a:gd name="T6" fmla="*/ 1088 w 1088"/>
                <a:gd name="T7" fmla="*/ 1280 h 1312"/>
                <a:gd name="T8" fmla="*/ 1088 w 1088"/>
                <a:gd name="T9" fmla="*/ 1197 h 1312"/>
                <a:gd name="T10" fmla="*/ 1047 w 1088"/>
                <a:gd name="T11" fmla="*/ 1097 h 1312"/>
                <a:gd name="T12" fmla="*/ 1024 w 1088"/>
                <a:gd name="T13" fmla="*/ 1075 h 1312"/>
                <a:gd name="T14" fmla="*/ 1024 w 1088"/>
                <a:gd name="T15" fmla="*/ 576 h 1312"/>
                <a:gd name="T16" fmla="*/ 719 w 1088"/>
                <a:gd name="T17" fmla="*/ 256 h 1312"/>
                <a:gd name="T18" fmla="*/ 730 w 1088"/>
                <a:gd name="T19" fmla="*/ 229 h 1312"/>
                <a:gd name="T20" fmla="*/ 768 w 1088"/>
                <a:gd name="T21" fmla="*/ 32 h 1312"/>
                <a:gd name="T22" fmla="*/ 736 w 1088"/>
                <a:gd name="T23" fmla="*/ 0 h 1312"/>
                <a:gd name="T24" fmla="*/ 736 w 1088"/>
                <a:gd name="T25" fmla="*/ 0 h 1312"/>
                <a:gd name="T26" fmla="*/ 352 w 1088"/>
                <a:gd name="T27" fmla="*/ 0 h 1312"/>
                <a:gd name="T28" fmla="*/ 320 w 1088"/>
                <a:gd name="T29" fmla="*/ 32 h 1312"/>
                <a:gd name="T30" fmla="*/ 320 w 1088"/>
                <a:gd name="T31" fmla="*/ 32 h 1312"/>
                <a:gd name="T32" fmla="*/ 358 w 1088"/>
                <a:gd name="T33" fmla="*/ 229 h 1312"/>
                <a:gd name="T34" fmla="*/ 369 w 1088"/>
                <a:gd name="T35" fmla="*/ 256 h 1312"/>
                <a:gd name="T36" fmla="*/ 64 w 1088"/>
                <a:gd name="T37" fmla="*/ 576 h 1312"/>
                <a:gd name="T38" fmla="*/ 64 w 1088"/>
                <a:gd name="T39" fmla="*/ 1043 h 1312"/>
                <a:gd name="T40" fmla="*/ 41 w 1088"/>
                <a:gd name="T41" fmla="*/ 1097 h 1312"/>
                <a:gd name="T42" fmla="*/ 0 w 1088"/>
                <a:gd name="T43" fmla="*/ 1197 h 1312"/>
                <a:gd name="T44" fmla="*/ 0 w 1088"/>
                <a:gd name="T45" fmla="*/ 1280 h 1312"/>
                <a:gd name="T46" fmla="*/ 32 w 1088"/>
                <a:gd name="T47" fmla="*/ 1312 h 1312"/>
                <a:gd name="T48" fmla="*/ 703 w 1088"/>
                <a:gd name="T49" fmla="*/ 64 h 1312"/>
                <a:gd name="T50" fmla="*/ 671 w 1088"/>
                <a:gd name="T51" fmla="*/ 205 h 1312"/>
                <a:gd name="T52" fmla="*/ 650 w 1088"/>
                <a:gd name="T53" fmla="*/ 256 h 1312"/>
                <a:gd name="T54" fmla="*/ 438 w 1088"/>
                <a:gd name="T55" fmla="*/ 256 h 1312"/>
                <a:gd name="T56" fmla="*/ 417 w 1088"/>
                <a:gd name="T57" fmla="*/ 205 h 1312"/>
                <a:gd name="T58" fmla="*/ 385 w 1088"/>
                <a:gd name="T59" fmla="*/ 64 h 1312"/>
                <a:gd name="T60" fmla="*/ 703 w 1088"/>
                <a:gd name="T61" fmla="*/ 64 h 1312"/>
                <a:gd name="T62" fmla="*/ 64 w 1088"/>
                <a:gd name="T63" fmla="*/ 1197 h 1312"/>
                <a:gd name="T64" fmla="*/ 87 w 1088"/>
                <a:gd name="T65" fmla="*/ 1143 h 1312"/>
                <a:gd name="T66" fmla="*/ 128 w 1088"/>
                <a:gd name="T67" fmla="*/ 1043 h 1312"/>
                <a:gd name="T68" fmla="*/ 128 w 1088"/>
                <a:gd name="T69" fmla="*/ 576 h 1312"/>
                <a:gd name="T70" fmla="*/ 384 w 1088"/>
                <a:gd name="T71" fmla="*/ 320 h 1312"/>
                <a:gd name="T72" fmla="*/ 704 w 1088"/>
                <a:gd name="T73" fmla="*/ 320 h 1312"/>
                <a:gd name="T74" fmla="*/ 960 w 1088"/>
                <a:gd name="T75" fmla="*/ 576 h 1312"/>
                <a:gd name="T76" fmla="*/ 960 w 1088"/>
                <a:gd name="T77" fmla="*/ 1056 h 1312"/>
                <a:gd name="T78" fmla="*/ 832 w 1088"/>
                <a:gd name="T79" fmla="*/ 1056 h 1312"/>
                <a:gd name="T80" fmla="*/ 832 w 1088"/>
                <a:gd name="T81" fmla="*/ 1120 h 1312"/>
                <a:gd name="T82" fmla="*/ 979 w 1088"/>
                <a:gd name="T83" fmla="*/ 1120 h 1312"/>
                <a:gd name="T84" fmla="*/ 1001 w 1088"/>
                <a:gd name="T85" fmla="*/ 1143 h 1312"/>
                <a:gd name="T86" fmla="*/ 1024 w 1088"/>
                <a:gd name="T87" fmla="*/ 1197 h 1312"/>
                <a:gd name="T88" fmla="*/ 1024 w 1088"/>
                <a:gd name="T89" fmla="*/ 1248 h 1312"/>
                <a:gd name="T90" fmla="*/ 64 w 1088"/>
                <a:gd name="T91" fmla="*/ 1248 h 1312"/>
                <a:gd name="T92" fmla="*/ 64 w 1088"/>
                <a:gd name="T93" fmla="*/ 119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8" h="1312">
                  <a:moveTo>
                    <a:pt x="32" y="1312"/>
                  </a:moveTo>
                  <a:cubicBezTo>
                    <a:pt x="1056" y="1312"/>
                    <a:pt x="1056" y="1312"/>
                    <a:pt x="1056" y="1312"/>
                  </a:cubicBezTo>
                  <a:cubicBezTo>
                    <a:pt x="1074" y="1312"/>
                    <a:pt x="1088" y="1298"/>
                    <a:pt x="1088" y="1280"/>
                  </a:cubicBezTo>
                  <a:cubicBezTo>
                    <a:pt x="1088" y="1280"/>
                    <a:pt x="1088" y="1280"/>
                    <a:pt x="1088" y="1280"/>
                  </a:cubicBezTo>
                  <a:cubicBezTo>
                    <a:pt x="1088" y="1197"/>
                    <a:pt x="1088" y="1197"/>
                    <a:pt x="1088" y="1197"/>
                  </a:cubicBezTo>
                  <a:cubicBezTo>
                    <a:pt x="1088" y="1160"/>
                    <a:pt x="1073" y="1124"/>
                    <a:pt x="1047" y="1097"/>
                  </a:cubicBezTo>
                  <a:cubicBezTo>
                    <a:pt x="1024" y="1075"/>
                    <a:pt x="1024" y="1075"/>
                    <a:pt x="1024" y="1075"/>
                  </a:cubicBezTo>
                  <a:cubicBezTo>
                    <a:pt x="1024" y="576"/>
                    <a:pt x="1024" y="576"/>
                    <a:pt x="1024" y="576"/>
                  </a:cubicBezTo>
                  <a:cubicBezTo>
                    <a:pt x="1024" y="405"/>
                    <a:pt x="890" y="265"/>
                    <a:pt x="719" y="256"/>
                  </a:cubicBezTo>
                  <a:cubicBezTo>
                    <a:pt x="730" y="229"/>
                    <a:pt x="730" y="229"/>
                    <a:pt x="730" y="229"/>
                  </a:cubicBezTo>
                  <a:cubicBezTo>
                    <a:pt x="755" y="166"/>
                    <a:pt x="768" y="99"/>
                    <a:pt x="768" y="32"/>
                  </a:cubicBezTo>
                  <a:cubicBezTo>
                    <a:pt x="768" y="14"/>
                    <a:pt x="754" y="0"/>
                    <a:pt x="736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4" y="0"/>
                    <a:pt x="320" y="14"/>
                    <a:pt x="320" y="32"/>
                  </a:cubicBezTo>
                  <a:cubicBezTo>
                    <a:pt x="320" y="32"/>
                    <a:pt x="320" y="32"/>
                    <a:pt x="320" y="32"/>
                  </a:cubicBezTo>
                  <a:cubicBezTo>
                    <a:pt x="320" y="99"/>
                    <a:pt x="333" y="166"/>
                    <a:pt x="358" y="229"/>
                  </a:cubicBezTo>
                  <a:cubicBezTo>
                    <a:pt x="369" y="256"/>
                    <a:pt x="369" y="256"/>
                    <a:pt x="369" y="256"/>
                  </a:cubicBezTo>
                  <a:cubicBezTo>
                    <a:pt x="198" y="265"/>
                    <a:pt x="64" y="405"/>
                    <a:pt x="64" y="576"/>
                  </a:cubicBezTo>
                  <a:cubicBezTo>
                    <a:pt x="64" y="1043"/>
                    <a:pt x="64" y="1043"/>
                    <a:pt x="64" y="1043"/>
                  </a:cubicBezTo>
                  <a:cubicBezTo>
                    <a:pt x="64" y="1063"/>
                    <a:pt x="56" y="1083"/>
                    <a:pt x="41" y="1097"/>
                  </a:cubicBezTo>
                  <a:cubicBezTo>
                    <a:pt x="15" y="1124"/>
                    <a:pt x="0" y="1160"/>
                    <a:pt x="0" y="1197"/>
                  </a:cubicBezTo>
                  <a:cubicBezTo>
                    <a:pt x="0" y="1280"/>
                    <a:pt x="0" y="1280"/>
                    <a:pt x="0" y="1280"/>
                  </a:cubicBezTo>
                  <a:cubicBezTo>
                    <a:pt x="0" y="1298"/>
                    <a:pt x="14" y="1312"/>
                    <a:pt x="32" y="1312"/>
                  </a:cubicBezTo>
                  <a:close/>
                  <a:moveTo>
                    <a:pt x="703" y="64"/>
                  </a:moveTo>
                  <a:cubicBezTo>
                    <a:pt x="700" y="112"/>
                    <a:pt x="689" y="160"/>
                    <a:pt x="671" y="205"/>
                  </a:cubicBezTo>
                  <a:cubicBezTo>
                    <a:pt x="650" y="256"/>
                    <a:pt x="650" y="256"/>
                    <a:pt x="650" y="256"/>
                  </a:cubicBezTo>
                  <a:cubicBezTo>
                    <a:pt x="438" y="256"/>
                    <a:pt x="438" y="256"/>
                    <a:pt x="438" y="256"/>
                  </a:cubicBezTo>
                  <a:cubicBezTo>
                    <a:pt x="417" y="205"/>
                    <a:pt x="417" y="205"/>
                    <a:pt x="417" y="205"/>
                  </a:cubicBezTo>
                  <a:cubicBezTo>
                    <a:pt x="399" y="160"/>
                    <a:pt x="388" y="112"/>
                    <a:pt x="385" y="64"/>
                  </a:cubicBezTo>
                  <a:lnTo>
                    <a:pt x="703" y="64"/>
                  </a:lnTo>
                  <a:close/>
                  <a:moveTo>
                    <a:pt x="64" y="1197"/>
                  </a:moveTo>
                  <a:cubicBezTo>
                    <a:pt x="64" y="1177"/>
                    <a:pt x="72" y="1157"/>
                    <a:pt x="87" y="1143"/>
                  </a:cubicBezTo>
                  <a:cubicBezTo>
                    <a:pt x="113" y="1116"/>
                    <a:pt x="128" y="1080"/>
                    <a:pt x="128" y="1043"/>
                  </a:cubicBezTo>
                  <a:cubicBezTo>
                    <a:pt x="128" y="576"/>
                    <a:pt x="128" y="576"/>
                    <a:pt x="128" y="576"/>
                  </a:cubicBezTo>
                  <a:cubicBezTo>
                    <a:pt x="128" y="435"/>
                    <a:pt x="243" y="320"/>
                    <a:pt x="384" y="320"/>
                  </a:cubicBezTo>
                  <a:cubicBezTo>
                    <a:pt x="704" y="320"/>
                    <a:pt x="704" y="320"/>
                    <a:pt x="704" y="320"/>
                  </a:cubicBezTo>
                  <a:cubicBezTo>
                    <a:pt x="845" y="320"/>
                    <a:pt x="960" y="435"/>
                    <a:pt x="960" y="576"/>
                  </a:cubicBezTo>
                  <a:cubicBezTo>
                    <a:pt x="960" y="1056"/>
                    <a:pt x="960" y="1056"/>
                    <a:pt x="960" y="1056"/>
                  </a:cubicBezTo>
                  <a:cubicBezTo>
                    <a:pt x="832" y="1056"/>
                    <a:pt x="832" y="1056"/>
                    <a:pt x="832" y="1056"/>
                  </a:cubicBezTo>
                  <a:cubicBezTo>
                    <a:pt x="832" y="1120"/>
                    <a:pt x="832" y="1120"/>
                    <a:pt x="832" y="1120"/>
                  </a:cubicBezTo>
                  <a:cubicBezTo>
                    <a:pt x="979" y="1120"/>
                    <a:pt x="979" y="1120"/>
                    <a:pt x="979" y="1120"/>
                  </a:cubicBezTo>
                  <a:cubicBezTo>
                    <a:pt x="1001" y="1143"/>
                    <a:pt x="1001" y="1143"/>
                    <a:pt x="1001" y="1143"/>
                  </a:cubicBezTo>
                  <a:cubicBezTo>
                    <a:pt x="1016" y="1157"/>
                    <a:pt x="1024" y="1177"/>
                    <a:pt x="1024" y="1197"/>
                  </a:cubicBezTo>
                  <a:cubicBezTo>
                    <a:pt x="1024" y="1248"/>
                    <a:pt x="1024" y="1248"/>
                    <a:pt x="1024" y="1248"/>
                  </a:cubicBezTo>
                  <a:cubicBezTo>
                    <a:pt x="64" y="1248"/>
                    <a:pt x="64" y="1248"/>
                    <a:pt x="64" y="1248"/>
                  </a:cubicBezTo>
                  <a:lnTo>
                    <a:pt x="64" y="1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19"/>
            <p:cNvSpPr>
              <a:spLocks/>
            </p:cNvSpPr>
            <p:nvPr/>
          </p:nvSpPr>
          <p:spPr bwMode="auto">
            <a:xfrm>
              <a:off x="9774238" y="1035051"/>
              <a:ext cx="187325" cy="325438"/>
            </a:xfrm>
            <a:custGeom>
              <a:avLst/>
              <a:gdLst>
                <a:gd name="T0" fmla="*/ 176 w 288"/>
                <a:gd name="T1" fmla="*/ 224 h 499"/>
                <a:gd name="T2" fmla="*/ 112 w 288"/>
                <a:gd name="T3" fmla="*/ 224 h 499"/>
                <a:gd name="T4" fmla="*/ 64 w 288"/>
                <a:gd name="T5" fmla="*/ 176 h 499"/>
                <a:gd name="T6" fmla="*/ 112 w 288"/>
                <a:gd name="T7" fmla="*/ 128 h 499"/>
                <a:gd name="T8" fmla="*/ 240 w 288"/>
                <a:gd name="T9" fmla="*/ 128 h 499"/>
                <a:gd name="T10" fmla="*/ 240 w 288"/>
                <a:gd name="T11" fmla="*/ 64 h 499"/>
                <a:gd name="T12" fmla="*/ 176 w 288"/>
                <a:gd name="T13" fmla="*/ 64 h 499"/>
                <a:gd name="T14" fmla="*/ 176 w 288"/>
                <a:gd name="T15" fmla="*/ 0 h 499"/>
                <a:gd name="T16" fmla="*/ 112 w 288"/>
                <a:gd name="T17" fmla="*/ 0 h 499"/>
                <a:gd name="T18" fmla="*/ 112 w 288"/>
                <a:gd name="T19" fmla="*/ 64 h 499"/>
                <a:gd name="T20" fmla="*/ 0 w 288"/>
                <a:gd name="T21" fmla="*/ 176 h 499"/>
                <a:gd name="T22" fmla="*/ 112 w 288"/>
                <a:gd name="T23" fmla="*/ 288 h 499"/>
                <a:gd name="T24" fmla="*/ 176 w 288"/>
                <a:gd name="T25" fmla="*/ 288 h 499"/>
                <a:gd name="T26" fmla="*/ 224 w 288"/>
                <a:gd name="T27" fmla="*/ 336 h 499"/>
                <a:gd name="T28" fmla="*/ 176 w 288"/>
                <a:gd name="T29" fmla="*/ 384 h 499"/>
                <a:gd name="T30" fmla="*/ 16 w 288"/>
                <a:gd name="T31" fmla="*/ 384 h 499"/>
                <a:gd name="T32" fmla="*/ 16 w 288"/>
                <a:gd name="T33" fmla="*/ 448 h 499"/>
                <a:gd name="T34" fmla="*/ 112 w 288"/>
                <a:gd name="T35" fmla="*/ 448 h 499"/>
                <a:gd name="T36" fmla="*/ 112 w 288"/>
                <a:gd name="T37" fmla="*/ 499 h 499"/>
                <a:gd name="T38" fmla="*/ 176 w 288"/>
                <a:gd name="T39" fmla="*/ 499 h 499"/>
                <a:gd name="T40" fmla="*/ 176 w 288"/>
                <a:gd name="T41" fmla="*/ 448 h 499"/>
                <a:gd name="T42" fmla="*/ 288 w 288"/>
                <a:gd name="T43" fmla="*/ 336 h 499"/>
                <a:gd name="T44" fmla="*/ 176 w 288"/>
                <a:gd name="T45" fmla="*/ 22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499">
                  <a:moveTo>
                    <a:pt x="176" y="224"/>
                  </a:moveTo>
                  <a:cubicBezTo>
                    <a:pt x="112" y="224"/>
                    <a:pt x="112" y="224"/>
                    <a:pt x="112" y="224"/>
                  </a:cubicBezTo>
                  <a:cubicBezTo>
                    <a:pt x="86" y="224"/>
                    <a:pt x="64" y="203"/>
                    <a:pt x="64" y="176"/>
                  </a:cubicBezTo>
                  <a:cubicBezTo>
                    <a:pt x="64" y="149"/>
                    <a:pt x="86" y="128"/>
                    <a:pt x="112" y="128"/>
                  </a:cubicBezTo>
                  <a:cubicBezTo>
                    <a:pt x="240" y="128"/>
                    <a:pt x="240" y="128"/>
                    <a:pt x="240" y="128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50" y="64"/>
                    <a:pt x="0" y="114"/>
                    <a:pt x="0" y="176"/>
                  </a:cubicBezTo>
                  <a:cubicBezTo>
                    <a:pt x="0" y="238"/>
                    <a:pt x="50" y="288"/>
                    <a:pt x="112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203" y="288"/>
                    <a:pt x="224" y="309"/>
                    <a:pt x="224" y="336"/>
                  </a:cubicBezTo>
                  <a:cubicBezTo>
                    <a:pt x="224" y="363"/>
                    <a:pt x="203" y="384"/>
                    <a:pt x="176" y="384"/>
                  </a:cubicBezTo>
                  <a:cubicBezTo>
                    <a:pt x="16" y="384"/>
                    <a:pt x="16" y="384"/>
                    <a:pt x="16" y="384"/>
                  </a:cubicBezTo>
                  <a:cubicBezTo>
                    <a:pt x="16" y="448"/>
                    <a:pt x="16" y="448"/>
                    <a:pt x="16" y="448"/>
                  </a:cubicBezTo>
                  <a:cubicBezTo>
                    <a:pt x="112" y="448"/>
                    <a:pt x="112" y="448"/>
                    <a:pt x="112" y="448"/>
                  </a:cubicBezTo>
                  <a:cubicBezTo>
                    <a:pt x="112" y="499"/>
                    <a:pt x="112" y="499"/>
                    <a:pt x="112" y="499"/>
                  </a:cubicBezTo>
                  <a:cubicBezTo>
                    <a:pt x="176" y="499"/>
                    <a:pt x="176" y="499"/>
                    <a:pt x="176" y="499"/>
                  </a:cubicBezTo>
                  <a:cubicBezTo>
                    <a:pt x="176" y="448"/>
                    <a:pt x="176" y="448"/>
                    <a:pt x="176" y="448"/>
                  </a:cubicBezTo>
                  <a:cubicBezTo>
                    <a:pt x="238" y="448"/>
                    <a:pt x="288" y="398"/>
                    <a:pt x="288" y="336"/>
                  </a:cubicBezTo>
                  <a:cubicBezTo>
                    <a:pt x="288" y="274"/>
                    <a:pt x="238" y="224"/>
                    <a:pt x="176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20"/>
            <p:cNvSpPr>
              <a:spLocks noEditPoints="1"/>
            </p:cNvSpPr>
            <p:nvPr/>
          </p:nvSpPr>
          <p:spPr bwMode="auto">
            <a:xfrm>
              <a:off x="10045700" y="369888"/>
              <a:ext cx="728663" cy="1165225"/>
            </a:xfrm>
            <a:custGeom>
              <a:avLst/>
              <a:gdLst>
                <a:gd name="T0" fmla="*/ 960 w 1120"/>
                <a:gd name="T1" fmla="*/ 640 h 1792"/>
                <a:gd name="T2" fmla="*/ 1056 w 1120"/>
                <a:gd name="T3" fmla="*/ 608 h 1792"/>
                <a:gd name="T4" fmla="*/ 1024 w 1120"/>
                <a:gd name="T5" fmla="*/ 192 h 1792"/>
                <a:gd name="T6" fmla="*/ 1056 w 1120"/>
                <a:gd name="T7" fmla="*/ 32 h 1792"/>
                <a:gd name="T8" fmla="*/ 768 w 1120"/>
                <a:gd name="T9" fmla="*/ 0 h 1792"/>
                <a:gd name="T10" fmla="*/ 736 w 1120"/>
                <a:gd name="T11" fmla="*/ 96 h 1792"/>
                <a:gd name="T12" fmla="*/ 96 w 1120"/>
                <a:gd name="T13" fmla="*/ 224 h 1792"/>
                <a:gd name="T14" fmla="*/ 32 w 1120"/>
                <a:gd name="T15" fmla="*/ 576 h 1792"/>
                <a:gd name="T16" fmla="*/ 0 w 1120"/>
                <a:gd name="T17" fmla="*/ 704 h 1792"/>
                <a:gd name="T18" fmla="*/ 320 w 1120"/>
                <a:gd name="T19" fmla="*/ 640 h 1792"/>
                <a:gd name="T20" fmla="*/ 128 w 1120"/>
                <a:gd name="T21" fmla="*/ 768 h 1792"/>
                <a:gd name="T22" fmla="*/ 224 w 1120"/>
                <a:gd name="T23" fmla="*/ 832 h 1792"/>
                <a:gd name="T24" fmla="*/ 320 w 1120"/>
                <a:gd name="T25" fmla="*/ 960 h 1792"/>
                <a:gd name="T26" fmla="*/ 480 w 1120"/>
                <a:gd name="T27" fmla="*/ 1024 h 1792"/>
                <a:gd name="T28" fmla="*/ 352 w 1120"/>
                <a:gd name="T29" fmla="*/ 1152 h 1792"/>
                <a:gd name="T30" fmla="*/ 352 w 1120"/>
                <a:gd name="T31" fmla="*/ 1216 h 1792"/>
                <a:gd name="T32" fmla="*/ 480 w 1120"/>
                <a:gd name="T33" fmla="*/ 1344 h 1792"/>
                <a:gd name="T34" fmla="*/ 416 w 1120"/>
                <a:gd name="T35" fmla="*/ 1408 h 1792"/>
                <a:gd name="T36" fmla="*/ 352 w 1120"/>
                <a:gd name="T37" fmla="*/ 1536 h 1792"/>
                <a:gd name="T38" fmla="*/ 352 w 1120"/>
                <a:gd name="T39" fmla="*/ 1600 h 1792"/>
                <a:gd name="T40" fmla="*/ 416 w 1120"/>
                <a:gd name="T41" fmla="*/ 1728 h 1792"/>
                <a:gd name="T42" fmla="*/ 1024 w 1120"/>
                <a:gd name="T43" fmla="*/ 1792 h 1792"/>
                <a:gd name="T44" fmla="*/ 1056 w 1120"/>
                <a:gd name="T45" fmla="*/ 1408 h 1792"/>
                <a:gd name="T46" fmla="*/ 1120 w 1120"/>
                <a:gd name="T47" fmla="*/ 1376 h 1792"/>
                <a:gd name="T48" fmla="*/ 1088 w 1120"/>
                <a:gd name="T49" fmla="*/ 960 h 1792"/>
                <a:gd name="T50" fmla="*/ 800 w 1120"/>
                <a:gd name="T51" fmla="*/ 1024 h 1792"/>
                <a:gd name="T52" fmla="*/ 736 w 1120"/>
                <a:gd name="T53" fmla="*/ 1536 h 1792"/>
                <a:gd name="T54" fmla="*/ 736 w 1120"/>
                <a:gd name="T55" fmla="*/ 1600 h 1792"/>
                <a:gd name="T56" fmla="*/ 1056 w 1120"/>
                <a:gd name="T57" fmla="*/ 1152 h 1792"/>
                <a:gd name="T58" fmla="*/ 800 w 1120"/>
                <a:gd name="T59" fmla="*/ 1152 h 1792"/>
                <a:gd name="T60" fmla="*/ 896 w 1120"/>
                <a:gd name="T61" fmla="*/ 896 h 1792"/>
                <a:gd name="T62" fmla="*/ 896 w 1120"/>
                <a:gd name="T63" fmla="*/ 832 h 1792"/>
                <a:gd name="T64" fmla="*/ 896 w 1120"/>
                <a:gd name="T65" fmla="*/ 768 h 1792"/>
                <a:gd name="T66" fmla="*/ 640 w 1120"/>
                <a:gd name="T67" fmla="*/ 704 h 1792"/>
                <a:gd name="T68" fmla="*/ 896 w 1120"/>
                <a:gd name="T69" fmla="*/ 704 h 1792"/>
                <a:gd name="T70" fmla="*/ 736 w 1120"/>
                <a:gd name="T71" fmla="*/ 320 h 1792"/>
                <a:gd name="T72" fmla="*/ 736 w 1120"/>
                <a:gd name="T73" fmla="*/ 384 h 1792"/>
                <a:gd name="T74" fmla="*/ 736 w 1120"/>
                <a:gd name="T75" fmla="*/ 448 h 1792"/>
                <a:gd name="T76" fmla="*/ 736 w 1120"/>
                <a:gd name="T77" fmla="*/ 512 h 1792"/>
                <a:gd name="T78" fmla="*/ 736 w 1120"/>
                <a:gd name="T79" fmla="*/ 576 h 1792"/>
                <a:gd name="T80" fmla="*/ 992 w 1120"/>
                <a:gd name="T81" fmla="*/ 64 h 1792"/>
                <a:gd name="T82" fmla="*/ 768 w 1120"/>
                <a:gd name="T83" fmla="*/ 192 h 1792"/>
                <a:gd name="T84" fmla="*/ 672 w 1120"/>
                <a:gd name="T85" fmla="*/ 576 h 1792"/>
                <a:gd name="T86" fmla="*/ 672 w 1120"/>
                <a:gd name="T87" fmla="*/ 256 h 1792"/>
                <a:gd name="T88" fmla="*/ 416 w 1120"/>
                <a:gd name="T89" fmla="*/ 320 h 1792"/>
                <a:gd name="T90" fmla="*/ 416 w 1120"/>
                <a:gd name="T91" fmla="*/ 384 h 1792"/>
                <a:gd name="T92" fmla="*/ 224 w 1120"/>
                <a:gd name="T93" fmla="*/ 512 h 1792"/>
                <a:gd name="T94" fmla="*/ 160 w 1120"/>
                <a:gd name="T95" fmla="*/ 576 h 1792"/>
                <a:gd name="T96" fmla="*/ 576 w 1120"/>
                <a:gd name="T97" fmla="*/ 640 h 1792"/>
                <a:gd name="T98" fmla="*/ 384 w 1120"/>
                <a:gd name="T99" fmla="*/ 640 h 1792"/>
                <a:gd name="T100" fmla="*/ 736 w 1120"/>
                <a:gd name="T101" fmla="*/ 1344 h 1792"/>
                <a:gd name="T102" fmla="*/ 480 w 1120"/>
                <a:gd name="T103" fmla="*/ 1408 h 1792"/>
                <a:gd name="T104" fmla="*/ 480 w 1120"/>
                <a:gd name="T105" fmla="*/ 1728 h 1792"/>
                <a:gd name="T106" fmla="*/ 736 w 1120"/>
                <a:gd name="T107" fmla="*/ 1664 h 1792"/>
                <a:gd name="T108" fmla="*/ 736 w 1120"/>
                <a:gd name="T109" fmla="*/ 1728 h 1792"/>
                <a:gd name="T110" fmla="*/ 736 w 1120"/>
                <a:gd name="T111" fmla="*/ 1408 h 1792"/>
                <a:gd name="T112" fmla="*/ 800 w 1120"/>
                <a:gd name="T113" fmla="*/ 1344 h 1792"/>
                <a:gd name="T114" fmla="*/ 1056 w 1120"/>
                <a:gd name="T115" fmla="*/ 1344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0" h="1792">
                  <a:moveTo>
                    <a:pt x="1088" y="960"/>
                  </a:moveTo>
                  <a:cubicBezTo>
                    <a:pt x="960" y="960"/>
                    <a:pt x="960" y="960"/>
                    <a:pt x="960" y="960"/>
                  </a:cubicBezTo>
                  <a:cubicBezTo>
                    <a:pt x="960" y="640"/>
                    <a:pt x="960" y="640"/>
                    <a:pt x="960" y="640"/>
                  </a:cubicBezTo>
                  <a:cubicBezTo>
                    <a:pt x="1024" y="640"/>
                    <a:pt x="1024" y="640"/>
                    <a:pt x="1024" y="640"/>
                  </a:cubicBezTo>
                  <a:cubicBezTo>
                    <a:pt x="1042" y="640"/>
                    <a:pt x="1056" y="626"/>
                    <a:pt x="1056" y="608"/>
                  </a:cubicBezTo>
                  <a:cubicBezTo>
                    <a:pt x="1056" y="608"/>
                    <a:pt x="1056" y="608"/>
                    <a:pt x="1056" y="608"/>
                  </a:cubicBezTo>
                  <a:cubicBezTo>
                    <a:pt x="1056" y="224"/>
                    <a:pt x="1056" y="224"/>
                    <a:pt x="1056" y="224"/>
                  </a:cubicBezTo>
                  <a:cubicBezTo>
                    <a:pt x="1056" y="206"/>
                    <a:pt x="1042" y="192"/>
                    <a:pt x="1024" y="192"/>
                  </a:cubicBezTo>
                  <a:cubicBezTo>
                    <a:pt x="1024" y="192"/>
                    <a:pt x="1024" y="192"/>
                    <a:pt x="1024" y="192"/>
                  </a:cubicBezTo>
                  <a:cubicBezTo>
                    <a:pt x="1024" y="192"/>
                    <a:pt x="1024" y="192"/>
                    <a:pt x="1024" y="192"/>
                  </a:cubicBezTo>
                  <a:cubicBezTo>
                    <a:pt x="1045" y="164"/>
                    <a:pt x="1056" y="131"/>
                    <a:pt x="1056" y="96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6" y="14"/>
                    <a:pt x="1042" y="0"/>
                    <a:pt x="1024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50" y="0"/>
                    <a:pt x="736" y="14"/>
                    <a:pt x="736" y="32"/>
                  </a:cubicBezTo>
                  <a:cubicBezTo>
                    <a:pt x="736" y="32"/>
                    <a:pt x="736" y="32"/>
                    <a:pt x="736" y="32"/>
                  </a:cubicBezTo>
                  <a:cubicBezTo>
                    <a:pt x="736" y="96"/>
                    <a:pt x="736" y="96"/>
                    <a:pt x="736" y="96"/>
                  </a:cubicBezTo>
                  <a:cubicBezTo>
                    <a:pt x="736" y="149"/>
                    <a:pt x="693" y="192"/>
                    <a:pt x="640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10" y="192"/>
                    <a:pt x="96" y="206"/>
                    <a:pt x="96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6" y="576"/>
                    <a:pt x="96" y="576"/>
                    <a:pt x="96" y="576"/>
                  </a:cubicBezTo>
                  <a:cubicBezTo>
                    <a:pt x="32" y="576"/>
                    <a:pt x="32" y="576"/>
                    <a:pt x="32" y="576"/>
                  </a:cubicBezTo>
                  <a:cubicBezTo>
                    <a:pt x="14" y="576"/>
                    <a:pt x="0" y="590"/>
                    <a:pt x="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64" y="704"/>
                    <a:pt x="64" y="704"/>
                    <a:pt x="64" y="704"/>
                  </a:cubicBezTo>
                  <a:cubicBezTo>
                    <a:pt x="64" y="640"/>
                    <a:pt x="64" y="640"/>
                    <a:pt x="64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704"/>
                    <a:pt x="320" y="704"/>
                    <a:pt x="320" y="704"/>
                  </a:cubicBezTo>
                  <a:cubicBezTo>
                    <a:pt x="128" y="704"/>
                    <a:pt x="128" y="704"/>
                    <a:pt x="128" y="704"/>
                  </a:cubicBezTo>
                  <a:cubicBezTo>
                    <a:pt x="128" y="768"/>
                    <a:pt x="128" y="768"/>
                    <a:pt x="128" y="768"/>
                  </a:cubicBezTo>
                  <a:cubicBezTo>
                    <a:pt x="320" y="768"/>
                    <a:pt x="320" y="768"/>
                    <a:pt x="320" y="768"/>
                  </a:cubicBezTo>
                  <a:cubicBezTo>
                    <a:pt x="320" y="832"/>
                    <a:pt x="320" y="832"/>
                    <a:pt x="320" y="832"/>
                  </a:cubicBezTo>
                  <a:cubicBezTo>
                    <a:pt x="224" y="832"/>
                    <a:pt x="224" y="832"/>
                    <a:pt x="224" y="832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320" y="896"/>
                    <a:pt x="320" y="896"/>
                    <a:pt x="320" y="896"/>
                  </a:cubicBezTo>
                  <a:cubicBezTo>
                    <a:pt x="320" y="960"/>
                    <a:pt x="320" y="960"/>
                    <a:pt x="320" y="960"/>
                  </a:cubicBezTo>
                  <a:cubicBezTo>
                    <a:pt x="288" y="960"/>
                    <a:pt x="288" y="960"/>
                    <a:pt x="288" y="960"/>
                  </a:cubicBezTo>
                  <a:cubicBezTo>
                    <a:pt x="288" y="1024"/>
                    <a:pt x="288" y="1024"/>
                    <a:pt x="288" y="1024"/>
                  </a:cubicBezTo>
                  <a:cubicBezTo>
                    <a:pt x="480" y="1024"/>
                    <a:pt x="480" y="1024"/>
                    <a:pt x="480" y="1024"/>
                  </a:cubicBezTo>
                  <a:cubicBezTo>
                    <a:pt x="480" y="1088"/>
                    <a:pt x="480" y="1088"/>
                    <a:pt x="480" y="1088"/>
                  </a:cubicBezTo>
                  <a:cubicBezTo>
                    <a:pt x="352" y="1088"/>
                    <a:pt x="352" y="1088"/>
                    <a:pt x="352" y="1088"/>
                  </a:cubicBezTo>
                  <a:cubicBezTo>
                    <a:pt x="352" y="1152"/>
                    <a:pt x="352" y="1152"/>
                    <a:pt x="352" y="1152"/>
                  </a:cubicBezTo>
                  <a:cubicBezTo>
                    <a:pt x="480" y="1152"/>
                    <a:pt x="480" y="1152"/>
                    <a:pt x="480" y="1152"/>
                  </a:cubicBezTo>
                  <a:cubicBezTo>
                    <a:pt x="480" y="1216"/>
                    <a:pt x="480" y="1216"/>
                    <a:pt x="480" y="1216"/>
                  </a:cubicBezTo>
                  <a:cubicBezTo>
                    <a:pt x="352" y="1216"/>
                    <a:pt x="352" y="1216"/>
                    <a:pt x="352" y="1216"/>
                  </a:cubicBezTo>
                  <a:cubicBezTo>
                    <a:pt x="352" y="1280"/>
                    <a:pt x="352" y="1280"/>
                    <a:pt x="352" y="1280"/>
                  </a:cubicBezTo>
                  <a:cubicBezTo>
                    <a:pt x="480" y="1280"/>
                    <a:pt x="480" y="1280"/>
                    <a:pt x="480" y="1280"/>
                  </a:cubicBezTo>
                  <a:cubicBezTo>
                    <a:pt x="480" y="1344"/>
                    <a:pt x="480" y="1344"/>
                    <a:pt x="480" y="1344"/>
                  </a:cubicBezTo>
                  <a:cubicBezTo>
                    <a:pt x="256" y="1344"/>
                    <a:pt x="256" y="1344"/>
                    <a:pt x="256" y="1344"/>
                  </a:cubicBezTo>
                  <a:cubicBezTo>
                    <a:pt x="256" y="1408"/>
                    <a:pt x="256" y="1408"/>
                    <a:pt x="256" y="1408"/>
                  </a:cubicBezTo>
                  <a:cubicBezTo>
                    <a:pt x="416" y="1408"/>
                    <a:pt x="416" y="1408"/>
                    <a:pt x="416" y="1408"/>
                  </a:cubicBezTo>
                  <a:cubicBezTo>
                    <a:pt x="416" y="1472"/>
                    <a:pt x="416" y="1472"/>
                    <a:pt x="416" y="1472"/>
                  </a:cubicBezTo>
                  <a:cubicBezTo>
                    <a:pt x="352" y="1472"/>
                    <a:pt x="352" y="1472"/>
                    <a:pt x="352" y="1472"/>
                  </a:cubicBezTo>
                  <a:cubicBezTo>
                    <a:pt x="352" y="1536"/>
                    <a:pt x="352" y="1536"/>
                    <a:pt x="352" y="1536"/>
                  </a:cubicBezTo>
                  <a:cubicBezTo>
                    <a:pt x="416" y="1536"/>
                    <a:pt x="416" y="1536"/>
                    <a:pt x="416" y="1536"/>
                  </a:cubicBezTo>
                  <a:cubicBezTo>
                    <a:pt x="416" y="1600"/>
                    <a:pt x="416" y="1600"/>
                    <a:pt x="416" y="1600"/>
                  </a:cubicBezTo>
                  <a:cubicBezTo>
                    <a:pt x="352" y="1600"/>
                    <a:pt x="352" y="1600"/>
                    <a:pt x="352" y="1600"/>
                  </a:cubicBezTo>
                  <a:cubicBezTo>
                    <a:pt x="352" y="1664"/>
                    <a:pt x="352" y="1664"/>
                    <a:pt x="352" y="1664"/>
                  </a:cubicBezTo>
                  <a:cubicBezTo>
                    <a:pt x="416" y="1664"/>
                    <a:pt x="416" y="1664"/>
                    <a:pt x="416" y="1664"/>
                  </a:cubicBezTo>
                  <a:cubicBezTo>
                    <a:pt x="416" y="1728"/>
                    <a:pt x="416" y="1728"/>
                    <a:pt x="416" y="1728"/>
                  </a:cubicBezTo>
                  <a:cubicBezTo>
                    <a:pt x="320" y="1728"/>
                    <a:pt x="320" y="1728"/>
                    <a:pt x="320" y="1728"/>
                  </a:cubicBezTo>
                  <a:cubicBezTo>
                    <a:pt x="320" y="1792"/>
                    <a:pt x="320" y="1792"/>
                    <a:pt x="320" y="1792"/>
                  </a:cubicBezTo>
                  <a:cubicBezTo>
                    <a:pt x="1024" y="1792"/>
                    <a:pt x="1024" y="1792"/>
                    <a:pt x="1024" y="1792"/>
                  </a:cubicBezTo>
                  <a:cubicBezTo>
                    <a:pt x="1042" y="1792"/>
                    <a:pt x="1056" y="1778"/>
                    <a:pt x="1056" y="1760"/>
                  </a:cubicBezTo>
                  <a:cubicBezTo>
                    <a:pt x="1056" y="1760"/>
                    <a:pt x="1056" y="1760"/>
                    <a:pt x="1056" y="1760"/>
                  </a:cubicBezTo>
                  <a:cubicBezTo>
                    <a:pt x="1056" y="1408"/>
                    <a:pt x="1056" y="1408"/>
                    <a:pt x="1056" y="1408"/>
                  </a:cubicBezTo>
                  <a:cubicBezTo>
                    <a:pt x="1088" y="1408"/>
                    <a:pt x="1088" y="1408"/>
                    <a:pt x="1088" y="1408"/>
                  </a:cubicBezTo>
                  <a:cubicBezTo>
                    <a:pt x="1106" y="1408"/>
                    <a:pt x="1120" y="1394"/>
                    <a:pt x="1120" y="1376"/>
                  </a:cubicBezTo>
                  <a:cubicBezTo>
                    <a:pt x="1120" y="1376"/>
                    <a:pt x="1120" y="1376"/>
                    <a:pt x="1120" y="1376"/>
                  </a:cubicBezTo>
                  <a:cubicBezTo>
                    <a:pt x="1120" y="992"/>
                    <a:pt x="1120" y="992"/>
                    <a:pt x="1120" y="992"/>
                  </a:cubicBezTo>
                  <a:cubicBezTo>
                    <a:pt x="1120" y="974"/>
                    <a:pt x="1106" y="960"/>
                    <a:pt x="1088" y="960"/>
                  </a:cubicBezTo>
                  <a:cubicBezTo>
                    <a:pt x="1088" y="960"/>
                    <a:pt x="1088" y="960"/>
                    <a:pt x="1088" y="960"/>
                  </a:cubicBezTo>
                  <a:close/>
                  <a:moveTo>
                    <a:pt x="1056" y="1088"/>
                  </a:moveTo>
                  <a:cubicBezTo>
                    <a:pt x="800" y="1088"/>
                    <a:pt x="800" y="1088"/>
                    <a:pt x="800" y="1088"/>
                  </a:cubicBezTo>
                  <a:cubicBezTo>
                    <a:pt x="800" y="1024"/>
                    <a:pt x="800" y="1024"/>
                    <a:pt x="800" y="1024"/>
                  </a:cubicBezTo>
                  <a:cubicBezTo>
                    <a:pt x="1056" y="1024"/>
                    <a:pt x="1056" y="1024"/>
                    <a:pt x="1056" y="1024"/>
                  </a:cubicBezTo>
                  <a:lnTo>
                    <a:pt x="1056" y="1088"/>
                  </a:lnTo>
                  <a:close/>
                  <a:moveTo>
                    <a:pt x="736" y="1536"/>
                  </a:moveTo>
                  <a:cubicBezTo>
                    <a:pt x="992" y="1536"/>
                    <a:pt x="992" y="1536"/>
                    <a:pt x="992" y="1536"/>
                  </a:cubicBezTo>
                  <a:cubicBezTo>
                    <a:pt x="992" y="1600"/>
                    <a:pt x="992" y="1600"/>
                    <a:pt x="992" y="1600"/>
                  </a:cubicBezTo>
                  <a:cubicBezTo>
                    <a:pt x="736" y="1600"/>
                    <a:pt x="736" y="1600"/>
                    <a:pt x="736" y="1600"/>
                  </a:cubicBezTo>
                  <a:lnTo>
                    <a:pt x="736" y="1536"/>
                  </a:lnTo>
                  <a:close/>
                  <a:moveTo>
                    <a:pt x="800" y="1152"/>
                  </a:moveTo>
                  <a:cubicBezTo>
                    <a:pt x="1056" y="1152"/>
                    <a:pt x="1056" y="1152"/>
                    <a:pt x="1056" y="1152"/>
                  </a:cubicBezTo>
                  <a:cubicBezTo>
                    <a:pt x="1056" y="1216"/>
                    <a:pt x="1056" y="1216"/>
                    <a:pt x="1056" y="1216"/>
                  </a:cubicBezTo>
                  <a:cubicBezTo>
                    <a:pt x="800" y="1216"/>
                    <a:pt x="800" y="1216"/>
                    <a:pt x="800" y="1216"/>
                  </a:cubicBezTo>
                  <a:lnTo>
                    <a:pt x="800" y="1152"/>
                  </a:lnTo>
                  <a:close/>
                  <a:moveTo>
                    <a:pt x="640" y="960"/>
                  </a:moveTo>
                  <a:cubicBezTo>
                    <a:pt x="640" y="896"/>
                    <a:pt x="640" y="896"/>
                    <a:pt x="640" y="896"/>
                  </a:cubicBezTo>
                  <a:cubicBezTo>
                    <a:pt x="896" y="896"/>
                    <a:pt x="896" y="896"/>
                    <a:pt x="896" y="896"/>
                  </a:cubicBezTo>
                  <a:cubicBezTo>
                    <a:pt x="896" y="960"/>
                    <a:pt x="896" y="960"/>
                    <a:pt x="896" y="960"/>
                  </a:cubicBezTo>
                  <a:lnTo>
                    <a:pt x="640" y="960"/>
                  </a:lnTo>
                  <a:close/>
                  <a:moveTo>
                    <a:pt x="896" y="832"/>
                  </a:moveTo>
                  <a:cubicBezTo>
                    <a:pt x="640" y="832"/>
                    <a:pt x="640" y="832"/>
                    <a:pt x="640" y="832"/>
                  </a:cubicBezTo>
                  <a:cubicBezTo>
                    <a:pt x="640" y="768"/>
                    <a:pt x="640" y="768"/>
                    <a:pt x="640" y="768"/>
                  </a:cubicBezTo>
                  <a:cubicBezTo>
                    <a:pt x="896" y="768"/>
                    <a:pt x="896" y="768"/>
                    <a:pt x="896" y="768"/>
                  </a:cubicBezTo>
                  <a:lnTo>
                    <a:pt x="896" y="832"/>
                  </a:lnTo>
                  <a:close/>
                  <a:moveTo>
                    <a:pt x="896" y="704"/>
                  </a:moveTo>
                  <a:cubicBezTo>
                    <a:pt x="640" y="704"/>
                    <a:pt x="640" y="704"/>
                    <a:pt x="640" y="704"/>
                  </a:cubicBezTo>
                  <a:cubicBezTo>
                    <a:pt x="640" y="640"/>
                    <a:pt x="640" y="640"/>
                    <a:pt x="640" y="640"/>
                  </a:cubicBezTo>
                  <a:cubicBezTo>
                    <a:pt x="896" y="640"/>
                    <a:pt x="896" y="640"/>
                    <a:pt x="896" y="640"/>
                  </a:cubicBezTo>
                  <a:lnTo>
                    <a:pt x="896" y="704"/>
                  </a:lnTo>
                  <a:close/>
                  <a:moveTo>
                    <a:pt x="992" y="256"/>
                  </a:moveTo>
                  <a:cubicBezTo>
                    <a:pt x="992" y="320"/>
                    <a:pt x="992" y="320"/>
                    <a:pt x="992" y="320"/>
                  </a:cubicBezTo>
                  <a:cubicBezTo>
                    <a:pt x="736" y="320"/>
                    <a:pt x="736" y="320"/>
                    <a:pt x="736" y="320"/>
                  </a:cubicBezTo>
                  <a:cubicBezTo>
                    <a:pt x="736" y="256"/>
                    <a:pt x="736" y="256"/>
                    <a:pt x="736" y="256"/>
                  </a:cubicBezTo>
                  <a:lnTo>
                    <a:pt x="992" y="256"/>
                  </a:lnTo>
                  <a:close/>
                  <a:moveTo>
                    <a:pt x="736" y="384"/>
                  </a:moveTo>
                  <a:cubicBezTo>
                    <a:pt x="992" y="384"/>
                    <a:pt x="992" y="384"/>
                    <a:pt x="992" y="384"/>
                  </a:cubicBezTo>
                  <a:cubicBezTo>
                    <a:pt x="992" y="448"/>
                    <a:pt x="992" y="448"/>
                    <a:pt x="992" y="448"/>
                  </a:cubicBezTo>
                  <a:cubicBezTo>
                    <a:pt x="736" y="448"/>
                    <a:pt x="736" y="448"/>
                    <a:pt x="736" y="448"/>
                  </a:cubicBezTo>
                  <a:lnTo>
                    <a:pt x="736" y="384"/>
                  </a:lnTo>
                  <a:close/>
                  <a:moveTo>
                    <a:pt x="736" y="576"/>
                  </a:moveTo>
                  <a:cubicBezTo>
                    <a:pt x="736" y="512"/>
                    <a:pt x="736" y="512"/>
                    <a:pt x="736" y="512"/>
                  </a:cubicBezTo>
                  <a:cubicBezTo>
                    <a:pt x="992" y="512"/>
                    <a:pt x="992" y="512"/>
                    <a:pt x="992" y="512"/>
                  </a:cubicBezTo>
                  <a:cubicBezTo>
                    <a:pt x="992" y="576"/>
                    <a:pt x="992" y="576"/>
                    <a:pt x="992" y="576"/>
                  </a:cubicBezTo>
                  <a:lnTo>
                    <a:pt x="736" y="576"/>
                  </a:lnTo>
                  <a:close/>
                  <a:moveTo>
                    <a:pt x="800" y="96"/>
                  </a:moveTo>
                  <a:cubicBezTo>
                    <a:pt x="800" y="64"/>
                    <a:pt x="800" y="64"/>
                    <a:pt x="800" y="64"/>
                  </a:cubicBezTo>
                  <a:cubicBezTo>
                    <a:pt x="992" y="64"/>
                    <a:pt x="992" y="64"/>
                    <a:pt x="992" y="64"/>
                  </a:cubicBezTo>
                  <a:cubicBezTo>
                    <a:pt x="992" y="96"/>
                    <a:pt x="992" y="96"/>
                    <a:pt x="992" y="96"/>
                  </a:cubicBezTo>
                  <a:cubicBezTo>
                    <a:pt x="992" y="149"/>
                    <a:pt x="949" y="192"/>
                    <a:pt x="896" y="192"/>
                  </a:cubicBezTo>
                  <a:cubicBezTo>
                    <a:pt x="768" y="192"/>
                    <a:pt x="768" y="192"/>
                    <a:pt x="768" y="192"/>
                  </a:cubicBezTo>
                  <a:cubicBezTo>
                    <a:pt x="789" y="164"/>
                    <a:pt x="800" y="131"/>
                    <a:pt x="800" y="96"/>
                  </a:cubicBezTo>
                  <a:close/>
                  <a:moveTo>
                    <a:pt x="672" y="256"/>
                  </a:moveTo>
                  <a:cubicBezTo>
                    <a:pt x="672" y="576"/>
                    <a:pt x="672" y="576"/>
                    <a:pt x="672" y="576"/>
                  </a:cubicBezTo>
                  <a:cubicBezTo>
                    <a:pt x="480" y="576"/>
                    <a:pt x="480" y="576"/>
                    <a:pt x="480" y="576"/>
                  </a:cubicBezTo>
                  <a:cubicBezTo>
                    <a:pt x="480" y="256"/>
                    <a:pt x="480" y="256"/>
                    <a:pt x="480" y="256"/>
                  </a:cubicBezTo>
                  <a:lnTo>
                    <a:pt x="672" y="256"/>
                  </a:lnTo>
                  <a:close/>
                  <a:moveTo>
                    <a:pt x="160" y="256"/>
                  </a:moveTo>
                  <a:cubicBezTo>
                    <a:pt x="416" y="256"/>
                    <a:pt x="416" y="256"/>
                    <a:pt x="416" y="256"/>
                  </a:cubicBezTo>
                  <a:cubicBezTo>
                    <a:pt x="416" y="320"/>
                    <a:pt x="416" y="320"/>
                    <a:pt x="416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24" y="384"/>
                    <a:pt x="224" y="384"/>
                    <a:pt x="224" y="384"/>
                  </a:cubicBezTo>
                  <a:cubicBezTo>
                    <a:pt x="416" y="384"/>
                    <a:pt x="416" y="384"/>
                    <a:pt x="416" y="384"/>
                  </a:cubicBezTo>
                  <a:cubicBezTo>
                    <a:pt x="416" y="448"/>
                    <a:pt x="416" y="448"/>
                    <a:pt x="416" y="448"/>
                  </a:cubicBezTo>
                  <a:cubicBezTo>
                    <a:pt x="224" y="448"/>
                    <a:pt x="224" y="448"/>
                    <a:pt x="224" y="448"/>
                  </a:cubicBezTo>
                  <a:cubicBezTo>
                    <a:pt x="224" y="512"/>
                    <a:pt x="224" y="512"/>
                    <a:pt x="224" y="512"/>
                  </a:cubicBezTo>
                  <a:cubicBezTo>
                    <a:pt x="416" y="512"/>
                    <a:pt x="416" y="512"/>
                    <a:pt x="416" y="512"/>
                  </a:cubicBezTo>
                  <a:cubicBezTo>
                    <a:pt x="416" y="576"/>
                    <a:pt x="416" y="576"/>
                    <a:pt x="416" y="576"/>
                  </a:cubicBezTo>
                  <a:cubicBezTo>
                    <a:pt x="160" y="576"/>
                    <a:pt x="160" y="576"/>
                    <a:pt x="160" y="576"/>
                  </a:cubicBezTo>
                  <a:lnTo>
                    <a:pt x="160" y="256"/>
                  </a:lnTo>
                  <a:close/>
                  <a:moveTo>
                    <a:pt x="384" y="640"/>
                  </a:moveTo>
                  <a:cubicBezTo>
                    <a:pt x="576" y="640"/>
                    <a:pt x="576" y="640"/>
                    <a:pt x="576" y="640"/>
                  </a:cubicBezTo>
                  <a:cubicBezTo>
                    <a:pt x="576" y="960"/>
                    <a:pt x="576" y="960"/>
                    <a:pt x="576" y="960"/>
                  </a:cubicBezTo>
                  <a:cubicBezTo>
                    <a:pt x="384" y="960"/>
                    <a:pt x="384" y="960"/>
                    <a:pt x="384" y="960"/>
                  </a:cubicBezTo>
                  <a:lnTo>
                    <a:pt x="384" y="640"/>
                  </a:lnTo>
                  <a:close/>
                  <a:moveTo>
                    <a:pt x="544" y="1024"/>
                  </a:moveTo>
                  <a:cubicBezTo>
                    <a:pt x="736" y="1024"/>
                    <a:pt x="736" y="1024"/>
                    <a:pt x="736" y="1024"/>
                  </a:cubicBezTo>
                  <a:cubicBezTo>
                    <a:pt x="736" y="1344"/>
                    <a:pt x="736" y="1344"/>
                    <a:pt x="736" y="1344"/>
                  </a:cubicBezTo>
                  <a:cubicBezTo>
                    <a:pt x="544" y="1344"/>
                    <a:pt x="544" y="1344"/>
                    <a:pt x="544" y="1344"/>
                  </a:cubicBezTo>
                  <a:lnTo>
                    <a:pt x="544" y="1024"/>
                  </a:lnTo>
                  <a:close/>
                  <a:moveTo>
                    <a:pt x="480" y="1408"/>
                  </a:moveTo>
                  <a:cubicBezTo>
                    <a:pt x="672" y="1408"/>
                    <a:pt x="672" y="1408"/>
                    <a:pt x="672" y="1408"/>
                  </a:cubicBezTo>
                  <a:cubicBezTo>
                    <a:pt x="672" y="1728"/>
                    <a:pt x="672" y="1728"/>
                    <a:pt x="672" y="1728"/>
                  </a:cubicBezTo>
                  <a:cubicBezTo>
                    <a:pt x="480" y="1728"/>
                    <a:pt x="480" y="1728"/>
                    <a:pt x="480" y="1728"/>
                  </a:cubicBezTo>
                  <a:lnTo>
                    <a:pt x="480" y="1408"/>
                  </a:lnTo>
                  <a:close/>
                  <a:moveTo>
                    <a:pt x="736" y="1728"/>
                  </a:moveTo>
                  <a:cubicBezTo>
                    <a:pt x="736" y="1664"/>
                    <a:pt x="736" y="1664"/>
                    <a:pt x="736" y="1664"/>
                  </a:cubicBezTo>
                  <a:cubicBezTo>
                    <a:pt x="992" y="1664"/>
                    <a:pt x="992" y="1664"/>
                    <a:pt x="992" y="1664"/>
                  </a:cubicBezTo>
                  <a:cubicBezTo>
                    <a:pt x="992" y="1728"/>
                    <a:pt x="992" y="1728"/>
                    <a:pt x="992" y="1728"/>
                  </a:cubicBezTo>
                  <a:lnTo>
                    <a:pt x="736" y="1728"/>
                  </a:lnTo>
                  <a:close/>
                  <a:moveTo>
                    <a:pt x="992" y="1472"/>
                  </a:moveTo>
                  <a:cubicBezTo>
                    <a:pt x="736" y="1472"/>
                    <a:pt x="736" y="1472"/>
                    <a:pt x="736" y="1472"/>
                  </a:cubicBezTo>
                  <a:cubicBezTo>
                    <a:pt x="736" y="1408"/>
                    <a:pt x="736" y="1408"/>
                    <a:pt x="736" y="1408"/>
                  </a:cubicBezTo>
                  <a:cubicBezTo>
                    <a:pt x="992" y="1408"/>
                    <a:pt x="992" y="1408"/>
                    <a:pt x="992" y="1408"/>
                  </a:cubicBezTo>
                  <a:lnTo>
                    <a:pt x="992" y="1472"/>
                  </a:lnTo>
                  <a:close/>
                  <a:moveTo>
                    <a:pt x="800" y="1344"/>
                  </a:moveTo>
                  <a:cubicBezTo>
                    <a:pt x="800" y="1280"/>
                    <a:pt x="800" y="1280"/>
                    <a:pt x="800" y="1280"/>
                  </a:cubicBezTo>
                  <a:cubicBezTo>
                    <a:pt x="1056" y="1280"/>
                    <a:pt x="1056" y="1280"/>
                    <a:pt x="1056" y="1280"/>
                  </a:cubicBezTo>
                  <a:cubicBezTo>
                    <a:pt x="1056" y="1344"/>
                    <a:pt x="1056" y="1344"/>
                    <a:pt x="1056" y="1344"/>
                  </a:cubicBezTo>
                  <a:lnTo>
                    <a:pt x="80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950205" y="5332726"/>
            <a:ext cx="515272" cy="450565"/>
            <a:chOff x="9263063" y="-1358901"/>
            <a:chExt cx="1023937" cy="895351"/>
          </a:xfrm>
          <a:solidFill>
            <a:schemeClr val="bg1"/>
          </a:solidFill>
        </p:grpSpPr>
        <p:sp>
          <p:nvSpPr>
            <p:cNvPr id="106" name="Freeform 24"/>
            <p:cNvSpPr>
              <a:spLocks noEditPoints="1"/>
            </p:cNvSpPr>
            <p:nvPr/>
          </p:nvSpPr>
          <p:spPr bwMode="auto">
            <a:xfrm>
              <a:off x="10150475" y="-973138"/>
              <a:ext cx="101600" cy="509588"/>
            </a:xfrm>
            <a:custGeom>
              <a:avLst/>
              <a:gdLst>
                <a:gd name="T0" fmla="*/ 22 w 27"/>
                <a:gd name="T1" fmla="*/ 0 h 134"/>
                <a:gd name="T2" fmla="*/ 4 w 27"/>
                <a:gd name="T3" fmla="*/ 0 h 134"/>
                <a:gd name="T4" fmla="*/ 0 w 27"/>
                <a:gd name="T5" fmla="*/ 4 h 134"/>
                <a:gd name="T6" fmla="*/ 0 w 27"/>
                <a:gd name="T7" fmla="*/ 130 h 134"/>
                <a:gd name="T8" fmla="*/ 4 w 27"/>
                <a:gd name="T9" fmla="*/ 134 h 134"/>
                <a:gd name="T10" fmla="*/ 22 w 27"/>
                <a:gd name="T11" fmla="*/ 134 h 134"/>
                <a:gd name="T12" fmla="*/ 27 w 27"/>
                <a:gd name="T13" fmla="*/ 130 h 134"/>
                <a:gd name="T14" fmla="*/ 27 w 27"/>
                <a:gd name="T15" fmla="*/ 4 h 134"/>
                <a:gd name="T16" fmla="*/ 22 w 27"/>
                <a:gd name="T17" fmla="*/ 0 h 134"/>
                <a:gd name="T18" fmla="*/ 18 w 27"/>
                <a:gd name="T19" fmla="*/ 125 h 134"/>
                <a:gd name="T20" fmla="*/ 9 w 27"/>
                <a:gd name="T21" fmla="*/ 125 h 134"/>
                <a:gd name="T22" fmla="*/ 9 w 27"/>
                <a:gd name="T23" fmla="*/ 9 h 134"/>
                <a:gd name="T24" fmla="*/ 18 w 27"/>
                <a:gd name="T25" fmla="*/ 9 h 134"/>
                <a:gd name="T26" fmla="*/ 18 w 27"/>
                <a:gd name="T27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34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2"/>
                    <a:pt x="2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5" y="134"/>
                    <a:pt x="27" y="132"/>
                    <a:pt x="27" y="13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8" y="125"/>
                  </a:moveTo>
                  <a:cubicBezTo>
                    <a:pt x="9" y="125"/>
                    <a:pt x="9" y="125"/>
                    <a:pt x="9" y="125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25"/>
            <p:cNvSpPr>
              <a:spLocks noEditPoints="1"/>
            </p:cNvSpPr>
            <p:nvPr/>
          </p:nvSpPr>
          <p:spPr bwMode="auto">
            <a:xfrm>
              <a:off x="10013950" y="-889001"/>
              <a:ext cx="101600" cy="425450"/>
            </a:xfrm>
            <a:custGeom>
              <a:avLst/>
              <a:gdLst>
                <a:gd name="T0" fmla="*/ 22 w 27"/>
                <a:gd name="T1" fmla="*/ 0 h 112"/>
                <a:gd name="T2" fmla="*/ 4 w 27"/>
                <a:gd name="T3" fmla="*/ 0 h 112"/>
                <a:gd name="T4" fmla="*/ 0 w 27"/>
                <a:gd name="T5" fmla="*/ 5 h 112"/>
                <a:gd name="T6" fmla="*/ 0 w 27"/>
                <a:gd name="T7" fmla="*/ 108 h 112"/>
                <a:gd name="T8" fmla="*/ 4 w 27"/>
                <a:gd name="T9" fmla="*/ 112 h 112"/>
                <a:gd name="T10" fmla="*/ 22 w 27"/>
                <a:gd name="T11" fmla="*/ 112 h 112"/>
                <a:gd name="T12" fmla="*/ 27 w 27"/>
                <a:gd name="T13" fmla="*/ 108 h 112"/>
                <a:gd name="T14" fmla="*/ 27 w 27"/>
                <a:gd name="T15" fmla="*/ 5 h 112"/>
                <a:gd name="T16" fmla="*/ 22 w 27"/>
                <a:gd name="T17" fmla="*/ 0 h 112"/>
                <a:gd name="T18" fmla="*/ 18 w 27"/>
                <a:gd name="T19" fmla="*/ 103 h 112"/>
                <a:gd name="T20" fmla="*/ 9 w 27"/>
                <a:gd name="T21" fmla="*/ 103 h 112"/>
                <a:gd name="T22" fmla="*/ 9 w 27"/>
                <a:gd name="T23" fmla="*/ 9 h 112"/>
                <a:gd name="T24" fmla="*/ 18 w 27"/>
                <a:gd name="T25" fmla="*/ 9 h 112"/>
                <a:gd name="T26" fmla="*/ 18 w 27"/>
                <a:gd name="T27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12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0"/>
                    <a:pt x="2" y="112"/>
                    <a:pt x="4" y="112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5" y="112"/>
                    <a:pt x="27" y="110"/>
                    <a:pt x="27" y="10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8" y="103"/>
                  </a:moveTo>
                  <a:cubicBezTo>
                    <a:pt x="9" y="103"/>
                    <a:pt x="9" y="103"/>
                    <a:pt x="9" y="103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26"/>
            <p:cNvSpPr>
              <a:spLocks noEditPoints="1"/>
            </p:cNvSpPr>
            <p:nvPr/>
          </p:nvSpPr>
          <p:spPr bwMode="auto">
            <a:xfrm>
              <a:off x="9877425" y="-836613"/>
              <a:ext cx="103187" cy="373063"/>
            </a:xfrm>
            <a:custGeom>
              <a:avLst/>
              <a:gdLst>
                <a:gd name="T0" fmla="*/ 22 w 27"/>
                <a:gd name="T1" fmla="*/ 0 h 98"/>
                <a:gd name="T2" fmla="*/ 21 w 27"/>
                <a:gd name="T3" fmla="*/ 0 h 98"/>
                <a:gd name="T4" fmla="*/ 3 w 27"/>
                <a:gd name="T5" fmla="*/ 4 h 98"/>
                <a:gd name="T6" fmla="*/ 0 w 27"/>
                <a:gd name="T7" fmla="*/ 9 h 98"/>
                <a:gd name="T8" fmla="*/ 0 w 27"/>
                <a:gd name="T9" fmla="*/ 94 h 98"/>
                <a:gd name="T10" fmla="*/ 4 w 27"/>
                <a:gd name="T11" fmla="*/ 98 h 98"/>
                <a:gd name="T12" fmla="*/ 22 w 27"/>
                <a:gd name="T13" fmla="*/ 98 h 98"/>
                <a:gd name="T14" fmla="*/ 27 w 27"/>
                <a:gd name="T15" fmla="*/ 94 h 98"/>
                <a:gd name="T16" fmla="*/ 27 w 27"/>
                <a:gd name="T17" fmla="*/ 4 h 98"/>
                <a:gd name="T18" fmla="*/ 22 w 27"/>
                <a:gd name="T19" fmla="*/ 0 h 98"/>
                <a:gd name="T20" fmla="*/ 18 w 27"/>
                <a:gd name="T21" fmla="*/ 89 h 98"/>
                <a:gd name="T22" fmla="*/ 9 w 27"/>
                <a:gd name="T23" fmla="*/ 89 h 98"/>
                <a:gd name="T24" fmla="*/ 9 w 27"/>
                <a:gd name="T25" fmla="*/ 12 h 98"/>
                <a:gd name="T26" fmla="*/ 18 w 27"/>
                <a:gd name="T27" fmla="*/ 10 h 98"/>
                <a:gd name="T28" fmla="*/ 18 w 27"/>
                <a:gd name="T29" fmla="*/ 8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8">
                  <a:moveTo>
                    <a:pt x="22" y="0"/>
                  </a:moveTo>
                  <a:cubicBezTo>
                    <a:pt x="22" y="0"/>
                    <a:pt x="22" y="0"/>
                    <a:pt x="21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6"/>
                    <a:pt x="2" y="98"/>
                    <a:pt x="4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98"/>
                    <a:pt x="27" y="96"/>
                    <a:pt x="27" y="9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8" y="89"/>
                  </a:moveTo>
                  <a:cubicBezTo>
                    <a:pt x="9" y="89"/>
                    <a:pt x="9" y="89"/>
                    <a:pt x="9" y="8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8" y="10"/>
                    <a:pt x="18" y="10"/>
                    <a:pt x="18" y="10"/>
                  </a:cubicBezTo>
                  <a:lnTo>
                    <a:pt x="18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27"/>
            <p:cNvSpPr>
              <a:spLocks noEditPoints="1"/>
            </p:cNvSpPr>
            <p:nvPr/>
          </p:nvSpPr>
          <p:spPr bwMode="auto">
            <a:xfrm>
              <a:off x="9740900" y="-839788"/>
              <a:ext cx="103187" cy="376238"/>
            </a:xfrm>
            <a:custGeom>
              <a:avLst/>
              <a:gdLst>
                <a:gd name="T0" fmla="*/ 24 w 27"/>
                <a:gd name="T1" fmla="*/ 5 h 99"/>
                <a:gd name="T2" fmla="*/ 6 w 27"/>
                <a:gd name="T3" fmla="*/ 1 h 99"/>
                <a:gd name="T4" fmla="*/ 0 w 27"/>
                <a:gd name="T5" fmla="*/ 4 h 99"/>
                <a:gd name="T6" fmla="*/ 0 w 27"/>
                <a:gd name="T7" fmla="*/ 5 h 99"/>
                <a:gd name="T8" fmla="*/ 0 w 27"/>
                <a:gd name="T9" fmla="*/ 95 h 99"/>
                <a:gd name="T10" fmla="*/ 5 w 27"/>
                <a:gd name="T11" fmla="*/ 99 h 99"/>
                <a:gd name="T12" fmla="*/ 22 w 27"/>
                <a:gd name="T13" fmla="*/ 99 h 99"/>
                <a:gd name="T14" fmla="*/ 27 w 27"/>
                <a:gd name="T15" fmla="*/ 95 h 99"/>
                <a:gd name="T16" fmla="*/ 27 w 27"/>
                <a:gd name="T17" fmla="*/ 10 h 99"/>
                <a:gd name="T18" fmla="*/ 24 w 27"/>
                <a:gd name="T19" fmla="*/ 5 h 99"/>
                <a:gd name="T20" fmla="*/ 18 w 27"/>
                <a:gd name="T21" fmla="*/ 90 h 99"/>
                <a:gd name="T22" fmla="*/ 9 w 27"/>
                <a:gd name="T23" fmla="*/ 90 h 99"/>
                <a:gd name="T24" fmla="*/ 9 w 27"/>
                <a:gd name="T25" fmla="*/ 11 h 99"/>
                <a:gd name="T26" fmla="*/ 18 w 27"/>
                <a:gd name="T27" fmla="*/ 13 h 99"/>
                <a:gd name="T28" fmla="*/ 18 w 27"/>
                <a:gd name="T2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9">
                  <a:moveTo>
                    <a:pt x="24" y="5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5" y="99"/>
                    <a:pt x="27" y="97"/>
                    <a:pt x="27" y="95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8"/>
                    <a:pt x="26" y="6"/>
                    <a:pt x="24" y="5"/>
                  </a:cubicBezTo>
                  <a:close/>
                  <a:moveTo>
                    <a:pt x="18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28"/>
            <p:cNvSpPr>
              <a:spLocks noEditPoints="1"/>
            </p:cNvSpPr>
            <p:nvPr/>
          </p:nvSpPr>
          <p:spPr bwMode="auto">
            <a:xfrm>
              <a:off x="9604375" y="-806451"/>
              <a:ext cx="103187" cy="342900"/>
            </a:xfrm>
            <a:custGeom>
              <a:avLst/>
              <a:gdLst>
                <a:gd name="T0" fmla="*/ 24 w 27"/>
                <a:gd name="T1" fmla="*/ 1 h 90"/>
                <a:gd name="T2" fmla="*/ 19 w 27"/>
                <a:gd name="T3" fmla="*/ 2 h 90"/>
                <a:gd name="T4" fmla="*/ 1 w 27"/>
                <a:gd name="T5" fmla="*/ 20 h 90"/>
                <a:gd name="T6" fmla="*/ 0 w 27"/>
                <a:gd name="T7" fmla="*/ 23 h 90"/>
                <a:gd name="T8" fmla="*/ 0 w 27"/>
                <a:gd name="T9" fmla="*/ 86 h 90"/>
                <a:gd name="T10" fmla="*/ 5 w 27"/>
                <a:gd name="T11" fmla="*/ 90 h 90"/>
                <a:gd name="T12" fmla="*/ 23 w 27"/>
                <a:gd name="T13" fmla="*/ 90 h 90"/>
                <a:gd name="T14" fmla="*/ 27 w 27"/>
                <a:gd name="T15" fmla="*/ 86 h 90"/>
                <a:gd name="T16" fmla="*/ 27 w 27"/>
                <a:gd name="T17" fmla="*/ 5 h 90"/>
                <a:gd name="T18" fmla="*/ 24 w 27"/>
                <a:gd name="T19" fmla="*/ 1 h 90"/>
                <a:gd name="T20" fmla="*/ 18 w 27"/>
                <a:gd name="T21" fmla="*/ 81 h 90"/>
                <a:gd name="T22" fmla="*/ 9 w 27"/>
                <a:gd name="T23" fmla="*/ 81 h 90"/>
                <a:gd name="T24" fmla="*/ 9 w 27"/>
                <a:gd name="T25" fmla="*/ 25 h 90"/>
                <a:gd name="T26" fmla="*/ 18 w 27"/>
                <a:gd name="T27" fmla="*/ 16 h 90"/>
                <a:gd name="T28" fmla="*/ 18 w 27"/>
                <a:gd name="T29" fmla="*/ 8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0">
                  <a:moveTo>
                    <a:pt x="24" y="1"/>
                  </a:moveTo>
                  <a:cubicBezTo>
                    <a:pt x="23" y="0"/>
                    <a:pt x="21" y="1"/>
                    <a:pt x="19" y="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0" y="22"/>
                    <a:pt x="0" y="2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8"/>
                    <a:pt x="2" y="90"/>
                    <a:pt x="5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5" y="90"/>
                    <a:pt x="27" y="88"/>
                    <a:pt x="27" y="8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3"/>
                    <a:pt x="26" y="2"/>
                    <a:pt x="24" y="1"/>
                  </a:cubicBezTo>
                  <a:close/>
                  <a:moveTo>
                    <a:pt x="1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29"/>
            <p:cNvSpPr>
              <a:spLocks noEditPoints="1"/>
            </p:cNvSpPr>
            <p:nvPr/>
          </p:nvSpPr>
          <p:spPr bwMode="auto">
            <a:xfrm>
              <a:off x="9467850" y="-668338"/>
              <a:ext cx="103187" cy="204788"/>
            </a:xfrm>
            <a:custGeom>
              <a:avLst/>
              <a:gdLst>
                <a:gd name="T0" fmla="*/ 24 w 27"/>
                <a:gd name="T1" fmla="*/ 1 h 54"/>
                <a:gd name="T2" fmla="*/ 20 w 27"/>
                <a:gd name="T3" fmla="*/ 2 h 54"/>
                <a:gd name="T4" fmla="*/ 2 w 27"/>
                <a:gd name="T5" fmla="*/ 20 h 54"/>
                <a:gd name="T6" fmla="*/ 0 w 27"/>
                <a:gd name="T7" fmla="*/ 23 h 54"/>
                <a:gd name="T8" fmla="*/ 0 w 27"/>
                <a:gd name="T9" fmla="*/ 50 h 54"/>
                <a:gd name="T10" fmla="*/ 5 w 27"/>
                <a:gd name="T11" fmla="*/ 54 h 54"/>
                <a:gd name="T12" fmla="*/ 23 w 27"/>
                <a:gd name="T13" fmla="*/ 54 h 54"/>
                <a:gd name="T14" fmla="*/ 27 w 27"/>
                <a:gd name="T15" fmla="*/ 50 h 54"/>
                <a:gd name="T16" fmla="*/ 27 w 27"/>
                <a:gd name="T17" fmla="*/ 5 h 54"/>
                <a:gd name="T18" fmla="*/ 24 w 27"/>
                <a:gd name="T19" fmla="*/ 1 h 54"/>
                <a:gd name="T20" fmla="*/ 18 w 27"/>
                <a:gd name="T21" fmla="*/ 45 h 54"/>
                <a:gd name="T22" fmla="*/ 9 w 27"/>
                <a:gd name="T23" fmla="*/ 45 h 54"/>
                <a:gd name="T24" fmla="*/ 9 w 27"/>
                <a:gd name="T25" fmla="*/ 25 h 54"/>
                <a:gd name="T26" fmla="*/ 18 w 27"/>
                <a:gd name="T27" fmla="*/ 16 h 54"/>
                <a:gd name="T28" fmla="*/ 18 w 27"/>
                <a:gd name="T29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54">
                  <a:moveTo>
                    <a:pt x="24" y="1"/>
                  </a:moveTo>
                  <a:cubicBezTo>
                    <a:pt x="23" y="0"/>
                    <a:pt x="21" y="1"/>
                    <a:pt x="20" y="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2"/>
                    <a:pt x="0" y="2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2" y="54"/>
                    <a:pt x="5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5" y="54"/>
                    <a:pt x="27" y="52"/>
                    <a:pt x="27" y="5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3"/>
                    <a:pt x="26" y="2"/>
                    <a:pt x="24" y="1"/>
                  </a:cubicBezTo>
                  <a:close/>
                  <a:moveTo>
                    <a:pt x="18" y="4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30"/>
            <p:cNvSpPr>
              <a:spLocks noEditPoints="1"/>
            </p:cNvSpPr>
            <p:nvPr/>
          </p:nvSpPr>
          <p:spPr bwMode="auto">
            <a:xfrm>
              <a:off x="9331325" y="-635001"/>
              <a:ext cx="103187" cy="171450"/>
            </a:xfrm>
            <a:custGeom>
              <a:avLst/>
              <a:gdLst>
                <a:gd name="T0" fmla="*/ 26 w 27"/>
                <a:gd name="T1" fmla="*/ 20 h 45"/>
                <a:gd name="T2" fmla="*/ 8 w 27"/>
                <a:gd name="T3" fmla="*/ 2 h 45"/>
                <a:gd name="T4" fmla="*/ 2 w 27"/>
                <a:gd name="T5" fmla="*/ 2 h 45"/>
                <a:gd name="T6" fmla="*/ 0 w 27"/>
                <a:gd name="T7" fmla="*/ 5 h 45"/>
                <a:gd name="T8" fmla="*/ 0 w 27"/>
                <a:gd name="T9" fmla="*/ 41 h 45"/>
                <a:gd name="T10" fmla="*/ 5 w 27"/>
                <a:gd name="T11" fmla="*/ 45 h 45"/>
                <a:gd name="T12" fmla="*/ 23 w 27"/>
                <a:gd name="T13" fmla="*/ 45 h 45"/>
                <a:gd name="T14" fmla="*/ 27 w 27"/>
                <a:gd name="T15" fmla="*/ 41 h 45"/>
                <a:gd name="T16" fmla="*/ 27 w 27"/>
                <a:gd name="T17" fmla="*/ 23 h 45"/>
                <a:gd name="T18" fmla="*/ 26 w 27"/>
                <a:gd name="T19" fmla="*/ 20 h 45"/>
                <a:gd name="T20" fmla="*/ 18 w 27"/>
                <a:gd name="T21" fmla="*/ 36 h 45"/>
                <a:gd name="T22" fmla="*/ 9 w 27"/>
                <a:gd name="T23" fmla="*/ 36 h 45"/>
                <a:gd name="T24" fmla="*/ 9 w 27"/>
                <a:gd name="T25" fmla="*/ 16 h 45"/>
                <a:gd name="T26" fmla="*/ 18 w 27"/>
                <a:gd name="T27" fmla="*/ 25 h 45"/>
                <a:gd name="T28" fmla="*/ 18 w 27"/>
                <a:gd name="T29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5">
                  <a:moveTo>
                    <a:pt x="26" y="2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5" y="45"/>
                    <a:pt x="27" y="43"/>
                    <a:pt x="27" y="41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2"/>
                    <a:pt x="27" y="21"/>
                    <a:pt x="26" y="20"/>
                  </a:cubicBezTo>
                  <a:close/>
                  <a:moveTo>
                    <a:pt x="18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31"/>
            <p:cNvSpPr>
              <a:spLocks noEditPoints="1"/>
            </p:cNvSpPr>
            <p:nvPr/>
          </p:nvSpPr>
          <p:spPr bwMode="auto">
            <a:xfrm>
              <a:off x="9331325" y="-957263"/>
              <a:ext cx="103187" cy="223838"/>
            </a:xfrm>
            <a:custGeom>
              <a:avLst/>
              <a:gdLst>
                <a:gd name="T0" fmla="*/ 23 w 27"/>
                <a:gd name="T1" fmla="*/ 0 h 59"/>
                <a:gd name="T2" fmla="*/ 5 w 27"/>
                <a:gd name="T3" fmla="*/ 0 h 59"/>
                <a:gd name="T4" fmla="*/ 0 w 27"/>
                <a:gd name="T5" fmla="*/ 5 h 59"/>
                <a:gd name="T6" fmla="*/ 0 w 27"/>
                <a:gd name="T7" fmla="*/ 54 h 59"/>
                <a:gd name="T8" fmla="*/ 3 w 27"/>
                <a:gd name="T9" fmla="*/ 58 h 59"/>
                <a:gd name="T10" fmla="*/ 8 w 27"/>
                <a:gd name="T11" fmla="*/ 57 h 59"/>
                <a:gd name="T12" fmla="*/ 26 w 27"/>
                <a:gd name="T13" fmla="*/ 39 h 59"/>
                <a:gd name="T14" fmla="*/ 27 w 27"/>
                <a:gd name="T15" fmla="*/ 36 h 59"/>
                <a:gd name="T16" fmla="*/ 27 w 27"/>
                <a:gd name="T17" fmla="*/ 5 h 59"/>
                <a:gd name="T18" fmla="*/ 23 w 27"/>
                <a:gd name="T19" fmla="*/ 0 h 59"/>
                <a:gd name="T20" fmla="*/ 18 w 27"/>
                <a:gd name="T21" fmla="*/ 34 h 59"/>
                <a:gd name="T22" fmla="*/ 9 w 27"/>
                <a:gd name="T23" fmla="*/ 43 h 59"/>
                <a:gd name="T24" fmla="*/ 9 w 27"/>
                <a:gd name="T25" fmla="*/ 9 h 59"/>
                <a:gd name="T26" fmla="*/ 18 w 27"/>
                <a:gd name="T27" fmla="*/ 9 h 59"/>
                <a:gd name="T28" fmla="*/ 18 w 27"/>
                <a:gd name="T2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59">
                  <a:moveTo>
                    <a:pt x="2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1" y="58"/>
                    <a:pt x="3" y="58"/>
                  </a:cubicBezTo>
                  <a:cubicBezTo>
                    <a:pt x="5" y="59"/>
                    <a:pt x="7" y="59"/>
                    <a:pt x="8" y="57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8"/>
                    <a:pt x="27" y="37"/>
                    <a:pt x="27" y="3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3" y="0"/>
                  </a:cubicBezTo>
                  <a:close/>
                  <a:moveTo>
                    <a:pt x="18" y="34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32"/>
            <p:cNvSpPr>
              <a:spLocks noEditPoints="1"/>
            </p:cNvSpPr>
            <p:nvPr/>
          </p:nvSpPr>
          <p:spPr bwMode="auto">
            <a:xfrm>
              <a:off x="9453563" y="-1041401"/>
              <a:ext cx="101600" cy="185738"/>
            </a:xfrm>
            <a:custGeom>
              <a:avLst/>
              <a:gdLst>
                <a:gd name="T0" fmla="*/ 22 w 27"/>
                <a:gd name="T1" fmla="*/ 0 h 49"/>
                <a:gd name="T2" fmla="*/ 4 w 27"/>
                <a:gd name="T3" fmla="*/ 0 h 49"/>
                <a:gd name="T4" fmla="*/ 0 w 27"/>
                <a:gd name="T5" fmla="*/ 4 h 49"/>
                <a:gd name="T6" fmla="*/ 0 w 27"/>
                <a:gd name="T7" fmla="*/ 45 h 49"/>
                <a:gd name="T8" fmla="*/ 4 w 27"/>
                <a:gd name="T9" fmla="*/ 49 h 49"/>
                <a:gd name="T10" fmla="*/ 7 w 27"/>
                <a:gd name="T11" fmla="*/ 48 h 49"/>
                <a:gd name="T12" fmla="*/ 25 w 27"/>
                <a:gd name="T13" fmla="*/ 30 h 49"/>
                <a:gd name="T14" fmla="*/ 27 w 27"/>
                <a:gd name="T15" fmla="*/ 27 h 49"/>
                <a:gd name="T16" fmla="*/ 27 w 27"/>
                <a:gd name="T17" fmla="*/ 4 h 49"/>
                <a:gd name="T18" fmla="*/ 22 w 27"/>
                <a:gd name="T19" fmla="*/ 0 h 49"/>
                <a:gd name="T20" fmla="*/ 18 w 27"/>
                <a:gd name="T21" fmla="*/ 25 h 49"/>
                <a:gd name="T22" fmla="*/ 9 w 27"/>
                <a:gd name="T23" fmla="*/ 34 h 49"/>
                <a:gd name="T24" fmla="*/ 9 w 27"/>
                <a:gd name="T25" fmla="*/ 9 h 49"/>
                <a:gd name="T26" fmla="*/ 18 w 27"/>
                <a:gd name="T27" fmla="*/ 9 h 49"/>
                <a:gd name="T28" fmla="*/ 18 w 27"/>
                <a:gd name="T2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9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2" y="49"/>
                    <a:pt x="4" y="49"/>
                  </a:cubicBezTo>
                  <a:cubicBezTo>
                    <a:pt x="5" y="49"/>
                    <a:pt x="7" y="49"/>
                    <a:pt x="7" y="48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7" y="28"/>
                    <a:pt x="27" y="2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8" y="25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33"/>
            <p:cNvSpPr>
              <a:spLocks noEditPoints="1"/>
            </p:cNvSpPr>
            <p:nvPr/>
          </p:nvSpPr>
          <p:spPr bwMode="auto">
            <a:xfrm>
              <a:off x="9263063" y="-1358901"/>
              <a:ext cx="1023937" cy="742950"/>
            </a:xfrm>
            <a:custGeom>
              <a:avLst/>
              <a:gdLst>
                <a:gd name="T0" fmla="*/ 238 w 270"/>
                <a:gd name="T1" fmla="*/ 41 h 196"/>
                <a:gd name="T2" fmla="*/ 229 w 270"/>
                <a:gd name="T3" fmla="*/ 30 h 196"/>
                <a:gd name="T4" fmla="*/ 221 w 270"/>
                <a:gd name="T5" fmla="*/ 41 h 196"/>
                <a:gd name="T6" fmla="*/ 132 w 270"/>
                <a:gd name="T7" fmla="*/ 11 h 196"/>
                <a:gd name="T8" fmla="*/ 81 w 270"/>
                <a:gd name="T9" fmla="*/ 13 h 196"/>
                <a:gd name="T10" fmla="*/ 72 w 270"/>
                <a:gd name="T11" fmla="*/ 3 h 196"/>
                <a:gd name="T12" fmla="*/ 63 w 270"/>
                <a:gd name="T13" fmla="*/ 13 h 196"/>
                <a:gd name="T14" fmla="*/ 1 w 270"/>
                <a:gd name="T15" fmla="*/ 69 h 196"/>
                <a:gd name="T16" fmla="*/ 69 w 270"/>
                <a:gd name="T17" fmla="*/ 20 h 196"/>
                <a:gd name="T18" fmla="*/ 99 w 270"/>
                <a:gd name="T19" fmla="*/ 38 h 196"/>
                <a:gd name="T20" fmla="*/ 105 w 270"/>
                <a:gd name="T21" fmla="*/ 112 h 196"/>
                <a:gd name="T22" fmla="*/ 89 w 270"/>
                <a:gd name="T23" fmla="*/ 121 h 196"/>
                <a:gd name="T24" fmla="*/ 29 w 270"/>
                <a:gd name="T25" fmla="*/ 175 h 196"/>
                <a:gd name="T26" fmla="*/ 42 w 270"/>
                <a:gd name="T27" fmla="*/ 195 h 196"/>
                <a:gd name="T28" fmla="*/ 102 w 270"/>
                <a:gd name="T29" fmla="*/ 141 h 196"/>
                <a:gd name="T30" fmla="*/ 99 w 270"/>
                <a:gd name="T31" fmla="*/ 131 h 196"/>
                <a:gd name="T32" fmla="*/ 112 w 270"/>
                <a:gd name="T33" fmla="*/ 118 h 196"/>
                <a:gd name="T34" fmla="*/ 215 w 270"/>
                <a:gd name="T35" fmla="*/ 60 h 196"/>
                <a:gd name="T36" fmla="*/ 232 w 270"/>
                <a:gd name="T37" fmla="*/ 48 h 196"/>
                <a:gd name="T38" fmla="*/ 268 w 270"/>
                <a:gd name="T39" fmla="*/ 78 h 196"/>
                <a:gd name="T40" fmla="*/ 45 w 270"/>
                <a:gd name="T41" fmla="*/ 185 h 196"/>
                <a:gd name="T42" fmla="*/ 86 w 270"/>
                <a:gd name="T43" fmla="*/ 130 h 196"/>
                <a:gd name="T44" fmla="*/ 45 w 270"/>
                <a:gd name="T45" fmla="*/ 185 h 196"/>
                <a:gd name="T46" fmla="*/ 205 w 270"/>
                <a:gd name="T47" fmla="*/ 57 h 196"/>
                <a:gd name="T48" fmla="*/ 164 w 270"/>
                <a:gd name="T49" fmla="*/ 89 h 196"/>
                <a:gd name="T50" fmla="*/ 152 w 270"/>
                <a:gd name="T51" fmla="*/ 44 h 196"/>
                <a:gd name="T52" fmla="*/ 125 w 270"/>
                <a:gd name="T53" fmla="*/ 46 h 196"/>
                <a:gd name="T54" fmla="*/ 153 w 270"/>
                <a:gd name="T55" fmla="*/ 16 h 196"/>
                <a:gd name="T56" fmla="*/ 140 w 270"/>
                <a:gd name="T57" fmla="*/ 66 h 196"/>
                <a:gd name="T58" fmla="*/ 140 w 270"/>
                <a:gd name="T59" fmla="*/ 48 h 196"/>
                <a:gd name="T60" fmla="*/ 153 w 270"/>
                <a:gd name="T61" fmla="*/ 124 h 196"/>
                <a:gd name="T62" fmla="*/ 106 w 270"/>
                <a:gd name="T63" fmla="*/ 43 h 196"/>
                <a:gd name="T64" fmla="*/ 137 w 270"/>
                <a:gd name="T65" fmla="*/ 75 h 196"/>
                <a:gd name="T66" fmla="*/ 158 w 270"/>
                <a:gd name="T67" fmla="*/ 95 h 196"/>
                <a:gd name="T68" fmla="*/ 166 w 270"/>
                <a:gd name="T69" fmla="*/ 106 h 196"/>
                <a:gd name="T70" fmla="*/ 166 w 270"/>
                <a:gd name="T71" fmla="*/ 106 h 196"/>
                <a:gd name="T72" fmla="*/ 207 w 270"/>
                <a:gd name="T73" fmla="*/ 68 h 196"/>
                <a:gd name="T74" fmla="*/ 153 w 270"/>
                <a:gd name="T75" fmla="*/ 12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0" h="196">
                  <a:moveTo>
                    <a:pt x="268" y="72"/>
                  </a:moveTo>
                  <a:cubicBezTo>
                    <a:pt x="238" y="41"/>
                    <a:pt x="238" y="41"/>
                    <a:pt x="238" y="41"/>
                  </a:cubicBezTo>
                  <a:cubicBezTo>
                    <a:pt x="238" y="40"/>
                    <a:pt x="238" y="40"/>
                    <a:pt x="238" y="39"/>
                  </a:cubicBezTo>
                  <a:cubicBezTo>
                    <a:pt x="238" y="34"/>
                    <a:pt x="234" y="30"/>
                    <a:pt x="229" y="30"/>
                  </a:cubicBezTo>
                  <a:cubicBezTo>
                    <a:pt x="224" y="30"/>
                    <a:pt x="220" y="34"/>
                    <a:pt x="220" y="39"/>
                  </a:cubicBezTo>
                  <a:cubicBezTo>
                    <a:pt x="220" y="40"/>
                    <a:pt x="220" y="40"/>
                    <a:pt x="221" y="41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01" y="17"/>
                    <a:pt x="165" y="0"/>
                    <a:pt x="132" y="11"/>
                  </a:cubicBezTo>
                  <a:cubicBezTo>
                    <a:pt x="121" y="15"/>
                    <a:pt x="112" y="22"/>
                    <a:pt x="104" y="3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2"/>
                    <a:pt x="81" y="12"/>
                  </a:cubicBezTo>
                  <a:cubicBezTo>
                    <a:pt x="81" y="7"/>
                    <a:pt x="77" y="3"/>
                    <a:pt x="72" y="3"/>
                  </a:cubicBezTo>
                  <a:cubicBezTo>
                    <a:pt x="67" y="3"/>
                    <a:pt x="63" y="7"/>
                    <a:pt x="63" y="12"/>
                  </a:cubicBezTo>
                  <a:cubicBezTo>
                    <a:pt x="63" y="12"/>
                    <a:pt x="63" y="13"/>
                    <a:pt x="63" y="13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0" y="64"/>
                    <a:pt x="0" y="67"/>
                    <a:pt x="1" y="69"/>
                  </a:cubicBezTo>
                  <a:cubicBezTo>
                    <a:pt x="3" y="71"/>
                    <a:pt x="6" y="71"/>
                    <a:pt x="8" y="69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71" y="21"/>
                    <a:pt x="74" y="21"/>
                    <a:pt x="76" y="20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85" y="61"/>
                    <a:pt x="88" y="91"/>
                    <a:pt x="106" y="112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7" y="119"/>
                    <a:pt x="84" y="119"/>
                    <a:pt x="82" y="121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27" y="177"/>
                    <a:pt x="27" y="179"/>
                    <a:pt x="29" y="181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4" y="196"/>
                    <a:pt x="47" y="196"/>
                    <a:pt x="48" y="195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04" y="139"/>
                    <a:pt x="104" y="136"/>
                    <a:pt x="102" y="134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12" y="118"/>
                    <a:pt x="112" y="118"/>
                  </a:cubicBezTo>
                  <a:cubicBezTo>
                    <a:pt x="138" y="140"/>
                    <a:pt x="177" y="138"/>
                    <a:pt x="200" y="112"/>
                  </a:cubicBezTo>
                  <a:cubicBezTo>
                    <a:pt x="213" y="98"/>
                    <a:pt x="218" y="78"/>
                    <a:pt x="215" y="60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8" y="48"/>
                    <a:pt x="230" y="48"/>
                    <a:pt x="232" y="48"/>
                  </a:cubicBezTo>
                  <a:cubicBezTo>
                    <a:pt x="262" y="78"/>
                    <a:pt x="262" y="78"/>
                    <a:pt x="262" y="78"/>
                  </a:cubicBezTo>
                  <a:cubicBezTo>
                    <a:pt x="264" y="80"/>
                    <a:pt x="267" y="80"/>
                    <a:pt x="268" y="78"/>
                  </a:cubicBezTo>
                  <a:cubicBezTo>
                    <a:pt x="270" y="76"/>
                    <a:pt x="270" y="73"/>
                    <a:pt x="268" y="72"/>
                  </a:cubicBezTo>
                  <a:close/>
                  <a:moveTo>
                    <a:pt x="45" y="185"/>
                  </a:moveTo>
                  <a:cubicBezTo>
                    <a:pt x="38" y="178"/>
                    <a:pt x="38" y="178"/>
                    <a:pt x="38" y="178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93" y="138"/>
                    <a:pt x="93" y="138"/>
                    <a:pt x="93" y="138"/>
                  </a:cubicBezTo>
                  <a:lnTo>
                    <a:pt x="45" y="185"/>
                  </a:lnTo>
                  <a:close/>
                  <a:moveTo>
                    <a:pt x="153" y="16"/>
                  </a:moveTo>
                  <a:cubicBezTo>
                    <a:pt x="177" y="16"/>
                    <a:pt x="199" y="33"/>
                    <a:pt x="205" y="57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0" y="88"/>
                    <a:pt x="167" y="88"/>
                    <a:pt x="164" y="8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9" y="61"/>
                    <a:pt x="159" y="50"/>
                    <a:pt x="152" y="44"/>
                  </a:cubicBezTo>
                  <a:cubicBezTo>
                    <a:pt x="144" y="37"/>
                    <a:pt x="133" y="37"/>
                    <a:pt x="126" y="45"/>
                  </a:cubicBezTo>
                  <a:cubicBezTo>
                    <a:pt x="126" y="45"/>
                    <a:pt x="126" y="46"/>
                    <a:pt x="125" y="46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22" y="24"/>
                    <a:pt x="137" y="16"/>
                    <a:pt x="153" y="16"/>
                  </a:cubicBezTo>
                  <a:close/>
                  <a:moveTo>
                    <a:pt x="148" y="57"/>
                  </a:moveTo>
                  <a:cubicBezTo>
                    <a:pt x="148" y="62"/>
                    <a:pt x="144" y="66"/>
                    <a:pt x="140" y="66"/>
                  </a:cubicBezTo>
                  <a:cubicBezTo>
                    <a:pt x="135" y="66"/>
                    <a:pt x="131" y="62"/>
                    <a:pt x="131" y="57"/>
                  </a:cubicBezTo>
                  <a:cubicBezTo>
                    <a:pt x="131" y="52"/>
                    <a:pt x="135" y="48"/>
                    <a:pt x="140" y="48"/>
                  </a:cubicBezTo>
                  <a:cubicBezTo>
                    <a:pt x="144" y="48"/>
                    <a:pt x="148" y="52"/>
                    <a:pt x="148" y="57"/>
                  </a:cubicBezTo>
                  <a:close/>
                  <a:moveTo>
                    <a:pt x="153" y="124"/>
                  </a:moveTo>
                  <a:cubicBezTo>
                    <a:pt x="123" y="124"/>
                    <a:pt x="99" y="100"/>
                    <a:pt x="99" y="70"/>
                  </a:cubicBezTo>
                  <a:cubicBezTo>
                    <a:pt x="99" y="61"/>
                    <a:pt x="102" y="52"/>
                    <a:pt x="106" y="4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0" y="64"/>
                    <a:pt x="127" y="73"/>
                    <a:pt x="137" y="75"/>
                  </a:cubicBezTo>
                  <a:cubicBezTo>
                    <a:pt x="140" y="75"/>
                    <a:pt x="143" y="75"/>
                    <a:pt x="145" y="74"/>
                  </a:cubicBezTo>
                  <a:cubicBezTo>
                    <a:pt x="158" y="95"/>
                    <a:pt x="158" y="95"/>
                    <a:pt x="158" y="95"/>
                  </a:cubicBezTo>
                  <a:cubicBezTo>
                    <a:pt x="157" y="100"/>
                    <a:pt x="160" y="105"/>
                    <a:pt x="165" y="106"/>
                  </a:cubicBezTo>
                  <a:cubicBezTo>
                    <a:pt x="165" y="106"/>
                    <a:pt x="165" y="106"/>
                    <a:pt x="166" y="106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71" y="106"/>
                    <a:pt x="174" y="103"/>
                    <a:pt x="175" y="99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7" y="69"/>
                    <a:pt x="207" y="69"/>
                    <a:pt x="207" y="70"/>
                  </a:cubicBezTo>
                  <a:cubicBezTo>
                    <a:pt x="207" y="100"/>
                    <a:pt x="183" y="124"/>
                    <a:pt x="15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60692" y="5289974"/>
            <a:ext cx="571573" cy="571077"/>
            <a:chOff x="5314951" y="5613400"/>
            <a:chExt cx="1831975" cy="1830388"/>
          </a:xfrm>
          <a:solidFill>
            <a:schemeClr val="bg1"/>
          </a:solidFill>
        </p:grpSpPr>
        <p:sp>
          <p:nvSpPr>
            <p:cNvPr id="122" name="Freeform 5"/>
            <p:cNvSpPr>
              <a:spLocks/>
            </p:cNvSpPr>
            <p:nvPr/>
          </p:nvSpPr>
          <p:spPr bwMode="auto">
            <a:xfrm>
              <a:off x="6665913" y="5802313"/>
              <a:ext cx="71438" cy="71438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0 h 80"/>
                <a:gd name="T4" fmla="*/ 4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80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17"/>
                    <a:pt x="62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7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6"/>
            <p:cNvSpPr>
              <a:spLocks/>
            </p:cNvSpPr>
            <p:nvPr/>
          </p:nvSpPr>
          <p:spPr bwMode="auto">
            <a:xfrm>
              <a:off x="6859588" y="5802313"/>
              <a:ext cx="71438" cy="71438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0 h 80"/>
                <a:gd name="T4" fmla="*/ 4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80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17"/>
                    <a:pt x="62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7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>
              <a:off x="6473826" y="5802313"/>
              <a:ext cx="71438" cy="71438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0 h 80"/>
                <a:gd name="T4" fmla="*/ 4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80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17"/>
                    <a:pt x="62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7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8"/>
            <p:cNvSpPr>
              <a:spLocks/>
            </p:cNvSpPr>
            <p:nvPr/>
          </p:nvSpPr>
          <p:spPr bwMode="auto">
            <a:xfrm>
              <a:off x="5530851" y="5802313"/>
              <a:ext cx="609600" cy="71438"/>
            </a:xfrm>
            <a:custGeom>
              <a:avLst/>
              <a:gdLst>
                <a:gd name="T0" fmla="*/ 0 w 681"/>
                <a:gd name="T1" fmla="*/ 40 h 80"/>
                <a:gd name="T2" fmla="*/ 40 w 681"/>
                <a:gd name="T3" fmla="*/ 80 h 80"/>
                <a:gd name="T4" fmla="*/ 641 w 681"/>
                <a:gd name="T5" fmla="*/ 80 h 80"/>
                <a:gd name="T6" fmla="*/ 681 w 681"/>
                <a:gd name="T7" fmla="*/ 40 h 80"/>
                <a:gd name="T8" fmla="*/ 641 w 681"/>
                <a:gd name="T9" fmla="*/ 0 h 80"/>
                <a:gd name="T10" fmla="*/ 40 w 681"/>
                <a:gd name="T11" fmla="*/ 0 h 80"/>
                <a:gd name="T12" fmla="*/ 0 w 681"/>
                <a:gd name="T13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41" y="80"/>
                    <a:pt x="641" y="80"/>
                    <a:pt x="641" y="80"/>
                  </a:cubicBezTo>
                  <a:cubicBezTo>
                    <a:pt x="663" y="80"/>
                    <a:pt x="681" y="62"/>
                    <a:pt x="681" y="40"/>
                  </a:cubicBezTo>
                  <a:cubicBezTo>
                    <a:pt x="681" y="17"/>
                    <a:pt x="663" y="0"/>
                    <a:pt x="6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7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9"/>
            <p:cNvSpPr>
              <a:spLocks noEditPoints="1"/>
            </p:cNvSpPr>
            <p:nvPr/>
          </p:nvSpPr>
          <p:spPr bwMode="auto">
            <a:xfrm>
              <a:off x="5314951" y="5613400"/>
              <a:ext cx="1831975" cy="1830388"/>
            </a:xfrm>
            <a:custGeom>
              <a:avLst/>
              <a:gdLst>
                <a:gd name="T0" fmla="*/ 668 w 2048"/>
                <a:gd name="T1" fmla="*/ 0 h 2048"/>
                <a:gd name="T2" fmla="*/ 668 w 2048"/>
                <a:gd name="T3" fmla="*/ 80 h 2048"/>
                <a:gd name="T4" fmla="*/ 1968 w 2048"/>
                <a:gd name="T5" fmla="*/ 128 h 2048"/>
                <a:gd name="T6" fmla="*/ 80 w 2048"/>
                <a:gd name="T7" fmla="*/ 421 h 2048"/>
                <a:gd name="T8" fmla="*/ 128 w 2048"/>
                <a:gd name="T9" fmla="*/ 80 h 2048"/>
                <a:gd name="T10" fmla="*/ 348 w 2048"/>
                <a:gd name="T11" fmla="*/ 40 h 2048"/>
                <a:gd name="T12" fmla="*/ 128 w 2048"/>
                <a:gd name="T13" fmla="*/ 0 h 2048"/>
                <a:gd name="T14" fmla="*/ 0 w 2048"/>
                <a:gd name="T15" fmla="*/ 1609 h 2048"/>
                <a:gd name="T16" fmla="*/ 628 w 2048"/>
                <a:gd name="T17" fmla="*/ 1738 h 2048"/>
                <a:gd name="T18" fmla="*/ 984 w 2048"/>
                <a:gd name="T19" fmla="*/ 2008 h 2048"/>
                <a:gd name="T20" fmla="*/ 1064 w 2048"/>
                <a:gd name="T21" fmla="*/ 2008 h 2048"/>
                <a:gd name="T22" fmla="*/ 1420 w 2048"/>
                <a:gd name="T23" fmla="*/ 1738 h 2048"/>
                <a:gd name="T24" fmla="*/ 2048 w 2048"/>
                <a:gd name="T25" fmla="*/ 1609 h 2048"/>
                <a:gd name="T26" fmla="*/ 1920 w 2048"/>
                <a:gd name="T27" fmla="*/ 0 h 2048"/>
                <a:gd name="T28" fmla="*/ 660 w 2048"/>
                <a:gd name="T29" fmla="*/ 1359 h 2048"/>
                <a:gd name="T30" fmla="*/ 984 w 2048"/>
                <a:gd name="T31" fmla="*/ 1814 h 2048"/>
                <a:gd name="T32" fmla="*/ 1388 w 2048"/>
                <a:gd name="T33" fmla="*/ 1279 h 2048"/>
                <a:gd name="T34" fmla="*/ 1064 w 2048"/>
                <a:gd name="T35" fmla="*/ 825 h 2048"/>
                <a:gd name="T36" fmla="*/ 1388 w 2048"/>
                <a:gd name="T37" fmla="*/ 1279 h 2048"/>
                <a:gd name="T38" fmla="*/ 738 w 2048"/>
                <a:gd name="T39" fmla="*/ 1319 h 2048"/>
                <a:gd name="T40" fmla="*/ 1310 w 2048"/>
                <a:gd name="T41" fmla="*/ 1319 h 2048"/>
                <a:gd name="T42" fmla="*/ 984 w 2048"/>
                <a:gd name="T43" fmla="*/ 955 h 2048"/>
                <a:gd name="T44" fmla="*/ 529 w 2048"/>
                <a:gd name="T45" fmla="*/ 1279 h 2048"/>
                <a:gd name="T46" fmla="*/ 984 w 2048"/>
                <a:gd name="T47" fmla="*/ 955 h 2048"/>
                <a:gd name="T48" fmla="*/ 1388 w 2048"/>
                <a:gd name="T49" fmla="*/ 1359 h 2048"/>
                <a:gd name="T50" fmla="*/ 1064 w 2048"/>
                <a:gd name="T51" fmla="*/ 1814 h 2048"/>
                <a:gd name="T52" fmla="*/ 1920 w 2048"/>
                <a:gd name="T53" fmla="*/ 1658 h 2048"/>
                <a:gd name="T54" fmla="*/ 1599 w 2048"/>
                <a:gd name="T55" fmla="*/ 1359 h 2048"/>
                <a:gd name="T56" fmla="*/ 1753 w 2048"/>
                <a:gd name="T57" fmla="*/ 1319 h 2048"/>
                <a:gd name="T58" fmla="*/ 1599 w 2048"/>
                <a:gd name="T59" fmla="*/ 1279 h 2048"/>
                <a:gd name="T60" fmla="*/ 1064 w 2048"/>
                <a:gd name="T61" fmla="*/ 631 h 2048"/>
                <a:gd name="T62" fmla="*/ 984 w 2048"/>
                <a:gd name="T63" fmla="*/ 631 h 2048"/>
                <a:gd name="T64" fmla="*/ 449 w 2048"/>
                <a:gd name="T65" fmla="*/ 1279 h 2048"/>
                <a:gd name="T66" fmla="*/ 295 w 2048"/>
                <a:gd name="T67" fmla="*/ 1319 h 2048"/>
                <a:gd name="T68" fmla="*/ 449 w 2048"/>
                <a:gd name="T69" fmla="*/ 1359 h 2048"/>
                <a:gd name="T70" fmla="*/ 128 w 2048"/>
                <a:gd name="T71" fmla="*/ 1658 h 2048"/>
                <a:gd name="T72" fmla="*/ 80 w 2048"/>
                <a:gd name="T73" fmla="*/ 501 h 2048"/>
                <a:gd name="T74" fmla="*/ 1968 w 2048"/>
                <a:gd name="T75" fmla="*/ 1609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8" h="2048">
                  <a:moveTo>
                    <a:pt x="1920" y="0"/>
                  </a:moveTo>
                  <a:cubicBezTo>
                    <a:pt x="668" y="0"/>
                    <a:pt x="668" y="0"/>
                    <a:pt x="668" y="0"/>
                  </a:cubicBezTo>
                  <a:cubicBezTo>
                    <a:pt x="645" y="0"/>
                    <a:pt x="628" y="18"/>
                    <a:pt x="628" y="40"/>
                  </a:cubicBezTo>
                  <a:cubicBezTo>
                    <a:pt x="628" y="62"/>
                    <a:pt x="645" y="80"/>
                    <a:pt x="668" y="80"/>
                  </a:cubicBezTo>
                  <a:cubicBezTo>
                    <a:pt x="1920" y="80"/>
                    <a:pt x="1920" y="80"/>
                    <a:pt x="1920" y="80"/>
                  </a:cubicBezTo>
                  <a:cubicBezTo>
                    <a:pt x="1946" y="80"/>
                    <a:pt x="1968" y="102"/>
                    <a:pt x="1968" y="128"/>
                  </a:cubicBezTo>
                  <a:cubicBezTo>
                    <a:pt x="1968" y="421"/>
                    <a:pt x="1968" y="421"/>
                    <a:pt x="1968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02"/>
                    <a:pt x="102" y="80"/>
                    <a:pt x="128" y="80"/>
                  </a:cubicBezTo>
                  <a:cubicBezTo>
                    <a:pt x="308" y="80"/>
                    <a:pt x="308" y="80"/>
                    <a:pt x="308" y="80"/>
                  </a:cubicBezTo>
                  <a:cubicBezTo>
                    <a:pt x="330" y="80"/>
                    <a:pt x="348" y="62"/>
                    <a:pt x="348" y="40"/>
                  </a:cubicBezTo>
                  <a:cubicBezTo>
                    <a:pt x="348" y="18"/>
                    <a:pt x="330" y="0"/>
                    <a:pt x="30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58" y="0"/>
                    <a:pt x="0" y="58"/>
                    <a:pt x="0" y="128"/>
                  </a:cubicBezTo>
                  <a:cubicBezTo>
                    <a:pt x="0" y="1609"/>
                    <a:pt x="0" y="1609"/>
                    <a:pt x="0" y="1609"/>
                  </a:cubicBezTo>
                  <a:cubicBezTo>
                    <a:pt x="0" y="1680"/>
                    <a:pt x="58" y="1738"/>
                    <a:pt x="128" y="1738"/>
                  </a:cubicBezTo>
                  <a:cubicBezTo>
                    <a:pt x="628" y="1738"/>
                    <a:pt x="628" y="1738"/>
                    <a:pt x="628" y="1738"/>
                  </a:cubicBezTo>
                  <a:cubicBezTo>
                    <a:pt x="723" y="1827"/>
                    <a:pt x="847" y="1885"/>
                    <a:pt x="984" y="1894"/>
                  </a:cubicBezTo>
                  <a:cubicBezTo>
                    <a:pt x="984" y="2008"/>
                    <a:pt x="984" y="2008"/>
                    <a:pt x="984" y="2008"/>
                  </a:cubicBezTo>
                  <a:cubicBezTo>
                    <a:pt x="984" y="2030"/>
                    <a:pt x="1002" y="2048"/>
                    <a:pt x="1024" y="2048"/>
                  </a:cubicBezTo>
                  <a:cubicBezTo>
                    <a:pt x="1046" y="2048"/>
                    <a:pt x="1064" y="2030"/>
                    <a:pt x="1064" y="2008"/>
                  </a:cubicBezTo>
                  <a:cubicBezTo>
                    <a:pt x="1064" y="1894"/>
                    <a:pt x="1064" y="1894"/>
                    <a:pt x="1064" y="1894"/>
                  </a:cubicBezTo>
                  <a:cubicBezTo>
                    <a:pt x="1201" y="1885"/>
                    <a:pt x="1325" y="1827"/>
                    <a:pt x="1420" y="1738"/>
                  </a:cubicBezTo>
                  <a:cubicBezTo>
                    <a:pt x="1920" y="1738"/>
                    <a:pt x="1920" y="1738"/>
                    <a:pt x="1920" y="1738"/>
                  </a:cubicBezTo>
                  <a:cubicBezTo>
                    <a:pt x="1990" y="1738"/>
                    <a:pt x="2048" y="1680"/>
                    <a:pt x="2048" y="1609"/>
                  </a:cubicBezTo>
                  <a:cubicBezTo>
                    <a:pt x="2048" y="128"/>
                    <a:pt x="2048" y="128"/>
                    <a:pt x="2048" y="128"/>
                  </a:cubicBezTo>
                  <a:cubicBezTo>
                    <a:pt x="2048" y="58"/>
                    <a:pt x="1990" y="0"/>
                    <a:pt x="1920" y="0"/>
                  </a:cubicBezTo>
                  <a:close/>
                  <a:moveTo>
                    <a:pt x="529" y="1359"/>
                  </a:moveTo>
                  <a:cubicBezTo>
                    <a:pt x="660" y="1359"/>
                    <a:pt x="660" y="1359"/>
                    <a:pt x="660" y="1359"/>
                  </a:cubicBezTo>
                  <a:cubicBezTo>
                    <a:pt x="679" y="1529"/>
                    <a:pt x="814" y="1665"/>
                    <a:pt x="984" y="1683"/>
                  </a:cubicBezTo>
                  <a:cubicBezTo>
                    <a:pt x="984" y="1814"/>
                    <a:pt x="984" y="1814"/>
                    <a:pt x="984" y="1814"/>
                  </a:cubicBezTo>
                  <a:cubicBezTo>
                    <a:pt x="742" y="1794"/>
                    <a:pt x="549" y="1601"/>
                    <a:pt x="529" y="1359"/>
                  </a:cubicBezTo>
                  <a:close/>
                  <a:moveTo>
                    <a:pt x="1388" y="1279"/>
                  </a:moveTo>
                  <a:cubicBezTo>
                    <a:pt x="1369" y="1109"/>
                    <a:pt x="1234" y="974"/>
                    <a:pt x="1064" y="955"/>
                  </a:cubicBezTo>
                  <a:cubicBezTo>
                    <a:pt x="1064" y="825"/>
                    <a:pt x="1064" y="825"/>
                    <a:pt x="1064" y="825"/>
                  </a:cubicBezTo>
                  <a:cubicBezTo>
                    <a:pt x="1306" y="844"/>
                    <a:pt x="1499" y="1037"/>
                    <a:pt x="1519" y="1279"/>
                  </a:cubicBezTo>
                  <a:lnTo>
                    <a:pt x="1388" y="1279"/>
                  </a:lnTo>
                  <a:close/>
                  <a:moveTo>
                    <a:pt x="1024" y="1605"/>
                  </a:moveTo>
                  <a:cubicBezTo>
                    <a:pt x="866" y="1605"/>
                    <a:pt x="738" y="1477"/>
                    <a:pt x="738" y="1319"/>
                  </a:cubicBezTo>
                  <a:cubicBezTo>
                    <a:pt x="738" y="1161"/>
                    <a:pt x="866" y="1033"/>
                    <a:pt x="1024" y="1033"/>
                  </a:cubicBezTo>
                  <a:cubicBezTo>
                    <a:pt x="1182" y="1033"/>
                    <a:pt x="1310" y="1161"/>
                    <a:pt x="1310" y="1319"/>
                  </a:cubicBezTo>
                  <a:cubicBezTo>
                    <a:pt x="1310" y="1477"/>
                    <a:pt x="1182" y="1605"/>
                    <a:pt x="1024" y="1605"/>
                  </a:cubicBezTo>
                  <a:close/>
                  <a:moveTo>
                    <a:pt x="984" y="955"/>
                  </a:moveTo>
                  <a:cubicBezTo>
                    <a:pt x="814" y="974"/>
                    <a:pt x="679" y="1109"/>
                    <a:pt x="660" y="1279"/>
                  </a:cubicBezTo>
                  <a:cubicBezTo>
                    <a:pt x="529" y="1279"/>
                    <a:pt x="529" y="1279"/>
                    <a:pt x="529" y="1279"/>
                  </a:cubicBezTo>
                  <a:cubicBezTo>
                    <a:pt x="549" y="1037"/>
                    <a:pt x="742" y="844"/>
                    <a:pt x="984" y="825"/>
                  </a:cubicBezTo>
                  <a:cubicBezTo>
                    <a:pt x="984" y="955"/>
                    <a:pt x="984" y="955"/>
                    <a:pt x="984" y="955"/>
                  </a:cubicBezTo>
                  <a:close/>
                  <a:moveTo>
                    <a:pt x="1064" y="1683"/>
                  </a:moveTo>
                  <a:cubicBezTo>
                    <a:pt x="1234" y="1665"/>
                    <a:pt x="1369" y="1529"/>
                    <a:pt x="1388" y="1359"/>
                  </a:cubicBezTo>
                  <a:cubicBezTo>
                    <a:pt x="1519" y="1359"/>
                    <a:pt x="1519" y="1359"/>
                    <a:pt x="1519" y="1359"/>
                  </a:cubicBezTo>
                  <a:cubicBezTo>
                    <a:pt x="1499" y="1601"/>
                    <a:pt x="1306" y="1795"/>
                    <a:pt x="1064" y="1814"/>
                  </a:cubicBezTo>
                  <a:lnTo>
                    <a:pt x="1064" y="1683"/>
                  </a:lnTo>
                  <a:close/>
                  <a:moveTo>
                    <a:pt x="1920" y="1658"/>
                  </a:moveTo>
                  <a:cubicBezTo>
                    <a:pt x="1490" y="1658"/>
                    <a:pt x="1490" y="1658"/>
                    <a:pt x="1490" y="1658"/>
                  </a:cubicBezTo>
                  <a:cubicBezTo>
                    <a:pt x="1552" y="1573"/>
                    <a:pt x="1591" y="1470"/>
                    <a:pt x="1599" y="1359"/>
                  </a:cubicBezTo>
                  <a:cubicBezTo>
                    <a:pt x="1713" y="1359"/>
                    <a:pt x="1713" y="1359"/>
                    <a:pt x="1713" y="1359"/>
                  </a:cubicBezTo>
                  <a:cubicBezTo>
                    <a:pt x="1735" y="1359"/>
                    <a:pt x="1753" y="1341"/>
                    <a:pt x="1753" y="1319"/>
                  </a:cubicBezTo>
                  <a:cubicBezTo>
                    <a:pt x="1753" y="1297"/>
                    <a:pt x="1735" y="1279"/>
                    <a:pt x="1713" y="1279"/>
                  </a:cubicBezTo>
                  <a:cubicBezTo>
                    <a:pt x="1599" y="1279"/>
                    <a:pt x="1599" y="1279"/>
                    <a:pt x="1599" y="1279"/>
                  </a:cubicBezTo>
                  <a:cubicBezTo>
                    <a:pt x="1579" y="993"/>
                    <a:pt x="1350" y="764"/>
                    <a:pt x="1064" y="744"/>
                  </a:cubicBezTo>
                  <a:cubicBezTo>
                    <a:pt x="1064" y="631"/>
                    <a:pt x="1064" y="631"/>
                    <a:pt x="1064" y="631"/>
                  </a:cubicBezTo>
                  <a:cubicBezTo>
                    <a:pt x="1064" y="608"/>
                    <a:pt x="1046" y="591"/>
                    <a:pt x="1024" y="591"/>
                  </a:cubicBezTo>
                  <a:cubicBezTo>
                    <a:pt x="1002" y="591"/>
                    <a:pt x="984" y="608"/>
                    <a:pt x="984" y="631"/>
                  </a:cubicBezTo>
                  <a:cubicBezTo>
                    <a:pt x="984" y="744"/>
                    <a:pt x="984" y="744"/>
                    <a:pt x="984" y="744"/>
                  </a:cubicBezTo>
                  <a:cubicBezTo>
                    <a:pt x="698" y="764"/>
                    <a:pt x="469" y="993"/>
                    <a:pt x="449" y="1279"/>
                  </a:cubicBezTo>
                  <a:cubicBezTo>
                    <a:pt x="335" y="1279"/>
                    <a:pt x="335" y="1279"/>
                    <a:pt x="335" y="1279"/>
                  </a:cubicBezTo>
                  <a:cubicBezTo>
                    <a:pt x="313" y="1279"/>
                    <a:pt x="295" y="1297"/>
                    <a:pt x="295" y="1319"/>
                  </a:cubicBezTo>
                  <a:cubicBezTo>
                    <a:pt x="295" y="1341"/>
                    <a:pt x="313" y="1359"/>
                    <a:pt x="335" y="1359"/>
                  </a:cubicBezTo>
                  <a:cubicBezTo>
                    <a:pt x="449" y="1359"/>
                    <a:pt x="449" y="1359"/>
                    <a:pt x="449" y="1359"/>
                  </a:cubicBezTo>
                  <a:cubicBezTo>
                    <a:pt x="457" y="1470"/>
                    <a:pt x="496" y="1573"/>
                    <a:pt x="558" y="1658"/>
                  </a:cubicBezTo>
                  <a:cubicBezTo>
                    <a:pt x="128" y="1658"/>
                    <a:pt x="128" y="1658"/>
                    <a:pt x="128" y="1658"/>
                  </a:cubicBezTo>
                  <a:cubicBezTo>
                    <a:pt x="102" y="1658"/>
                    <a:pt x="80" y="1636"/>
                    <a:pt x="80" y="1609"/>
                  </a:cubicBezTo>
                  <a:cubicBezTo>
                    <a:pt x="80" y="501"/>
                    <a:pt x="80" y="501"/>
                    <a:pt x="80" y="501"/>
                  </a:cubicBezTo>
                  <a:cubicBezTo>
                    <a:pt x="1968" y="501"/>
                    <a:pt x="1968" y="501"/>
                    <a:pt x="1968" y="501"/>
                  </a:cubicBezTo>
                  <a:cubicBezTo>
                    <a:pt x="1968" y="1609"/>
                    <a:pt x="1968" y="1609"/>
                    <a:pt x="1968" y="1609"/>
                  </a:cubicBezTo>
                  <a:cubicBezTo>
                    <a:pt x="1968" y="1636"/>
                    <a:pt x="1946" y="1658"/>
                    <a:pt x="1920" y="16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"/>
            <p:cNvSpPr>
              <a:spLocks/>
            </p:cNvSpPr>
            <p:nvPr/>
          </p:nvSpPr>
          <p:spPr bwMode="auto">
            <a:xfrm>
              <a:off x="6091238" y="6675438"/>
              <a:ext cx="279400" cy="231775"/>
            </a:xfrm>
            <a:custGeom>
              <a:avLst/>
              <a:gdLst>
                <a:gd name="T0" fmla="*/ 295 w 314"/>
                <a:gd name="T1" fmla="*/ 14 h 260"/>
                <a:gd name="T2" fmla="*/ 238 w 314"/>
                <a:gd name="T3" fmla="*/ 19 h 260"/>
                <a:gd name="T4" fmla="*/ 118 w 314"/>
                <a:gd name="T5" fmla="*/ 163 h 260"/>
                <a:gd name="T6" fmla="*/ 71 w 314"/>
                <a:gd name="T7" fmla="*/ 123 h 260"/>
                <a:gd name="T8" fmla="*/ 14 w 314"/>
                <a:gd name="T9" fmla="*/ 128 h 260"/>
                <a:gd name="T10" fmla="*/ 19 w 314"/>
                <a:gd name="T11" fmla="*/ 184 h 260"/>
                <a:gd name="T12" fmla="*/ 97 w 314"/>
                <a:gd name="T13" fmla="*/ 250 h 260"/>
                <a:gd name="T14" fmla="*/ 123 w 314"/>
                <a:gd name="T15" fmla="*/ 260 h 260"/>
                <a:gd name="T16" fmla="*/ 153 w 314"/>
                <a:gd name="T17" fmla="*/ 245 h 260"/>
                <a:gd name="T18" fmla="*/ 300 w 314"/>
                <a:gd name="T19" fmla="*/ 70 h 260"/>
                <a:gd name="T20" fmla="*/ 295 w 314"/>
                <a:gd name="T21" fmla="*/ 1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4" h="260">
                  <a:moveTo>
                    <a:pt x="295" y="14"/>
                  </a:moveTo>
                  <a:cubicBezTo>
                    <a:pt x="278" y="0"/>
                    <a:pt x="253" y="2"/>
                    <a:pt x="238" y="19"/>
                  </a:cubicBezTo>
                  <a:cubicBezTo>
                    <a:pt x="118" y="163"/>
                    <a:pt x="118" y="163"/>
                    <a:pt x="118" y="16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54" y="109"/>
                    <a:pt x="29" y="111"/>
                    <a:pt x="14" y="128"/>
                  </a:cubicBezTo>
                  <a:cubicBezTo>
                    <a:pt x="0" y="145"/>
                    <a:pt x="2" y="170"/>
                    <a:pt x="19" y="184"/>
                  </a:cubicBezTo>
                  <a:cubicBezTo>
                    <a:pt x="97" y="250"/>
                    <a:pt x="97" y="250"/>
                    <a:pt x="97" y="250"/>
                  </a:cubicBezTo>
                  <a:cubicBezTo>
                    <a:pt x="104" y="256"/>
                    <a:pt x="113" y="260"/>
                    <a:pt x="123" y="260"/>
                  </a:cubicBezTo>
                  <a:cubicBezTo>
                    <a:pt x="134" y="260"/>
                    <a:pt x="144" y="255"/>
                    <a:pt x="153" y="245"/>
                  </a:cubicBezTo>
                  <a:cubicBezTo>
                    <a:pt x="300" y="70"/>
                    <a:pt x="300" y="70"/>
                    <a:pt x="300" y="70"/>
                  </a:cubicBezTo>
                  <a:cubicBezTo>
                    <a:pt x="314" y="54"/>
                    <a:pt x="312" y="28"/>
                    <a:pt x="29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1"/>
            <p:cNvSpPr>
              <a:spLocks/>
            </p:cNvSpPr>
            <p:nvPr/>
          </p:nvSpPr>
          <p:spPr bwMode="auto">
            <a:xfrm>
              <a:off x="5716588" y="5613400"/>
              <a:ext cx="71438" cy="71438"/>
            </a:xfrm>
            <a:custGeom>
              <a:avLst/>
              <a:gdLst>
                <a:gd name="T0" fmla="*/ 40 w 80"/>
                <a:gd name="T1" fmla="*/ 80 h 80"/>
                <a:gd name="T2" fmla="*/ 40 w 80"/>
                <a:gd name="T3" fmla="*/ 80 h 80"/>
                <a:gd name="T4" fmla="*/ 80 w 80"/>
                <a:gd name="T5" fmla="*/ 40 h 80"/>
                <a:gd name="T6" fmla="*/ 40 w 80"/>
                <a:gd name="T7" fmla="*/ 0 h 80"/>
                <a:gd name="T8" fmla="*/ 0 w 80"/>
                <a:gd name="T9" fmla="*/ 40 h 80"/>
                <a:gd name="T10" fmla="*/ 40 w 80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431907" y="3824423"/>
            <a:ext cx="586316" cy="586316"/>
            <a:chOff x="7805738" y="-914400"/>
            <a:chExt cx="439737" cy="439737"/>
          </a:xfrm>
          <a:solidFill>
            <a:schemeClr val="bg1"/>
          </a:solidFill>
        </p:grpSpPr>
        <p:sp>
          <p:nvSpPr>
            <p:cNvPr id="134" name="Freeform 15"/>
            <p:cNvSpPr>
              <a:spLocks noEditPoints="1"/>
            </p:cNvSpPr>
            <p:nvPr/>
          </p:nvSpPr>
          <p:spPr bwMode="auto">
            <a:xfrm>
              <a:off x="7805738" y="-914400"/>
              <a:ext cx="439737" cy="439737"/>
            </a:xfrm>
            <a:custGeom>
              <a:avLst/>
              <a:gdLst>
                <a:gd name="T0" fmla="*/ 960 w 1920"/>
                <a:gd name="T1" fmla="*/ 0 h 1920"/>
                <a:gd name="T2" fmla="*/ 0 w 1920"/>
                <a:gd name="T3" fmla="*/ 960 h 1920"/>
                <a:gd name="T4" fmla="*/ 960 w 1920"/>
                <a:gd name="T5" fmla="*/ 1920 h 1920"/>
                <a:gd name="T6" fmla="*/ 1920 w 1920"/>
                <a:gd name="T7" fmla="*/ 960 h 1920"/>
                <a:gd name="T8" fmla="*/ 960 w 1920"/>
                <a:gd name="T9" fmla="*/ 0 h 1920"/>
                <a:gd name="T10" fmla="*/ 960 w 1920"/>
                <a:gd name="T11" fmla="*/ 1856 h 1920"/>
                <a:gd name="T12" fmla="*/ 64 w 1920"/>
                <a:gd name="T13" fmla="*/ 960 h 1920"/>
                <a:gd name="T14" fmla="*/ 960 w 1920"/>
                <a:gd name="T15" fmla="*/ 64 h 1920"/>
                <a:gd name="T16" fmla="*/ 1856 w 1920"/>
                <a:gd name="T17" fmla="*/ 960 h 1920"/>
                <a:gd name="T18" fmla="*/ 960 w 1920"/>
                <a:gd name="T19" fmla="*/ 1856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0" h="1920">
                  <a:moveTo>
                    <a:pt x="960" y="0"/>
                  </a:moveTo>
                  <a:cubicBezTo>
                    <a:pt x="430" y="0"/>
                    <a:pt x="0" y="430"/>
                    <a:pt x="0" y="960"/>
                  </a:cubicBezTo>
                  <a:cubicBezTo>
                    <a:pt x="0" y="1490"/>
                    <a:pt x="430" y="1920"/>
                    <a:pt x="960" y="1920"/>
                  </a:cubicBezTo>
                  <a:cubicBezTo>
                    <a:pt x="1490" y="1920"/>
                    <a:pt x="1920" y="1490"/>
                    <a:pt x="1920" y="960"/>
                  </a:cubicBezTo>
                  <a:cubicBezTo>
                    <a:pt x="1919" y="430"/>
                    <a:pt x="1490" y="1"/>
                    <a:pt x="960" y="0"/>
                  </a:cubicBezTo>
                  <a:close/>
                  <a:moveTo>
                    <a:pt x="960" y="1856"/>
                  </a:moveTo>
                  <a:cubicBezTo>
                    <a:pt x="465" y="1856"/>
                    <a:pt x="64" y="1455"/>
                    <a:pt x="64" y="960"/>
                  </a:cubicBezTo>
                  <a:cubicBezTo>
                    <a:pt x="64" y="465"/>
                    <a:pt x="465" y="64"/>
                    <a:pt x="960" y="64"/>
                  </a:cubicBezTo>
                  <a:cubicBezTo>
                    <a:pt x="1455" y="64"/>
                    <a:pt x="1856" y="465"/>
                    <a:pt x="1856" y="960"/>
                  </a:cubicBezTo>
                  <a:cubicBezTo>
                    <a:pt x="1855" y="1455"/>
                    <a:pt x="1455" y="1855"/>
                    <a:pt x="960" y="1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6"/>
            <p:cNvSpPr>
              <a:spLocks noEditPoints="1"/>
            </p:cNvSpPr>
            <p:nvPr/>
          </p:nvSpPr>
          <p:spPr bwMode="auto">
            <a:xfrm>
              <a:off x="7967663" y="-584200"/>
              <a:ext cx="115887" cy="73025"/>
            </a:xfrm>
            <a:custGeom>
              <a:avLst/>
              <a:gdLst>
                <a:gd name="T0" fmla="*/ 480 w 512"/>
                <a:gd name="T1" fmla="*/ 0 h 320"/>
                <a:gd name="T2" fmla="*/ 32 w 512"/>
                <a:gd name="T3" fmla="*/ 0 h 320"/>
                <a:gd name="T4" fmla="*/ 0 w 512"/>
                <a:gd name="T5" fmla="*/ 32 h 320"/>
                <a:gd name="T6" fmla="*/ 0 w 512"/>
                <a:gd name="T7" fmla="*/ 288 h 320"/>
                <a:gd name="T8" fmla="*/ 32 w 512"/>
                <a:gd name="T9" fmla="*/ 320 h 320"/>
                <a:gd name="T10" fmla="*/ 480 w 512"/>
                <a:gd name="T11" fmla="*/ 320 h 320"/>
                <a:gd name="T12" fmla="*/ 512 w 512"/>
                <a:gd name="T13" fmla="*/ 288 h 320"/>
                <a:gd name="T14" fmla="*/ 512 w 512"/>
                <a:gd name="T15" fmla="*/ 32 h 320"/>
                <a:gd name="T16" fmla="*/ 480 w 512"/>
                <a:gd name="T17" fmla="*/ 0 h 320"/>
                <a:gd name="T18" fmla="*/ 448 w 512"/>
                <a:gd name="T19" fmla="*/ 256 h 320"/>
                <a:gd name="T20" fmla="*/ 64 w 512"/>
                <a:gd name="T21" fmla="*/ 256 h 320"/>
                <a:gd name="T22" fmla="*/ 64 w 512"/>
                <a:gd name="T23" fmla="*/ 64 h 320"/>
                <a:gd name="T24" fmla="*/ 448 w 512"/>
                <a:gd name="T25" fmla="*/ 64 h 320"/>
                <a:gd name="T26" fmla="*/ 448 w 512"/>
                <a:gd name="T27" fmla="*/ 2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2" h="320">
                  <a:moveTo>
                    <a:pt x="48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06"/>
                    <a:pt x="14" y="320"/>
                    <a:pt x="32" y="320"/>
                  </a:cubicBezTo>
                  <a:cubicBezTo>
                    <a:pt x="480" y="320"/>
                    <a:pt x="480" y="320"/>
                    <a:pt x="480" y="320"/>
                  </a:cubicBezTo>
                  <a:cubicBezTo>
                    <a:pt x="498" y="320"/>
                    <a:pt x="512" y="306"/>
                    <a:pt x="512" y="288"/>
                  </a:cubicBezTo>
                  <a:cubicBezTo>
                    <a:pt x="512" y="32"/>
                    <a:pt x="512" y="32"/>
                    <a:pt x="512" y="32"/>
                  </a:cubicBezTo>
                  <a:cubicBezTo>
                    <a:pt x="512" y="14"/>
                    <a:pt x="498" y="0"/>
                    <a:pt x="480" y="0"/>
                  </a:cubicBezTo>
                  <a:close/>
                  <a:moveTo>
                    <a:pt x="448" y="256"/>
                  </a:moveTo>
                  <a:cubicBezTo>
                    <a:pt x="64" y="256"/>
                    <a:pt x="64" y="256"/>
                    <a:pt x="64" y="25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48" y="64"/>
                    <a:pt x="448" y="64"/>
                    <a:pt x="448" y="64"/>
                  </a:cubicBezTo>
                  <a:lnTo>
                    <a:pt x="448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7"/>
            <p:cNvSpPr>
              <a:spLocks noEditPoints="1"/>
            </p:cNvSpPr>
            <p:nvPr/>
          </p:nvSpPr>
          <p:spPr bwMode="auto">
            <a:xfrm>
              <a:off x="7842250" y="-877888"/>
              <a:ext cx="366712" cy="242887"/>
            </a:xfrm>
            <a:custGeom>
              <a:avLst/>
              <a:gdLst>
                <a:gd name="T0" fmla="*/ 0 w 1600"/>
                <a:gd name="T1" fmla="*/ 800 h 1058"/>
                <a:gd name="T2" fmla="*/ 288 w 1600"/>
                <a:gd name="T3" fmla="*/ 832 h 1058"/>
                <a:gd name="T4" fmla="*/ 800 w 1600"/>
                <a:gd name="T5" fmla="*/ 320 h 1058"/>
                <a:gd name="T6" fmla="*/ 896 w 1600"/>
                <a:gd name="T7" fmla="*/ 598 h 1058"/>
                <a:gd name="T8" fmla="*/ 701 w 1600"/>
                <a:gd name="T9" fmla="*/ 1004 h 1058"/>
                <a:gd name="T10" fmla="*/ 1002 w 1600"/>
                <a:gd name="T11" fmla="*/ 704 h 1058"/>
                <a:gd name="T12" fmla="*/ 1280 w 1600"/>
                <a:gd name="T13" fmla="*/ 800 h 1058"/>
                <a:gd name="T14" fmla="*/ 1312 w 1600"/>
                <a:gd name="T15" fmla="*/ 832 h 1058"/>
                <a:gd name="T16" fmla="*/ 1600 w 1600"/>
                <a:gd name="T17" fmla="*/ 800 h 1058"/>
                <a:gd name="T18" fmla="*/ 257 w 1600"/>
                <a:gd name="T19" fmla="*/ 768 h 1058"/>
                <a:gd name="T20" fmla="*/ 147 w 1600"/>
                <a:gd name="T21" fmla="*/ 460 h 1058"/>
                <a:gd name="T22" fmla="*/ 257 w 1600"/>
                <a:gd name="T23" fmla="*/ 768 h 1058"/>
                <a:gd name="T24" fmla="*/ 180 w 1600"/>
                <a:gd name="T25" fmla="*/ 405 h 1058"/>
                <a:gd name="T26" fmla="*/ 501 w 1600"/>
                <a:gd name="T27" fmla="*/ 346 h 1058"/>
                <a:gd name="T28" fmla="*/ 768 w 1600"/>
                <a:gd name="T29" fmla="*/ 258 h 1058"/>
                <a:gd name="T30" fmla="*/ 460 w 1600"/>
                <a:gd name="T31" fmla="*/ 147 h 1058"/>
                <a:gd name="T32" fmla="*/ 768 w 1600"/>
                <a:gd name="T33" fmla="*/ 258 h 1058"/>
                <a:gd name="T34" fmla="*/ 640 w 1600"/>
                <a:gd name="T35" fmla="*/ 800 h 1058"/>
                <a:gd name="T36" fmla="*/ 839 w 1600"/>
                <a:gd name="T37" fmla="*/ 645 h 1058"/>
                <a:gd name="T38" fmla="*/ 732 w 1600"/>
                <a:gd name="T39" fmla="*/ 732 h 1058"/>
                <a:gd name="T40" fmla="*/ 863 w 1600"/>
                <a:gd name="T41" fmla="*/ 873 h 1058"/>
                <a:gd name="T42" fmla="*/ 870 w 1600"/>
                <a:gd name="T43" fmla="*/ 866 h 1058"/>
                <a:gd name="T44" fmla="*/ 960 w 1600"/>
                <a:gd name="T45" fmla="*/ 800 h 1058"/>
                <a:gd name="T46" fmla="*/ 822 w 1600"/>
                <a:gd name="T47" fmla="*/ 824 h 1058"/>
                <a:gd name="T48" fmla="*/ 768 w 1600"/>
                <a:gd name="T49" fmla="*/ 800 h 1058"/>
                <a:gd name="T50" fmla="*/ 1023 w 1600"/>
                <a:gd name="T51" fmla="*/ 577 h 1058"/>
                <a:gd name="T52" fmla="*/ 832 w 1600"/>
                <a:gd name="T53" fmla="*/ 258 h 1058"/>
                <a:gd name="T54" fmla="*/ 1140 w 1600"/>
                <a:gd name="T55" fmla="*/ 147 h 1058"/>
                <a:gd name="T56" fmla="*/ 832 w 1600"/>
                <a:gd name="T57" fmla="*/ 258 h 1058"/>
                <a:gd name="T58" fmla="*/ 1212 w 1600"/>
                <a:gd name="T59" fmla="*/ 446 h 1058"/>
                <a:gd name="T60" fmla="*/ 1269 w 1600"/>
                <a:gd name="T61" fmla="*/ 327 h 1058"/>
                <a:gd name="T62" fmla="*/ 1154 w 1600"/>
                <a:gd name="T63" fmla="*/ 388 h 1058"/>
                <a:gd name="T64" fmla="*/ 1195 w 1600"/>
                <a:gd name="T65" fmla="*/ 180 h 1058"/>
                <a:gd name="T66" fmla="*/ 1254 w 1600"/>
                <a:gd name="T67" fmla="*/ 501 h 1058"/>
                <a:gd name="T68" fmla="*/ 1286 w 1600"/>
                <a:gd name="T69" fmla="*/ 556 h 1058"/>
                <a:gd name="T70" fmla="*/ 1535 w 1600"/>
                <a:gd name="T71" fmla="*/ 76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0" h="1058">
                  <a:moveTo>
                    <a:pt x="800" y="0"/>
                  </a:moveTo>
                  <a:cubicBezTo>
                    <a:pt x="358" y="0"/>
                    <a:pt x="0" y="358"/>
                    <a:pt x="0" y="800"/>
                  </a:cubicBezTo>
                  <a:cubicBezTo>
                    <a:pt x="0" y="818"/>
                    <a:pt x="14" y="832"/>
                    <a:pt x="32" y="832"/>
                  </a:cubicBezTo>
                  <a:cubicBezTo>
                    <a:pt x="288" y="832"/>
                    <a:pt x="288" y="832"/>
                    <a:pt x="288" y="832"/>
                  </a:cubicBezTo>
                  <a:cubicBezTo>
                    <a:pt x="306" y="832"/>
                    <a:pt x="320" y="818"/>
                    <a:pt x="320" y="800"/>
                  </a:cubicBezTo>
                  <a:cubicBezTo>
                    <a:pt x="320" y="535"/>
                    <a:pt x="535" y="320"/>
                    <a:pt x="800" y="320"/>
                  </a:cubicBezTo>
                  <a:cubicBezTo>
                    <a:pt x="910" y="320"/>
                    <a:pt x="1018" y="358"/>
                    <a:pt x="1104" y="428"/>
                  </a:cubicBezTo>
                  <a:cubicBezTo>
                    <a:pt x="896" y="598"/>
                    <a:pt x="896" y="598"/>
                    <a:pt x="896" y="598"/>
                  </a:cubicBezTo>
                  <a:cubicBezTo>
                    <a:pt x="784" y="544"/>
                    <a:pt x="649" y="592"/>
                    <a:pt x="596" y="704"/>
                  </a:cubicBezTo>
                  <a:cubicBezTo>
                    <a:pt x="542" y="816"/>
                    <a:pt x="589" y="951"/>
                    <a:pt x="701" y="1004"/>
                  </a:cubicBezTo>
                  <a:cubicBezTo>
                    <a:pt x="814" y="1058"/>
                    <a:pt x="948" y="1011"/>
                    <a:pt x="1002" y="899"/>
                  </a:cubicBezTo>
                  <a:cubicBezTo>
                    <a:pt x="1031" y="837"/>
                    <a:pt x="1031" y="766"/>
                    <a:pt x="1002" y="704"/>
                  </a:cubicBezTo>
                  <a:cubicBezTo>
                    <a:pt x="1172" y="496"/>
                    <a:pt x="1172" y="496"/>
                    <a:pt x="1172" y="496"/>
                  </a:cubicBezTo>
                  <a:cubicBezTo>
                    <a:pt x="1242" y="582"/>
                    <a:pt x="1280" y="689"/>
                    <a:pt x="1280" y="800"/>
                  </a:cubicBezTo>
                  <a:cubicBezTo>
                    <a:pt x="1280" y="818"/>
                    <a:pt x="1294" y="832"/>
                    <a:pt x="1312" y="832"/>
                  </a:cubicBezTo>
                  <a:cubicBezTo>
                    <a:pt x="1312" y="832"/>
                    <a:pt x="1312" y="832"/>
                    <a:pt x="1312" y="832"/>
                  </a:cubicBezTo>
                  <a:cubicBezTo>
                    <a:pt x="1568" y="832"/>
                    <a:pt x="1568" y="832"/>
                    <a:pt x="1568" y="832"/>
                  </a:cubicBezTo>
                  <a:cubicBezTo>
                    <a:pt x="1586" y="832"/>
                    <a:pt x="1600" y="818"/>
                    <a:pt x="1600" y="800"/>
                  </a:cubicBezTo>
                  <a:cubicBezTo>
                    <a:pt x="1600" y="358"/>
                    <a:pt x="1242" y="0"/>
                    <a:pt x="800" y="0"/>
                  </a:cubicBezTo>
                  <a:close/>
                  <a:moveTo>
                    <a:pt x="257" y="768"/>
                  </a:moveTo>
                  <a:cubicBezTo>
                    <a:pt x="65" y="768"/>
                    <a:pt x="65" y="768"/>
                    <a:pt x="65" y="768"/>
                  </a:cubicBezTo>
                  <a:cubicBezTo>
                    <a:pt x="69" y="661"/>
                    <a:pt x="97" y="555"/>
                    <a:pt x="147" y="460"/>
                  </a:cubicBezTo>
                  <a:cubicBezTo>
                    <a:pt x="314" y="556"/>
                    <a:pt x="314" y="556"/>
                    <a:pt x="314" y="556"/>
                  </a:cubicBezTo>
                  <a:cubicBezTo>
                    <a:pt x="281" y="622"/>
                    <a:pt x="261" y="694"/>
                    <a:pt x="257" y="768"/>
                  </a:cubicBezTo>
                  <a:close/>
                  <a:moveTo>
                    <a:pt x="346" y="501"/>
                  </a:moveTo>
                  <a:cubicBezTo>
                    <a:pt x="180" y="405"/>
                    <a:pt x="180" y="405"/>
                    <a:pt x="180" y="405"/>
                  </a:cubicBezTo>
                  <a:cubicBezTo>
                    <a:pt x="237" y="314"/>
                    <a:pt x="314" y="237"/>
                    <a:pt x="405" y="180"/>
                  </a:cubicBezTo>
                  <a:cubicBezTo>
                    <a:pt x="501" y="346"/>
                    <a:pt x="501" y="346"/>
                    <a:pt x="501" y="346"/>
                  </a:cubicBezTo>
                  <a:cubicBezTo>
                    <a:pt x="439" y="387"/>
                    <a:pt x="387" y="440"/>
                    <a:pt x="346" y="501"/>
                  </a:cubicBezTo>
                  <a:close/>
                  <a:moveTo>
                    <a:pt x="768" y="258"/>
                  </a:moveTo>
                  <a:cubicBezTo>
                    <a:pt x="694" y="262"/>
                    <a:pt x="622" y="281"/>
                    <a:pt x="556" y="314"/>
                  </a:cubicBezTo>
                  <a:cubicBezTo>
                    <a:pt x="460" y="147"/>
                    <a:pt x="460" y="147"/>
                    <a:pt x="460" y="147"/>
                  </a:cubicBezTo>
                  <a:cubicBezTo>
                    <a:pt x="555" y="97"/>
                    <a:pt x="661" y="69"/>
                    <a:pt x="768" y="65"/>
                  </a:cubicBezTo>
                  <a:lnTo>
                    <a:pt x="768" y="258"/>
                  </a:lnTo>
                  <a:close/>
                  <a:moveTo>
                    <a:pt x="800" y="960"/>
                  </a:moveTo>
                  <a:cubicBezTo>
                    <a:pt x="712" y="960"/>
                    <a:pt x="640" y="888"/>
                    <a:pt x="640" y="800"/>
                  </a:cubicBezTo>
                  <a:cubicBezTo>
                    <a:pt x="640" y="712"/>
                    <a:pt x="712" y="640"/>
                    <a:pt x="800" y="640"/>
                  </a:cubicBezTo>
                  <a:cubicBezTo>
                    <a:pt x="813" y="640"/>
                    <a:pt x="826" y="642"/>
                    <a:pt x="839" y="645"/>
                  </a:cubicBezTo>
                  <a:cubicBezTo>
                    <a:pt x="734" y="730"/>
                    <a:pt x="734" y="730"/>
                    <a:pt x="734" y="730"/>
                  </a:cubicBezTo>
                  <a:cubicBezTo>
                    <a:pt x="734" y="731"/>
                    <a:pt x="733" y="731"/>
                    <a:pt x="732" y="732"/>
                  </a:cubicBezTo>
                  <a:cubicBezTo>
                    <a:pt x="693" y="768"/>
                    <a:pt x="691" y="829"/>
                    <a:pt x="727" y="868"/>
                  </a:cubicBezTo>
                  <a:cubicBezTo>
                    <a:pt x="764" y="907"/>
                    <a:pt x="824" y="909"/>
                    <a:pt x="863" y="873"/>
                  </a:cubicBezTo>
                  <a:cubicBezTo>
                    <a:pt x="865" y="871"/>
                    <a:pt x="866" y="869"/>
                    <a:pt x="868" y="868"/>
                  </a:cubicBezTo>
                  <a:cubicBezTo>
                    <a:pt x="869" y="867"/>
                    <a:pt x="869" y="866"/>
                    <a:pt x="870" y="866"/>
                  </a:cubicBezTo>
                  <a:cubicBezTo>
                    <a:pt x="955" y="761"/>
                    <a:pt x="955" y="761"/>
                    <a:pt x="955" y="761"/>
                  </a:cubicBezTo>
                  <a:cubicBezTo>
                    <a:pt x="958" y="774"/>
                    <a:pt x="960" y="787"/>
                    <a:pt x="960" y="800"/>
                  </a:cubicBezTo>
                  <a:cubicBezTo>
                    <a:pt x="960" y="888"/>
                    <a:pt x="888" y="960"/>
                    <a:pt x="800" y="960"/>
                  </a:cubicBezTo>
                  <a:close/>
                  <a:moveTo>
                    <a:pt x="822" y="824"/>
                  </a:moveTo>
                  <a:cubicBezTo>
                    <a:pt x="809" y="835"/>
                    <a:pt x="790" y="834"/>
                    <a:pt x="777" y="823"/>
                  </a:cubicBezTo>
                  <a:cubicBezTo>
                    <a:pt x="771" y="817"/>
                    <a:pt x="768" y="809"/>
                    <a:pt x="768" y="800"/>
                  </a:cubicBezTo>
                  <a:cubicBezTo>
                    <a:pt x="768" y="792"/>
                    <a:pt x="771" y="784"/>
                    <a:pt x="776" y="778"/>
                  </a:cubicBezTo>
                  <a:cubicBezTo>
                    <a:pt x="1023" y="577"/>
                    <a:pt x="1023" y="577"/>
                    <a:pt x="1023" y="577"/>
                  </a:cubicBezTo>
                  <a:lnTo>
                    <a:pt x="822" y="824"/>
                  </a:lnTo>
                  <a:close/>
                  <a:moveTo>
                    <a:pt x="832" y="258"/>
                  </a:moveTo>
                  <a:cubicBezTo>
                    <a:pt x="832" y="65"/>
                    <a:pt x="832" y="65"/>
                    <a:pt x="832" y="65"/>
                  </a:cubicBezTo>
                  <a:cubicBezTo>
                    <a:pt x="939" y="69"/>
                    <a:pt x="1045" y="97"/>
                    <a:pt x="1140" y="147"/>
                  </a:cubicBezTo>
                  <a:cubicBezTo>
                    <a:pt x="1044" y="314"/>
                    <a:pt x="1044" y="314"/>
                    <a:pt x="1044" y="314"/>
                  </a:cubicBezTo>
                  <a:cubicBezTo>
                    <a:pt x="978" y="281"/>
                    <a:pt x="906" y="262"/>
                    <a:pt x="832" y="258"/>
                  </a:cubicBezTo>
                  <a:close/>
                  <a:moveTo>
                    <a:pt x="1254" y="501"/>
                  </a:moveTo>
                  <a:cubicBezTo>
                    <a:pt x="1241" y="482"/>
                    <a:pt x="1227" y="464"/>
                    <a:pt x="1212" y="446"/>
                  </a:cubicBezTo>
                  <a:cubicBezTo>
                    <a:pt x="1273" y="372"/>
                    <a:pt x="1273" y="372"/>
                    <a:pt x="1273" y="372"/>
                  </a:cubicBezTo>
                  <a:cubicBezTo>
                    <a:pt x="1284" y="359"/>
                    <a:pt x="1282" y="339"/>
                    <a:pt x="1269" y="327"/>
                  </a:cubicBezTo>
                  <a:cubicBezTo>
                    <a:pt x="1257" y="318"/>
                    <a:pt x="1240" y="318"/>
                    <a:pt x="1228" y="327"/>
                  </a:cubicBezTo>
                  <a:cubicBezTo>
                    <a:pt x="1154" y="388"/>
                    <a:pt x="1154" y="388"/>
                    <a:pt x="1154" y="388"/>
                  </a:cubicBezTo>
                  <a:cubicBezTo>
                    <a:pt x="1136" y="373"/>
                    <a:pt x="1118" y="359"/>
                    <a:pt x="1099" y="346"/>
                  </a:cubicBezTo>
                  <a:cubicBezTo>
                    <a:pt x="1195" y="180"/>
                    <a:pt x="1195" y="180"/>
                    <a:pt x="1195" y="180"/>
                  </a:cubicBezTo>
                  <a:cubicBezTo>
                    <a:pt x="1286" y="237"/>
                    <a:pt x="1363" y="314"/>
                    <a:pt x="1420" y="405"/>
                  </a:cubicBezTo>
                  <a:lnTo>
                    <a:pt x="1254" y="501"/>
                  </a:lnTo>
                  <a:close/>
                  <a:moveTo>
                    <a:pt x="1343" y="768"/>
                  </a:moveTo>
                  <a:cubicBezTo>
                    <a:pt x="1339" y="694"/>
                    <a:pt x="1319" y="622"/>
                    <a:pt x="1286" y="556"/>
                  </a:cubicBezTo>
                  <a:cubicBezTo>
                    <a:pt x="1453" y="460"/>
                    <a:pt x="1453" y="460"/>
                    <a:pt x="1453" y="460"/>
                  </a:cubicBezTo>
                  <a:cubicBezTo>
                    <a:pt x="1503" y="555"/>
                    <a:pt x="1531" y="661"/>
                    <a:pt x="1535" y="768"/>
                  </a:cubicBezTo>
                  <a:lnTo>
                    <a:pt x="1343" y="7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8"/>
            <p:cNvSpPr>
              <a:spLocks noEditPoints="1"/>
            </p:cNvSpPr>
            <p:nvPr/>
          </p:nvSpPr>
          <p:spPr bwMode="auto">
            <a:xfrm>
              <a:off x="8091488" y="-642938"/>
              <a:ext cx="44450" cy="44450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9"/>
            <p:cNvSpPr>
              <a:spLocks noEditPoints="1"/>
            </p:cNvSpPr>
            <p:nvPr/>
          </p:nvSpPr>
          <p:spPr bwMode="auto">
            <a:xfrm>
              <a:off x="8150225" y="-642938"/>
              <a:ext cx="44450" cy="44450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20"/>
            <p:cNvSpPr>
              <a:spLocks noEditPoints="1"/>
            </p:cNvSpPr>
            <p:nvPr/>
          </p:nvSpPr>
          <p:spPr bwMode="auto">
            <a:xfrm>
              <a:off x="7915275" y="-642938"/>
              <a:ext cx="44450" cy="44450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21"/>
            <p:cNvSpPr>
              <a:spLocks noEditPoints="1"/>
            </p:cNvSpPr>
            <p:nvPr/>
          </p:nvSpPr>
          <p:spPr bwMode="auto">
            <a:xfrm>
              <a:off x="7856538" y="-642938"/>
              <a:ext cx="44450" cy="44450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Rectangle 22"/>
            <p:cNvSpPr>
              <a:spLocks noChangeArrowheads="1"/>
            </p:cNvSpPr>
            <p:nvPr/>
          </p:nvSpPr>
          <p:spPr bwMode="auto">
            <a:xfrm>
              <a:off x="7974013" y="-628650"/>
              <a:ext cx="14287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Rectangle 23"/>
            <p:cNvSpPr>
              <a:spLocks noChangeArrowheads="1"/>
            </p:cNvSpPr>
            <p:nvPr/>
          </p:nvSpPr>
          <p:spPr bwMode="auto">
            <a:xfrm>
              <a:off x="8004175" y="-628650"/>
              <a:ext cx="36512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Rectangle 24"/>
            <p:cNvSpPr>
              <a:spLocks noChangeArrowheads="1"/>
            </p:cNvSpPr>
            <p:nvPr/>
          </p:nvSpPr>
          <p:spPr bwMode="auto">
            <a:xfrm>
              <a:off x="8054975" y="-628650"/>
              <a:ext cx="14287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956724" y="2322835"/>
            <a:ext cx="583691" cy="585309"/>
            <a:chOff x="4591050" y="-1401763"/>
            <a:chExt cx="1144588" cy="1147763"/>
          </a:xfrm>
          <a:solidFill>
            <a:schemeClr val="bg1"/>
          </a:solidFill>
        </p:grpSpPr>
        <p:sp>
          <p:nvSpPr>
            <p:cNvPr id="148" name="Freeform 28"/>
            <p:cNvSpPr>
              <a:spLocks/>
            </p:cNvSpPr>
            <p:nvPr/>
          </p:nvSpPr>
          <p:spPr bwMode="auto">
            <a:xfrm>
              <a:off x="5572125" y="-533400"/>
              <a:ext cx="46038" cy="44450"/>
            </a:xfrm>
            <a:custGeom>
              <a:avLst/>
              <a:gdLst>
                <a:gd name="T0" fmla="*/ 10 w 12"/>
                <a:gd name="T1" fmla="*/ 2 h 12"/>
                <a:gd name="T2" fmla="*/ 6 w 12"/>
                <a:gd name="T3" fmla="*/ 0 h 12"/>
                <a:gd name="T4" fmla="*/ 2 w 12"/>
                <a:gd name="T5" fmla="*/ 2 h 12"/>
                <a:gd name="T6" fmla="*/ 0 w 12"/>
                <a:gd name="T7" fmla="*/ 6 h 12"/>
                <a:gd name="T8" fmla="*/ 2 w 12"/>
                <a:gd name="T9" fmla="*/ 10 h 12"/>
                <a:gd name="T10" fmla="*/ 6 w 12"/>
                <a:gd name="T11" fmla="*/ 12 h 12"/>
                <a:gd name="T12" fmla="*/ 10 w 12"/>
                <a:gd name="T13" fmla="*/ 10 h 12"/>
                <a:gd name="T14" fmla="*/ 12 w 12"/>
                <a:gd name="T15" fmla="*/ 6 h 12"/>
                <a:gd name="T16" fmla="*/ 10 w 1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0" y="2"/>
                  </a:moveTo>
                  <a:cubicBezTo>
                    <a:pt x="9" y="1"/>
                    <a:pt x="8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1" y="9"/>
                    <a:pt x="2" y="10"/>
                  </a:cubicBezTo>
                  <a:cubicBezTo>
                    <a:pt x="3" y="11"/>
                    <a:pt x="5" y="12"/>
                    <a:pt x="6" y="12"/>
                  </a:cubicBezTo>
                  <a:cubicBezTo>
                    <a:pt x="8" y="12"/>
                    <a:pt x="9" y="11"/>
                    <a:pt x="10" y="10"/>
                  </a:cubicBezTo>
                  <a:cubicBezTo>
                    <a:pt x="11" y="9"/>
                    <a:pt x="12" y="8"/>
                    <a:pt x="12" y="6"/>
                  </a:cubicBezTo>
                  <a:cubicBezTo>
                    <a:pt x="12" y="5"/>
                    <a:pt x="11" y="3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4591050" y="-1401763"/>
              <a:ext cx="1144588" cy="1147763"/>
            </a:xfrm>
            <a:custGeom>
              <a:avLst/>
              <a:gdLst>
                <a:gd name="T0" fmla="*/ 297 w 302"/>
                <a:gd name="T1" fmla="*/ 259 h 303"/>
                <a:gd name="T2" fmla="*/ 284 w 302"/>
                <a:gd name="T3" fmla="*/ 246 h 303"/>
                <a:gd name="T4" fmla="*/ 276 w 302"/>
                <a:gd name="T5" fmla="*/ 246 h 303"/>
                <a:gd name="T6" fmla="*/ 276 w 302"/>
                <a:gd name="T7" fmla="*/ 255 h 303"/>
                <a:gd name="T8" fmla="*/ 289 w 302"/>
                <a:gd name="T9" fmla="*/ 267 h 303"/>
                <a:gd name="T10" fmla="*/ 290 w 302"/>
                <a:gd name="T11" fmla="*/ 271 h 303"/>
                <a:gd name="T12" fmla="*/ 289 w 302"/>
                <a:gd name="T13" fmla="*/ 274 h 303"/>
                <a:gd name="T14" fmla="*/ 273 w 302"/>
                <a:gd name="T15" fmla="*/ 289 h 303"/>
                <a:gd name="T16" fmla="*/ 266 w 302"/>
                <a:gd name="T17" fmla="*/ 289 h 303"/>
                <a:gd name="T18" fmla="*/ 212 w 302"/>
                <a:gd name="T19" fmla="*/ 235 h 303"/>
                <a:gd name="T20" fmla="*/ 234 w 302"/>
                <a:gd name="T21" fmla="*/ 212 h 303"/>
                <a:gd name="T22" fmla="*/ 245 w 302"/>
                <a:gd name="T23" fmla="*/ 224 h 303"/>
                <a:gd name="T24" fmla="*/ 254 w 302"/>
                <a:gd name="T25" fmla="*/ 224 h 303"/>
                <a:gd name="T26" fmla="*/ 254 w 302"/>
                <a:gd name="T27" fmla="*/ 216 h 303"/>
                <a:gd name="T28" fmla="*/ 238 w 302"/>
                <a:gd name="T29" fmla="*/ 200 h 303"/>
                <a:gd name="T30" fmla="*/ 230 w 302"/>
                <a:gd name="T31" fmla="*/ 200 h 303"/>
                <a:gd name="T32" fmla="*/ 227 w 302"/>
                <a:gd name="T33" fmla="*/ 202 h 303"/>
                <a:gd name="T34" fmla="*/ 211 w 302"/>
                <a:gd name="T35" fmla="*/ 186 h 303"/>
                <a:gd name="T36" fmla="*/ 233 w 302"/>
                <a:gd name="T37" fmla="*/ 117 h 303"/>
                <a:gd name="T38" fmla="*/ 117 w 302"/>
                <a:gd name="T39" fmla="*/ 0 h 303"/>
                <a:gd name="T40" fmla="*/ 0 w 302"/>
                <a:gd name="T41" fmla="*/ 117 h 303"/>
                <a:gd name="T42" fmla="*/ 117 w 302"/>
                <a:gd name="T43" fmla="*/ 234 h 303"/>
                <a:gd name="T44" fmla="*/ 185 w 302"/>
                <a:gd name="T45" fmla="*/ 212 h 303"/>
                <a:gd name="T46" fmla="*/ 202 w 302"/>
                <a:gd name="T47" fmla="*/ 228 h 303"/>
                <a:gd name="T48" fmla="*/ 199 w 302"/>
                <a:gd name="T49" fmla="*/ 231 h 303"/>
                <a:gd name="T50" fmla="*/ 199 w 302"/>
                <a:gd name="T51" fmla="*/ 239 h 303"/>
                <a:gd name="T52" fmla="*/ 258 w 302"/>
                <a:gd name="T53" fmla="*/ 298 h 303"/>
                <a:gd name="T54" fmla="*/ 270 w 302"/>
                <a:gd name="T55" fmla="*/ 303 h 303"/>
                <a:gd name="T56" fmla="*/ 282 w 302"/>
                <a:gd name="T57" fmla="*/ 298 h 303"/>
                <a:gd name="T58" fmla="*/ 297 w 302"/>
                <a:gd name="T59" fmla="*/ 283 h 303"/>
                <a:gd name="T60" fmla="*/ 302 w 302"/>
                <a:gd name="T61" fmla="*/ 271 h 303"/>
                <a:gd name="T62" fmla="*/ 297 w 302"/>
                <a:gd name="T63" fmla="*/ 259 h 303"/>
                <a:gd name="T64" fmla="*/ 117 w 302"/>
                <a:gd name="T65" fmla="*/ 222 h 303"/>
                <a:gd name="T66" fmla="*/ 11 w 302"/>
                <a:gd name="T67" fmla="*/ 117 h 303"/>
                <a:gd name="T68" fmla="*/ 117 w 302"/>
                <a:gd name="T69" fmla="*/ 12 h 303"/>
                <a:gd name="T70" fmla="*/ 222 w 302"/>
                <a:gd name="T71" fmla="*/ 117 h 303"/>
                <a:gd name="T72" fmla="*/ 117 w 302"/>
                <a:gd name="T73" fmla="*/ 222 h 303"/>
                <a:gd name="T74" fmla="*/ 195 w 302"/>
                <a:gd name="T75" fmla="*/ 204 h 303"/>
                <a:gd name="T76" fmla="*/ 203 w 302"/>
                <a:gd name="T77" fmla="*/ 195 h 303"/>
                <a:gd name="T78" fmla="*/ 219 w 302"/>
                <a:gd name="T79" fmla="*/ 211 h 303"/>
                <a:gd name="T80" fmla="*/ 210 w 302"/>
                <a:gd name="T81" fmla="*/ 220 h 303"/>
                <a:gd name="T82" fmla="*/ 195 w 302"/>
                <a:gd name="T83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2" h="303">
                  <a:moveTo>
                    <a:pt x="297" y="259"/>
                  </a:moveTo>
                  <a:cubicBezTo>
                    <a:pt x="284" y="246"/>
                    <a:pt x="284" y="246"/>
                    <a:pt x="284" y="246"/>
                  </a:cubicBezTo>
                  <a:cubicBezTo>
                    <a:pt x="282" y="244"/>
                    <a:pt x="278" y="244"/>
                    <a:pt x="276" y="246"/>
                  </a:cubicBezTo>
                  <a:cubicBezTo>
                    <a:pt x="274" y="249"/>
                    <a:pt x="274" y="252"/>
                    <a:pt x="276" y="255"/>
                  </a:cubicBezTo>
                  <a:cubicBezTo>
                    <a:pt x="289" y="267"/>
                    <a:pt x="289" y="267"/>
                    <a:pt x="289" y="267"/>
                  </a:cubicBezTo>
                  <a:cubicBezTo>
                    <a:pt x="290" y="268"/>
                    <a:pt x="290" y="269"/>
                    <a:pt x="290" y="271"/>
                  </a:cubicBezTo>
                  <a:cubicBezTo>
                    <a:pt x="290" y="272"/>
                    <a:pt x="290" y="273"/>
                    <a:pt x="289" y="274"/>
                  </a:cubicBezTo>
                  <a:cubicBezTo>
                    <a:pt x="273" y="289"/>
                    <a:pt x="273" y="289"/>
                    <a:pt x="273" y="289"/>
                  </a:cubicBezTo>
                  <a:cubicBezTo>
                    <a:pt x="271" y="291"/>
                    <a:pt x="268" y="291"/>
                    <a:pt x="266" y="289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34" y="212"/>
                    <a:pt x="234" y="212"/>
                    <a:pt x="234" y="212"/>
                  </a:cubicBezTo>
                  <a:cubicBezTo>
                    <a:pt x="245" y="224"/>
                    <a:pt x="245" y="224"/>
                    <a:pt x="245" y="224"/>
                  </a:cubicBezTo>
                  <a:cubicBezTo>
                    <a:pt x="248" y="226"/>
                    <a:pt x="251" y="226"/>
                    <a:pt x="254" y="224"/>
                  </a:cubicBezTo>
                  <a:cubicBezTo>
                    <a:pt x="256" y="222"/>
                    <a:pt x="256" y="218"/>
                    <a:pt x="254" y="216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6" y="198"/>
                    <a:pt x="232" y="198"/>
                    <a:pt x="230" y="200"/>
                  </a:cubicBezTo>
                  <a:cubicBezTo>
                    <a:pt x="227" y="202"/>
                    <a:pt x="227" y="202"/>
                    <a:pt x="227" y="202"/>
                  </a:cubicBezTo>
                  <a:cubicBezTo>
                    <a:pt x="211" y="186"/>
                    <a:pt x="211" y="186"/>
                    <a:pt x="211" y="186"/>
                  </a:cubicBezTo>
                  <a:cubicBezTo>
                    <a:pt x="225" y="167"/>
                    <a:pt x="233" y="143"/>
                    <a:pt x="233" y="117"/>
                  </a:cubicBezTo>
                  <a:cubicBezTo>
                    <a:pt x="233" y="53"/>
                    <a:pt x="181" y="0"/>
                    <a:pt x="117" y="0"/>
                  </a:cubicBezTo>
                  <a:cubicBezTo>
                    <a:pt x="52" y="0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cubicBezTo>
                    <a:pt x="142" y="234"/>
                    <a:pt x="166" y="226"/>
                    <a:pt x="185" y="212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197" y="233"/>
                    <a:pt x="197" y="237"/>
                    <a:pt x="199" y="239"/>
                  </a:cubicBezTo>
                  <a:cubicBezTo>
                    <a:pt x="258" y="298"/>
                    <a:pt x="258" y="298"/>
                    <a:pt x="258" y="298"/>
                  </a:cubicBezTo>
                  <a:cubicBezTo>
                    <a:pt x="261" y="301"/>
                    <a:pt x="266" y="303"/>
                    <a:pt x="270" y="303"/>
                  </a:cubicBezTo>
                  <a:cubicBezTo>
                    <a:pt x="274" y="303"/>
                    <a:pt x="278" y="301"/>
                    <a:pt x="282" y="298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300" y="279"/>
                    <a:pt x="302" y="275"/>
                    <a:pt x="302" y="271"/>
                  </a:cubicBezTo>
                  <a:cubicBezTo>
                    <a:pt x="302" y="266"/>
                    <a:pt x="300" y="262"/>
                    <a:pt x="297" y="259"/>
                  </a:cubicBezTo>
                  <a:close/>
                  <a:moveTo>
                    <a:pt x="117" y="222"/>
                  </a:moveTo>
                  <a:cubicBezTo>
                    <a:pt x="59" y="222"/>
                    <a:pt x="11" y="175"/>
                    <a:pt x="11" y="117"/>
                  </a:cubicBezTo>
                  <a:cubicBezTo>
                    <a:pt x="11" y="59"/>
                    <a:pt x="59" y="12"/>
                    <a:pt x="117" y="12"/>
                  </a:cubicBezTo>
                  <a:cubicBezTo>
                    <a:pt x="174" y="12"/>
                    <a:pt x="222" y="59"/>
                    <a:pt x="222" y="117"/>
                  </a:cubicBezTo>
                  <a:cubicBezTo>
                    <a:pt x="222" y="175"/>
                    <a:pt x="174" y="222"/>
                    <a:pt x="117" y="222"/>
                  </a:cubicBezTo>
                  <a:close/>
                  <a:moveTo>
                    <a:pt x="195" y="204"/>
                  </a:moveTo>
                  <a:cubicBezTo>
                    <a:pt x="198" y="201"/>
                    <a:pt x="201" y="198"/>
                    <a:pt x="203" y="195"/>
                  </a:cubicBezTo>
                  <a:cubicBezTo>
                    <a:pt x="219" y="211"/>
                    <a:pt x="219" y="211"/>
                    <a:pt x="219" y="211"/>
                  </a:cubicBezTo>
                  <a:cubicBezTo>
                    <a:pt x="210" y="220"/>
                    <a:pt x="210" y="220"/>
                    <a:pt x="210" y="220"/>
                  </a:cubicBezTo>
                  <a:lnTo>
                    <a:pt x="195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30"/>
            <p:cNvSpPr>
              <a:spLocks/>
            </p:cNvSpPr>
            <p:nvPr/>
          </p:nvSpPr>
          <p:spPr bwMode="auto">
            <a:xfrm>
              <a:off x="5011738" y="-1287463"/>
              <a:ext cx="46038" cy="46038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0 w 12"/>
                <a:gd name="T5" fmla="*/ 6 h 12"/>
                <a:gd name="T6" fmla="*/ 6 w 12"/>
                <a:gd name="T7" fmla="*/ 12 h 12"/>
                <a:gd name="T8" fmla="*/ 6 w 12"/>
                <a:gd name="T9" fmla="*/ 12 h 12"/>
                <a:gd name="T10" fmla="*/ 6 w 12"/>
                <a:gd name="T11" fmla="*/ 12 h 12"/>
                <a:gd name="T12" fmla="*/ 12 w 12"/>
                <a:gd name="T13" fmla="*/ 6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4702175" y="-1279525"/>
              <a:ext cx="661988" cy="655638"/>
            </a:xfrm>
            <a:custGeom>
              <a:avLst/>
              <a:gdLst>
                <a:gd name="T0" fmla="*/ 112 w 175"/>
                <a:gd name="T1" fmla="*/ 1 h 173"/>
                <a:gd name="T2" fmla="*/ 108 w 175"/>
                <a:gd name="T3" fmla="*/ 13 h 173"/>
                <a:gd name="T4" fmla="*/ 141 w 175"/>
                <a:gd name="T5" fmla="*/ 138 h 173"/>
                <a:gd name="T6" fmla="*/ 142 w 175"/>
                <a:gd name="T7" fmla="*/ 123 h 173"/>
                <a:gd name="T8" fmla="*/ 115 w 175"/>
                <a:gd name="T9" fmla="*/ 69 h 173"/>
                <a:gd name="T10" fmla="*/ 109 w 175"/>
                <a:gd name="T11" fmla="*/ 28 h 173"/>
                <a:gd name="T12" fmla="*/ 60 w 175"/>
                <a:gd name="T13" fmla="*/ 50 h 173"/>
                <a:gd name="T14" fmla="*/ 65 w 175"/>
                <a:gd name="T15" fmla="*/ 85 h 173"/>
                <a:gd name="T16" fmla="*/ 33 w 175"/>
                <a:gd name="T17" fmla="*/ 136 h 173"/>
                <a:gd name="T18" fmla="*/ 12 w 175"/>
                <a:gd name="T19" fmla="*/ 85 h 173"/>
                <a:gd name="T20" fmla="*/ 69 w 175"/>
                <a:gd name="T21" fmla="*/ 6 h 173"/>
                <a:gd name="T22" fmla="*/ 18 w 175"/>
                <a:gd name="T23" fmla="*/ 33 h 173"/>
                <a:gd name="T24" fmla="*/ 88 w 175"/>
                <a:gd name="T25" fmla="*/ 173 h 173"/>
                <a:gd name="T26" fmla="*/ 157 w 175"/>
                <a:gd name="T27" fmla="*/ 32 h 173"/>
                <a:gd name="T28" fmla="*/ 72 w 175"/>
                <a:gd name="T29" fmla="*/ 69 h 173"/>
                <a:gd name="T30" fmla="*/ 97 w 175"/>
                <a:gd name="T31" fmla="*/ 65 h 173"/>
                <a:gd name="T32" fmla="*/ 103 w 175"/>
                <a:gd name="T33" fmla="*/ 69 h 173"/>
                <a:gd name="T34" fmla="*/ 97 w 175"/>
                <a:gd name="T35" fmla="*/ 97 h 173"/>
                <a:gd name="T36" fmla="*/ 78 w 175"/>
                <a:gd name="T37" fmla="*/ 97 h 173"/>
                <a:gd name="T38" fmla="*/ 72 w 175"/>
                <a:gd name="T39" fmla="*/ 50 h 173"/>
                <a:gd name="T40" fmla="*/ 82 w 175"/>
                <a:gd name="T41" fmla="*/ 40 h 173"/>
                <a:gd name="T42" fmla="*/ 103 w 175"/>
                <a:gd name="T43" fmla="*/ 47 h 173"/>
                <a:gd name="T44" fmla="*/ 72 w 175"/>
                <a:gd name="T45" fmla="*/ 53 h 173"/>
                <a:gd name="T46" fmla="*/ 45 w 175"/>
                <a:gd name="T47" fmla="*/ 123 h 173"/>
                <a:gd name="T48" fmla="*/ 63 w 175"/>
                <a:gd name="T49" fmla="*/ 98 h 173"/>
                <a:gd name="T50" fmla="*/ 88 w 175"/>
                <a:gd name="T51" fmla="*/ 120 h 173"/>
                <a:gd name="T52" fmla="*/ 112 w 175"/>
                <a:gd name="T53" fmla="*/ 98 h 173"/>
                <a:gd name="T54" fmla="*/ 130 w 175"/>
                <a:gd name="T55" fmla="*/ 130 h 173"/>
                <a:gd name="T56" fmla="*/ 45 w 175"/>
                <a:gd name="T57" fmla="*/ 123 h 173"/>
                <a:gd name="T58" fmla="*/ 37 w 175"/>
                <a:gd name="T59" fmla="*/ 142 h 173"/>
                <a:gd name="T60" fmla="*/ 136 w 175"/>
                <a:gd name="T61" fmla="*/ 142 h 173"/>
                <a:gd name="T62" fmla="*/ 88 w 175"/>
                <a:gd name="T63" fmla="*/ 1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173">
                  <a:moveTo>
                    <a:pt x="157" y="32"/>
                  </a:moveTo>
                  <a:cubicBezTo>
                    <a:pt x="146" y="17"/>
                    <a:pt x="129" y="6"/>
                    <a:pt x="112" y="1"/>
                  </a:cubicBezTo>
                  <a:cubicBezTo>
                    <a:pt x="108" y="0"/>
                    <a:pt x="105" y="2"/>
                    <a:pt x="104" y="5"/>
                  </a:cubicBezTo>
                  <a:cubicBezTo>
                    <a:pt x="103" y="8"/>
                    <a:pt x="105" y="12"/>
                    <a:pt x="108" y="13"/>
                  </a:cubicBezTo>
                  <a:cubicBezTo>
                    <a:pt x="141" y="22"/>
                    <a:pt x="163" y="52"/>
                    <a:pt x="163" y="85"/>
                  </a:cubicBezTo>
                  <a:cubicBezTo>
                    <a:pt x="163" y="106"/>
                    <a:pt x="155" y="124"/>
                    <a:pt x="141" y="138"/>
                  </a:cubicBezTo>
                  <a:cubicBezTo>
                    <a:pt x="142" y="137"/>
                    <a:pt x="142" y="137"/>
                    <a:pt x="142" y="136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04"/>
                    <a:pt x="128" y="88"/>
                    <a:pt x="110" y="85"/>
                  </a:cubicBezTo>
                  <a:cubicBezTo>
                    <a:pt x="113" y="81"/>
                    <a:pt x="115" y="75"/>
                    <a:pt x="115" y="69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1"/>
                    <a:pt x="112" y="28"/>
                    <a:pt x="109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70" y="28"/>
                    <a:pt x="60" y="38"/>
                    <a:pt x="60" y="5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5"/>
                    <a:pt x="62" y="81"/>
                    <a:pt x="65" y="85"/>
                  </a:cubicBezTo>
                  <a:cubicBezTo>
                    <a:pt x="47" y="88"/>
                    <a:pt x="33" y="104"/>
                    <a:pt x="33" y="123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3" y="137"/>
                    <a:pt x="33" y="137"/>
                    <a:pt x="34" y="138"/>
                  </a:cubicBezTo>
                  <a:cubicBezTo>
                    <a:pt x="20" y="124"/>
                    <a:pt x="12" y="106"/>
                    <a:pt x="12" y="85"/>
                  </a:cubicBezTo>
                  <a:cubicBezTo>
                    <a:pt x="12" y="52"/>
                    <a:pt x="33" y="23"/>
                    <a:pt x="65" y="13"/>
                  </a:cubicBezTo>
                  <a:cubicBezTo>
                    <a:pt x="68" y="12"/>
                    <a:pt x="70" y="9"/>
                    <a:pt x="69" y="6"/>
                  </a:cubicBezTo>
                  <a:cubicBezTo>
                    <a:pt x="68" y="3"/>
                    <a:pt x="65" y="1"/>
                    <a:pt x="62" y="2"/>
                  </a:cubicBezTo>
                  <a:cubicBezTo>
                    <a:pt x="44" y="7"/>
                    <a:pt x="29" y="18"/>
                    <a:pt x="18" y="33"/>
                  </a:cubicBezTo>
                  <a:cubicBezTo>
                    <a:pt x="6" y="48"/>
                    <a:pt x="0" y="66"/>
                    <a:pt x="0" y="85"/>
                  </a:cubicBezTo>
                  <a:cubicBezTo>
                    <a:pt x="0" y="133"/>
                    <a:pt x="39" y="173"/>
                    <a:pt x="88" y="173"/>
                  </a:cubicBezTo>
                  <a:cubicBezTo>
                    <a:pt x="136" y="173"/>
                    <a:pt x="175" y="133"/>
                    <a:pt x="175" y="85"/>
                  </a:cubicBezTo>
                  <a:cubicBezTo>
                    <a:pt x="175" y="66"/>
                    <a:pt x="169" y="48"/>
                    <a:pt x="157" y="32"/>
                  </a:cubicBezTo>
                  <a:close/>
                  <a:moveTo>
                    <a:pt x="88" y="85"/>
                  </a:moveTo>
                  <a:cubicBezTo>
                    <a:pt x="79" y="85"/>
                    <a:pt x="72" y="78"/>
                    <a:pt x="72" y="69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9" y="65"/>
                    <a:pt x="101" y="65"/>
                    <a:pt x="103" y="64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78"/>
                    <a:pt x="96" y="85"/>
                    <a:pt x="88" y="85"/>
                  </a:cubicBezTo>
                  <a:close/>
                  <a:moveTo>
                    <a:pt x="97" y="97"/>
                  </a:moveTo>
                  <a:cubicBezTo>
                    <a:pt x="88" y="106"/>
                    <a:pt x="88" y="106"/>
                    <a:pt x="88" y="106"/>
                  </a:cubicBezTo>
                  <a:cubicBezTo>
                    <a:pt x="78" y="97"/>
                    <a:pt x="78" y="97"/>
                    <a:pt x="78" y="97"/>
                  </a:cubicBezTo>
                  <a:lnTo>
                    <a:pt x="97" y="97"/>
                  </a:lnTo>
                  <a:close/>
                  <a:moveTo>
                    <a:pt x="72" y="50"/>
                  </a:moveTo>
                  <a:cubicBezTo>
                    <a:pt x="72" y="50"/>
                    <a:pt x="72" y="50"/>
                    <a:pt x="72" y="50"/>
                  </a:cubicBezTo>
                  <a:cubicBezTo>
                    <a:pt x="72" y="45"/>
                    <a:pt x="77" y="40"/>
                    <a:pt x="82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51"/>
                    <a:pt x="100" y="53"/>
                    <a:pt x="97" y="53"/>
                  </a:cubicBezTo>
                  <a:cubicBezTo>
                    <a:pt x="72" y="53"/>
                    <a:pt x="72" y="53"/>
                    <a:pt x="72" y="53"/>
                  </a:cubicBezTo>
                  <a:lnTo>
                    <a:pt x="72" y="50"/>
                  </a:lnTo>
                  <a:close/>
                  <a:moveTo>
                    <a:pt x="45" y="123"/>
                  </a:moveTo>
                  <a:cubicBezTo>
                    <a:pt x="45" y="123"/>
                    <a:pt x="45" y="123"/>
                    <a:pt x="45" y="123"/>
                  </a:cubicBezTo>
                  <a:cubicBezTo>
                    <a:pt x="45" y="112"/>
                    <a:pt x="53" y="102"/>
                    <a:pt x="63" y="98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4" y="120"/>
                    <a:pt x="86" y="120"/>
                    <a:pt x="88" y="120"/>
                  </a:cubicBezTo>
                  <a:cubicBezTo>
                    <a:pt x="89" y="120"/>
                    <a:pt x="91" y="120"/>
                    <a:pt x="92" y="119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23" y="102"/>
                    <a:pt x="130" y="112"/>
                    <a:pt x="130" y="123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45" y="130"/>
                    <a:pt x="45" y="130"/>
                    <a:pt x="45" y="130"/>
                  </a:cubicBezTo>
                  <a:lnTo>
                    <a:pt x="45" y="123"/>
                  </a:lnTo>
                  <a:close/>
                  <a:moveTo>
                    <a:pt x="88" y="161"/>
                  </a:moveTo>
                  <a:cubicBezTo>
                    <a:pt x="68" y="161"/>
                    <a:pt x="51" y="154"/>
                    <a:pt x="37" y="142"/>
                  </a:cubicBezTo>
                  <a:cubicBezTo>
                    <a:pt x="38" y="142"/>
                    <a:pt x="38" y="142"/>
                    <a:pt x="39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7" y="142"/>
                    <a:pt x="137" y="142"/>
                    <a:pt x="138" y="142"/>
                  </a:cubicBezTo>
                  <a:cubicBezTo>
                    <a:pt x="124" y="154"/>
                    <a:pt x="107" y="161"/>
                    <a:pt x="88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DBEFF90-10BD-418B-B6BB-A76E133D743D}"/>
              </a:ext>
            </a:extLst>
          </p:cNvPr>
          <p:cNvSpPr txBox="1"/>
          <p:nvPr/>
        </p:nvSpPr>
        <p:spPr>
          <a:xfrm>
            <a:off x="373583" y="1053939"/>
            <a:ext cx="8214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Detailed overview of the processes involved in Sales Support Activities: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4B5460C-00CB-4455-B70E-FF9B36A5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838"/>
            <a:ext cx="1022986" cy="3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4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54" y="329707"/>
            <a:ext cx="10202409" cy="66051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solidFill>
                  <a:schemeClr val="tx1"/>
                </a:solidFill>
                <a:latin typeface="+mn-lt"/>
              </a:rPr>
              <a:t>Customer Service Activities-Process Steps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08255" y="1804445"/>
            <a:ext cx="4575493" cy="4570955"/>
            <a:chOff x="568325" y="4116388"/>
            <a:chExt cx="1601788" cy="1600200"/>
          </a:xfrm>
        </p:grpSpPr>
        <p:sp>
          <p:nvSpPr>
            <p:cNvPr id="5" name="Freeform 31"/>
            <p:cNvSpPr>
              <a:spLocks/>
            </p:cNvSpPr>
            <p:nvPr/>
          </p:nvSpPr>
          <p:spPr bwMode="auto">
            <a:xfrm>
              <a:off x="568325" y="4344988"/>
              <a:ext cx="508000" cy="565150"/>
            </a:xfrm>
            <a:custGeom>
              <a:avLst/>
              <a:gdLst>
                <a:gd name="T0" fmla="*/ 0 w 909"/>
                <a:gd name="T1" fmla="*/ 1012 h 1015"/>
                <a:gd name="T2" fmla="*/ 377 w 909"/>
                <a:gd name="T3" fmla="*/ 738 h 1015"/>
                <a:gd name="T4" fmla="*/ 679 w 909"/>
                <a:gd name="T5" fmla="*/ 1015 h 1015"/>
                <a:gd name="T6" fmla="*/ 909 w 909"/>
                <a:gd name="T7" fmla="*/ 482 h 1015"/>
                <a:gd name="T8" fmla="*/ 893 w 909"/>
                <a:gd name="T9" fmla="*/ 73 h 1015"/>
                <a:gd name="T10" fmla="*/ 433 w 909"/>
                <a:gd name="T11" fmla="*/ 0 h 1015"/>
                <a:gd name="T12" fmla="*/ 0 w 909"/>
                <a:gd name="T13" fmla="*/ 1012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9" h="1015">
                  <a:moveTo>
                    <a:pt x="0" y="1012"/>
                  </a:moveTo>
                  <a:cubicBezTo>
                    <a:pt x="377" y="738"/>
                    <a:pt x="377" y="738"/>
                    <a:pt x="377" y="738"/>
                  </a:cubicBezTo>
                  <a:cubicBezTo>
                    <a:pt x="679" y="1015"/>
                    <a:pt x="679" y="1015"/>
                    <a:pt x="679" y="1015"/>
                  </a:cubicBezTo>
                  <a:cubicBezTo>
                    <a:pt x="682" y="806"/>
                    <a:pt x="770" y="618"/>
                    <a:pt x="909" y="482"/>
                  </a:cubicBezTo>
                  <a:cubicBezTo>
                    <a:pt x="893" y="73"/>
                    <a:pt x="893" y="73"/>
                    <a:pt x="893" y="73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169" y="258"/>
                    <a:pt x="4" y="615"/>
                    <a:pt x="0" y="101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>
              <a:off x="568325" y="4756151"/>
              <a:ext cx="498475" cy="720725"/>
            </a:xfrm>
            <a:custGeom>
              <a:avLst/>
              <a:gdLst>
                <a:gd name="T0" fmla="*/ 410 w 893"/>
                <a:gd name="T1" fmla="*/ 1292 h 1292"/>
                <a:gd name="T2" fmla="*/ 482 w 893"/>
                <a:gd name="T3" fmla="*/ 833 h 1292"/>
                <a:gd name="T4" fmla="*/ 893 w 893"/>
                <a:gd name="T5" fmla="*/ 816 h 1292"/>
                <a:gd name="T6" fmla="*/ 679 w 893"/>
                <a:gd name="T7" fmla="*/ 288 h 1292"/>
                <a:gd name="T8" fmla="*/ 679 w 893"/>
                <a:gd name="T9" fmla="*/ 277 h 1292"/>
                <a:gd name="T10" fmla="*/ 377 w 893"/>
                <a:gd name="T11" fmla="*/ 0 h 1292"/>
                <a:gd name="T12" fmla="*/ 0 w 893"/>
                <a:gd name="T13" fmla="*/ 274 h 1292"/>
                <a:gd name="T14" fmla="*/ 0 w 893"/>
                <a:gd name="T15" fmla="*/ 288 h 1292"/>
                <a:gd name="T16" fmla="*/ 410 w 893"/>
                <a:gd name="T17" fmla="*/ 1292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3" h="1292">
                  <a:moveTo>
                    <a:pt x="410" y="1292"/>
                  </a:moveTo>
                  <a:cubicBezTo>
                    <a:pt x="482" y="833"/>
                    <a:pt x="482" y="833"/>
                    <a:pt x="482" y="833"/>
                  </a:cubicBezTo>
                  <a:cubicBezTo>
                    <a:pt x="893" y="816"/>
                    <a:pt x="893" y="816"/>
                    <a:pt x="893" y="816"/>
                  </a:cubicBezTo>
                  <a:cubicBezTo>
                    <a:pt x="760" y="679"/>
                    <a:pt x="679" y="494"/>
                    <a:pt x="679" y="288"/>
                  </a:cubicBezTo>
                  <a:cubicBezTo>
                    <a:pt x="679" y="285"/>
                    <a:pt x="679" y="281"/>
                    <a:pt x="679" y="277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8"/>
                    <a:pt x="0" y="283"/>
                    <a:pt x="0" y="288"/>
                  </a:cubicBezTo>
                  <a:cubicBezTo>
                    <a:pt x="0" y="679"/>
                    <a:pt x="156" y="1033"/>
                    <a:pt x="410" y="1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>
              <a:off x="796925" y="5211763"/>
              <a:ext cx="565150" cy="504825"/>
            </a:xfrm>
            <a:custGeom>
              <a:avLst/>
              <a:gdLst>
                <a:gd name="T0" fmla="*/ 1007 w 1013"/>
                <a:gd name="T1" fmla="*/ 907 h 907"/>
                <a:gd name="T2" fmla="*/ 735 w 1013"/>
                <a:gd name="T3" fmla="*/ 532 h 907"/>
                <a:gd name="T4" fmla="*/ 1013 w 1013"/>
                <a:gd name="T5" fmla="*/ 230 h 907"/>
                <a:gd name="T6" fmla="*/ 483 w 1013"/>
                <a:gd name="T7" fmla="*/ 0 h 907"/>
                <a:gd name="T8" fmla="*/ 72 w 1013"/>
                <a:gd name="T9" fmla="*/ 17 h 907"/>
                <a:gd name="T10" fmla="*/ 0 w 1013"/>
                <a:gd name="T11" fmla="*/ 476 h 907"/>
                <a:gd name="T12" fmla="*/ 1007 w 1013"/>
                <a:gd name="T13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3" h="907">
                  <a:moveTo>
                    <a:pt x="1007" y="907"/>
                  </a:moveTo>
                  <a:cubicBezTo>
                    <a:pt x="735" y="532"/>
                    <a:pt x="735" y="532"/>
                    <a:pt x="735" y="532"/>
                  </a:cubicBezTo>
                  <a:cubicBezTo>
                    <a:pt x="1013" y="230"/>
                    <a:pt x="1013" y="230"/>
                    <a:pt x="1013" y="230"/>
                  </a:cubicBezTo>
                  <a:cubicBezTo>
                    <a:pt x="805" y="226"/>
                    <a:pt x="617" y="139"/>
                    <a:pt x="483" y="0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256" y="738"/>
                    <a:pt x="612" y="902"/>
                    <a:pt x="1007" y="9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>
              <a:off x="1208088" y="5221288"/>
              <a:ext cx="720725" cy="495300"/>
            </a:xfrm>
            <a:custGeom>
              <a:avLst/>
              <a:gdLst>
                <a:gd name="T0" fmla="*/ 1293 w 1293"/>
                <a:gd name="T1" fmla="*/ 481 h 889"/>
                <a:gd name="T2" fmla="*/ 835 w 1293"/>
                <a:gd name="T3" fmla="*/ 409 h 889"/>
                <a:gd name="T4" fmla="*/ 818 w 1293"/>
                <a:gd name="T5" fmla="*/ 0 h 889"/>
                <a:gd name="T6" fmla="*/ 292 w 1293"/>
                <a:gd name="T7" fmla="*/ 212 h 889"/>
                <a:gd name="T8" fmla="*/ 278 w 1293"/>
                <a:gd name="T9" fmla="*/ 212 h 889"/>
                <a:gd name="T10" fmla="*/ 0 w 1293"/>
                <a:gd name="T11" fmla="*/ 514 h 889"/>
                <a:gd name="T12" fmla="*/ 272 w 1293"/>
                <a:gd name="T13" fmla="*/ 889 h 889"/>
                <a:gd name="T14" fmla="*/ 290 w 1293"/>
                <a:gd name="T15" fmla="*/ 889 h 889"/>
                <a:gd name="T16" fmla="*/ 1293 w 1293"/>
                <a:gd name="T17" fmla="*/ 481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3" h="889">
                  <a:moveTo>
                    <a:pt x="1293" y="481"/>
                  </a:moveTo>
                  <a:cubicBezTo>
                    <a:pt x="835" y="409"/>
                    <a:pt x="835" y="409"/>
                    <a:pt x="835" y="409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682" y="132"/>
                    <a:pt x="496" y="212"/>
                    <a:pt x="292" y="212"/>
                  </a:cubicBezTo>
                  <a:cubicBezTo>
                    <a:pt x="287" y="212"/>
                    <a:pt x="282" y="212"/>
                    <a:pt x="278" y="212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272" y="889"/>
                    <a:pt x="272" y="889"/>
                    <a:pt x="272" y="889"/>
                  </a:cubicBezTo>
                  <a:cubicBezTo>
                    <a:pt x="278" y="889"/>
                    <a:pt x="284" y="889"/>
                    <a:pt x="290" y="889"/>
                  </a:cubicBezTo>
                  <a:cubicBezTo>
                    <a:pt x="680" y="889"/>
                    <a:pt x="1034" y="733"/>
                    <a:pt x="1293" y="48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663700" y="4924426"/>
              <a:ext cx="506413" cy="565150"/>
            </a:xfrm>
            <a:custGeom>
              <a:avLst/>
              <a:gdLst>
                <a:gd name="T0" fmla="*/ 532 w 908"/>
                <a:gd name="T1" fmla="*/ 277 h 1012"/>
                <a:gd name="T2" fmla="*/ 232 w 908"/>
                <a:gd name="T3" fmla="*/ 0 h 1012"/>
                <a:gd name="T4" fmla="*/ 0 w 908"/>
                <a:gd name="T5" fmla="*/ 531 h 1012"/>
                <a:gd name="T6" fmla="*/ 17 w 908"/>
                <a:gd name="T7" fmla="*/ 940 h 1012"/>
                <a:gd name="T8" fmla="*/ 475 w 908"/>
                <a:gd name="T9" fmla="*/ 1012 h 1012"/>
                <a:gd name="T10" fmla="*/ 908 w 908"/>
                <a:gd name="T11" fmla="*/ 4 h 1012"/>
                <a:gd name="T12" fmla="*/ 532 w 908"/>
                <a:gd name="T13" fmla="*/ 277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8" h="1012">
                  <a:moveTo>
                    <a:pt x="532" y="277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28" y="208"/>
                    <a:pt x="140" y="396"/>
                    <a:pt x="0" y="531"/>
                  </a:cubicBezTo>
                  <a:cubicBezTo>
                    <a:pt x="17" y="940"/>
                    <a:pt x="17" y="940"/>
                    <a:pt x="17" y="940"/>
                  </a:cubicBezTo>
                  <a:cubicBezTo>
                    <a:pt x="475" y="1012"/>
                    <a:pt x="475" y="1012"/>
                    <a:pt x="475" y="1012"/>
                  </a:cubicBezTo>
                  <a:cubicBezTo>
                    <a:pt x="738" y="756"/>
                    <a:pt x="903" y="399"/>
                    <a:pt x="908" y="4"/>
                  </a:cubicBezTo>
                  <a:lnTo>
                    <a:pt x="532" y="2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674813" y="4357688"/>
              <a:ext cx="495300" cy="722313"/>
            </a:xfrm>
            <a:custGeom>
              <a:avLst/>
              <a:gdLst>
                <a:gd name="T0" fmla="*/ 481 w 889"/>
                <a:gd name="T1" fmla="*/ 0 h 1293"/>
                <a:gd name="T2" fmla="*/ 408 w 889"/>
                <a:gd name="T3" fmla="*/ 458 h 1293"/>
                <a:gd name="T4" fmla="*/ 0 w 889"/>
                <a:gd name="T5" fmla="*/ 475 h 1293"/>
                <a:gd name="T6" fmla="*/ 213 w 889"/>
                <a:gd name="T7" fmla="*/ 1001 h 1293"/>
                <a:gd name="T8" fmla="*/ 213 w 889"/>
                <a:gd name="T9" fmla="*/ 1016 h 1293"/>
                <a:gd name="T10" fmla="*/ 513 w 889"/>
                <a:gd name="T11" fmla="*/ 1293 h 1293"/>
                <a:gd name="T12" fmla="*/ 889 w 889"/>
                <a:gd name="T13" fmla="*/ 1020 h 1293"/>
                <a:gd name="T14" fmla="*/ 889 w 889"/>
                <a:gd name="T15" fmla="*/ 1001 h 1293"/>
                <a:gd name="T16" fmla="*/ 481 w 889"/>
                <a:gd name="T17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293">
                  <a:moveTo>
                    <a:pt x="481" y="0"/>
                  </a:moveTo>
                  <a:cubicBezTo>
                    <a:pt x="408" y="458"/>
                    <a:pt x="408" y="458"/>
                    <a:pt x="408" y="458"/>
                  </a:cubicBezTo>
                  <a:cubicBezTo>
                    <a:pt x="0" y="475"/>
                    <a:pt x="0" y="475"/>
                    <a:pt x="0" y="475"/>
                  </a:cubicBezTo>
                  <a:cubicBezTo>
                    <a:pt x="132" y="611"/>
                    <a:pt x="213" y="797"/>
                    <a:pt x="213" y="1001"/>
                  </a:cubicBezTo>
                  <a:cubicBezTo>
                    <a:pt x="213" y="1006"/>
                    <a:pt x="213" y="1011"/>
                    <a:pt x="213" y="1016"/>
                  </a:cubicBezTo>
                  <a:cubicBezTo>
                    <a:pt x="513" y="1293"/>
                    <a:pt x="513" y="1293"/>
                    <a:pt x="513" y="1293"/>
                  </a:cubicBezTo>
                  <a:cubicBezTo>
                    <a:pt x="889" y="1020"/>
                    <a:pt x="889" y="1020"/>
                    <a:pt x="889" y="1020"/>
                  </a:cubicBezTo>
                  <a:cubicBezTo>
                    <a:pt x="889" y="1014"/>
                    <a:pt x="889" y="1008"/>
                    <a:pt x="889" y="1001"/>
                  </a:cubicBezTo>
                  <a:cubicBezTo>
                    <a:pt x="889" y="612"/>
                    <a:pt x="733" y="258"/>
                    <a:pt x="481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376363" y="4116388"/>
              <a:ext cx="566738" cy="506413"/>
            </a:xfrm>
            <a:custGeom>
              <a:avLst/>
              <a:gdLst>
                <a:gd name="T0" fmla="*/ 0 w 1015"/>
                <a:gd name="T1" fmla="*/ 677 h 908"/>
                <a:gd name="T2" fmla="*/ 534 w 1015"/>
                <a:gd name="T3" fmla="*/ 908 h 908"/>
                <a:gd name="T4" fmla="*/ 942 w 1015"/>
                <a:gd name="T5" fmla="*/ 891 h 908"/>
                <a:gd name="T6" fmla="*/ 1015 w 1015"/>
                <a:gd name="T7" fmla="*/ 433 h 908"/>
                <a:gd name="T8" fmla="*/ 4 w 1015"/>
                <a:gd name="T9" fmla="*/ 0 h 908"/>
                <a:gd name="T10" fmla="*/ 278 w 1015"/>
                <a:gd name="T11" fmla="*/ 376 h 908"/>
                <a:gd name="T12" fmla="*/ 0 w 1015"/>
                <a:gd name="T13" fmla="*/ 67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5" h="908">
                  <a:moveTo>
                    <a:pt x="0" y="677"/>
                  </a:moveTo>
                  <a:cubicBezTo>
                    <a:pt x="210" y="680"/>
                    <a:pt x="399" y="768"/>
                    <a:pt x="534" y="908"/>
                  </a:cubicBezTo>
                  <a:cubicBezTo>
                    <a:pt x="942" y="891"/>
                    <a:pt x="942" y="891"/>
                    <a:pt x="942" y="891"/>
                  </a:cubicBezTo>
                  <a:cubicBezTo>
                    <a:pt x="1015" y="433"/>
                    <a:pt x="1015" y="433"/>
                    <a:pt x="1015" y="433"/>
                  </a:cubicBezTo>
                  <a:cubicBezTo>
                    <a:pt x="758" y="170"/>
                    <a:pt x="400" y="5"/>
                    <a:pt x="4" y="0"/>
                  </a:cubicBezTo>
                  <a:cubicBezTo>
                    <a:pt x="278" y="376"/>
                    <a:pt x="278" y="376"/>
                    <a:pt x="278" y="376"/>
                  </a:cubicBezTo>
                  <a:lnTo>
                    <a:pt x="0" y="6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811213" y="4116388"/>
              <a:ext cx="720725" cy="496888"/>
            </a:xfrm>
            <a:custGeom>
              <a:avLst/>
              <a:gdLst>
                <a:gd name="T0" fmla="*/ 0 w 1293"/>
                <a:gd name="T1" fmla="*/ 408 h 890"/>
                <a:gd name="T2" fmla="*/ 460 w 1293"/>
                <a:gd name="T3" fmla="*/ 481 h 890"/>
                <a:gd name="T4" fmla="*/ 476 w 1293"/>
                <a:gd name="T5" fmla="*/ 890 h 890"/>
                <a:gd name="T6" fmla="*/ 1004 w 1293"/>
                <a:gd name="T7" fmla="*/ 677 h 890"/>
                <a:gd name="T8" fmla="*/ 1015 w 1293"/>
                <a:gd name="T9" fmla="*/ 677 h 890"/>
                <a:gd name="T10" fmla="*/ 1293 w 1293"/>
                <a:gd name="T11" fmla="*/ 376 h 890"/>
                <a:gd name="T12" fmla="*/ 1019 w 1293"/>
                <a:gd name="T13" fmla="*/ 0 h 890"/>
                <a:gd name="T14" fmla="*/ 1002 w 1293"/>
                <a:gd name="T15" fmla="*/ 0 h 890"/>
                <a:gd name="T16" fmla="*/ 0 w 1293"/>
                <a:gd name="T17" fmla="*/ 40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3" h="890">
                  <a:moveTo>
                    <a:pt x="0" y="408"/>
                  </a:moveTo>
                  <a:cubicBezTo>
                    <a:pt x="460" y="481"/>
                    <a:pt x="460" y="481"/>
                    <a:pt x="460" y="481"/>
                  </a:cubicBezTo>
                  <a:cubicBezTo>
                    <a:pt x="476" y="890"/>
                    <a:pt x="476" y="890"/>
                    <a:pt x="476" y="890"/>
                  </a:cubicBezTo>
                  <a:cubicBezTo>
                    <a:pt x="613" y="758"/>
                    <a:pt x="799" y="677"/>
                    <a:pt x="1004" y="677"/>
                  </a:cubicBezTo>
                  <a:cubicBezTo>
                    <a:pt x="1008" y="677"/>
                    <a:pt x="1012" y="677"/>
                    <a:pt x="1015" y="677"/>
                  </a:cubicBezTo>
                  <a:cubicBezTo>
                    <a:pt x="1293" y="376"/>
                    <a:pt x="1293" y="376"/>
                    <a:pt x="1293" y="376"/>
                  </a:cubicBezTo>
                  <a:cubicBezTo>
                    <a:pt x="1019" y="0"/>
                    <a:pt x="1019" y="0"/>
                    <a:pt x="1019" y="0"/>
                  </a:cubicBezTo>
                  <a:cubicBezTo>
                    <a:pt x="1013" y="0"/>
                    <a:pt x="1008" y="0"/>
                    <a:pt x="1002" y="0"/>
                  </a:cubicBezTo>
                  <a:cubicBezTo>
                    <a:pt x="612" y="0"/>
                    <a:pt x="258" y="156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 flipH="1">
            <a:off x="8605623" y="1830509"/>
            <a:ext cx="3029817" cy="7004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</a:rPr>
              <a:t>Step 5: Entering cost and revenue in ERP</a:t>
            </a:r>
          </a:p>
        </p:txBody>
      </p:sp>
      <p:sp>
        <p:nvSpPr>
          <p:cNvPr id="61" name="Rectangle 60"/>
          <p:cNvSpPr/>
          <p:nvPr/>
        </p:nvSpPr>
        <p:spPr>
          <a:xfrm flipH="1">
            <a:off x="8636001" y="2943857"/>
            <a:ext cx="3029817" cy="10697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3"/>
                </a:solidFill>
              </a:rPr>
              <a:t>Step 6: Check with origin cargo readiness / collection date / commercial docs follow up</a:t>
            </a:r>
          </a:p>
        </p:txBody>
      </p:sp>
      <p:sp>
        <p:nvSpPr>
          <p:cNvPr id="62" name="Rectangle 61"/>
          <p:cNvSpPr/>
          <p:nvPr/>
        </p:nvSpPr>
        <p:spPr>
          <a:xfrm flipH="1">
            <a:off x="8733765" y="4554322"/>
            <a:ext cx="3029817" cy="13148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Step 7: Follow-up cargo receipt/ HBL / MBL / COO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sz="1200" b="1" dirty="0"/>
          </a:p>
        </p:txBody>
      </p:sp>
      <p:sp>
        <p:nvSpPr>
          <p:cNvPr id="63" name="Rectangle 62"/>
          <p:cNvSpPr/>
          <p:nvPr/>
        </p:nvSpPr>
        <p:spPr>
          <a:xfrm flipH="1">
            <a:off x="8573879" y="5778586"/>
            <a:ext cx="3029817" cy="7004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Step 8: Charges confirmation  &amp; Update Milestone</a:t>
            </a:r>
          </a:p>
        </p:txBody>
      </p:sp>
      <p:sp>
        <p:nvSpPr>
          <p:cNvPr id="64" name="Rectangle 63"/>
          <p:cNvSpPr/>
          <p:nvPr/>
        </p:nvSpPr>
        <p:spPr>
          <a:xfrm flipH="1">
            <a:off x="715592" y="1728165"/>
            <a:ext cx="3029817" cy="15364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Step 1: Receiving Nomination from Agent</a:t>
            </a:r>
          </a:p>
          <a:p>
            <a:pPr algn="r">
              <a:lnSpc>
                <a:spcPct val="150000"/>
              </a:lnSpc>
            </a:pPr>
            <a:endParaRPr lang="en-US" sz="1600" dirty="0">
              <a:solidFill>
                <a:schemeClr val="accent1"/>
              </a:solidFill>
            </a:endParaRPr>
          </a:p>
          <a:p>
            <a:pPr algn="r">
              <a:lnSpc>
                <a:spcPct val="120000"/>
              </a:lnSpc>
            </a:pPr>
            <a:endParaRPr lang="en-US" sz="1200" dirty="0"/>
          </a:p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508002" y="3005989"/>
            <a:ext cx="3029817" cy="9455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Step 2: Create Booking in ERP</a:t>
            </a:r>
          </a:p>
          <a:p>
            <a:pPr algn="r">
              <a:lnSpc>
                <a:spcPct val="150000"/>
              </a:lnSpc>
            </a:pPr>
            <a:endParaRPr lang="en-US" sz="1600" dirty="0">
              <a:solidFill>
                <a:schemeClr val="accent4"/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6" name="Rectangle 65"/>
          <p:cNvSpPr/>
          <p:nvPr/>
        </p:nvSpPr>
        <p:spPr>
          <a:xfrm flipH="1">
            <a:off x="508002" y="4137902"/>
            <a:ext cx="3029817" cy="9455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3"/>
                </a:solidFill>
              </a:rPr>
              <a:t>Step 3 : Coordination with Agent/customer on cargo status</a:t>
            </a:r>
          </a:p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7" name="Rectangle 66"/>
          <p:cNvSpPr/>
          <p:nvPr/>
        </p:nvSpPr>
        <p:spPr>
          <a:xfrm flipH="1">
            <a:off x="762770" y="5683488"/>
            <a:ext cx="3029817" cy="9455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</a:rPr>
              <a:t>Step 4:Placing booking with carrier</a:t>
            </a:r>
          </a:p>
          <a:p>
            <a:pPr algn="r">
              <a:lnSpc>
                <a:spcPct val="150000"/>
              </a:lnSpc>
            </a:pPr>
            <a:endParaRPr lang="en-US" sz="1600" dirty="0">
              <a:solidFill>
                <a:schemeClr val="accent6"/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188925" y="4266739"/>
            <a:ext cx="464083" cy="456668"/>
            <a:chOff x="2887663" y="2401888"/>
            <a:chExt cx="1192212" cy="1173162"/>
          </a:xfrm>
          <a:solidFill>
            <a:schemeClr val="bg1"/>
          </a:solidFill>
        </p:grpSpPr>
        <p:sp>
          <p:nvSpPr>
            <p:cNvPr id="69" name="Freeform 103"/>
            <p:cNvSpPr>
              <a:spLocks noEditPoints="1"/>
            </p:cNvSpPr>
            <p:nvPr/>
          </p:nvSpPr>
          <p:spPr bwMode="auto">
            <a:xfrm>
              <a:off x="2906713" y="2636838"/>
              <a:ext cx="1173162" cy="938212"/>
            </a:xfrm>
            <a:custGeom>
              <a:avLst/>
              <a:gdLst>
                <a:gd name="T0" fmla="*/ 1827 w 1920"/>
                <a:gd name="T1" fmla="*/ 1311 h 1536"/>
                <a:gd name="T2" fmla="*/ 1570 w 1920"/>
                <a:gd name="T3" fmla="*/ 1152 h 1536"/>
                <a:gd name="T4" fmla="*/ 1408 w 1920"/>
                <a:gd name="T5" fmla="*/ 1152 h 1536"/>
                <a:gd name="T6" fmla="*/ 1186 w 1920"/>
                <a:gd name="T7" fmla="*/ 956 h 1536"/>
                <a:gd name="T8" fmla="*/ 1376 w 1920"/>
                <a:gd name="T9" fmla="*/ 608 h 1536"/>
                <a:gd name="T10" fmla="*/ 1376 w 1920"/>
                <a:gd name="T11" fmla="*/ 224 h 1536"/>
                <a:gd name="T12" fmla="*/ 1152 w 1920"/>
                <a:gd name="T13" fmla="*/ 0 h 1536"/>
                <a:gd name="T14" fmla="*/ 416 w 1920"/>
                <a:gd name="T15" fmla="*/ 0 h 1536"/>
                <a:gd name="T16" fmla="*/ 384 w 1920"/>
                <a:gd name="T17" fmla="*/ 32 h 1536"/>
                <a:gd name="T18" fmla="*/ 451 w 1920"/>
                <a:gd name="T19" fmla="*/ 177 h 1536"/>
                <a:gd name="T20" fmla="*/ 448 w 1920"/>
                <a:gd name="T21" fmla="*/ 192 h 1536"/>
                <a:gd name="T22" fmla="*/ 544 w 1920"/>
                <a:gd name="T23" fmla="*/ 358 h 1536"/>
                <a:gd name="T24" fmla="*/ 544 w 1920"/>
                <a:gd name="T25" fmla="*/ 608 h 1536"/>
                <a:gd name="T26" fmla="*/ 734 w 1920"/>
                <a:gd name="T27" fmla="*/ 956 h 1536"/>
                <a:gd name="T28" fmla="*/ 512 w 1920"/>
                <a:gd name="T29" fmla="*/ 1152 h 1536"/>
                <a:gd name="T30" fmla="*/ 350 w 1920"/>
                <a:gd name="T31" fmla="*/ 1152 h 1536"/>
                <a:gd name="T32" fmla="*/ 93 w 1920"/>
                <a:gd name="T33" fmla="*/ 1311 h 1536"/>
                <a:gd name="T34" fmla="*/ 3 w 1920"/>
                <a:gd name="T35" fmla="*/ 1489 h 1536"/>
                <a:gd name="T36" fmla="*/ 0 w 1920"/>
                <a:gd name="T37" fmla="*/ 1504 h 1536"/>
                <a:gd name="T38" fmla="*/ 0 w 1920"/>
                <a:gd name="T39" fmla="*/ 1536 h 1536"/>
                <a:gd name="T40" fmla="*/ 64 w 1920"/>
                <a:gd name="T41" fmla="*/ 1536 h 1536"/>
                <a:gd name="T42" fmla="*/ 64 w 1920"/>
                <a:gd name="T43" fmla="*/ 1511 h 1536"/>
                <a:gd name="T44" fmla="*/ 150 w 1920"/>
                <a:gd name="T45" fmla="*/ 1339 h 1536"/>
                <a:gd name="T46" fmla="*/ 350 w 1920"/>
                <a:gd name="T47" fmla="*/ 1216 h 1536"/>
                <a:gd name="T48" fmla="*/ 512 w 1920"/>
                <a:gd name="T49" fmla="*/ 1216 h 1536"/>
                <a:gd name="T50" fmla="*/ 793 w 1920"/>
                <a:gd name="T51" fmla="*/ 988 h 1536"/>
                <a:gd name="T52" fmla="*/ 960 w 1920"/>
                <a:gd name="T53" fmla="*/ 1024 h 1536"/>
                <a:gd name="T54" fmla="*/ 1127 w 1920"/>
                <a:gd name="T55" fmla="*/ 988 h 1536"/>
                <a:gd name="T56" fmla="*/ 1408 w 1920"/>
                <a:gd name="T57" fmla="*/ 1216 h 1536"/>
                <a:gd name="T58" fmla="*/ 1570 w 1920"/>
                <a:gd name="T59" fmla="*/ 1216 h 1536"/>
                <a:gd name="T60" fmla="*/ 1770 w 1920"/>
                <a:gd name="T61" fmla="*/ 1339 h 1536"/>
                <a:gd name="T62" fmla="*/ 1856 w 1920"/>
                <a:gd name="T63" fmla="*/ 1511 h 1536"/>
                <a:gd name="T64" fmla="*/ 1856 w 1920"/>
                <a:gd name="T65" fmla="*/ 1536 h 1536"/>
                <a:gd name="T66" fmla="*/ 1920 w 1920"/>
                <a:gd name="T67" fmla="*/ 1536 h 1536"/>
                <a:gd name="T68" fmla="*/ 1920 w 1920"/>
                <a:gd name="T69" fmla="*/ 1504 h 1536"/>
                <a:gd name="T70" fmla="*/ 1917 w 1920"/>
                <a:gd name="T71" fmla="*/ 1489 h 1536"/>
                <a:gd name="T72" fmla="*/ 1827 w 1920"/>
                <a:gd name="T73" fmla="*/ 1311 h 1536"/>
                <a:gd name="T74" fmla="*/ 608 w 1920"/>
                <a:gd name="T75" fmla="*/ 608 h 1536"/>
                <a:gd name="T76" fmla="*/ 608 w 1920"/>
                <a:gd name="T77" fmla="*/ 338 h 1536"/>
                <a:gd name="T78" fmla="*/ 589 w 1920"/>
                <a:gd name="T79" fmla="*/ 309 h 1536"/>
                <a:gd name="T80" fmla="*/ 516 w 1920"/>
                <a:gd name="T81" fmla="*/ 224 h 1536"/>
                <a:gd name="T82" fmla="*/ 576 w 1920"/>
                <a:gd name="T83" fmla="*/ 224 h 1536"/>
                <a:gd name="T84" fmla="*/ 608 w 1920"/>
                <a:gd name="T85" fmla="*/ 192 h 1536"/>
                <a:gd name="T86" fmla="*/ 576 w 1920"/>
                <a:gd name="T87" fmla="*/ 160 h 1536"/>
                <a:gd name="T88" fmla="*/ 452 w 1920"/>
                <a:gd name="T89" fmla="*/ 64 h 1536"/>
                <a:gd name="T90" fmla="*/ 1152 w 1920"/>
                <a:gd name="T91" fmla="*/ 64 h 1536"/>
                <a:gd name="T92" fmla="*/ 1312 w 1920"/>
                <a:gd name="T93" fmla="*/ 224 h 1536"/>
                <a:gd name="T94" fmla="*/ 1312 w 1920"/>
                <a:gd name="T95" fmla="*/ 608 h 1536"/>
                <a:gd name="T96" fmla="*/ 960 w 1920"/>
                <a:gd name="T97" fmla="*/ 960 h 1536"/>
                <a:gd name="T98" fmla="*/ 608 w 1920"/>
                <a:gd name="T99" fmla="*/ 608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20" h="1536">
                  <a:moveTo>
                    <a:pt x="1827" y="1311"/>
                  </a:moveTo>
                  <a:cubicBezTo>
                    <a:pt x="1778" y="1213"/>
                    <a:pt x="1680" y="1152"/>
                    <a:pt x="1570" y="1152"/>
                  </a:cubicBezTo>
                  <a:cubicBezTo>
                    <a:pt x="1408" y="1152"/>
                    <a:pt x="1408" y="1152"/>
                    <a:pt x="1408" y="1152"/>
                  </a:cubicBezTo>
                  <a:cubicBezTo>
                    <a:pt x="1294" y="1152"/>
                    <a:pt x="1200" y="1066"/>
                    <a:pt x="1186" y="956"/>
                  </a:cubicBezTo>
                  <a:cubicBezTo>
                    <a:pt x="1300" y="882"/>
                    <a:pt x="1376" y="754"/>
                    <a:pt x="1376" y="608"/>
                  </a:cubicBezTo>
                  <a:cubicBezTo>
                    <a:pt x="1376" y="224"/>
                    <a:pt x="1376" y="224"/>
                    <a:pt x="1376" y="224"/>
                  </a:cubicBezTo>
                  <a:cubicBezTo>
                    <a:pt x="1376" y="100"/>
                    <a:pt x="1276" y="0"/>
                    <a:pt x="1152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398" y="0"/>
                    <a:pt x="384" y="14"/>
                    <a:pt x="384" y="32"/>
                  </a:cubicBezTo>
                  <a:cubicBezTo>
                    <a:pt x="384" y="90"/>
                    <a:pt x="410" y="142"/>
                    <a:pt x="451" y="177"/>
                  </a:cubicBezTo>
                  <a:cubicBezTo>
                    <a:pt x="449" y="182"/>
                    <a:pt x="448" y="187"/>
                    <a:pt x="448" y="192"/>
                  </a:cubicBezTo>
                  <a:cubicBezTo>
                    <a:pt x="448" y="261"/>
                    <a:pt x="485" y="324"/>
                    <a:pt x="544" y="358"/>
                  </a:cubicBezTo>
                  <a:cubicBezTo>
                    <a:pt x="544" y="608"/>
                    <a:pt x="544" y="608"/>
                    <a:pt x="544" y="608"/>
                  </a:cubicBezTo>
                  <a:cubicBezTo>
                    <a:pt x="544" y="754"/>
                    <a:pt x="620" y="882"/>
                    <a:pt x="734" y="956"/>
                  </a:cubicBezTo>
                  <a:cubicBezTo>
                    <a:pt x="720" y="1066"/>
                    <a:pt x="626" y="1152"/>
                    <a:pt x="512" y="1152"/>
                  </a:cubicBezTo>
                  <a:cubicBezTo>
                    <a:pt x="350" y="1152"/>
                    <a:pt x="350" y="1152"/>
                    <a:pt x="350" y="1152"/>
                  </a:cubicBezTo>
                  <a:cubicBezTo>
                    <a:pt x="240" y="1152"/>
                    <a:pt x="142" y="1213"/>
                    <a:pt x="93" y="1311"/>
                  </a:cubicBezTo>
                  <a:cubicBezTo>
                    <a:pt x="3" y="1489"/>
                    <a:pt x="3" y="1489"/>
                    <a:pt x="3" y="1489"/>
                  </a:cubicBezTo>
                  <a:cubicBezTo>
                    <a:pt x="1" y="1494"/>
                    <a:pt x="0" y="1499"/>
                    <a:pt x="0" y="1504"/>
                  </a:cubicBezTo>
                  <a:cubicBezTo>
                    <a:pt x="0" y="1536"/>
                    <a:pt x="0" y="1536"/>
                    <a:pt x="0" y="1536"/>
                  </a:cubicBezTo>
                  <a:cubicBezTo>
                    <a:pt x="64" y="1536"/>
                    <a:pt x="64" y="1536"/>
                    <a:pt x="64" y="1536"/>
                  </a:cubicBezTo>
                  <a:cubicBezTo>
                    <a:pt x="64" y="1511"/>
                    <a:pt x="64" y="1511"/>
                    <a:pt x="64" y="1511"/>
                  </a:cubicBezTo>
                  <a:cubicBezTo>
                    <a:pt x="150" y="1339"/>
                    <a:pt x="150" y="1339"/>
                    <a:pt x="150" y="1339"/>
                  </a:cubicBezTo>
                  <a:cubicBezTo>
                    <a:pt x="188" y="1263"/>
                    <a:pt x="265" y="1216"/>
                    <a:pt x="350" y="1216"/>
                  </a:cubicBezTo>
                  <a:cubicBezTo>
                    <a:pt x="512" y="1216"/>
                    <a:pt x="512" y="1216"/>
                    <a:pt x="512" y="1216"/>
                  </a:cubicBezTo>
                  <a:cubicBezTo>
                    <a:pt x="650" y="1216"/>
                    <a:pt x="765" y="1118"/>
                    <a:pt x="793" y="988"/>
                  </a:cubicBezTo>
                  <a:cubicBezTo>
                    <a:pt x="844" y="1011"/>
                    <a:pt x="901" y="1024"/>
                    <a:pt x="960" y="1024"/>
                  </a:cubicBezTo>
                  <a:cubicBezTo>
                    <a:pt x="1019" y="1024"/>
                    <a:pt x="1076" y="1011"/>
                    <a:pt x="1127" y="988"/>
                  </a:cubicBezTo>
                  <a:cubicBezTo>
                    <a:pt x="1155" y="1118"/>
                    <a:pt x="1270" y="1216"/>
                    <a:pt x="1408" y="1216"/>
                  </a:cubicBezTo>
                  <a:cubicBezTo>
                    <a:pt x="1570" y="1216"/>
                    <a:pt x="1570" y="1216"/>
                    <a:pt x="1570" y="1216"/>
                  </a:cubicBezTo>
                  <a:cubicBezTo>
                    <a:pt x="1655" y="1216"/>
                    <a:pt x="1732" y="1263"/>
                    <a:pt x="1770" y="1339"/>
                  </a:cubicBezTo>
                  <a:cubicBezTo>
                    <a:pt x="1856" y="1511"/>
                    <a:pt x="1856" y="1511"/>
                    <a:pt x="1856" y="1511"/>
                  </a:cubicBezTo>
                  <a:cubicBezTo>
                    <a:pt x="1856" y="1536"/>
                    <a:pt x="1856" y="1536"/>
                    <a:pt x="1856" y="1536"/>
                  </a:cubicBezTo>
                  <a:cubicBezTo>
                    <a:pt x="1920" y="1536"/>
                    <a:pt x="1920" y="1536"/>
                    <a:pt x="1920" y="1536"/>
                  </a:cubicBezTo>
                  <a:cubicBezTo>
                    <a:pt x="1920" y="1504"/>
                    <a:pt x="1920" y="1504"/>
                    <a:pt x="1920" y="1504"/>
                  </a:cubicBezTo>
                  <a:cubicBezTo>
                    <a:pt x="1920" y="1499"/>
                    <a:pt x="1919" y="1494"/>
                    <a:pt x="1917" y="1489"/>
                  </a:cubicBezTo>
                  <a:lnTo>
                    <a:pt x="1827" y="1311"/>
                  </a:lnTo>
                  <a:close/>
                  <a:moveTo>
                    <a:pt x="608" y="608"/>
                  </a:moveTo>
                  <a:cubicBezTo>
                    <a:pt x="608" y="338"/>
                    <a:pt x="608" y="338"/>
                    <a:pt x="608" y="338"/>
                  </a:cubicBezTo>
                  <a:cubicBezTo>
                    <a:pt x="608" y="325"/>
                    <a:pt x="600" y="314"/>
                    <a:pt x="589" y="309"/>
                  </a:cubicBezTo>
                  <a:cubicBezTo>
                    <a:pt x="552" y="293"/>
                    <a:pt x="526" y="261"/>
                    <a:pt x="516" y="224"/>
                  </a:cubicBezTo>
                  <a:cubicBezTo>
                    <a:pt x="576" y="224"/>
                    <a:pt x="576" y="224"/>
                    <a:pt x="576" y="224"/>
                  </a:cubicBezTo>
                  <a:cubicBezTo>
                    <a:pt x="594" y="224"/>
                    <a:pt x="608" y="209"/>
                    <a:pt x="608" y="192"/>
                  </a:cubicBezTo>
                  <a:cubicBezTo>
                    <a:pt x="608" y="174"/>
                    <a:pt x="594" y="160"/>
                    <a:pt x="576" y="160"/>
                  </a:cubicBezTo>
                  <a:cubicBezTo>
                    <a:pt x="516" y="160"/>
                    <a:pt x="466" y="119"/>
                    <a:pt x="452" y="64"/>
                  </a:cubicBezTo>
                  <a:cubicBezTo>
                    <a:pt x="1152" y="64"/>
                    <a:pt x="1152" y="64"/>
                    <a:pt x="1152" y="64"/>
                  </a:cubicBezTo>
                  <a:cubicBezTo>
                    <a:pt x="1240" y="64"/>
                    <a:pt x="1312" y="135"/>
                    <a:pt x="1312" y="224"/>
                  </a:cubicBezTo>
                  <a:cubicBezTo>
                    <a:pt x="1312" y="608"/>
                    <a:pt x="1312" y="608"/>
                    <a:pt x="1312" y="608"/>
                  </a:cubicBezTo>
                  <a:cubicBezTo>
                    <a:pt x="1312" y="802"/>
                    <a:pt x="1154" y="960"/>
                    <a:pt x="960" y="960"/>
                  </a:cubicBezTo>
                  <a:cubicBezTo>
                    <a:pt x="766" y="960"/>
                    <a:pt x="608" y="802"/>
                    <a:pt x="608" y="6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104"/>
            <p:cNvSpPr>
              <a:spLocks noEditPoints="1"/>
            </p:cNvSpPr>
            <p:nvPr/>
          </p:nvSpPr>
          <p:spPr bwMode="auto">
            <a:xfrm>
              <a:off x="3395663" y="3360738"/>
              <a:ext cx="195262" cy="214312"/>
            </a:xfrm>
            <a:custGeom>
              <a:avLst/>
              <a:gdLst>
                <a:gd name="T0" fmla="*/ 226 w 320"/>
                <a:gd name="T1" fmla="*/ 125 h 352"/>
                <a:gd name="T2" fmla="*/ 282 w 320"/>
                <a:gd name="T3" fmla="*/ 51 h 352"/>
                <a:gd name="T4" fmla="*/ 285 w 320"/>
                <a:gd name="T5" fmla="*/ 17 h 352"/>
                <a:gd name="T6" fmla="*/ 256 w 320"/>
                <a:gd name="T7" fmla="*/ 0 h 352"/>
                <a:gd name="T8" fmla="*/ 64 w 320"/>
                <a:gd name="T9" fmla="*/ 0 h 352"/>
                <a:gd name="T10" fmla="*/ 35 w 320"/>
                <a:gd name="T11" fmla="*/ 17 h 352"/>
                <a:gd name="T12" fmla="*/ 38 w 320"/>
                <a:gd name="T13" fmla="*/ 51 h 352"/>
                <a:gd name="T14" fmla="*/ 94 w 320"/>
                <a:gd name="T15" fmla="*/ 125 h 352"/>
                <a:gd name="T16" fmla="*/ 3 w 320"/>
                <a:gd name="T17" fmla="*/ 305 h 352"/>
                <a:gd name="T18" fmla="*/ 0 w 320"/>
                <a:gd name="T19" fmla="*/ 320 h 352"/>
                <a:gd name="T20" fmla="*/ 0 w 320"/>
                <a:gd name="T21" fmla="*/ 352 h 352"/>
                <a:gd name="T22" fmla="*/ 64 w 320"/>
                <a:gd name="T23" fmla="*/ 352 h 352"/>
                <a:gd name="T24" fmla="*/ 64 w 320"/>
                <a:gd name="T25" fmla="*/ 327 h 352"/>
                <a:gd name="T26" fmla="*/ 137 w 320"/>
                <a:gd name="T27" fmla="*/ 181 h 352"/>
                <a:gd name="T28" fmla="*/ 160 w 320"/>
                <a:gd name="T29" fmla="*/ 192 h 352"/>
                <a:gd name="T30" fmla="*/ 183 w 320"/>
                <a:gd name="T31" fmla="*/ 181 h 352"/>
                <a:gd name="T32" fmla="*/ 256 w 320"/>
                <a:gd name="T33" fmla="*/ 327 h 352"/>
                <a:gd name="T34" fmla="*/ 256 w 320"/>
                <a:gd name="T35" fmla="*/ 352 h 352"/>
                <a:gd name="T36" fmla="*/ 320 w 320"/>
                <a:gd name="T37" fmla="*/ 352 h 352"/>
                <a:gd name="T38" fmla="*/ 320 w 320"/>
                <a:gd name="T39" fmla="*/ 320 h 352"/>
                <a:gd name="T40" fmla="*/ 317 w 320"/>
                <a:gd name="T41" fmla="*/ 305 h 352"/>
                <a:gd name="T42" fmla="*/ 226 w 320"/>
                <a:gd name="T43" fmla="*/ 125 h 352"/>
                <a:gd name="T44" fmla="*/ 128 w 320"/>
                <a:gd name="T45" fmla="*/ 64 h 352"/>
                <a:gd name="T46" fmla="*/ 192 w 320"/>
                <a:gd name="T47" fmla="*/ 64 h 352"/>
                <a:gd name="T48" fmla="*/ 160 w 320"/>
                <a:gd name="T49" fmla="*/ 106 h 352"/>
                <a:gd name="T50" fmla="*/ 128 w 320"/>
                <a:gd name="T51" fmla="*/ 6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0" h="352">
                  <a:moveTo>
                    <a:pt x="226" y="125"/>
                  </a:moveTo>
                  <a:cubicBezTo>
                    <a:pt x="282" y="51"/>
                    <a:pt x="282" y="51"/>
                    <a:pt x="282" y="51"/>
                  </a:cubicBezTo>
                  <a:cubicBezTo>
                    <a:pt x="289" y="41"/>
                    <a:pt x="290" y="28"/>
                    <a:pt x="285" y="17"/>
                  </a:cubicBezTo>
                  <a:cubicBezTo>
                    <a:pt x="279" y="6"/>
                    <a:pt x="268" y="0"/>
                    <a:pt x="25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2" y="0"/>
                    <a:pt x="41" y="6"/>
                    <a:pt x="35" y="17"/>
                  </a:cubicBezTo>
                  <a:cubicBezTo>
                    <a:pt x="30" y="28"/>
                    <a:pt x="31" y="41"/>
                    <a:pt x="38" y="51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1" y="310"/>
                    <a:pt x="0" y="315"/>
                    <a:pt x="0" y="320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64" y="352"/>
                    <a:pt x="64" y="352"/>
                    <a:pt x="64" y="352"/>
                  </a:cubicBezTo>
                  <a:cubicBezTo>
                    <a:pt x="64" y="327"/>
                    <a:pt x="64" y="327"/>
                    <a:pt x="64" y="327"/>
                  </a:cubicBezTo>
                  <a:cubicBezTo>
                    <a:pt x="137" y="181"/>
                    <a:pt x="137" y="181"/>
                    <a:pt x="137" y="181"/>
                  </a:cubicBezTo>
                  <a:cubicBezTo>
                    <a:pt x="143" y="187"/>
                    <a:pt x="151" y="192"/>
                    <a:pt x="160" y="192"/>
                  </a:cubicBezTo>
                  <a:cubicBezTo>
                    <a:pt x="169" y="192"/>
                    <a:pt x="177" y="187"/>
                    <a:pt x="183" y="181"/>
                  </a:cubicBezTo>
                  <a:cubicBezTo>
                    <a:pt x="256" y="327"/>
                    <a:pt x="256" y="327"/>
                    <a:pt x="256" y="327"/>
                  </a:cubicBezTo>
                  <a:cubicBezTo>
                    <a:pt x="256" y="352"/>
                    <a:pt x="256" y="352"/>
                    <a:pt x="256" y="352"/>
                  </a:cubicBezTo>
                  <a:cubicBezTo>
                    <a:pt x="320" y="352"/>
                    <a:pt x="320" y="352"/>
                    <a:pt x="320" y="352"/>
                  </a:cubicBezTo>
                  <a:cubicBezTo>
                    <a:pt x="320" y="320"/>
                    <a:pt x="320" y="320"/>
                    <a:pt x="320" y="320"/>
                  </a:cubicBezTo>
                  <a:cubicBezTo>
                    <a:pt x="320" y="315"/>
                    <a:pt x="319" y="310"/>
                    <a:pt x="317" y="305"/>
                  </a:cubicBezTo>
                  <a:lnTo>
                    <a:pt x="226" y="125"/>
                  </a:lnTo>
                  <a:close/>
                  <a:moveTo>
                    <a:pt x="128" y="64"/>
                  </a:moveTo>
                  <a:cubicBezTo>
                    <a:pt x="192" y="64"/>
                    <a:pt x="192" y="64"/>
                    <a:pt x="192" y="64"/>
                  </a:cubicBezTo>
                  <a:cubicBezTo>
                    <a:pt x="160" y="106"/>
                    <a:pt x="160" y="106"/>
                    <a:pt x="160" y="106"/>
                  </a:cubicBezTo>
                  <a:lnTo>
                    <a:pt x="1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105"/>
            <p:cNvSpPr>
              <a:spLocks/>
            </p:cNvSpPr>
            <p:nvPr/>
          </p:nvSpPr>
          <p:spPr bwMode="auto">
            <a:xfrm>
              <a:off x="3400425" y="2401888"/>
              <a:ext cx="185737" cy="196850"/>
            </a:xfrm>
            <a:custGeom>
              <a:avLst/>
              <a:gdLst>
                <a:gd name="T0" fmla="*/ 151 w 302"/>
                <a:gd name="T1" fmla="*/ 320 h 320"/>
                <a:gd name="T2" fmla="*/ 174 w 302"/>
                <a:gd name="T3" fmla="*/ 310 h 320"/>
                <a:gd name="T4" fmla="*/ 302 w 302"/>
                <a:gd name="T5" fmla="*/ 182 h 320"/>
                <a:gd name="T6" fmla="*/ 256 w 302"/>
                <a:gd name="T7" fmla="*/ 137 h 320"/>
                <a:gd name="T8" fmla="*/ 183 w 302"/>
                <a:gd name="T9" fmla="*/ 210 h 320"/>
                <a:gd name="T10" fmla="*/ 183 w 302"/>
                <a:gd name="T11" fmla="*/ 0 h 320"/>
                <a:gd name="T12" fmla="*/ 119 w 302"/>
                <a:gd name="T13" fmla="*/ 0 h 320"/>
                <a:gd name="T14" fmla="*/ 119 w 302"/>
                <a:gd name="T15" fmla="*/ 210 h 320"/>
                <a:gd name="T16" fmla="*/ 46 w 302"/>
                <a:gd name="T17" fmla="*/ 137 h 320"/>
                <a:gd name="T18" fmla="*/ 0 w 302"/>
                <a:gd name="T19" fmla="*/ 182 h 320"/>
                <a:gd name="T20" fmla="*/ 128 w 302"/>
                <a:gd name="T21" fmla="*/ 310 h 320"/>
                <a:gd name="T22" fmla="*/ 151 w 302"/>
                <a:gd name="T2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2" h="320">
                  <a:moveTo>
                    <a:pt x="151" y="320"/>
                  </a:moveTo>
                  <a:cubicBezTo>
                    <a:pt x="159" y="320"/>
                    <a:pt x="167" y="316"/>
                    <a:pt x="174" y="310"/>
                  </a:cubicBezTo>
                  <a:cubicBezTo>
                    <a:pt x="302" y="182"/>
                    <a:pt x="302" y="182"/>
                    <a:pt x="302" y="182"/>
                  </a:cubicBezTo>
                  <a:cubicBezTo>
                    <a:pt x="256" y="137"/>
                    <a:pt x="256" y="137"/>
                    <a:pt x="256" y="137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10"/>
                    <a:pt x="119" y="210"/>
                    <a:pt x="119" y="210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35" y="316"/>
                    <a:pt x="143" y="320"/>
                    <a:pt x="151" y="3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3784600" y="2798763"/>
              <a:ext cx="196850" cy="184150"/>
            </a:xfrm>
            <a:custGeom>
              <a:avLst/>
              <a:gdLst>
                <a:gd name="T0" fmla="*/ 140 w 323"/>
                <a:gd name="T1" fmla="*/ 0 h 301"/>
                <a:gd name="T2" fmla="*/ 12 w 323"/>
                <a:gd name="T3" fmla="*/ 128 h 301"/>
                <a:gd name="T4" fmla="*/ 12 w 323"/>
                <a:gd name="T5" fmla="*/ 173 h 301"/>
                <a:gd name="T6" fmla="*/ 140 w 323"/>
                <a:gd name="T7" fmla="*/ 301 h 301"/>
                <a:gd name="T8" fmla="*/ 186 w 323"/>
                <a:gd name="T9" fmla="*/ 256 h 301"/>
                <a:gd name="T10" fmla="*/ 112 w 323"/>
                <a:gd name="T11" fmla="*/ 183 h 301"/>
                <a:gd name="T12" fmla="*/ 323 w 323"/>
                <a:gd name="T13" fmla="*/ 183 h 301"/>
                <a:gd name="T14" fmla="*/ 323 w 323"/>
                <a:gd name="T15" fmla="*/ 119 h 301"/>
                <a:gd name="T16" fmla="*/ 112 w 323"/>
                <a:gd name="T17" fmla="*/ 119 h 301"/>
                <a:gd name="T18" fmla="*/ 186 w 323"/>
                <a:gd name="T19" fmla="*/ 45 h 301"/>
                <a:gd name="T20" fmla="*/ 140 w 323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01">
                  <a:moveTo>
                    <a:pt x="140" y="0"/>
                  </a:moveTo>
                  <a:cubicBezTo>
                    <a:pt x="12" y="128"/>
                    <a:pt x="12" y="128"/>
                    <a:pt x="12" y="128"/>
                  </a:cubicBezTo>
                  <a:cubicBezTo>
                    <a:pt x="0" y="140"/>
                    <a:pt x="0" y="161"/>
                    <a:pt x="12" y="173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86" y="256"/>
                    <a:pt x="186" y="256"/>
                    <a:pt x="186" y="256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323" y="183"/>
                    <a:pt x="323" y="183"/>
                    <a:pt x="323" y="183"/>
                  </a:cubicBezTo>
                  <a:cubicBezTo>
                    <a:pt x="323" y="119"/>
                    <a:pt x="323" y="119"/>
                    <a:pt x="323" y="119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86" y="45"/>
                    <a:pt x="186" y="45"/>
                    <a:pt x="186" y="45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107"/>
            <p:cNvSpPr>
              <a:spLocks/>
            </p:cNvSpPr>
            <p:nvPr/>
          </p:nvSpPr>
          <p:spPr bwMode="auto">
            <a:xfrm>
              <a:off x="3005138" y="2798763"/>
              <a:ext cx="196850" cy="184150"/>
            </a:xfrm>
            <a:custGeom>
              <a:avLst/>
              <a:gdLst>
                <a:gd name="T0" fmla="*/ 183 w 323"/>
                <a:gd name="T1" fmla="*/ 301 h 301"/>
                <a:gd name="T2" fmla="*/ 311 w 323"/>
                <a:gd name="T3" fmla="*/ 173 h 301"/>
                <a:gd name="T4" fmla="*/ 311 w 323"/>
                <a:gd name="T5" fmla="*/ 128 h 301"/>
                <a:gd name="T6" fmla="*/ 183 w 323"/>
                <a:gd name="T7" fmla="*/ 0 h 301"/>
                <a:gd name="T8" fmla="*/ 137 w 323"/>
                <a:gd name="T9" fmla="*/ 45 h 301"/>
                <a:gd name="T10" fmla="*/ 211 w 323"/>
                <a:gd name="T11" fmla="*/ 119 h 301"/>
                <a:gd name="T12" fmla="*/ 0 w 323"/>
                <a:gd name="T13" fmla="*/ 119 h 301"/>
                <a:gd name="T14" fmla="*/ 0 w 323"/>
                <a:gd name="T15" fmla="*/ 183 h 301"/>
                <a:gd name="T16" fmla="*/ 211 w 323"/>
                <a:gd name="T17" fmla="*/ 183 h 301"/>
                <a:gd name="T18" fmla="*/ 137 w 323"/>
                <a:gd name="T19" fmla="*/ 256 h 301"/>
                <a:gd name="T20" fmla="*/ 183 w 323"/>
                <a:gd name="T21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01">
                  <a:moveTo>
                    <a:pt x="183" y="301"/>
                  </a:moveTo>
                  <a:cubicBezTo>
                    <a:pt x="311" y="173"/>
                    <a:pt x="311" y="173"/>
                    <a:pt x="311" y="173"/>
                  </a:cubicBezTo>
                  <a:cubicBezTo>
                    <a:pt x="323" y="161"/>
                    <a:pt x="323" y="140"/>
                    <a:pt x="311" y="128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211" y="119"/>
                    <a:pt x="211" y="119"/>
                    <a:pt x="211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137" y="256"/>
                    <a:pt x="137" y="256"/>
                    <a:pt x="137" y="256"/>
                  </a:cubicBezTo>
                  <a:lnTo>
                    <a:pt x="183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Rectangle 108"/>
            <p:cNvSpPr>
              <a:spLocks noChangeArrowheads="1"/>
            </p:cNvSpPr>
            <p:nvPr/>
          </p:nvSpPr>
          <p:spPr bwMode="auto">
            <a:xfrm>
              <a:off x="4021138" y="2871788"/>
              <a:ext cx="381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Rectangle 109"/>
            <p:cNvSpPr>
              <a:spLocks noChangeArrowheads="1"/>
            </p:cNvSpPr>
            <p:nvPr/>
          </p:nvSpPr>
          <p:spPr bwMode="auto">
            <a:xfrm>
              <a:off x="2927350" y="2871788"/>
              <a:ext cx="381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110"/>
            <p:cNvSpPr>
              <a:spLocks noEditPoints="1"/>
            </p:cNvSpPr>
            <p:nvPr/>
          </p:nvSpPr>
          <p:spPr bwMode="auto">
            <a:xfrm>
              <a:off x="3317875" y="2852738"/>
              <a:ext cx="155575" cy="155575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8"/>
                    <a:pt x="57" y="256"/>
                    <a:pt x="128" y="256"/>
                  </a:cubicBezTo>
                  <a:cubicBezTo>
                    <a:pt x="199" y="256"/>
                    <a:pt x="256" y="198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2"/>
                    <a:pt x="93" y="64"/>
                    <a:pt x="128" y="64"/>
                  </a:cubicBezTo>
                  <a:cubicBezTo>
                    <a:pt x="163" y="64"/>
                    <a:pt x="192" y="92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111"/>
            <p:cNvSpPr>
              <a:spLocks noEditPoints="1"/>
            </p:cNvSpPr>
            <p:nvPr/>
          </p:nvSpPr>
          <p:spPr bwMode="auto">
            <a:xfrm>
              <a:off x="3513138" y="2852738"/>
              <a:ext cx="155575" cy="155575"/>
            </a:xfrm>
            <a:custGeom>
              <a:avLst/>
              <a:gdLst>
                <a:gd name="T0" fmla="*/ 128 w 256"/>
                <a:gd name="T1" fmla="*/ 256 h 256"/>
                <a:gd name="T2" fmla="*/ 256 w 256"/>
                <a:gd name="T3" fmla="*/ 128 h 256"/>
                <a:gd name="T4" fmla="*/ 128 w 256"/>
                <a:gd name="T5" fmla="*/ 0 h 256"/>
                <a:gd name="T6" fmla="*/ 0 w 256"/>
                <a:gd name="T7" fmla="*/ 128 h 256"/>
                <a:gd name="T8" fmla="*/ 128 w 256"/>
                <a:gd name="T9" fmla="*/ 256 h 256"/>
                <a:gd name="T10" fmla="*/ 128 w 256"/>
                <a:gd name="T11" fmla="*/ 64 h 256"/>
                <a:gd name="T12" fmla="*/ 192 w 256"/>
                <a:gd name="T13" fmla="*/ 128 h 256"/>
                <a:gd name="T14" fmla="*/ 128 w 256"/>
                <a:gd name="T15" fmla="*/ 192 h 256"/>
                <a:gd name="T16" fmla="*/ 64 w 256"/>
                <a:gd name="T17" fmla="*/ 128 h 256"/>
                <a:gd name="T18" fmla="*/ 128 w 256"/>
                <a:gd name="T19" fmla="*/ 6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199" y="256"/>
                    <a:pt x="256" y="198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98"/>
                    <a:pt x="57" y="256"/>
                    <a:pt x="128" y="256"/>
                  </a:cubicBezTo>
                  <a:moveTo>
                    <a:pt x="128" y="64"/>
                  </a:moveTo>
                  <a:cubicBezTo>
                    <a:pt x="163" y="64"/>
                    <a:pt x="192" y="92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ubicBezTo>
                    <a:pt x="93" y="192"/>
                    <a:pt x="64" y="163"/>
                    <a:pt x="64" y="128"/>
                  </a:cubicBezTo>
                  <a:cubicBezTo>
                    <a:pt x="64" y="92"/>
                    <a:pt x="93" y="64"/>
                    <a:pt x="128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12"/>
            <p:cNvSpPr>
              <a:spLocks noEditPoints="1"/>
            </p:cNvSpPr>
            <p:nvPr/>
          </p:nvSpPr>
          <p:spPr bwMode="auto">
            <a:xfrm>
              <a:off x="3727450" y="2401888"/>
              <a:ext cx="352425" cy="293687"/>
            </a:xfrm>
            <a:custGeom>
              <a:avLst/>
              <a:gdLst>
                <a:gd name="T0" fmla="*/ 480 w 576"/>
                <a:gd name="T1" fmla="*/ 0 h 480"/>
                <a:gd name="T2" fmla="*/ 96 w 576"/>
                <a:gd name="T3" fmla="*/ 0 h 480"/>
                <a:gd name="T4" fmla="*/ 0 w 576"/>
                <a:gd name="T5" fmla="*/ 96 h 480"/>
                <a:gd name="T6" fmla="*/ 0 w 576"/>
                <a:gd name="T7" fmla="*/ 288 h 480"/>
                <a:gd name="T8" fmla="*/ 96 w 576"/>
                <a:gd name="T9" fmla="*/ 384 h 480"/>
                <a:gd name="T10" fmla="*/ 96 w 576"/>
                <a:gd name="T11" fmla="*/ 448 h 480"/>
                <a:gd name="T12" fmla="*/ 112 w 576"/>
                <a:gd name="T13" fmla="*/ 475 h 480"/>
                <a:gd name="T14" fmla="*/ 128 w 576"/>
                <a:gd name="T15" fmla="*/ 480 h 480"/>
                <a:gd name="T16" fmla="*/ 144 w 576"/>
                <a:gd name="T17" fmla="*/ 475 h 480"/>
                <a:gd name="T18" fmla="*/ 297 w 576"/>
                <a:gd name="T19" fmla="*/ 384 h 480"/>
                <a:gd name="T20" fmla="*/ 480 w 576"/>
                <a:gd name="T21" fmla="*/ 384 h 480"/>
                <a:gd name="T22" fmla="*/ 576 w 576"/>
                <a:gd name="T23" fmla="*/ 288 h 480"/>
                <a:gd name="T24" fmla="*/ 576 w 576"/>
                <a:gd name="T25" fmla="*/ 96 h 480"/>
                <a:gd name="T26" fmla="*/ 480 w 576"/>
                <a:gd name="T27" fmla="*/ 0 h 480"/>
                <a:gd name="T28" fmla="*/ 512 w 576"/>
                <a:gd name="T29" fmla="*/ 288 h 480"/>
                <a:gd name="T30" fmla="*/ 480 w 576"/>
                <a:gd name="T31" fmla="*/ 320 h 480"/>
                <a:gd name="T32" fmla="*/ 288 w 576"/>
                <a:gd name="T33" fmla="*/ 320 h 480"/>
                <a:gd name="T34" fmla="*/ 272 w 576"/>
                <a:gd name="T35" fmla="*/ 324 h 480"/>
                <a:gd name="T36" fmla="*/ 160 w 576"/>
                <a:gd name="T37" fmla="*/ 391 h 480"/>
                <a:gd name="T38" fmla="*/ 160 w 576"/>
                <a:gd name="T39" fmla="*/ 352 h 480"/>
                <a:gd name="T40" fmla="*/ 128 w 576"/>
                <a:gd name="T41" fmla="*/ 320 h 480"/>
                <a:gd name="T42" fmla="*/ 96 w 576"/>
                <a:gd name="T43" fmla="*/ 320 h 480"/>
                <a:gd name="T44" fmla="*/ 64 w 576"/>
                <a:gd name="T45" fmla="*/ 288 h 480"/>
                <a:gd name="T46" fmla="*/ 64 w 576"/>
                <a:gd name="T47" fmla="*/ 96 h 480"/>
                <a:gd name="T48" fmla="*/ 96 w 576"/>
                <a:gd name="T49" fmla="*/ 64 h 480"/>
                <a:gd name="T50" fmla="*/ 480 w 576"/>
                <a:gd name="T51" fmla="*/ 64 h 480"/>
                <a:gd name="T52" fmla="*/ 512 w 576"/>
                <a:gd name="T53" fmla="*/ 96 h 480"/>
                <a:gd name="T54" fmla="*/ 512 w 576"/>
                <a:gd name="T55" fmla="*/ 28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6" h="480">
                  <a:moveTo>
                    <a:pt x="480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40"/>
                    <a:pt x="43" y="384"/>
                    <a:pt x="96" y="384"/>
                  </a:cubicBezTo>
                  <a:cubicBezTo>
                    <a:pt x="96" y="448"/>
                    <a:pt x="96" y="448"/>
                    <a:pt x="96" y="448"/>
                  </a:cubicBezTo>
                  <a:cubicBezTo>
                    <a:pt x="96" y="459"/>
                    <a:pt x="102" y="470"/>
                    <a:pt x="112" y="475"/>
                  </a:cubicBezTo>
                  <a:cubicBezTo>
                    <a:pt x="117" y="478"/>
                    <a:pt x="123" y="480"/>
                    <a:pt x="128" y="480"/>
                  </a:cubicBezTo>
                  <a:cubicBezTo>
                    <a:pt x="134" y="480"/>
                    <a:pt x="139" y="478"/>
                    <a:pt x="144" y="475"/>
                  </a:cubicBezTo>
                  <a:cubicBezTo>
                    <a:pt x="297" y="384"/>
                    <a:pt x="297" y="384"/>
                    <a:pt x="297" y="384"/>
                  </a:cubicBezTo>
                  <a:cubicBezTo>
                    <a:pt x="480" y="384"/>
                    <a:pt x="480" y="384"/>
                    <a:pt x="480" y="384"/>
                  </a:cubicBezTo>
                  <a:cubicBezTo>
                    <a:pt x="533" y="384"/>
                    <a:pt x="576" y="340"/>
                    <a:pt x="576" y="288"/>
                  </a:cubicBezTo>
                  <a:cubicBezTo>
                    <a:pt x="576" y="96"/>
                    <a:pt x="576" y="96"/>
                    <a:pt x="576" y="96"/>
                  </a:cubicBezTo>
                  <a:cubicBezTo>
                    <a:pt x="576" y="43"/>
                    <a:pt x="533" y="0"/>
                    <a:pt x="480" y="0"/>
                  </a:cubicBezTo>
                  <a:moveTo>
                    <a:pt x="512" y="288"/>
                  </a:moveTo>
                  <a:cubicBezTo>
                    <a:pt x="512" y="305"/>
                    <a:pt x="498" y="320"/>
                    <a:pt x="480" y="320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282" y="320"/>
                    <a:pt x="277" y="321"/>
                    <a:pt x="272" y="324"/>
                  </a:cubicBezTo>
                  <a:cubicBezTo>
                    <a:pt x="160" y="391"/>
                    <a:pt x="160" y="391"/>
                    <a:pt x="160" y="391"/>
                  </a:cubicBezTo>
                  <a:cubicBezTo>
                    <a:pt x="160" y="352"/>
                    <a:pt x="160" y="352"/>
                    <a:pt x="160" y="352"/>
                  </a:cubicBezTo>
                  <a:cubicBezTo>
                    <a:pt x="160" y="334"/>
                    <a:pt x="146" y="320"/>
                    <a:pt x="128" y="320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78" y="320"/>
                    <a:pt x="64" y="305"/>
                    <a:pt x="64" y="28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480" y="64"/>
                    <a:pt x="480" y="64"/>
                    <a:pt x="480" y="64"/>
                  </a:cubicBezTo>
                  <a:cubicBezTo>
                    <a:pt x="498" y="64"/>
                    <a:pt x="512" y="78"/>
                    <a:pt x="512" y="96"/>
                  </a:cubicBezTo>
                  <a:lnTo>
                    <a:pt x="512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Rectangle 113"/>
            <p:cNvSpPr>
              <a:spLocks noChangeArrowheads="1"/>
            </p:cNvSpPr>
            <p:nvPr/>
          </p:nvSpPr>
          <p:spPr bwMode="auto">
            <a:xfrm>
              <a:off x="3805238" y="2500313"/>
              <a:ext cx="39687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Rectangle 114"/>
            <p:cNvSpPr>
              <a:spLocks noChangeArrowheads="1"/>
            </p:cNvSpPr>
            <p:nvPr/>
          </p:nvSpPr>
          <p:spPr bwMode="auto">
            <a:xfrm>
              <a:off x="3884613" y="2500313"/>
              <a:ext cx="381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Rectangle 115"/>
            <p:cNvSpPr>
              <a:spLocks noChangeArrowheads="1"/>
            </p:cNvSpPr>
            <p:nvPr/>
          </p:nvSpPr>
          <p:spPr bwMode="auto">
            <a:xfrm>
              <a:off x="3962400" y="2500313"/>
              <a:ext cx="381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16"/>
            <p:cNvSpPr>
              <a:spLocks noEditPoints="1"/>
            </p:cNvSpPr>
            <p:nvPr/>
          </p:nvSpPr>
          <p:spPr bwMode="auto">
            <a:xfrm>
              <a:off x="2887663" y="3006725"/>
              <a:ext cx="352425" cy="295275"/>
            </a:xfrm>
            <a:custGeom>
              <a:avLst/>
              <a:gdLst>
                <a:gd name="T0" fmla="*/ 480 w 576"/>
                <a:gd name="T1" fmla="*/ 483 h 483"/>
                <a:gd name="T2" fmla="*/ 576 w 576"/>
                <a:gd name="T3" fmla="*/ 387 h 483"/>
                <a:gd name="T4" fmla="*/ 576 w 576"/>
                <a:gd name="T5" fmla="*/ 259 h 483"/>
                <a:gd name="T6" fmla="*/ 487 w 576"/>
                <a:gd name="T7" fmla="*/ 163 h 483"/>
                <a:gd name="T8" fmla="*/ 511 w 576"/>
                <a:gd name="T9" fmla="*/ 41 h 483"/>
                <a:gd name="T10" fmla="*/ 496 w 576"/>
                <a:gd name="T11" fmla="*/ 7 h 483"/>
                <a:gd name="T12" fmla="*/ 460 w 576"/>
                <a:gd name="T13" fmla="*/ 10 h 483"/>
                <a:gd name="T14" fmla="*/ 276 w 576"/>
                <a:gd name="T15" fmla="*/ 163 h 483"/>
                <a:gd name="T16" fmla="*/ 96 w 576"/>
                <a:gd name="T17" fmla="*/ 163 h 483"/>
                <a:gd name="T18" fmla="*/ 0 w 576"/>
                <a:gd name="T19" fmla="*/ 259 h 483"/>
                <a:gd name="T20" fmla="*/ 0 w 576"/>
                <a:gd name="T21" fmla="*/ 387 h 483"/>
                <a:gd name="T22" fmla="*/ 96 w 576"/>
                <a:gd name="T23" fmla="*/ 483 h 483"/>
                <a:gd name="T24" fmla="*/ 480 w 576"/>
                <a:gd name="T25" fmla="*/ 483 h 483"/>
                <a:gd name="T26" fmla="*/ 64 w 576"/>
                <a:gd name="T27" fmla="*/ 387 h 483"/>
                <a:gd name="T28" fmla="*/ 64 w 576"/>
                <a:gd name="T29" fmla="*/ 259 h 483"/>
                <a:gd name="T30" fmla="*/ 96 w 576"/>
                <a:gd name="T31" fmla="*/ 227 h 483"/>
                <a:gd name="T32" fmla="*/ 288 w 576"/>
                <a:gd name="T33" fmla="*/ 227 h 483"/>
                <a:gd name="T34" fmla="*/ 308 w 576"/>
                <a:gd name="T35" fmla="*/ 219 h 483"/>
                <a:gd name="T36" fmla="*/ 431 w 576"/>
                <a:gd name="T37" fmla="*/ 117 h 483"/>
                <a:gd name="T38" fmla="*/ 417 w 576"/>
                <a:gd name="T39" fmla="*/ 188 h 483"/>
                <a:gd name="T40" fmla="*/ 423 w 576"/>
                <a:gd name="T41" fmla="*/ 215 h 483"/>
                <a:gd name="T42" fmla="*/ 448 w 576"/>
                <a:gd name="T43" fmla="*/ 227 h 483"/>
                <a:gd name="T44" fmla="*/ 480 w 576"/>
                <a:gd name="T45" fmla="*/ 227 h 483"/>
                <a:gd name="T46" fmla="*/ 512 w 576"/>
                <a:gd name="T47" fmla="*/ 259 h 483"/>
                <a:gd name="T48" fmla="*/ 512 w 576"/>
                <a:gd name="T49" fmla="*/ 387 h 483"/>
                <a:gd name="T50" fmla="*/ 480 w 576"/>
                <a:gd name="T51" fmla="*/ 419 h 483"/>
                <a:gd name="T52" fmla="*/ 96 w 576"/>
                <a:gd name="T53" fmla="*/ 419 h 483"/>
                <a:gd name="T54" fmla="*/ 64 w 576"/>
                <a:gd name="T55" fmla="*/ 38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6" h="483">
                  <a:moveTo>
                    <a:pt x="480" y="483"/>
                  </a:moveTo>
                  <a:cubicBezTo>
                    <a:pt x="533" y="483"/>
                    <a:pt x="576" y="439"/>
                    <a:pt x="576" y="387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08"/>
                    <a:pt x="537" y="166"/>
                    <a:pt x="487" y="163"/>
                  </a:cubicBezTo>
                  <a:cubicBezTo>
                    <a:pt x="511" y="41"/>
                    <a:pt x="511" y="41"/>
                    <a:pt x="511" y="41"/>
                  </a:cubicBezTo>
                  <a:cubicBezTo>
                    <a:pt x="514" y="28"/>
                    <a:pt x="508" y="14"/>
                    <a:pt x="496" y="7"/>
                  </a:cubicBezTo>
                  <a:cubicBezTo>
                    <a:pt x="485" y="0"/>
                    <a:pt x="470" y="1"/>
                    <a:pt x="460" y="10"/>
                  </a:cubicBezTo>
                  <a:cubicBezTo>
                    <a:pt x="276" y="163"/>
                    <a:pt x="276" y="163"/>
                    <a:pt x="276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43" y="163"/>
                    <a:pt x="0" y="206"/>
                    <a:pt x="0" y="259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0" y="439"/>
                    <a:pt x="43" y="483"/>
                    <a:pt x="96" y="483"/>
                  </a:cubicBezTo>
                  <a:lnTo>
                    <a:pt x="480" y="483"/>
                  </a:lnTo>
                  <a:close/>
                  <a:moveTo>
                    <a:pt x="64" y="387"/>
                  </a:moveTo>
                  <a:cubicBezTo>
                    <a:pt x="64" y="259"/>
                    <a:pt x="64" y="259"/>
                    <a:pt x="64" y="259"/>
                  </a:cubicBezTo>
                  <a:cubicBezTo>
                    <a:pt x="64" y="241"/>
                    <a:pt x="78" y="227"/>
                    <a:pt x="96" y="227"/>
                  </a:cubicBezTo>
                  <a:cubicBezTo>
                    <a:pt x="288" y="227"/>
                    <a:pt x="288" y="227"/>
                    <a:pt x="288" y="227"/>
                  </a:cubicBezTo>
                  <a:cubicBezTo>
                    <a:pt x="295" y="227"/>
                    <a:pt x="303" y="224"/>
                    <a:pt x="308" y="219"/>
                  </a:cubicBezTo>
                  <a:cubicBezTo>
                    <a:pt x="431" y="117"/>
                    <a:pt x="431" y="117"/>
                    <a:pt x="431" y="117"/>
                  </a:cubicBezTo>
                  <a:cubicBezTo>
                    <a:pt x="417" y="188"/>
                    <a:pt x="417" y="188"/>
                    <a:pt x="417" y="188"/>
                  </a:cubicBezTo>
                  <a:cubicBezTo>
                    <a:pt x="415" y="198"/>
                    <a:pt x="417" y="207"/>
                    <a:pt x="423" y="215"/>
                  </a:cubicBezTo>
                  <a:cubicBezTo>
                    <a:pt x="429" y="222"/>
                    <a:pt x="438" y="227"/>
                    <a:pt x="448" y="227"/>
                  </a:cubicBezTo>
                  <a:cubicBezTo>
                    <a:pt x="480" y="227"/>
                    <a:pt x="480" y="227"/>
                    <a:pt x="480" y="227"/>
                  </a:cubicBezTo>
                  <a:cubicBezTo>
                    <a:pt x="498" y="227"/>
                    <a:pt x="512" y="241"/>
                    <a:pt x="512" y="259"/>
                  </a:cubicBezTo>
                  <a:cubicBezTo>
                    <a:pt x="512" y="387"/>
                    <a:pt x="512" y="387"/>
                    <a:pt x="512" y="387"/>
                  </a:cubicBezTo>
                  <a:cubicBezTo>
                    <a:pt x="512" y="404"/>
                    <a:pt x="498" y="419"/>
                    <a:pt x="480" y="419"/>
                  </a:cubicBezTo>
                  <a:cubicBezTo>
                    <a:pt x="96" y="419"/>
                    <a:pt x="96" y="419"/>
                    <a:pt x="96" y="419"/>
                  </a:cubicBezTo>
                  <a:cubicBezTo>
                    <a:pt x="78" y="419"/>
                    <a:pt x="64" y="404"/>
                    <a:pt x="64" y="3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Rectangle 117"/>
            <p:cNvSpPr>
              <a:spLocks noChangeArrowheads="1"/>
            </p:cNvSpPr>
            <p:nvPr/>
          </p:nvSpPr>
          <p:spPr bwMode="auto">
            <a:xfrm>
              <a:off x="3122613" y="3184525"/>
              <a:ext cx="381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Rectangle 118"/>
            <p:cNvSpPr>
              <a:spLocks noChangeArrowheads="1"/>
            </p:cNvSpPr>
            <p:nvPr/>
          </p:nvSpPr>
          <p:spPr bwMode="auto">
            <a:xfrm>
              <a:off x="3043238" y="3184525"/>
              <a:ext cx="39687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Rectangle 119"/>
            <p:cNvSpPr>
              <a:spLocks noChangeArrowheads="1"/>
            </p:cNvSpPr>
            <p:nvPr/>
          </p:nvSpPr>
          <p:spPr bwMode="auto">
            <a:xfrm>
              <a:off x="2965450" y="3184525"/>
              <a:ext cx="39687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20"/>
            <p:cNvSpPr>
              <a:spLocks/>
            </p:cNvSpPr>
            <p:nvPr/>
          </p:nvSpPr>
          <p:spPr bwMode="auto">
            <a:xfrm>
              <a:off x="3532188" y="3067050"/>
              <a:ext cx="98425" cy="98425"/>
            </a:xfrm>
            <a:custGeom>
              <a:avLst/>
              <a:gdLst>
                <a:gd name="T0" fmla="*/ 0 w 160"/>
                <a:gd name="T1" fmla="*/ 96 h 160"/>
                <a:gd name="T2" fmla="*/ 0 w 160"/>
                <a:gd name="T3" fmla="*/ 160 h 160"/>
                <a:gd name="T4" fmla="*/ 160 w 160"/>
                <a:gd name="T5" fmla="*/ 0 h 160"/>
                <a:gd name="T6" fmla="*/ 96 w 160"/>
                <a:gd name="T7" fmla="*/ 0 h 160"/>
                <a:gd name="T8" fmla="*/ 0 w 160"/>
                <a:gd name="T9" fmla="*/ 9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0">
                  <a:moveTo>
                    <a:pt x="0" y="96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88" y="160"/>
                    <a:pt x="160" y="88"/>
                    <a:pt x="16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2"/>
                    <a:pt x="53" y="96"/>
                    <a:pt x="0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21"/>
            <p:cNvSpPr>
              <a:spLocks noEditPoints="1"/>
            </p:cNvSpPr>
            <p:nvPr/>
          </p:nvSpPr>
          <p:spPr bwMode="auto">
            <a:xfrm>
              <a:off x="2906713" y="2401888"/>
              <a:ext cx="274637" cy="255587"/>
            </a:xfrm>
            <a:custGeom>
              <a:avLst/>
              <a:gdLst>
                <a:gd name="T0" fmla="*/ 96 w 448"/>
                <a:gd name="T1" fmla="*/ 320 h 416"/>
                <a:gd name="T2" fmla="*/ 151 w 448"/>
                <a:gd name="T3" fmla="*/ 320 h 416"/>
                <a:gd name="T4" fmla="*/ 304 w 448"/>
                <a:gd name="T5" fmla="*/ 411 h 416"/>
                <a:gd name="T6" fmla="*/ 320 w 448"/>
                <a:gd name="T7" fmla="*/ 416 h 416"/>
                <a:gd name="T8" fmla="*/ 336 w 448"/>
                <a:gd name="T9" fmla="*/ 411 h 416"/>
                <a:gd name="T10" fmla="*/ 352 w 448"/>
                <a:gd name="T11" fmla="*/ 384 h 416"/>
                <a:gd name="T12" fmla="*/ 352 w 448"/>
                <a:gd name="T13" fmla="*/ 320 h 416"/>
                <a:gd name="T14" fmla="*/ 448 w 448"/>
                <a:gd name="T15" fmla="*/ 224 h 416"/>
                <a:gd name="T16" fmla="*/ 448 w 448"/>
                <a:gd name="T17" fmla="*/ 96 h 416"/>
                <a:gd name="T18" fmla="*/ 352 w 448"/>
                <a:gd name="T19" fmla="*/ 0 h 416"/>
                <a:gd name="T20" fmla="*/ 96 w 448"/>
                <a:gd name="T21" fmla="*/ 0 h 416"/>
                <a:gd name="T22" fmla="*/ 0 w 448"/>
                <a:gd name="T23" fmla="*/ 96 h 416"/>
                <a:gd name="T24" fmla="*/ 0 w 448"/>
                <a:gd name="T25" fmla="*/ 224 h 416"/>
                <a:gd name="T26" fmla="*/ 96 w 448"/>
                <a:gd name="T27" fmla="*/ 320 h 416"/>
                <a:gd name="T28" fmla="*/ 64 w 448"/>
                <a:gd name="T29" fmla="*/ 96 h 416"/>
                <a:gd name="T30" fmla="*/ 96 w 448"/>
                <a:gd name="T31" fmla="*/ 64 h 416"/>
                <a:gd name="T32" fmla="*/ 352 w 448"/>
                <a:gd name="T33" fmla="*/ 64 h 416"/>
                <a:gd name="T34" fmla="*/ 384 w 448"/>
                <a:gd name="T35" fmla="*/ 96 h 416"/>
                <a:gd name="T36" fmla="*/ 384 w 448"/>
                <a:gd name="T37" fmla="*/ 224 h 416"/>
                <a:gd name="T38" fmla="*/ 352 w 448"/>
                <a:gd name="T39" fmla="*/ 256 h 416"/>
                <a:gd name="T40" fmla="*/ 320 w 448"/>
                <a:gd name="T41" fmla="*/ 256 h 416"/>
                <a:gd name="T42" fmla="*/ 288 w 448"/>
                <a:gd name="T43" fmla="*/ 288 h 416"/>
                <a:gd name="T44" fmla="*/ 288 w 448"/>
                <a:gd name="T45" fmla="*/ 327 h 416"/>
                <a:gd name="T46" fmla="*/ 176 w 448"/>
                <a:gd name="T47" fmla="*/ 260 h 416"/>
                <a:gd name="T48" fmla="*/ 160 w 448"/>
                <a:gd name="T49" fmla="*/ 256 h 416"/>
                <a:gd name="T50" fmla="*/ 96 w 448"/>
                <a:gd name="T51" fmla="*/ 256 h 416"/>
                <a:gd name="T52" fmla="*/ 64 w 448"/>
                <a:gd name="T53" fmla="*/ 224 h 416"/>
                <a:gd name="T54" fmla="*/ 64 w 448"/>
                <a:gd name="T55" fmla="*/ 9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8" h="416">
                  <a:moveTo>
                    <a:pt x="96" y="320"/>
                  </a:moveTo>
                  <a:cubicBezTo>
                    <a:pt x="151" y="320"/>
                    <a:pt x="151" y="320"/>
                    <a:pt x="151" y="320"/>
                  </a:cubicBezTo>
                  <a:cubicBezTo>
                    <a:pt x="304" y="411"/>
                    <a:pt x="304" y="411"/>
                    <a:pt x="304" y="411"/>
                  </a:cubicBezTo>
                  <a:cubicBezTo>
                    <a:pt x="309" y="414"/>
                    <a:pt x="314" y="416"/>
                    <a:pt x="320" y="416"/>
                  </a:cubicBezTo>
                  <a:cubicBezTo>
                    <a:pt x="325" y="416"/>
                    <a:pt x="331" y="414"/>
                    <a:pt x="336" y="411"/>
                  </a:cubicBezTo>
                  <a:cubicBezTo>
                    <a:pt x="346" y="406"/>
                    <a:pt x="352" y="395"/>
                    <a:pt x="352" y="384"/>
                  </a:cubicBezTo>
                  <a:cubicBezTo>
                    <a:pt x="352" y="320"/>
                    <a:pt x="352" y="320"/>
                    <a:pt x="352" y="320"/>
                  </a:cubicBezTo>
                  <a:cubicBezTo>
                    <a:pt x="405" y="320"/>
                    <a:pt x="448" y="276"/>
                    <a:pt x="448" y="224"/>
                  </a:cubicBezTo>
                  <a:cubicBezTo>
                    <a:pt x="448" y="96"/>
                    <a:pt x="448" y="96"/>
                    <a:pt x="448" y="96"/>
                  </a:cubicBezTo>
                  <a:cubicBezTo>
                    <a:pt x="448" y="43"/>
                    <a:pt x="405" y="0"/>
                    <a:pt x="352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76"/>
                    <a:pt x="43" y="320"/>
                    <a:pt x="96" y="320"/>
                  </a:cubicBezTo>
                  <a:moveTo>
                    <a:pt x="64" y="96"/>
                  </a:moveTo>
                  <a:cubicBezTo>
                    <a:pt x="64" y="78"/>
                    <a:pt x="78" y="64"/>
                    <a:pt x="96" y="64"/>
                  </a:cubicBezTo>
                  <a:cubicBezTo>
                    <a:pt x="352" y="64"/>
                    <a:pt x="352" y="64"/>
                    <a:pt x="352" y="64"/>
                  </a:cubicBezTo>
                  <a:cubicBezTo>
                    <a:pt x="370" y="64"/>
                    <a:pt x="384" y="78"/>
                    <a:pt x="384" y="96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41"/>
                    <a:pt x="370" y="256"/>
                    <a:pt x="352" y="256"/>
                  </a:cubicBezTo>
                  <a:cubicBezTo>
                    <a:pt x="320" y="256"/>
                    <a:pt x="320" y="256"/>
                    <a:pt x="320" y="256"/>
                  </a:cubicBezTo>
                  <a:cubicBezTo>
                    <a:pt x="302" y="256"/>
                    <a:pt x="288" y="270"/>
                    <a:pt x="288" y="288"/>
                  </a:cubicBezTo>
                  <a:cubicBezTo>
                    <a:pt x="288" y="327"/>
                    <a:pt x="288" y="327"/>
                    <a:pt x="288" y="327"/>
                  </a:cubicBezTo>
                  <a:cubicBezTo>
                    <a:pt x="176" y="260"/>
                    <a:pt x="176" y="260"/>
                    <a:pt x="176" y="260"/>
                  </a:cubicBezTo>
                  <a:cubicBezTo>
                    <a:pt x="171" y="257"/>
                    <a:pt x="166" y="256"/>
                    <a:pt x="160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78" y="256"/>
                    <a:pt x="64" y="241"/>
                    <a:pt x="64" y="224"/>
                  </a:cubicBezTo>
                  <a:lnTo>
                    <a:pt x="64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Rectangle 122"/>
            <p:cNvSpPr>
              <a:spLocks noChangeArrowheads="1"/>
            </p:cNvSpPr>
            <p:nvPr/>
          </p:nvSpPr>
          <p:spPr bwMode="auto">
            <a:xfrm>
              <a:off x="3063875" y="2481263"/>
              <a:ext cx="381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Rectangle 123"/>
            <p:cNvSpPr>
              <a:spLocks noChangeArrowheads="1"/>
            </p:cNvSpPr>
            <p:nvPr/>
          </p:nvSpPr>
          <p:spPr bwMode="auto">
            <a:xfrm>
              <a:off x="2986088" y="2481263"/>
              <a:ext cx="381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124"/>
            <p:cNvSpPr>
              <a:spLocks noEditPoints="1"/>
            </p:cNvSpPr>
            <p:nvPr/>
          </p:nvSpPr>
          <p:spPr bwMode="auto">
            <a:xfrm>
              <a:off x="3746500" y="3046413"/>
              <a:ext cx="274637" cy="255587"/>
            </a:xfrm>
            <a:custGeom>
              <a:avLst/>
              <a:gdLst>
                <a:gd name="T0" fmla="*/ 0 w 448"/>
                <a:gd name="T1" fmla="*/ 194 h 418"/>
                <a:gd name="T2" fmla="*/ 0 w 448"/>
                <a:gd name="T3" fmla="*/ 322 h 418"/>
                <a:gd name="T4" fmla="*/ 96 w 448"/>
                <a:gd name="T5" fmla="*/ 418 h 418"/>
                <a:gd name="T6" fmla="*/ 352 w 448"/>
                <a:gd name="T7" fmla="*/ 418 h 418"/>
                <a:gd name="T8" fmla="*/ 448 w 448"/>
                <a:gd name="T9" fmla="*/ 322 h 418"/>
                <a:gd name="T10" fmla="*/ 448 w 448"/>
                <a:gd name="T11" fmla="*/ 194 h 418"/>
                <a:gd name="T12" fmla="*/ 352 w 448"/>
                <a:gd name="T13" fmla="*/ 98 h 418"/>
                <a:gd name="T14" fmla="*/ 297 w 448"/>
                <a:gd name="T15" fmla="*/ 98 h 418"/>
                <a:gd name="T16" fmla="*/ 144 w 448"/>
                <a:gd name="T17" fmla="*/ 6 h 418"/>
                <a:gd name="T18" fmla="*/ 112 w 448"/>
                <a:gd name="T19" fmla="*/ 6 h 418"/>
                <a:gd name="T20" fmla="*/ 96 w 448"/>
                <a:gd name="T21" fmla="*/ 34 h 418"/>
                <a:gd name="T22" fmla="*/ 96 w 448"/>
                <a:gd name="T23" fmla="*/ 98 h 418"/>
                <a:gd name="T24" fmla="*/ 0 w 448"/>
                <a:gd name="T25" fmla="*/ 194 h 418"/>
                <a:gd name="T26" fmla="*/ 64 w 448"/>
                <a:gd name="T27" fmla="*/ 194 h 418"/>
                <a:gd name="T28" fmla="*/ 96 w 448"/>
                <a:gd name="T29" fmla="*/ 162 h 418"/>
                <a:gd name="T30" fmla="*/ 128 w 448"/>
                <a:gd name="T31" fmla="*/ 162 h 418"/>
                <a:gd name="T32" fmla="*/ 160 w 448"/>
                <a:gd name="T33" fmla="*/ 130 h 418"/>
                <a:gd name="T34" fmla="*/ 160 w 448"/>
                <a:gd name="T35" fmla="*/ 90 h 418"/>
                <a:gd name="T36" fmla="*/ 272 w 448"/>
                <a:gd name="T37" fmla="*/ 157 h 418"/>
                <a:gd name="T38" fmla="*/ 288 w 448"/>
                <a:gd name="T39" fmla="*/ 162 h 418"/>
                <a:gd name="T40" fmla="*/ 352 w 448"/>
                <a:gd name="T41" fmla="*/ 162 h 418"/>
                <a:gd name="T42" fmla="*/ 384 w 448"/>
                <a:gd name="T43" fmla="*/ 194 h 418"/>
                <a:gd name="T44" fmla="*/ 384 w 448"/>
                <a:gd name="T45" fmla="*/ 322 h 418"/>
                <a:gd name="T46" fmla="*/ 352 w 448"/>
                <a:gd name="T47" fmla="*/ 354 h 418"/>
                <a:gd name="T48" fmla="*/ 96 w 448"/>
                <a:gd name="T49" fmla="*/ 354 h 418"/>
                <a:gd name="T50" fmla="*/ 64 w 448"/>
                <a:gd name="T51" fmla="*/ 322 h 418"/>
                <a:gd name="T52" fmla="*/ 64 w 448"/>
                <a:gd name="T53" fmla="*/ 19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8" h="418">
                  <a:moveTo>
                    <a:pt x="0" y="194"/>
                  </a:moveTo>
                  <a:cubicBezTo>
                    <a:pt x="0" y="322"/>
                    <a:pt x="0" y="322"/>
                    <a:pt x="0" y="322"/>
                  </a:cubicBezTo>
                  <a:cubicBezTo>
                    <a:pt x="0" y="374"/>
                    <a:pt x="43" y="418"/>
                    <a:pt x="96" y="418"/>
                  </a:cubicBezTo>
                  <a:cubicBezTo>
                    <a:pt x="352" y="418"/>
                    <a:pt x="352" y="418"/>
                    <a:pt x="352" y="418"/>
                  </a:cubicBezTo>
                  <a:cubicBezTo>
                    <a:pt x="405" y="418"/>
                    <a:pt x="448" y="374"/>
                    <a:pt x="448" y="322"/>
                  </a:cubicBezTo>
                  <a:cubicBezTo>
                    <a:pt x="448" y="194"/>
                    <a:pt x="448" y="194"/>
                    <a:pt x="448" y="194"/>
                  </a:cubicBezTo>
                  <a:cubicBezTo>
                    <a:pt x="448" y="141"/>
                    <a:pt x="405" y="98"/>
                    <a:pt x="352" y="98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35" y="0"/>
                    <a:pt x="122" y="0"/>
                    <a:pt x="112" y="6"/>
                  </a:cubicBezTo>
                  <a:cubicBezTo>
                    <a:pt x="102" y="11"/>
                    <a:pt x="96" y="22"/>
                    <a:pt x="96" y="34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43" y="98"/>
                    <a:pt x="0" y="141"/>
                    <a:pt x="0" y="194"/>
                  </a:cubicBezTo>
                  <a:moveTo>
                    <a:pt x="64" y="194"/>
                  </a:moveTo>
                  <a:cubicBezTo>
                    <a:pt x="64" y="176"/>
                    <a:pt x="78" y="162"/>
                    <a:pt x="96" y="162"/>
                  </a:cubicBezTo>
                  <a:cubicBezTo>
                    <a:pt x="128" y="162"/>
                    <a:pt x="128" y="162"/>
                    <a:pt x="128" y="162"/>
                  </a:cubicBezTo>
                  <a:cubicBezTo>
                    <a:pt x="146" y="162"/>
                    <a:pt x="160" y="147"/>
                    <a:pt x="160" y="13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272" y="157"/>
                    <a:pt x="272" y="157"/>
                    <a:pt x="272" y="157"/>
                  </a:cubicBezTo>
                  <a:cubicBezTo>
                    <a:pt x="277" y="160"/>
                    <a:pt x="282" y="162"/>
                    <a:pt x="288" y="162"/>
                  </a:cubicBezTo>
                  <a:cubicBezTo>
                    <a:pt x="352" y="162"/>
                    <a:pt x="352" y="162"/>
                    <a:pt x="352" y="162"/>
                  </a:cubicBezTo>
                  <a:cubicBezTo>
                    <a:pt x="370" y="162"/>
                    <a:pt x="384" y="176"/>
                    <a:pt x="384" y="194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4" y="339"/>
                    <a:pt x="370" y="354"/>
                    <a:pt x="352" y="354"/>
                  </a:cubicBezTo>
                  <a:cubicBezTo>
                    <a:pt x="96" y="354"/>
                    <a:pt x="96" y="354"/>
                    <a:pt x="96" y="354"/>
                  </a:cubicBezTo>
                  <a:cubicBezTo>
                    <a:pt x="78" y="354"/>
                    <a:pt x="64" y="339"/>
                    <a:pt x="64" y="322"/>
                  </a:cubicBezTo>
                  <a:lnTo>
                    <a:pt x="64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Rectangle 125"/>
            <p:cNvSpPr>
              <a:spLocks noChangeArrowheads="1"/>
            </p:cNvSpPr>
            <p:nvPr/>
          </p:nvSpPr>
          <p:spPr bwMode="auto">
            <a:xfrm>
              <a:off x="3825875" y="3184525"/>
              <a:ext cx="381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Rectangle 126"/>
            <p:cNvSpPr>
              <a:spLocks noChangeArrowheads="1"/>
            </p:cNvSpPr>
            <p:nvPr/>
          </p:nvSpPr>
          <p:spPr bwMode="auto">
            <a:xfrm>
              <a:off x="3903663" y="3184525"/>
              <a:ext cx="381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20171" y="5521584"/>
            <a:ext cx="454197" cy="457285"/>
            <a:chOff x="5014913" y="561975"/>
            <a:chExt cx="1166813" cy="1174750"/>
          </a:xfrm>
          <a:solidFill>
            <a:schemeClr val="bg1"/>
          </a:solidFill>
        </p:grpSpPr>
        <p:sp>
          <p:nvSpPr>
            <p:cNvPr id="94" name="Freeform 46"/>
            <p:cNvSpPr>
              <a:spLocks noEditPoints="1"/>
            </p:cNvSpPr>
            <p:nvPr/>
          </p:nvSpPr>
          <p:spPr bwMode="auto">
            <a:xfrm>
              <a:off x="5014913" y="561975"/>
              <a:ext cx="1166813" cy="1174750"/>
            </a:xfrm>
            <a:custGeom>
              <a:avLst/>
              <a:gdLst>
                <a:gd name="T0" fmla="*/ 1622 w 1910"/>
                <a:gd name="T1" fmla="*/ 0 h 1923"/>
                <a:gd name="T2" fmla="*/ 1206 w 1910"/>
                <a:gd name="T3" fmla="*/ 0 h 1923"/>
                <a:gd name="T4" fmla="*/ 1051 w 1910"/>
                <a:gd name="T5" fmla="*/ 531 h 1923"/>
                <a:gd name="T6" fmla="*/ 534 w 1910"/>
                <a:gd name="T7" fmla="*/ 1139 h 1923"/>
                <a:gd name="T8" fmla="*/ 383 w 1910"/>
                <a:gd name="T9" fmla="*/ 1033 h 1923"/>
                <a:gd name="T10" fmla="*/ 255 w 1910"/>
                <a:gd name="T11" fmla="*/ 1207 h 1923"/>
                <a:gd name="T12" fmla="*/ 310 w 1910"/>
                <a:gd name="T13" fmla="*/ 1363 h 1923"/>
                <a:gd name="T14" fmla="*/ 159 w 1910"/>
                <a:gd name="T15" fmla="*/ 1257 h 1923"/>
                <a:gd name="T16" fmla="*/ 27 w 1910"/>
                <a:gd name="T17" fmla="*/ 1435 h 1923"/>
                <a:gd name="T18" fmla="*/ 12 w 1910"/>
                <a:gd name="T19" fmla="*/ 1660 h 1923"/>
                <a:gd name="T20" fmla="*/ 220 w 1910"/>
                <a:gd name="T21" fmla="*/ 1913 h 1923"/>
                <a:gd name="T22" fmla="*/ 266 w 1910"/>
                <a:gd name="T23" fmla="*/ 1913 h 1923"/>
                <a:gd name="T24" fmla="*/ 575 w 1910"/>
                <a:gd name="T25" fmla="*/ 1815 h 1923"/>
                <a:gd name="T26" fmla="*/ 780 w 1910"/>
                <a:gd name="T27" fmla="*/ 1655 h 1923"/>
                <a:gd name="T28" fmla="*/ 675 w 1910"/>
                <a:gd name="T29" fmla="*/ 1504 h 1923"/>
                <a:gd name="T30" fmla="*/ 1379 w 1910"/>
                <a:gd name="T31" fmla="*/ 858 h 1923"/>
                <a:gd name="T32" fmla="*/ 1910 w 1910"/>
                <a:gd name="T33" fmla="*/ 704 h 1923"/>
                <a:gd name="T34" fmla="*/ 1910 w 1910"/>
                <a:gd name="T35" fmla="*/ 288 h 1923"/>
                <a:gd name="T36" fmla="*/ 1622 w 1910"/>
                <a:gd name="T37" fmla="*/ 928 h 1923"/>
                <a:gd name="T38" fmla="*/ 1427 w 1910"/>
                <a:gd name="T39" fmla="*/ 816 h 1923"/>
                <a:gd name="T40" fmla="*/ 1327 w 1910"/>
                <a:gd name="T41" fmla="*/ 761 h 1923"/>
                <a:gd name="T42" fmla="*/ 607 w 1910"/>
                <a:gd name="T43" fmla="*/ 1527 h 1923"/>
                <a:gd name="T44" fmla="*/ 598 w 1910"/>
                <a:gd name="T45" fmla="*/ 1747 h 1923"/>
                <a:gd name="T46" fmla="*/ 447 w 1910"/>
                <a:gd name="T47" fmla="*/ 1641 h 1923"/>
                <a:gd name="T48" fmla="*/ 80 w 1910"/>
                <a:gd name="T49" fmla="*/ 1683 h 1923"/>
                <a:gd name="T50" fmla="*/ 200 w 1910"/>
                <a:gd name="T51" fmla="*/ 1517 h 1923"/>
                <a:gd name="T52" fmla="*/ 182 w 1910"/>
                <a:gd name="T53" fmla="*/ 1325 h 1923"/>
                <a:gd name="T54" fmla="*/ 332 w 1910"/>
                <a:gd name="T55" fmla="*/ 1431 h 1923"/>
                <a:gd name="T56" fmla="*/ 428 w 1910"/>
                <a:gd name="T57" fmla="*/ 1289 h 1923"/>
                <a:gd name="T58" fmla="*/ 406 w 1910"/>
                <a:gd name="T59" fmla="*/ 1101 h 1923"/>
                <a:gd name="T60" fmla="*/ 556 w 1910"/>
                <a:gd name="T61" fmla="*/ 1207 h 1923"/>
                <a:gd name="T62" fmla="*/ 1164 w 1910"/>
                <a:gd name="T63" fmla="*/ 553 h 1923"/>
                <a:gd name="T64" fmla="*/ 1088 w 1910"/>
                <a:gd name="T65" fmla="*/ 478 h 1923"/>
                <a:gd name="T66" fmla="*/ 1206 w 1910"/>
                <a:gd name="T67" fmla="*/ 64 h 1923"/>
                <a:gd name="T68" fmla="*/ 1440 w 1910"/>
                <a:gd name="T69" fmla="*/ 158 h 1923"/>
                <a:gd name="T70" fmla="*/ 1846 w 1910"/>
                <a:gd name="T71" fmla="*/ 288 h 1923"/>
                <a:gd name="T72" fmla="*/ 1738 w 1910"/>
                <a:gd name="T73" fmla="*/ 496 h 1923"/>
                <a:gd name="T74" fmla="*/ 1846 w 1910"/>
                <a:gd name="T75" fmla="*/ 704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0" h="1923">
                  <a:moveTo>
                    <a:pt x="1910" y="288"/>
                  </a:moveTo>
                  <a:cubicBezTo>
                    <a:pt x="1910" y="129"/>
                    <a:pt x="1780" y="0"/>
                    <a:pt x="1622" y="0"/>
                  </a:cubicBezTo>
                  <a:cubicBezTo>
                    <a:pt x="1543" y="0"/>
                    <a:pt x="1468" y="33"/>
                    <a:pt x="1414" y="89"/>
                  </a:cubicBezTo>
                  <a:cubicBezTo>
                    <a:pt x="1360" y="33"/>
                    <a:pt x="1284" y="0"/>
                    <a:pt x="1206" y="0"/>
                  </a:cubicBezTo>
                  <a:cubicBezTo>
                    <a:pt x="1047" y="0"/>
                    <a:pt x="918" y="129"/>
                    <a:pt x="918" y="288"/>
                  </a:cubicBezTo>
                  <a:cubicBezTo>
                    <a:pt x="918" y="387"/>
                    <a:pt x="967" y="477"/>
                    <a:pt x="1051" y="531"/>
                  </a:cubicBezTo>
                  <a:cubicBezTo>
                    <a:pt x="1096" y="576"/>
                    <a:pt x="1096" y="576"/>
                    <a:pt x="1096" y="576"/>
                  </a:cubicBezTo>
                  <a:cubicBezTo>
                    <a:pt x="534" y="1139"/>
                    <a:pt x="534" y="1139"/>
                    <a:pt x="534" y="1139"/>
                  </a:cubicBezTo>
                  <a:cubicBezTo>
                    <a:pt x="428" y="1033"/>
                    <a:pt x="428" y="1033"/>
                    <a:pt x="428" y="1033"/>
                  </a:cubicBezTo>
                  <a:cubicBezTo>
                    <a:pt x="416" y="1021"/>
                    <a:pt x="396" y="1021"/>
                    <a:pt x="383" y="1033"/>
                  </a:cubicBezTo>
                  <a:cubicBezTo>
                    <a:pt x="255" y="1161"/>
                    <a:pt x="255" y="1161"/>
                    <a:pt x="255" y="1161"/>
                  </a:cubicBezTo>
                  <a:cubicBezTo>
                    <a:pt x="243" y="1174"/>
                    <a:pt x="243" y="1194"/>
                    <a:pt x="255" y="1207"/>
                  </a:cubicBezTo>
                  <a:cubicBezTo>
                    <a:pt x="360" y="1312"/>
                    <a:pt x="360" y="1312"/>
                    <a:pt x="360" y="1312"/>
                  </a:cubicBezTo>
                  <a:cubicBezTo>
                    <a:pt x="310" y="1363"/>
                    <a:pt x="310" y="1363"/>
                    <a:pt x="310" y="1363"/>
                  </a:cubicBezTo>
                  <a:cubicBezTo>
                    <a:pt x="204" y="1257"/>
                    <a:pt x="204" y="1257"/>
                    <a:pt x="204" y="1257"/>
                  </a:cubicBezTo>
                  <a:cubicBezTo>
                    <a:pt x="192" y="1245"/>
                    <a:pt x="172" y="1245"/>
                    <a:pt x="159" y="1257"/>
                  </a:cubicBezTo>
                  <a:cubicBezTo>
                    <a:pt x="27" y="1389"/>
                    <a:pt x="27" y="1389"/>
                    <a:pt x="27" y="1389"/>
                  </a:cubicBezTo>
                  <a:cubicBezTo>
                    <a:pt x="15" y="1402"/>
                    <a:pt x="15" y="1422"/>
                    <a:pt x="27" y="1435"/>
                  </a:cubicBezTo>
                  <a:cubicBezTo>
                    <a:pt x="132" y="1540"/>
                    <a:pt x="132" y="1540"/>
                    <a:pt x="132" y="1540"/>
                  </a:cubicBezTo>
                  <a:cubicBezTo>
                    <a:pt x="12" y="1660"/>
                    <a:pt x="12" y="1660"/>
                    <a:pt x="12" y="1660"/>
                  </a:cubicBezTo>
                  <a:cubicBezTo>
                    <a:pt x="0" y="1672"/>
                    <a:pt x="0" y="1693"/>
                    <a:pt x="12" y="1705"/>
                  </a:cubicBezTo>
                  <a:cubicBezTo>
                    <a:pt x="220" y="1913"/>
                    <a:pt x="220" y="1913"/>
                    <a:pt x="220" y="1913"/>
                  </a:cubicBezTo>
                  <a:cubicBezTo>
                    <a:pt x="227" y="1919"/>
                    <a:pt x="235" y="1923"/>
                    <a:pt x="243" y="1923"/>
                  </a:cubicBezTo>
                  <a:cubicBezTo>
                    <a:pt x="251" y="1923"/>
                    <a:pt x="259" y="1919"/>
                    <a:pt x="266" y="1913"/>
                  </a:cubicBezTo>
                  <a:cubicBezTo>
                    <a:pt x="470" y="1709"/>
                    <a:pt x="470" y="1709"/>
                    <a:pt x="470" y="1709"/>
                  </a:cubicBezTo>
                  <a:cubicBezTo>
                    <a:pt x="575" y="1815"/>
                    <a:pt x="575" y="1815"/>
                    <a:pt x="575" y="1815"/>
                  </a:cubicBezTo>
                  <a:cubicBezTo>
                    <a:pt x="588" y="1827"/>
                    <a:pt x="608" y="1827"/>
                    <a:pt x="620" y="1815"/>
                  </a:cubicBezTo>
                  <a:cubicBezTo>
                    <a:pt x="780" y="1655"/>
                    <a:pt x="780" y="1655"/>
                    <a:pt x="780" y="1655"/>
                  </a:cubicBezTo>
                  <a:cubicBezTo>
                    <a:pt x="793" y="1642"/>
                    <a:pt x="793" y="1622"/>
                    <a:pt x="780" y="1609"/>
                  </a:cubicBezTo>
                  <a:cubicBezTo>
                    <a:pt x="675" y="1504"/>
                    <a:pt x="675" y="1504"/>
                    <a:pt x="675" y="1504"/>
                  </a:cubicBezTo>
                  <a:cubicBezTo>
                    <a:pt x="1350" y="829"/>
                    <a:pt x="1350" y="829"/>
                    <a:pt x="1350" y="829"/>
                  </a:cubicBezTo>
                  <a:cubicBezTo>
                    <a:pt x="1379" y="858"/>
                    <a:pt x="1379" y="858"/>
                    <a:pt x="1379" y="858"/>
                  </a:cubicBezTo>
                  <a:cubicBezTo>
                    <a:pt x="1432" y="942"/>
                    <a:pt x="1523" y="992"/>
                    <a:pt x="1622" y="992"/>
                  </a:cubicBezTo>
                  <a:cubicBezTo>
                    <a:pt x="1780" y="992"/>
                    <a:pt x="1910" y="863"/>
                    <a:pt x="1910" y="704"/>
                  </a:cubicBezTo>
                  <a:cubicBezTo>
                    <a:pt x="1910" y="625"/>
                    <a:pt x="1877" y="550"/>
                    <a:pt x="1821" y="496"/>
                  </a:cubicBezTo>
                  <a:cubicBezTo>
                    <a:pt x="1877" y="442"/>
                    <a:pt x="1910" y="367"/>
                    <a:pt x="1910" y="288"/>
                  </a:cubicBezTo>
                  <a:moveTo>
                    <a:pt x="1846" y="704"/>
                  </a:moveTo>
                  <a:cubicBezTo>
                    <a:pt x="1846" y="827"/>
                    <a:pt x="1745" y="928"/>
                    <a:pt x="1622" y="928"/>
                  </a:cubicBezTo>
                  <a:cubicBezTo>
                    <a:pt x="1544" y="928"/>
                    <a:pt x="1473" y="888"/>
                    <a:pt x="1431" y="822"/>
                  </a:cubicBezTo>
                  <a:cubicBezTo>
                    <a:pt x="1430" y="819"/>
                    <a:pt x="1428" y="817"/>
                    <a:pt x="1427" y="816"/>
                  </a:cubicBezTo>
                  <a:cubicBezTo>
                    <a:pt x="1372" y="761"/>
                    <a:pt x="1372" y="761"/>
                    <a:pt x="1372" y="761"/>
                  </a:cubicBezTo>
                  <a:cubicBezTo>
                    <a:pt x="1360" y="749"/>
                    <a:pt x="1340" y="749"/>
                    <a:pt x="1327" y="761"/>
                  </a:cubicBezTo>
                  <a:cubicBezTo>
                    <a:pt x="607" y="1481"/>
                    <a:pt x="607" y="1481"/>
                    <a:pt x="607" y="1481"/>
                  </a:cubicBezTo>
                  <a:cubicBezTo>
                    <a:pt x="595" y="1494"/>
                    <a:pt x="595" y="1514"/>
                    <a:pt x="607" y="1527"/>
                  </a:cubicBezTo>
                  <a:cubicBezTo>
                    <a:pt x="712" y="1632"/>
                    <a:pt x="712" y="1632"/>
                    <a:pt x="712" y="1632"/>
                  </a:cubicBezTo>
                  <a:cubicBezTo>
                    <a:pt x="598" y="1747"/>
                    <a:pt x="598" y="1747"/>
                    <a:pt x="598" y="1747"/>
                  </a:cubicBezTo>
                  <a:cubicBezTo>
                    <a:pt x="492" y="1641"/>
                    <a:pt x="492" y="1641"/>
                    <a:pt x="492" y="1641"/>
                  </a:cubicBezTo>
                  <a:cubicBezTo>
                    <a:pt x="480" y="1629"/>
                    <a:pt x="460" y="1629"/>
                    <a:pt x="447" y="1641"/>
                  </a:cubicBezTo>
                  <a:cubicBezTo>
                    <a:pt x="243" y="1845"/>
                    <a:pt x="243" y="1845"/>
                    <a:pt x="243" y="1845"/>
                  </a:cubicBezTo>
                  <a:cubicBezTo>
                    <a:pt x="80" y="1683"/>
                    <a:pt x="80" y="1683"/>
                    <a:pt x="80" y="1683"/>
                  </a:cubicBezTo>
                  <a:cubicBezTo>
                    <a:pt x="200" y="1563"/>
                    <a:pt x="200" y="1563"/>
                    <a:pt x="200" y="1563"/>
                  </a:cubicBezTo>
                  <a:cubicBezTo>
                    <a:pt x="213" y="1550"/>
                    <a:pt x="213" y="1530"/>
                    <a:pt x="200" y="1517"/>
                  </a:cubicBezTo>
                  <a:cubicBezTo>
                    <a:pt x="95" y="1412"/>
                    <a:pt x="95" y="1412"/>
                    <a:pt x="95" y="1412"/>
                  </a:cubicBezTo>
                  <a:cubicBezTo>
                    <a:pt x="182" y="1325"/>
                    <a:pt x="182" y="1325"/>
                    <a:pt x="182" y="1325"/>
                  </a:cubicBezTo>
                  <a:cubicBezTo>
                    <a:pt x="287" y="1431"/>
                    <a:pt x="287" y="1431"/>
                    <a:pt x="287" y="1431"/>
                  </a:cubicBezTo>
                  <a:cubicBezTo>
                    <a:pt x="300" y="1443"/>
                    <a:pt x="320" y="1443"/>
                    <a:pt x="332" y="1431"/>
                  </a:cubicBezTo>
                  <a:cubicBezTo>
                    <a:pt x="428" y="1335"/>
                    <a:pt x="428" y="1335"/>
                    <a:pt x="428" y="1335"/>
                  </a:cubicBezTo>
                  <a:cubicBezTo>
                    <a:pt x="441" y="1322"/>
                    <a:pt x="441" y="1302"/>
                    <a:pt x="428" y="1289"/>
                  </a:cubicBezTo>
                  <a:cubicBezTo>
                    <a:pt x="323" y="1184"/>
                    <a:pt x="323" y="1184"/>
                    <a:pt x="323" y="1184"/>
                  </a:cubicBezTo>
                  <a:cubicBezTo>
                    <a:pt x="406" y="1101"/>
                    <a:pt x="406" y="1101"/>
                    <a:pt x="406" y="1101"/>
                  </a:cubicBezTo>
                  <a:cubicBezTo>
                    <a:pt x="511" y="1207"/>
                    <a:pt x="511" y="1207"/>
                    <a:pt x="511" y="1207"/>
                  </a:cubicBezTo>
                  <a:cubicBezTo>
                    <a:pt x="524" y="1219"/>
                    <a:pt x="544" y="1219"/>
                    <a:pt x="556" y="1207"/>
                  </a:cubicBezTo>
                  <a:cubicBezTo>
                    <a:pt x="1164" y="599"/>
                    <a:pt x="1164" y="599"/>
                    <a:pt x="1164" y="599"/>
                  </a:cubicBezTo>
                  <a:cubicBezTo>
                    <a:pt x="1177" y="586"/>
                    <a:pt x="1177" y="566"/>
                    <a:pt x="1164" y="553"/>
                  </a:cubicBezTo>
                  <a:cubicBezTo>
                    <a:pt x="1094" y="483"/>
                    <a:pt x="1094" y="483"/>
                    <a:pt x="1094" y="483"/>
                  </a:cubicBezTo>
                  <a:cubicBezTo>
                    <a:pt x="1092" y="481"/>
                    <a:pt x="1090" y="480"/>
                    <a:pt x="1088" y="478"/>
                  </a:cubicBezTo>
                  <a:cubicBezTo>
                    <a:pt x="1021" y="437"/>
                    <a:pt x="982" y="366"/>
                    <a:pt x="982" y="288"/>
                  </a:cubicBezTo>
                  <a:cubicBezTo>
                    <a:pt x="982" y="164"/>
                    <a:pt x="1082" y="64"/>
                    <a:pt x="1206" y="64"/>
                  </a:cubicBezTo>
                  <a:cubicBezTo>
                    <a:pt x="1278" y="64"/>
                    <a:pt x="1346" y="99"/>
                    <a:pt x="1388" y="158"/>
                  </a:cubicBezTo>
                  <a:cubicBezTo>
                    <a:pt x="1400" y="174"/>
                    <a:pt x="1428" y="174"/>
                    <a:pt x="1440" y="158"/>
                  </a:cubicBezTo>
                  <a:cubicBezTo>
                    <a:pt x="1482" y="99"/>
                    <a:pt x="1550" y="64"/>
                    <a:pt x="1622" y="64"/>
                  </a:cubicBezTo>
                  <a:cubicBezTo>
                    <a:pt x="1745" y="64"/>
                    <a:pt x="1846" y="164"/>
                    <a:pt x="1846" y="288"/>
                  </a:cubicBezTo>
                  <a:cubicBezTo>
                    <a:pt x="1846" y="360"/>
                    <a:pt x="1811" y="428"/>
                    <a:pt x="1752" y="470"/>
                  </a:cubicBezTo>
                  <a:cubicBezTo>
                    <a:pt x="1743" y="476"/>
                    <a:pt x="1738" y="486"/>
                    <a:pt x="1738" y="496"/>
                  </a:cubicBezTo>
                  <a:cubicBezTo>
                    <a:pt x="1738" y="506"/>
                    <a:pt x="1743" y="516"/>
                    <a:pt x="1752" y="522"/>
                  </a:cubicBezTo>
                  <a:cubicBezTo>
                    <a:pt x="1811" y="564"/>
                    <a:pt x="1846" y="632"/>
                    <a:pt x="1846" y="7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47"/>
            <p:cNvSpPr>
              <a:spLocks/>
            </p:cNvSpPr>
            <p:nvPr/>
          </p:nvSpPr>
          <p:spPr bwMode="auto">
            <a:xfrm>
              <a:off x="5483225" y="977900"/>
              <a:ext cx="320675" cy="320675"/>
            </a:xfrm>
            <a:custGeom>
              <a:avLst/>
              <a:gdLst>
                <a:gd name="T0" fmla="*/ 0 w 202"/>
                <a:gd name="T1" fmla="*/ 184 h 202"/>
                <a:gd name="T2" fmla="*/ 185 w 202"/>
                <a:gd name="T3" fmla="*/ 0 h 202"/>
                <a:gd name="T4" fmla="*/ 202 w 202"/>
                <a:gd name="T5" fmla="*/ 17 h 202"/>
                <a:gd name="T6" fmla="*/ 17 w 202"/>
                <a:gd name="T7" fmla="*/ 202 h 202"/>
                <a:gd name="T8" fmla="*/ 0 w 202"/>
                <a:gd name="T9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2">
                  <a:moveTo>
                    <a:pt x="0" y="184"/>
                  </a:moveTo>
                  <a:lnTo>
                    <a:pt x="185" y="0"/>
                  </a:lnTo>
                  <a:lnTo>
                    <a:pt x="202" y="17"/>
                  </a:lnTo>
                  <a:lnTo>
                    <a:pt x="17" y="202"/>
                  </a:lnTo>
                  <a:lnTo>
                    <a:pt x="0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48"/>
            <p:cNvSpPr>
              <a:spLocks/>
            </p:cNvSpPr>
            <p:nvPr/>
          </p:nvSpPr>
          <p:spPr bwMode="auto">
            <a:xfrm>
              <a:off x="5405438" y="1309688"/>
              <a:ext cx="66675" cy="66675"/>
            </a:xfrm>
            <a:custGeom>
              <a:avLst/>
              <a:gdLst>
                <a:gd name="T0" fmla="*/ 0 w 42"/>
                <a:gd name="T1" fmla="*/ 25 h 42"/>
                <a:gd name="T2" fmla="*/ 24 w 42"/>
                <a:gd name="T3" fmla="*/ 0 h 42"/>
                <a:gd name="T4" fmla="*/ 42 w 42"/>
                <a:gd name="T5" fmla="*/ 17 h 42"/>
                <a:gd name="T6" fmla="*/ 17 w 42"/>
                <a:gd name="T7" fmla="*/ 42 h 42"/>
                <a:gd name="T8" fmla="*/ 0 w 42"/>
                <a:gd name="T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25"/>
                  </a:moveTo>
                  <a:lnTo>
                    <a:pt x="24" y="0"/>
                  </a:lnTo>
                  <a:lnTo>
                    <a:pt x="42" y="17"/>
                  </a:lnTo>
                  <a:lnTo>
                    <a:pt x="17" y="42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49"/>
            <p:cNvSpPr>
              <a:spLocks noEditPoints="1"/>
            </p:cNvSpPr>
            <p:nvPr/>
          </p:nvSpPr>
          <p:spPr bwMode="auto">
            <a:xfrm>
              <a:off x="5927725" y="658813"/>
              <a:ext cx="155575" cy="157163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8"/>
                    <a:pt x="57" y="256"/>
                    <a:pt x="128" y="256"/>
                  </a:cubicBezTo>
                  <a:cubicBezTo>
                    <a:pt x="198" y="256"/>
                    <a:pt x="256" y="198"/>
                    <a:pt x="256" y="128"/>
                  </a:cubicBezTo>
                  <a:cubicBezTo>
                    <a:pt x="256" y="57"/>
                    <a:pt x="198" y="0"/>
                    <a:pt x="128" y="0"/>
                  </a:cubicBezTo>
                  <a:moveTo>
                    <a:pt x="128" y="192"/>
                  </a:moveTo>
                  <a:cubicBezTo>
                    <a:pt x="92" y="192"/>
                    <a:pt x="64" y="163"/>
                    <a:pt x="64" y="128"/>
                  </a:cubicBezTo>
                  <a:cubicBezTo>
                    <a:pt x="64" y="93"/>
                    <a:pt x="92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50"/>
            <p:cNvSpPr>
              <a:spLocks/>
            </p:cNvSpPr>
            <p:nvPr/>
          </p:nvSpPr>
          <p:spPr bwMode="auto">
            <a:xfrm>
              <a:off x="5756275" y="782638"/>
              <a:ext cx="66675" cy="66675"/>
            </a:xfrm>
            <a:custGeom>
              <a:avLst/>
              <a:gdLst>
                <a:gd name="T0" fmla="*/ 0 w 42"/>
                <a:gd name="T1" fmla="*/ 17 h 42"/>
                <a:gd name="T2" fmla="*/ 18 w 42"/>
                <a:gd name="T3" fmla="*/ 0 h 42"/>
                <a:gd name="T4" fmla="*/ 42 w 42"/>
                <a:gd name="T5" fmla="*/ 24 h 42"/>
                <a:gd name="T6" fmla="*/ 25 w 42"/>
                <a:gd name="T7" fmla="*/ 42 h 42"/>
                <a:gd name="T8" fmla="*/ 0 w 42"/>
                <a:gd name="T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17"/>
                  </a:moveTo>
                  <a:lnTo>
                    <a:pt x="18" y="0"/>
                  </a:lnTo>
                  <a:lnTo>
                    <a:pt x="42" y="24"/>
                  </a:lnTo>
                  <a:lnTo>
                    <a:pt x="25" y="42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51"/>
            <p:cNvSpPr>
              <a:spLocks/>
            </p:cNvSpPr>
            <p:nvPr/>
          </p:nvSpPr>
          <p:spPr bwMode="auto">
            <a:xfrm>
              <a:off x="5835650" y="860425"/>
              <a:ext cx="65088" cy="66675"/>
            </a:xfrm>
            <a:custGeom>
              <a:avLst/>
              <a:gdLst>
                <a:gd name="T0" fmla="*/ 0 w 41"/>
                <a:gd name="T1" fmla="*/ 17 h 42"/>
                <a:gd name="T2" fmla="*/ 17 w 41"/>
                <a:gd name="T3" fmla="*/ 0 h 42"/>
                <a:gd name="T4" fmla="*/ 41 w 41"/>
                <a:gd name="T5" fmla="*/ 24 h 42"/>
                <a:gd name="T6" fmla="*/ 24 w 41"/>
                <a:gd name="T7" fmla="*/ 42 h 42"/>
                <a:gd name="T8" fmla="*/ 0 w 41"/>
                <a:gd name="T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2">
                  <a:moveTo>
                    <a:pt x="0" y="17"/>
                  </a:moveTo>
                  <a:lnTo>
                    <a:pt x="17" y="0"/>
                  </a:lnTo>
                  <a:lnTo>
                    <a:pt x="41" y="24"/>
                  </a:lnTo>
                  <a:lnTo>
                    <a:pt x="24" y="42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52"/>
            <p:cNvSpPr>
              <a:spLocks/>
            </p:cNvSpPr>
            <p:nvPr/>
          </p:nvSpPr>
          <p:spPr bwMode="auto">
            <a:xfrm>
              <a:off x="5913438" y="938213"/>
              <a:ext cx="66675" cy="66675"/>
            </a:xfrm>
            <a:custGeom>
              <a:avLst/>
              <a:gdLst>
                <a:gd name="T0" fmla="*/ 0 w 42"/>
                <a:gd name="T1" fmla="*/ 17 h 42"/>
                <a:gd name="T2" fmla="*/ 17 w 42"/>
                <a:gd name="T3" fmla="*/ 0 h 42"/>
                <a:gd name="T4" fmla="*/ 42 w 42"/>
                <a:gd name="T5" fmla="*/ 25 h 42"/>
                <a:gd name="T6" fmla="*/ 24 w 42"/>
                <a:gd name="T7" fmla="*/ 42 h 42"/>
                <a:gd name="T8" fmla="*/ 0 w 42"/>
                <a:gd name="T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17"/>
                  </a:moveTo>
                  <a:lnTo>
                    <a:pt x="17" y="0"/>
                  </a:lnTo>
                  <a:lnTo>
                    <a:pt x="42" y="25"/>
                  </a:lnTo>
                  <a:lnTo>
                    <a:pt x="24" y="42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53"/>
            <p:cNvSpPr>
              <a:spLocks noEditPoints="1"/>
            </p:cNvSpPr>
            <p:nvPr/>
          </p:nvSpPr>
          <p:spPr bwMode="auto">
            <a:xfrm>
              <a:off x="5673725" y="1225550"/>
              <a:ext cx="508000" cy="509588"/>
            </a:xfrm>
            <a:custGeom>
              <a:avLst/>
              <a:gdLst>
                <a:gd name="T0" fmla="*/ 744 w 832"/>
                <a:gd name="T1" fmla="*/ 288 h 832"/>
                <a:gd name="T2" fmla="*/ 778 w 832"/>
                <a:gd name="T3" fmla="*/ 235 h 832"/>
                <a:gd name="T4" fmla="*/ 642 w 832"/>
                <a:gd name="T5" fmla="*/ 54 h 832"/>
                <a:gd name="T6" fmla="*/ 557 w 832"/>
                <a:gd name="T7" fmla="*/ 94 h 832"/>
                <a:gd name="T8" fmla="*/ 544 w 832"/>
                <a:gd name="T9" fmla="*/ 32 h 832"/>
                <a:gd name="T10" fmla="*/ 320 w 832"/>
                <a:gd name="T11" fmla="*/ 0 h 832"/>
                <a:gd name="T12" fmla="*/ 288 w 832"/>
                <a:gd name="T13" fmla="*/ 88 h 832"/>
                <a:gd name="T14" fmla="*/ 235 w 832"/>
                <a:gd name="T15" fmla="*/ 54 h 832"/>
                <a:gd name="T16" fmla="*/ 54 w 832"/>
                <a:gd name="T17" fmla="*/ 190 h 832"/>
                <a:gd name="T18" fmla="*/ 93 w 832"/>
                <a:gd name="T19" fmla="*/ 275 h 832"/>
                <a:gd name="T20" fmla="*/ 32 w 832"/>
                <a:gd name="T21" fmla="*/ 288 h 832"/>
                <a:gd name="T22" fmla="*/ 0 w 832"/>
                <a:gd name="T23" fmla="*/ 512 h 832"/>
                <a:gd name="T24" fmla="*/ 88 w 832"/>
                <a:gd name="T25" fmla="*/ 544 h 832"/>
                <a:gd name="T26" fmla="*/ 54 w 832"/>
                <a:gd name="T27" fmla="*/ 597 h 832"/>
                <a:gd name="T28" fmla="*/ 189 w 832"/>
                <a:gd name="T29" fmla="*/ 778 h 832"/>
                <a:gd name="T30" fmla="*/ 274 w 832"/>
                <a:gd name="T31" fmla="*/ 738 h 832"/>
                <a:gd name="T32" fmla="*/ 288 w 832"/>
                <a:gd name="T33" fmla="*/ 800 h 832"/>
                <a:gd name="T34" fmla="*/ 512 w 832"/>
                <a:gd name="T35" fmla="*/ 832 h 832"/>
                <a:gd name="T36" fmla="*/ 544 w 832"/>
                <a:gd name="T37" fmla="*/ 744 h 832"/>
                <a:gd name="T38" fmla="*/ 597 w 832"/>
                <a:gd name="T39" fmla="*/ 778 h 832"/>
                <a:gd name="T40" fmla="*/ 778 w 832"/>
                <a:gd name="T41" fmla="*/ 642 h 832"/>
                <a:gd name="T42" fmla="*/ 738 w 832"/>
                <a:gd name="T43" fmla="*/ 557 h 832"/>
                <a:gd name="T44" fmla="*/ 800 w 832"/>
                <a:gd name="T45" fmla="*/ 544 h 832"/>
                <a:gd name="T46" fmla="*/ 832 w 832"/>
                <a:gd name="T47" fmla="*/ 320 h 832"/>
                <a:gd name="T48" fmla="*/ 768 w 832"/>
                <a:gd name="T49" fmla="*/ 480 h 832"/>
                <a:gd name="T50" fmla="*/ 690 w 832"/>
                <a:gd name="T51" fmla="*/ 502 h 832"/>
                <a:gd name="T52" fmla="*/ 677 w 832"/>
                <a:gd name="T53" fmla="*/ 586 h 832"/>
                <a:gd name="T54" fmla="*/ 619 w 832"/>
                <a:gd name="T55" fmla="*/ 710 h 832"/>
                <a:gd name="T56" fmla="*/ 549 w 832"/>
                <a:gd name="T57" fmla="*/ 671 h 832"/>
                <a:gd name="T58" fmla="*/ 480 w 832"/>
                <a:gd name="T59" fmla="*/ 721 h 832"/>
                <a:gd name="T60" fmla="*/ 352 w 832"/>
                <a:gd name="T61" fmla="*/ 768 h 832"/>
                <a:gd name="T62" fmla="*/ 329 w 832"/>
                <a:gd name="T63" fmla="*/ 691 h 832"/>
                <a:gd name="T64" fmla="*/ 245 w 832"/>
                <a:gd name="T65" fmla="*/ 677 h 832"/>
                <a:gd name="T66" fmla="*/ 122 w 832"/>
                <a:gd name="T67" fmla="*/ 620 h 832"/>
                <a:gd name="T68" fmla="*/ 160 w 832"/>
                <a:gd name="T69" fmla="*/ 549 h 832"/>
                <a:gd name="T70" fmla="*/ 110 w 832"/>
                <a:gd name="T71" fmla="*/ 480 h 832"/>
                <a:gd name="T72" fmla="*/ 64 w 832"/>
                <a:gd name="T73" fmla="*/ 352 h 832"/>
                <a:gd name="T74" fmla="*/ 141 w 832"/>
                <a:gd name="T75" fmla="*/ 330 h 832"/>
                <a:gd name="T76" fmla="*/ 155 w 832"/>
                <a:gd name="T77" fmla="*/ 245 h 832"/>
                <a:gd name="T78" fmla="*/ 212 w 832"/>
                <a:gd name="T79" fmla="*/ 122 h 832"/>
                <a:gd name="T80" fmla="*/ 283 w 832"/>
                <a:gd name="T81" fmla="*/ 161 h 832"/>
                <a:gd name="T82" fmla="*/ 352 w 832"/>
                <a:gd name="T83" fmla="*/ 111 h 832"/>
                <a:gd name="T84" fmla="*/ 480 w 832"/>
                <a:gd name="T85" fmla="*/ 64 h 832"/>
                <a:gd name="T86" fmla="*/ 502 w 832"/>
                <a:gd name="T87" fmla="*/ 141 h 832"/>
                <a:gd name="T88" fmla="*/ 586 w 832"/>
                <a:gd name="T89" fmla="*/ 155 h 832"/>
                <a:gd name="T90" fmla="*/ 710 w 832"/>
                <a:gd name="T91" fmla="*/ 212 h 832"/>
                <a:gd name="T92" fmla="*/ 671 w 832"/>
                <a:gd name="T93" fmla="*/ 283 h 832"/>
                <a:gd name="T94" fmla="*/ 721 w 832"/>
                <a:gd name="T95" fmla="*/ 352 h 832"/>
                <a:gd name="T96" fmla="*/ 768 w 832"/>
                <a:gd name="T97" fmla="*/ 48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2" h="832">
                  <a:moveTo>
                    <a:pt x="800" y="288"/>
                  </a:moveTo>
                  <a:cubicBezTo>
                    <a:pt x="744" y="288"/>
                    <a:pt x="744" y="288"/>
                    <a:pt x="744" y="288"/>
                  </a:cubicBezTo>
                  <a:cubicBezTo>
                    <a:pt x="742" y="283"/>
                    <a:pt x="740" y="279"/>
                    <a:pt x="738" y="275"/>
                  </a:cubicBezTo>
                  <a:cubicBezTo>
                    <a:pt x="778" y="235"/>
                    <a:pt x="778" y="235"/>
                    <a:pt x="778" y="235"/>
                  </a:cubicBezTo>
                  <a:cubicBezTo>
                    <a:pt x="790" y="222"/>
                    <a:pt x="790" y="202"/>
                    <a:pt x="778" y="190"/>
                  </a:cubicBezTo>
                  <a:cubicBezTo>
                    <a:pt x="642" y="54"/>
                    <a:pt x="642" y="54"/>
                    <a:pt x="642" y="54"/>
                  </a:cubicBezTo>
                  <a:cubicBezTo>
                    <a:pt x="629" y="41"/>
                    <a:pt x="609" y="41"/>
                    <a:pt x="597" y="54"/>
                  </a:cubicBezTo>
                  <a:cubicBezTo>
                    <a:pt x="557" y="94"/>
                    <a:pt x="557" y="94"/>
                    <a:pt x="557" y="94"/>
                  </a:cubicBezTo>
                  <a:cubicBezTo>
                    <a:pt x="553" y="92"/>
                    <a:pt x="548" y="90"/>
                    <a:pt x="544" y="88"/>
                  </a:cubicBezTo>
                  <a:cubicBezTo>
                    <a:pt x="544" y="32"/>
                    <a:pt x="544" y="32"/>
                    <a:pt x="544" y="32"/>
                  </a:cubicBezTo>
                  <a:cubicBezTo>
                    <a:pt x="544" y="14"/>
                    <a:pt x="529" y="0"/>
                    <a:pt x="51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02" y="0"/>
                    <a:pt x="288" y="14"/>
                    <a:pt x="288" y="32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3" y="90"/>
                    <a:pt x="279" y="92"/>
                    <a:pt x="274" y="9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22" y="41"/>
                    <a:pt x="202" y="41"/>
                    <a:pt x="189" y="54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41" y="202"/>
                    <a:pt x="41" y="222"/>
                    <a:pt x="54" y="235"/>
                  </a:cubicBezTo>
                  <a:cubicBezTo>
                    <a:pt x="93" y="275"/>
                    <a:pt x="93" y="275"/>
                    <a:pt x="93" y="275"/>
                  </a:cubicBezTo>
                  <a:cubicBezTo>
                    <a:pt x="91" y="279"/>
                    <a:pt x="90" y="283"/>
                    <a:pt x="88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30"/>
                    <a:pt x="14" y="544"/>
                    <a:pt x="32" y="544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90" y="548"/>
                    <a:pt x="91" y="553"/>
                    <a:pt x="93" y="557"/>
                  </a:cubicBezTo>
                  <a:cubicBezTo>
                    <a:pt x="54" y="597"/>
                    <a:pt x="54" y="597"/>
                    <a:pt x="54" y="597"/>
                  </a:cubicBezTo>
                  <a:cubicBezTo>
                    <a:pt x="41" y="609"/>
                    <a:pt x="41" y="630"/>
                    <a:pt x="54" y="642"/>
                  </a:cubicBezTo>
                  <a:cubicBezTo>
                    <a:pt x="189" y="778"/>
                    <a:pt x="189" y="778"/>
                    <a:pt x="189" y="778"/>
                  </a:cubicBezTo>
                  <a:cubicBezTo>
                    <a:pt x="202" y="790"/>
                    <a:pt x="222" y="790"/>
                    <a:pt x="235" y="778"/>
                  </a:cubicBezTo>
                  <a:cubicBezTo>
                    <a:pt x="274" y="738"/>
                    <a:pt x="274" y="738"/>
                    <a:pt x="274" y="738"/>
                  </a:cubicBezTo>
                  <a:cubicBezTo>
                    <a:pt x="279" y="740"/>
                    <a:pt x="283" y="742"/>
                    <a:pt x="288" y="744"/>
                  </a:cubicBezTo>
                  <a:cubicBezTo>
                    <a:pt x="288" y="800"/>
                    <a:pt x="288" y="800"/>
                    <a:pt x="288" y="800"/>
                  </a:cubicBezTo>
                  <a:cubicBezTo>
                    <a:pt x="288" y="818"/>
                    <a:pt x="302" y="832"/>
                    <a:pt x="320" y="832"/>
                  </a:cubicBezTo>
                  <a:cubicBezTo>
                    <a:pt x="512" y="832"/>
                    <a:pt x="512" y="832"/>
                    <a:pt x="512" y="832"/>
                  </a:cubicBezTo>
                  <a:cubicBezTo>
                    <a:pt x="529" y="832"/>
                    <a:pt x="544" y="818"/>
                    <a:pt x="544" y="800"/>
                  </a:cubicBezTo>
                  <a:cubicBezTo>
                    <a:pt x="544" y="744"/>
                    <a:pt x="544" y="744"/>
                    <a:pt x="544" y="744"/>
                  </a:cubicBezTo>
                  <a:cubicBezTo>
                    <a:pt x="548" y="742"/>
                    <a:pt x="553" y="740"/>
                    <a:pt x="557" y="738"/>
                  </a:cubicBezTo>
                  <a:cubicBezTo>
                    <a:pt x="597" y="778"/>
                    <a:pt x="597" y="778"/>
                    <a:pt x="597" y="778"/>
                  </a:cubicBezTo>
                  <a:cubicBezTo>
                    <a:pt x="609" y="790"/>
                    <a:pt x="629" y="790"/>
                    <a:pt x="642" y="778"/>
                  </a:cubicBezTo>
                  <a:cubicBezTo>
                    <a:pt x="778" y="642"/>
                    <a:pt x="778" y="642"/>
                    <a:pt x="778" y="642"/>
                  </a:cubicBezTo>
                  <a:cubicBezTo>
                    <a:pt x="790" y="630"/>
                    <a:pt x="790" y="609"/>
                    <a:pt x="778" y="597"/>
                  </a:cubicBezTo>
                  <a:cubicBezTo>
                    <a:pt x="738" y="557"/>
                    <a:pt x="738" y="557"/>
                    <a:pt x="738" y="557"/>
                  </a:cubicBezTo>
                  <a:cubicBezTo>
                    <a:pt x="740" y="553"/>
                    <a:pt x="742" y="548"/>
                    <a:pt x="744" y="544"/>
                  </a:cubicBezTo>
                  <a:cubicBezTo>
                    <a:pt x="800" y="544"/>
                    <a:pt x="800" y="544"/>
                    <a:pt x="800" y="544"/>
                  </a:cubicBezTo>
                  <a:cubicBezTo>
                    <a:pt x="817" y="544"/>
                    <a:pt x="832" y="530"/>
                    <a:pt x="832" y="512"/>
                  </a:cubicBezTo>
                  <a:cubicBezTo>
                    <a:pt x="832" y="320"/>
                    <a:pt x="832" y="320"/>
                    <a:pt x="832" y="320"/>
                  </a:cubicBezTo>
                  <a:cubicBezTo>
                    <a:pt x="832" y="302"/>
                    <a:pt x="817" y="288"/>
                    <a:pt x="800" y="288"/>
                  </a:cubicBezTo>
                  <a:moveTo>
                    <a:pt x="768" y="480"/>
                  </a:moveTo>
                  <a:cubicBezTo>
                    <a:pt x="721" y="480"/>
                    <a:pt x="721" y="480"/>
                    <a:pt x="721" y="480"/>
                  </a:cubicBezTo>
                  <a:cubicBezTo>
                    <a:pt x="707" y="480"/>
                    <a:pt x="695" y="489"/>
                    <a:pt x="690" y="502"/>
                  </a:cubicBezTo>
                  <a:cubicBezTo>
                    <a:pt x="686" y="518"/>
                    <a:pt x="679" y="533"/>
                    <a:pt x="671" y="549"/>
                  </a:cubicBezTo>
                  <a:cubicBezTo>
                    <a:pt x="664" y="561"/>
                    <a:pt x="667" y="577"/>
                    <a:pt x="677" y="586"/>
                  </a:cubicBezTo>
                  <a:cubicBezTo>
                    <a:pt x="710" y="620"/>
                    <a:pt x="710" y="620"/>
                    <a:pt x="710" y="620"/>
                  </a:cubicBezTo>
                  <a:cubicBezTo>
                    <a:pt x="619" y="710"/>
                    <a:pt x="619" y="710"/>
                    <a:pt x="619" y="710"/>
                  </a:cubicBezTo>
                  <a:cubicBezTo>
                    <a:pt x="586" y="677"/>
                    <a:pt x="586" y="677"/>
                    <a:pt x="586" y="677"/>
                  </a:cubicBezTo>
                  <a:cubicBezTo>
                    <a:pt x="576" y="667"/>
                    <a:pt x="561" y="665"/>
                    <a:pt x="549" y="671"/>
                  </a:cubicBezTo>
                  <a:cubicBezTo>
                    <a:pt x="533" y="679"/>
                    <a:pt x="518" y="686"/>
                    <a:pt x="502" y="691"/>
                  </a:cubicBezTo>
                  <a:cubicBezTo>
                    <a:pt x="489" y="695"/>
                    <a:pt x="480" y="707"/>
                    <a:pt x="480" y="721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352" y="721"/>
                    <a:pt x="352" y="721"/>
                    <a:pt x="352" y="721"/>
                  </a:cubicBezTo>
                  <a:cubicBezTo>
                    <a:pt x="352" y="707"/>
                    <a:pt x="343" y="695"/>
                    <a:pt x="329" y="691"/>
                  </a:cubicBezTo>
                  <a:cubicBezTo>
                    <a:pt x="314" y="686"/>
                    <a:pt x="298" y="679"/>
                    <a:pt x="283" y="671"/>
                  </a:cubicBezTo>
                  <a:cubicBezTo>
                    <a:pt x="270" y="665"/>
                    <a:pt x="255" y="667"/>
                    <a:pt x="245" y="677"/>
                  </a:cubicBezTo>
                  <a:cubicBezTo>
                    <a:pt x="212" y="710"/>
                    <a:pt x="212" y="710"/>
                    <a:pt x="212" y="710"/>
                  </a:cubicBezTo>
                  <a:cubicBezTo>
                    <a:pt x="122" y="620"/>
                    <a:pt x="122" y="620"/>
                    <a:pt x="122" y="620"/>
                  </a:cubicBezTo>
                  <a:cubicBezTo>
                    <a:pt x="155" y="586"/>
                    <a:pt x="155" y="586"/>
                    <a:pt x="155" y="586"/>
                  </a:cubicBezTo>
                  <a:cubicBezTo>
                    <a:pt x="165" y="577"/>
                    <a:pt x="167" y="561"/>
                    <a:pt x="160" y="549"/>
                  </a:cubicBezTo>
                  <a:cubicBezTo>
                    <a:pt x="152" y="534"/>
                    <a:pt x="146" y="518"/>
                    <a:pt x="141" y="502"/>
                  </a:cubicBezTo>
                  <a:cubicBezTo>
                    <a:pt x="137" y="489"/>
                    <a:pt x="124" y="480"/>
                    <a:pt x="110" y="480"/>
                  </a:cubicBezTo>
                  <a:cubicBezTo>
                    <a:pt x="64" y="480"/>
                    <a:pt x="64" y="480"/>
                    <a:pt x="64" y="480"/>
                  </a:cubicBezTo>
                  <a:cubicBezTo>
                    <a:pt x="64" y="352"/>
                    <a:pt x="64" y="352"/>
                    <a:pt x="64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24" y="352"/>
                    <a:pt x="137" y="343"/>
                    <a:pt x="141" y="330"/>
                  </a:cubicBezTo>
                  <a:cubicBezTo>
                    <a:pt x="146" y="314"/>
                    <a:pt x="152" y="298"/>
                    <a:pt x="160" y="283"/>
                  </a:cubicBezTo>
                  <a:cubicBezTo>
                    <a:pt x="167" y="270"/>
                    <a:pt x="165" y="255"/>
                    <a:pt x="155" y="245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255" y="165"/>
                    <a:pt x="270" y="167"/>
                    <a:pt x="283" y="161"/>
                  </a:cubicBezTo>
                  <a:cubicBezTo>
                    <a:pt x="298" y="153"/>
                    <a:pt x="314" y="146"/>
                    <a:pt x="329" y="141"/>
                  </a:cubicBezTo>
                  <a:cubicBezTo>
                    <a:pt x="343" y="137"/>
                    <a:pt x="352" y="125"/>
                    <a:pt x="352" y="111"/>
                  </a:cubicBezTo>
                  <a:cubicBezTo>
                    <a:pt x="352" y="64"/>
                    <a:pt x="352" y="64"/>
                    <a:pt x="352" y="64"/>
                  </a:cubicBezTo>
                  <a:cubicBezTo>
                    <a:pt x="480" y="64"/>
                    <a:pt x="480" y="64"/>
                    <a:pt x="480" y="64"/>
                  </a:cubicBezTo>
                  <a:cubicBezTo>
                    <a:pt x="480" y="111"/>
                    <a:pt x="480" y="111"/>
                    <a:pt x="480" y="111"/>
                  </a:cubicBezTo>
                  <a:cubicBezTo>
                    <a:pt x="480" y="125"/>
                    <a:pt x="489" y="137"/>
                    <a:pt x="502" y="141"/>
                  </a:cubicBezTo>
                  <a:cubicBezTo>
                    <a:pt x="517" y="146"/>
                    <a:pt x="533" y="153"/>
                    <a:pt x="549" y="161"/>
                  </a:cubicBezTo>
                  <a:cubicBezTo>
                    <a:pt x="561" y="167"/>
                    <a:pt x="576" y="165"/>
                    <a:pt x="586" y="155"/>
                  </a:cubicBezTo>
                  <a:cubicBezTo>
                    <a:pt x="619" y="122"/>
                    <a:pt x="619" y="122"/>
                    <a:pt x="619" y="122"/>
                  </a:cubicBezTo>
                  <a:cubicBezTo>
                    <a:pt x="710" y="212"/>
                    <a:pt x="710" y="212"/>
                    <a:pt x="710" y="212"/>
                  </a:cubicBezTo>
                  <a:cubicBezTo>
                    <a:pt x="677" y="245"/>
                    <a:pt x="677" y="245"/>
                    <a:pt x="677" y="245"/>
                  </a:cubicBezTo>
                  <a:cubicBezTo>
                    <a:pt x="667" y="255"/>
                    <a:pt x="664" y="270"/>
                    <a:pt x="671" y="283"/>
                  </a:cubicBezTo>
                  <a:cubicBezTo>
                    <a:pt x="679" y="298"/>
                    <a:pt x="686" y="314"/>
                    <a:pt x="690" y="330"/>
                  </a:cubicBezTo>
                  <a:cubicBezTo>
                    <a:pt x="695" y="343"/>
                    <a:pt x="707" y="352"/>
                    <a:pt x="721" y="352"/>
                  </a:cubicBezTo>
                  <a:cubicBezTo>
                    <a:pt x="768" y="352"/>
                    <a:pt x="768" y="352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54"/>
            <p:cNvSpPr>
              <a:spLocks noEditPoints="1"/>
            </p:cNvSpPr>
            <p:nvPr/>
          </p:nvSpPr>
          <p:spPr bwMode="auto">
            <a:xfrm>
              <a:off x="5810250" y="1363663"/>
              <a:ext cx="234950" cy="23336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55"/>
            <p:cNvSpPr>
              <a:spLocks noEditPoints="1"/>
            </p:cNvSpPr>
            <p:nvPr/>
          </p:nvSpPr>
          <p:spPr bwMode="auto">
            <a:xfrm>
              <a:off x="5048250" y="971550"/>
              <a:ext cx="155575" cy="157163"/>
            </a:xfrm>
            <a:custGeom>
              <a:avLst/>
              <a:gdLst>
                <a:gd name="T0" fmla="*/ 96 w 256"/>
                <a:gd name="T1" fmla="*/ 256 h 256"/>
                <a:gd name="T2" fmla="*/ 160 w 256"/>
                <a:gd name="T3" fmla="*/ 256 h 256"/>
                <a:gd name="T4" fmla="*/ 256 w 256"/>
                <a:gd name="T5" fmla="*/ 160 h 256"/>
                <a:gd name="T6" fmla="*/ 256 w 256"/>
                <a:gd name="T7" fmla="*/ 96 h 256"/>
                <a:gd name="T8" fmla="*/ 160 w 256"/>
                <a:gd name="T9" fmla="*/ 0 h 256"/>
                <a:gd name="T10" fmla="*/ 96 w 256"/>
                <a:gd name="T11" fmla="*/ 0 h 256"/>
                <a:gd name="T12" fmla="*/ 0 w 256"/>
                <a:gd name="T13" fmla="*/ 96 h 256"/>
                <a:gd name="T14" fmla="*/ 0 w 256"/>
                <a:gd name="T15" fmla="*/ 160 h 256"/>
                <a:gd name="T16" fmla="*/ 96 w 256"/>
                <a:gd name="T17" fmla="*/ 256 h 256"/>
                <a:gd name="T18" fmla="*/ 128 w 256"/>
                <a:gd name="T19" fmla="*/ 95 h 256"/>
                <a:gd name="T20" fmla="*/ 161 w 256"/>
                <a:gd name="T21" fmla="*/ 128 h 256"/>
                <a:gd name="T22" fmla="*/ 128 w 256"/>
                <a:gd name="T23" fmla="*/ 161 h 256"/>
                <a:gd name="T24" fmla="*/ 95 w 256"/>
                <a:gd name="T25" fmla="*/ 128 h 256"/>
                <a:gd name="T26" fmla="*/ 128 w 256"/>
                <a:gd name="T27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56">
                  <a:moveTo>
                    <a:pt x="96" y="256"/>
                  </a:moveTo>
                  <a:cubicBezTo>
                    <a:pt x="160" y="256"/>
                    <a:pt x="160" y="256"/>
                    <a:pt x="160" y="256"/>
                  </a:cubicBezTo>
                  <a:cubicBezTo>
                    <a:pt x="160" y="203"/>
                    <a:pt x="203" y="160"/>
                    <a:pt x="256" y="160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03" y="96"/>
                    <a:pt x="160" y="53"/>
                    <a:pt x="16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3"/>
                    <a:pt x="53" y="96"/>
                    <a:pt x="0" y="96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53" y="160"/>
                    <a:pt x="96" y="203"/>
                    <a:pt x="96" y="256"/>
                  </a:cubicBezTo>
                  <a:moveTo>
                    <a:pt x="128" y="95"/>
                  </a:moveTo>
                  <a:cubicBezTo>
                    <a:pt x="137" y="107"/>
                    <a:pt x="148" y="119"/>
                    <a:pt x="161" y="128"/>
                  </a:cubicBezTo>
                  <a:cubicBezTo>
                    <a:pt x="148" y="137"/>
                    <a:pt x="137" y="148"/>
                    <a:pt x="128" y="161"/>
                  </a:cubicBezTo>
                  <a:cubicBezTo>
                    <a:pt x="118" y="148"/>
                    <a:pt x="107" y="137"/>
                    <a:pt x="95" y="128"/>
                  </a:cubicBezTo>
                  <a:cubicBezTo>
                    <a:pt x="107" y="119"/>
                    <a:pt x="118" y="107"/>
                    <a:pt x="128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56"/>
            <p:cNvSpPr>
              <a:spLocks noEditPoints="1"/>
            </p:cNvSpPr>
            <p:nvPr/>
          </p:nvSpPr>
          <p:spPr bwMode="auto">
            <a:xfrm>
              <a:off x="5281613" y="854075"/>
              <a:ext cx="157163" cy="157163"/>
            </a:xfrm>
            <a:custGeom>
              <a:avLst/>
              <a:gdLst>
                <a:gd name="T0" fmla="*/ 96 w 256"/>
                <a:gd name="T1" fmla="*/ 256 h 256"/>
                <a:gd name="T2" fmla="*/ 160 w 256"/>
                <a:gd name="T3" fmla="*/ 256 h 256"/>
                <a:gd name="T4" fmla="*/ 256 w 256"/>
                <a:gd name="T5" fmla="*/ 160 h 256"/>
                <a:gd name="T6" fmla="*/ 256 w 256"/>
                <a:gd name="T7" fmla="*/ 96 h 256"/>
                <a:gd name="T8" fmla="*/ 160 w 256"/>
                <a:gd name="T9" fmla="*/ 0 h 256"/>
                <a:gd name="T10" fmla="*/ 96 w 256"/>
                <a:gd name="T11" fmla="*/ 0 h 256"/>
                <a:gd name="T12" fmla="*/ 0 w 256"/>
                <a:gd name="T13" fmla="*/ 96 h 256"/>
                <a:gd name="T14" fmla="*/ 0 w 256"/>
                <a:gd name="T15" fmla="*/ 160 h 256"/>
                <a:gd name="T16" fmla="*/ 96 w 256"/>
                <a:gd name="T17" fmla="*/ 256 h 256"/>
                <a:gd name="T18" fmla="*/ 128 w 256"/>
                <a:gd name="T19" fmla="*/ 95 h 256"/>
                <a:gd name="T20" fmla="*/ 161 w 256"/>
                <a:gd name="T21" fmla="*/ 128 h 256"/>
                <a:gd name="T22" fmla="*/ 128 w 256"/>
                <a:gd name="T23" fmla="*/ 161 h 256"/>
                <a:gd name="T24" fmla="*/ 95 w 256"/>
                <a:gd name="T25" fmla="*/ 128 h 256"/>
                <a:gd name="T26" fmla="*/ 128 w 256"/>
                <a:gd name="T27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56">
                  <a:moveTo>
                    <a:pt x="96" y="256"/>
                  </a:moveTo>
                  <a:cubicBezTo>
                    <a:pt x="160" y="256"/>
                    <a:pt x="160" y="256"/>
                    <a:pt x="160" y="256"/>
                  </a:cubicBezTo>
                  <a:cubicBezTo>
                    <a:pt x="160" y="203"/>
                    <a:pt x="203" y="160"/>
                    <a:pt x="256" y="160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03" y="96"/>
                    <a:pt x="160" y="53"/>
                    <a:pt x="16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3"/>
                    <a:pt x="53" y="96"/>
                    <a:pt x="0" y="96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53" y="160"/>
                    <a:pt x="96" y="203"/>
                    <a:pt x="96" y="256"/>
                  </a:cubicBezTo>
                  <a:moveTo>
                    <a:pt x="128" y="95"/>
                  </a:moveTo>
                  <a:cubicBezTo>
                    <a:pt x="137" y="107"/>
                    <a:pt x="148" y="119"/>
                    <a:pt x="161" y="128"/>
                  </a:cubicBezTo>
                  <a:cubicBezTo>
                    <a:pt x="148" y="137"/>
                    <a:pt x="137" y="148"/>
                    <a:pt x="128" y="161"/>
                  </a:cubicBezTo>
                  <a:cubicBezTo>
                    <a:pt x="118" y="148"/>
                    <a:pt x="107" y="137"/>
                    <a:pt x="95" y="128"/>
                  </a:cubicBezTo>
                  <a:cubicBezTo>
                    <a:pt x="107" y="119"/>
                    <a:pt x="118" y="107"/>
                    <a:pt x="128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57"/>
            <p:cNvSpPr>
              <a:spLocks noEditPoints="1"/>
            </p:cNvSpPr>
            <p:nvPr/>
          </p:nvSpPr>
          <p:spPr bwMode="auto">
            <a:xfrm>
              <a:off x="5086350" y="679450"/>
              <a:ext cx="157163" cy="155575"/>
            </a:xfrm>
            <a:custGeom>
              <a:avLst/>
              <a:gdLst>
                <a:gd name="T0" fmla="*/ 96 w 256"/>
                <a:gd name="T1" fmla="*/ 256 h 256"/>
                <a:gd name="T2" fmla="*/ 160 w 256"/>
                <a:gd name="T3" fmla="*/ 256 h 256"/>
                <a:gd name="T4" fmla="*/ 256 w 256"/>
                <a:gd name="T5" fmla="*/ 160 h 256"/>
                <a:gd name="T6" fmla="*/ 256 w 256"/>
                <a:gd name="T7" fmla="*/ 96 h 256"/>
                <a:gd name="T8" fmla="*/ 160 w 256"/>
                <a:gd name="T9" fmla="*/ 0 h 256"/>
                <a:gd name="T10" fmla="*/ 96 w 256"/>
                <a:gd name="T11" fmla="*/ 0 h 256"/>
                <a:gd name="T12" fmla="*/ 0 w 256"/>
                <a:gd name="T13" fmla="*/ 96 h 256"/>
                <a:gd name="T14" fmla="*/ 0 w 256"/>
                <a:gd name="T15" fmla="*/ 160 h 256"/>
                <a:gd name="T16" fmla="*/ 96 w 256"/>
                <a:gd name="T17" fmla="*/ 256 h 256"/>
                <a:gd name="T18" fmla="*/ 128 w 256"/>
                <a:gd name="T19" fmla="*/ 95 h 256"/>
                <a:gd name="T20" fmla="*/ 161 w 256"/>
                <a:gd name="T21" fmla="*/ 128 h 256"/>
                <a:gd name="T22" fmla="*/ 128 w 256"/>
                <a:gd name="T23" fmla="*/ 161 h 256"/>
                <a:gd name="T24" fmla="*/ 95 w 256"/>
                <a:gd name="T25" fmla="*/ 128 h 256"/>
                <a:gd name="T26" fmla="*/ 128 w 256"/>
                <a:gd name="T27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56">
                  <a:moveTo>
                    <a:pt x="96" y="256"/>
                  </a:moveTo>
                  <a:cubicBezTo>
                    <a:pt x="160" y="256"/>
                    <a:pt x="160" y="256"/>
                    <a:pt x="160" y="256"/>
                  </a:cubicBezTo>
                  <a:cubicBezTo>
                    <a:pt x="160" y="203"/>
                    <a:pt x="203" y="160"/>
                    <a:pt x="256" y="160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03" y="96"/>
                    <a:pt x="160" y="53"/>
                    <a:pt x="16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3"/>
                    <a:pt x="53" y="96"/>
                    <a:pt x="0" y="96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53" y="160"/>
                    <a:pt x="96" y="203"/>
                    <a:pt x="96" y="256"/>
                  </a:cubicBezTo>
                  <a:moveTo>
                    <a:pt x="128" y="95"/>
                  </a:moveTo>
                  <a:cubicBezTo>
                    <a:pt x="137" y="107"/>
                    <a:pt x="148" y="119"/>
                    <a:pt x="161" y="128"/>
                  </a:cubicBezTo>
                  <a:cubicBezTo>
                    <a:pt x="148" y="137"/>
                    <a:pt x="137" y="148"/>
                    <a:pt x="128" y="161"/>
                  </a:cubicBezTo>
                  <a:cubicBezTo>
                    <a:pt x="118" y="148"/>
                    <a:pt x="107" y="137"/>
                    <a:pt x="95" y="128"/>
                  </a:cubicBezTo>
                  <a:cubicBezTo>
                    <a:pt x="107" y="119"/>
                    <a:pt x="118" y="107"/>
                    <a:pt x="128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365851" y="4784266"/>
            <a:ext cx="456668" cy="456668"/>
            <a:chOff x="9224963" y="561975"/>
            <a:chExt cx="1173162" cy="1173163"/>
          </a:xfrm>
          <a:solidFill>
            <a:schemeClr val="bg1"/>
          </a:solidFill>
        </p:grpSpPr>
        <p:sp>
          <p:nvSpPr>
            <p:cNvPr id="115" name="Freeform 71"/>
            <p:cNvSpPr>
              <a:spLocks noEditPoints="1"/>
            </p:cNvSpPr>
            <p:nvPr/>
          </p:nvSpPr>
          <p:spPr bwMode="auto">
            <a:xfrm>
              <a:off x="9224963" y="561975"/>
              <a:ext cx="958850" cy="1173163"/>
            </a:xfrm>
            <a:custGeom>
              <a:avLst/>
              <a:gdLst>
                <a:gd name="T0" fmla="*/ 1472 w 1568"/>
                <a:gd name="T1" fmla="*/ 1196 h 1920"/>
                <a:gd name="T2" fmla="*/ 1536 w 1568"/>
                <a:gd name="T3" fmla="*/ 1120 h 1920"/>
                <a:gd name="T4" fmla="*/ 1440 w 1568"/>
                <a:gd name="T5" fmla="*/ 800 h 1920"/>
                <a:gd name="T6" fmla="*/ 1184 w 1568"/>
                <a:gd name="T7" fmla="*/ 576 h 1920"/>
                <a:gd name="T8" fmla="*/ 608 w 1568"/>
                <a:gd name="T9" fmla="*/ 0 h 1920"/>
                <a:gd name="T10" fmla="*/ 32 w 1568"/>
                <a:gd name="T11" fmla="*/ 576 h 1920"/>
                <a:gd name="T12" fmla="*/ 0 w 1568"/>
                <a:gd name="T13" fmla="*/ 992 h 1920"/>
                <a:gd name="T14" fmla="*/ 0 w 1568"/>
                <a:gd name="T15" fmla="*/ 1472 h 1920"/>
                <a:gd name="T16" fmla="*/ 687 w 1568"/>
                <a:gd name="T17" fmla="*/ 1728 h 1920"/>
                <a:gd name="T18" fmla="*/ 975 w 1568"/>
                <a:gd name="T19" fmla="*/ 1916 h 1920"/>
                <a:gd name="T20" fmla="*/ 1344 w 1568"/>
                <a:gd name="T21" fmla="*/ 1696 h 1920"/>
                <a:gd name="T22" fmla="*/ 1568 w 1568"/>
                <a:gd name="T23" fmla="*/ 1728 h 1920"/>
                <a:gd name="T24" fmla="*/ 1504 w 1568"/>
                <a:gd name="T25" fmla="*/ 1650 h 1920"/>
                <a:gd name="T26" fmla="*/ 1281 w 1568"/>
                <a:gd name="T27" fmla="*/ 1427 h 1920"/>
                <a:gd name="T28" fmla="*/ 1408 w 1568"/>
                <a:gd name="T29" fmla="*/ 1196 h 1920"/>
                <a:gd name="T30" fmla="*/ 930 w 1568"/>
                <a:gd name="T31" fmla="*/ 1139 h 1920"/>
                <a:gd name="T32" fmla="*/ 960 w 1568"/>
                <a:gd name="T33" fmla="*/ 1691 h 1920"/>
                <a:gd name="T34" fmla="*/ 1280 w 1568"/>
                <a:gd name="T35" fmla="*/ 992 h 1920"/>
                <a:gd name="T36" fmla="*/ 1278 w 1568"/>
                <a:gd name="T37" fmla="*/ 1184 h 1920"/>
                <a:gd name="T38" fmla="*/ 192 w 1568"/>
                <a:gd name="T39" fmla="*/ 480 h 1920"/>
                <a:gd name="T40" fmla="*/ 1024 w 1568"/>
                <a:gd name="T41" fmla="*/ 576 h 1920"/>
                <a:gd name="T42" fmla="*/ 608 w 1568"/>
                <a:gd name="T43" fmla="*/ 160 h 1920"/>
                <a:gd name="T44" fmla="*/ 192 w 1568"/>
                <a:gd name="T45" fmla="*/ 576 h 1920"/>
                <a:gd name="T46" fmla="*/ 352 w 1568"/>
                <a:gd name="T47" fmla="*/ 576 h 1920"/>
                <a:gd name="T48" fmla="*/ 864 w 1568"/>
                <a:gd name="T49" fmla="*/ 480 h 1920"/>
                <a:gd name="T50" fmla="*/ 256 w 1568"/>
                <a:gd name="T51" fmla="*/ 1184 h 1920"/>
                <a:gd name="T52" fmla="*/ 64 w 1568"/>
                <a:gd name="T53" fmla="*/ 1184 h 1920"/>
                <a:gd name="T54" fmla="*/ 64 w 1568"/>
                <a:gd name="T55" fmla="*/ 1024 h 1920"/>
                <a:gd name="T56" fmla="*/ 64 w 1568"/>
                <a:gd name="T57" fmla="*/ 1344 h 1920"/>
                <a:gd name="T58" fmla="*/ 64 w 1568"/>
                <a:gd name="T59" fmla="*/ 1440 h 1920"/>
                <a:gd name="T60" fmla="*/ 64 w 1568"/>
                <a:gd name="T61" fmla="*/ 960 h 1920"/>
                <a:gd name="T62" fmla="*/ 256 w 1568"/>
                <a:gd name="T63" fmla="*/ 960 h 1920"/>
                <a:gd name="T64" fmla="*/ 64 w 1568"/>
                <a:gd name="T65" fmla="*/ 1504 h 1920"/>
                <a:gd name="T66" fmla="*/ 320 w 1568"/>
                <a:gd name="T67" fmla="*/ 1312 h 1920"/>
                <a:gd name="T68" fmla="*/ 320 w 1568"/>
                <a:gd name="T69" fmla="*/ 832 h 1920"/>
                <a:gd name="T70" fmla="*/ 64 w 1568"/>
                <a:gd name="T71" fmla="*/ 640 h 1920"/>
                <a:gd name="T72" fmla="*/ 480 w 1568"/>
                <a:gd name="T73" fmla="*/ 800 h 1920"/>
                <a:gd name="T74" fmla="*/ 628 w 1568"/>
                <a:gd name="T75" fmla="*/ 1664 h 1920"/>
                <a:gd name="T76" fmla="*/ 512 w 1568"/>
                <a:gd name="T77" fmla="*/ 1196 h 1920"/>
                <a:gd name="T78" fmla="*/ 1408 w 1568"/>
                <a:gd name="T79" fmla="*/ 1120 h 1920"/>
                <a:gd name="T80" fmla="*/ 1312 w 1568"/>
                <a:gd name="T81" fmla="*/ 928 h 1920"/>
                <a:gd name="T82" fmla="*/ 576 w 1568"/>
                <a:gd name="T83" fmla="*/ 1135 h 1920"/>
                <a:gd name="T84" fmla="*/ 975 w 1568"/>
                <a:gd name="T85" fmla="*/ 1756 h 1920"/>
                <a:gd name="T86" fmla="*/ 960 w 1568"/>
                <a:gd name="T87" fmla="*/ 1851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8" h="1920">
                  <a:moveTo>
                    <a:pt x="1504" y="1650"/>
                  </a:moveTo>
                  <a:cubicBezTo>
                    <a:pt x="1383" y="1530"/>
                    <a:pt x="1383" y="1530"/>
                    <a:pt x="1383" y="1530"/>
                  </a:cubicBezTo>
                  <a:cubicBezTo>
                    <a:pt x="1441" y="1425"/>
                    <a:pt x="1472" y="1312"/>
                    <a:pt x="1472" y="1196"/>
                  </a:cubicBezTo>
                  <a:cubicBezTo>
                    <a:pt x="1472" y="1184"/>
                    <a:pt x="1472" y="1184"/>
                    <a:pt x="1472" y="1184"/>
                  </a:cubicBezTo>
                  <a:cubicBezTo>
                    <a:pt x="1536" y="1184"/>
                    <a:pt x="1536" y="1184"/>
                    <a:pt x="1536" y="1184"/>
                  </a:cubicBezTo>
                  <a:cubicBezTo>
                    <a:pt x="1536" y="1120"/>
                    <a:pt x="1536" y="1120"/>
                    <a:pt x="1536" y="1120"/>
                  </a:cubicBezTo>
                  <a:cubicBezTo>
                    <a:pt x="1472" y="1120"/>
                    <a:pt x="1472" y="1120"/>
                    <a:pt x="1472" y="1120"/>
                  </a:cubicBezTo>
                  <a:cubicBezTo>
                    <a:pt x="1472" y="832"/>
                    <a:pt x="1472" y="832"/>
                    <a:pt x="1472" y="832"/>
                  </a:cubicBezTo>
                  <a:cubicBezTo>
                    <a:pt x="1472" y="814"/>
                    <a:pt x="1458" y="800"/>
                    <a:pt x="1440" y="800"/>
                  </a:cubicBezTo>
                  <a:cubicBezTo>
                    <a:pt x="1216" y="800"/>
                    <a:pt x="1216" y="800"/>
                    <a:pt x="1216" y="800"/>
                  </a:cubicBezTo>
                  <a:cubicBezTo>
                    <a:pt x="1216" y="608"/>
                    <a:pt x="1216" y="608"/>
                    <a:pt x="1216" y="608"/>
                  </a:cubicBezTo>
                  <a:cubicBezTo>
                    <a:pt x="1216" y="590"/>
                    <a:pt x="1202" y="576"/>
                    <a:pt x="1184" y="576"/>
                  </a:cubicBezTo>
                  <a:cubicBezTo>
                    <a:pt x="1088" y="576"/>
                    <a:pt x="1088" y="576"/>
                    <a:pt x="1088" y="576"/>
                  </a:cubicBezTo>
                  <a:cubicBezTo>
                    <a:pt x="1088" y="480"/>
                    <a:pt x="1088" y="480"/>
                    <a:pt x="1088" y="480"/>
                  </a:cubicBezTo>
                  <a:cubicBezTo>
                    <a:pt x="1088" y="215"/>
                    <a:pt x="873" y="0"/>
                    <a:pt x="608" y="0"/>
                  </a:cubicBezTo>
                  <a:cubicBezTo>
                    <a:pt x="343" y="0"/>
                    <a:pt x="128" y="215"/>
                    <a:pt x="128" y="480"/>
                  </a:cubicBezTo>
                  <a:cubicBezTo>
                    <a:pt x="128" y="576"/>
                    <a:pt x="128" y="576"/>
                    <a:pt x="128" y="576"/>
                  </a:cubicBezTo>
                  <a:cubicBezTo>
                    <a:pt x="32" y="576"/>
                    <a:pt x="32" y="576"/>
                    <a:pt x="32" y="576"/>
                  </a:cubicBezTo>
                  <a:cubicBezTo>
                    <a:pt x="14" y="576"/>
                    <a:pt x="0" y="590"/>
                    <a:pt x="0" y="608"/>
                  </a:cubicBezTo>
                  <a:cubicBezTo>
                    <a:pt x="0" y="832"/>
                    <a:pt x="0" y="832"/>
                    <a:pt x="0" y="832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1312"/>
                    <a:pt x="0" y="1312"/>
                    <a:pt x="0" y="1312"/>
                  </a:cubicBezTo>
                  <a:cubicBezTo>
                    <a:pt x="0" y="1472"/>
                    <a:pt x="0" y="1472"/>
                    <a:pt x="0" y="1472"/>
                  </a:cubicBezTo>
                  <a:cubicBezTo>
                    <a:pt x="0" y="1568"/>
                    <a:pt x="0" y="1568"/>
                    <a:pt x="0" y="1568"/>
                  </a:cubicBezTo>
                  <a:cubicBezTo>
                    <a:pt x="0" y="1656"/>
                    <a:pt x="72" y="1728"/>
                    <a:pt x="160" y="1728"/>
                  </a:cubicBezTo>
                  <a:cubicBezTo>
                    <a:pt x="687" y="1728"/>
                    <a:pt x="687" y="1728"/>
                    <a:pt x="687" y="1728"/>
                  </a:cubicBezTo>
                  <a:cubicBezTo>
                    <a:pt x="759" y="1799"/>
                    <a:pt x="845" y="1863"/>
                    <a:pt x="945" y="1916"/>
                  </a:cubicBezTo>
                  <a:cubicBezTo>
                    <a:pt x="950" y="1918"/>
                    <a:pt x="955" y="1920"/>
                    <a:pt x="960" y="1920"/>
                  </a:cubicBezTo>
                  <a:cubicBezTo>
                    <a:pt x="965" y="1920"/>
                    <a:pt x="970" y="1918"/>
                    <a:pt x="975" y="1916"/>
                  </a:cubicBezTo>
                  <a:cubicBezTo>
                    <a:pt x="1137" y="1830"/>
                    <a:pt x="1264" y="1716"/>
                    <a:pt x="1349" y="1586"/>
                  </a:cubicBezTo>
                  <a:cubicBezTo>
                    <a:pt x="1459" y="1696"/>
                    <a:pt x="1459" y="1696"/>
                    <a:pt x="1459" y="1696"/>
                  </a:cubicBezTo>
                  <a:cubicBezTo>
                    <a:pt x="1344" y="1696"/>
                    <a:pt x="1344" y="1696"/>
                    <a:pt x="1344" y="1696"/>
                  </a:cubicBezTo>
                  <a:cubicBezTo>
                    <a:pt x="1344" y="1760"/>
                    <a:pt x="1344" y="1760"/>
                    <a:pt x="1344" y="1760"/>
                  </a:cubicBezTo>
                  <a:cubicBezTo>
                    <a:pt x="1536" y="1760"/>
                    <a:pt x="1536" y="1760"/>
                    <a:pt x="1536" y="1760"/>
                  </a:cubicBezTo>
                  <a:cubicBezTo>
                    <a:pt x="1554" y="1760"/>
                    <a:pt x="1568" y="1745"/>
                    <a:pt x="1568" y="1728"/>
                  </a:cubicBezTo>
                  <a:cubicBezTo>
                    <a:pt x="1568" y="1536"/>
                    <a:pt x="1568" y="1536"/>
                    <a:pt x="1568" y="1536"/>
                  </a:cubicBezTo>
                  <a:cubicBezTo>
                    <a:pt x="1504" y="1536"/>
                    <a:pt x="1504" y="1536"/>
                    <a:pt x="1504" y="1536"/>
                  </a:cubicBezTo>
                  <a:lnTo>
                    <a:pt x="1504" y="1650"/>
                  </a:lnTo>
                  <a:close/>
                  <a:moveTo>
                    <a:pt x="1408" y="1196"/>
                  </a:moveTo>
                  <a:cubicBezTo>
                    <a:pt x="1408" y="1295"/>
                    <a:pt x="1383" y="1392"/>
                    <a:pt x="1336" y="1483"/>
                  </a:cubicBezTo>
                  <a:cubicBezTo>
                    <a:pt x="1281" y="1427"/>
                    <a:pt x="1281" y="1427"/>
                    <a:pt x="1281" y="1427"/>
                  </a:cubicBezTo>
                  <a:cubicBezTo>
                    <a:pt x="1315" y="1351"/>
                    <a:pt x="1336" y="1269"/>
                    <a:pt x="1342" y="1184"/>
                  </a:cubicBezTo>
                  <a:cubicBezTo>
                    <a:pt x="1408" y="1184"/>
                    <a:pt x="1408" y="1184"/>
                    <a:pt x="1408" y="1184"/>
                  </a:cubicBezTo>
                  <a:lnTo>
                    <a:pt x="1408" y="1196"/>
                  </a:lnTo>
                  <a:close/>
                  <a:moveTo>
                    <a:pt x="1280" y="1120"/>
                  </a:moveTo>
                  <a:cubicBezTo>
                    <a:pt x="960" y="1120"/>
                    <a:pt x="960" y="1120"/>
                    <a:pt x="960" y="1120"/>
                  </a:cubicBezTo>
                  <a:cubicBezTo>
                    <a:pt x="947" y="1120"/>
                    <a:pt x="935" y="1127"/>
                    <a:pt x="930" y="1139"/>
                  </a:cubicBezTo>
                  <a:cubicBezTo>
                    <a:pt x="925" y="1151"/>
                    <a:pt x="928" y="1165"/>
                    <a:pt x="937" y="1174"/>
                  </a:cubicBezTo>
                  <a:cubicBezTo>
                    <a:pt x="1203" y="1440"/>
                    <a:pt x="1203" y="1440"/>
                    <a:pt x="1203" y="1440"/>
                  </a:cubicBezTo>
                  <a:cubicBezTo>
                    <a:pt x="1147" y="1543"/>
                    <a:pt x="1064" y="1630"/>
                    <a:pt x="960" y="1691"/>
                  </a:cubicBezTo>
                  <a:cubicBezTo>
                    <a:pt x="762" y="1576"/>
                    <a:pt x="640" y="1364"/>
                    <a:pt x="640" y="1135"/>
                  </a:cubicBezTo>
                  <a:cubicBezTo>
                    <a:pt x="640" y="992"/>
                    <a:pt x="640" y="992"/>
                    <a:pt x="640" y="992"/>
                  </a:cubicBezTo>
                  <a:cubicBezTo>
                    <a:pt x="1280" y="992"/>
                    <a:pt x="1280" y="992"/>
                    <a:pt x="1280" y="992"/>
                  </a:cubicBezTo>
                  <a:lnTo>
                    <a:pt x="1280" y="1120"/>
                  </a:lnTo>
                  <a:close/>
                  <a:moveTo>
                    <a:pt x="1037" y="1184"/>
                  </a:moveTo>
                  <a:cubicBezTo>
                    <a:pt x="1278" y="1184"/>
                    <a:pt x="1278" y="1184"/>
                    <a:pt x="1278" y="1184"/>
                  </a:cubicBezTo>
                  <a:cubicBezTo>
                    <a:pt x="1273" y="1251"/>
                    <a:pt x="1257" y="1317"/>
                    <a:pt x="1232" y="1378"/>
                  </a:cubicBezTo>
                  <a:lnTo>
                    <a:pt x="1037" y="1184"/>
                  </a:lnTo>
                  <a:close/>
                  <a:moveTo>
                    <a:pt x="192" y="480"/>
                  </a:moveTo>
                  <a:cubicBezTo>
                    <a:pt x="192" y="250"/>
                    <a:pt x="379" y="64"/>
                    <a:pt x="608" y="64"/>
                  </a:cubicBezTo>
                  <a:cubicBezTo>
                    <a:pt x="837" y="64"/>
                    <a:pt x="1024" y="250"/>
                    <a:pt x="1024" y="480"/>
                  </a:cubicBezTo>
                  <a:cubicBezTo>
                    <a:pt x="1024" y="576"/>
                    <a:pt x="1024" y="576"/>
                    <a:pt x="1024" y="576"/>
                  </a:cubicBezTo>
                  <a:cubicBezTo>
                    <a:pt x="928" y="576"/>
                    <a:pt x="928" y="576"/>
                    <a:pt x="928" y="576"/>
                  </a:cubicBezTo>
                  <a:cubicBezTo>
                    <a:pt x="928" y="480"/>
                    <a:pt x="928" y="480"/>
                    <a:pt x="928" y="480"/>
                  </a:cubicBezTo>
                  <a:cubicBezTo>
                    <a:pt x="928" y="303"/>
                    <a:pt x="784" y="160"/>
                    <a:pt x="608" y="160"/>
                  </a:cubicBezTo>
                  <a:cubicBezTo>
                    <a:pt x="432" y="160"/>
                    <a:pt x="288" y="303"/>
                    <a:pt x="288" y="480"/>
                  </a:cubicBezTo>
                  <a:cubicBezTo>
                    <a:pt x="288" y="576"/>
                    <a:pt x="288" y="576"/>
                    <a:pt x="288" y="576"/>
                  </a:cubicBezTo>
                  <a:cubicBezTo>
                    <a:pt x="192" y="576"/>
                    <a:pt x="192" y="576"/>
                    <a:pt x="192" y="576"/>
                  </a:cubicBezTo>
                  <a:lnTo>
                    <a:pt x="192" y="480"/>
                  </a:lnTo>
                  <a:close/>
                  <a:moveTo>
                    <a:pt x="864" y="576"/>
                  </a:moveTo>
                  <a:cubicBezTo>
                    <a:pt x="352" y="576"/>
                    <a:pt x="352" y="576"/>
                    <a:pt x="352" y="576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2" y="338"/>
                    <a:pt x="467" y="224"/>
                    <a:pt x="608" y="224"/>
                  </a:cubicBezTo>
                  <a:cubicBezTo>
                    <a:pt x="749" y="224"/>
                    <a:pt x="864" y="338"/>
                    <a:pt x="864" y="480"/>
                  </a:cubicBezTo>
                  <a:lnTo>
                    <a:pt x="864" y="576"/>
                  </a:lnTo>
                  <a:close/>
                  <a:moveTo>
                    <a:pt x="64" y="1184"/>
                  </a:moveTo>
                  <a:cubicBezTo>
                    <a:pt x="256" y="1184"/>
                    <a:pt x="256" y="1184"/>
                    <a:pt x="256" y="1184"/>
                  </a:cubicBezTo>
                  <a:cubicBezTo>
                    <a:pt x="256" y="1280"/>
                    <a:pt x="256" y="1280"/>
                    <a:pt x="256" y="1280"/>
                  </a:cubicBezTo>
                  <a:cubicBezTo>
                    <a:pt x="64" y="1280"/>
                    <a:pt x="64" y="1280"/>
                    <a:pt x="64" y="1280"/>
                  </a:cubicBezTo>
                  <a:lnTo>
                    <a:pt x="64" y="1184"/>
                  </a:lnTo>
                  <a:close/>
                  <a:moveTo>
                    <a:pt x="256" y="1120"/>
                  </a:moveTo>
                  <a:cubicBezTo>
                    <a:pt x="64" y="1120"/>
                    <a:pt x="64" y="1120"/>
                    <a:pt x="64" y="1120"/>
                  </a:cubicBezTo>
                  <a:cubicBezTo>
                    <a:pt x="64" y="1024"/>
                    <a:pt x="64" y="1024"/>
                    <a:pt x="64" y="1024"/>
                  </a:cubicBezTo>
                  <a:cubicBezTo>
                    <a:pt x="256" y="1024"/>
                    <a:pt x="256" y="1024"/>
                    <a:pt x="256" y="1024"/>
                  </a:cubicBezTo>
                  <a:lnTo>
                    <a:pt x="256" y="1120"/>
                  </a:lnTo>
                  <a:close/>
                  <a:moveTo>
                    <a:pt x="64" y="1344"/>
                  </a:moveTo>
                  <a:cubicBezTo>
                    <a:pt x="256" y="1344"/>
                    <a:pt x="256" y="1344"/>
                    <a:pt x="256" y="1344"/>
                  </a:cubicBezTo>
                  <a:cubicBezTo>
                    <a:pt x="256" y="1440"/>
                    <a:pt x="256" y="1440"/>
                    <a:pt x="256" y="1440"/>
                  </a:cubicBezTo>
                  <a:cubicBezTo>
                    <a:pt x="64" y="1440"/>
                    <a:pt x="64" y="1440"/>
                    <a:pt x="64" y="1440"/>
                  </a:cubicBezTo>
                  <a:lnTo>
                    <a:pt x="64" y="1344"/>
                  </a:lnTo>
                  <a:close/>
                  <a:moveTo>
                    <a:pt x="256" y="960"/>
                  </a:moveTo>
                  <a:cubicBezTo>
                    <a:pt x="64" y="960"/>
                    <a:pt x="64" y="960"/>
                    <a:pt x="64" y="960"/>
                  </a:cubicBezTo>
                  <a:cubicBezTo>
                    <a:pt x="64" y="864"/>
                    <a:pt x="64" y="864"/>
                    <a:pt x="64" y="864"/>
                  </a:cubicBezTo>
                  <a:cubicBezTo>
                    <a:pt x="256" y="864"/>
                    <a:pt x="256" y="864"/>
                    <a:pt x="256" y="864"/>
                  </a:cubicBezTo>
                  <a:lnTo>
                    <a:pt x="256" y="960"/>
                  </a:lnTo>
                  <a:close/>
                  <a:moveTo>
                    <a:pt x="160" y="1664"/>
                  </a:moveTo>
                  <a:cubicBezTo>
                    <a:pt x="107" y="1664"/>
                    <a:pt x="64" y="1620"/>
                    <a:pt x="64" y="1568"/>
                  </a:cubicBezTo>
                  <a:cubicBezTo>
                    <a:pt x="64" y="1504"/>
                    <a:pt x="64" y="1504"/>
                    <a:pt x="64" y="1504"/>
                  </a:cubicBezTo>
                  <a:cubicBezTo>
                    <a:pt x="288" y="1504"/>
                    <a:pt x="288" y="1504"/>
                    <a:pt x="288" y="1504"/>
                  </a:cubicBezTo>
                  <a:cubicBezTo>
                    <a:pt x="306" y="1504"/>
                    <a:pt x="320" y="1489"/>
                    <a:pt x="320" y="1472"/>
                  </a:cubicBezTo>
                  <a:cubicBezTo>
                    <a:pt x="320" y="1312"/>
                    <a:pt x="320" y="1312"/>
                    <a:pt x="320" y="1312"/>
                  </a:cubicBezTo>
                  <a:cubicBezTo>
                    <a:pt x="320" y="1152"/>
                    <a:pt x="320" y="1152"/>
                    <a:pt x="320" y="1152"/>
                  </a:cubicBezTo>
                  <a:cubicBezTo>
                    <a:pt x="320" y="992"/>
                    <a:pt x="320" y="992"/>
                    <a:pt x="320" y="992"/>
                  </a:cubicBezTo>
                  <a:cubicBezTo>
                    <a:pt x="320" y="832"/>
                    <a:pt x="320" y="832"/>
                    <a:pt x="320" y="832"/>
                  </a:cubicBezTo>
                  <a:cubicBezTo>
                    <a:pt x="320" y="814"/>
                    <a:pt x="306" y="800"/>
                    <a:pt x="288" y="800"/>
                  </a:cubicBezTo>
                  <a:cubicBezTo>
                    <a:pt x="64" y="800"/>
                    <a:pt x="64" y="800"/>
                    <a:pt x="64" y="800"/>
                  </a:cubicBezTo>
                  <a:cubicBezTo>
                    <a:pt x="64" y="640"/>
                    <a:pt x="64" y="640"/>
                    <a:pt x="64" y="640"/>
                  </a:cubicBezTo>
                  <a:cubicBezTo>
                    <a:pt x="1152" y="640"/>
                    <a:pt x="1152" y="640"/>
                    <a:pt x="1152" y="640"/>
                  </a:cubicBezTo>
                  <a:cubicBezTo>
                    <a:pt x="1152" y="800"/>
                    <a:pt x="1152" y="800"/>
                    <a:pt x="1152" y="800"/>
                  </a:cubicBezTo>
                  <a:cubicBezTo>
                    <a:pt x="480" y="800"/>
                    <a:pt x="480" y="800"/>
                    <a:pt x="480" y="800"/>
                  </a:cubicBezTo>
                  <a:cubicBezTo>
                    <a:pt x="462" y="800"/>
                    <a:pt x="448" y="814"/>
                    <a:pt x="448" y="832"/>
                  </a:cubicBezTo>
                  <a:cubicBezTo>
                    <a:pt x="448" y="1196"/>
                    <a:pt x="448" y="1196"/>
                    <a:pt x="448" y="1196"/>
                  </a:cubicBezTo>
                  <a:cubicBezTo>
                    <a:pt x="448" y="1363"/>
                    <a:pt x="512" y="1525"/>
                    <a:pt x="628" y="1664"/>
                  </a:cubicBezTo>
                  <a:lnTo>
                    <a:pt x="160" y="1664"/>
                  </a:lnTo>
                  <a:close/>
                  <a:moveTo>
                    <a:pt x="960" y="1851"/>
                  </a:moveTo>
                  <a:cubicBezTo>
                    <a:pt x="679" y="1696"/>
                    <a:pt x="512" y="1452"/>
                    <a:pt x="512" y="1196"/>
                  </a:cubicBezTo>
                  <a:cubicBezTo>
                    <a:pt x="512" y="864"/>
                    <a:pt x="512" y="864"/>
                    <a:pt x="512" y="864"/>
                  </a:cubicBezTo>
                  <a:cubicBezTo>
                    <a:pt x="1408" y="864"/>
                    <a:pt x="1408" y="864"/>
                    <a:pt x="1408" y="864"/>
                  </a:cubicBezTo>
                  <a:cubicBezTo>
                    <a:pt x="1408" y="1120"/>
                    <a:pt x="1408" y="1120"/>
                    <a:pt x="1408" y="1120"/>
                  </a:cubicBezTo>
                  <a:cubicBezTo>
                    <a:pt x="1344" y="1120"/>
                    <a:pt x="1344" y="1120"/>
                    <a:pt x="1344" y="1120"/>
                  </a:cubicBezTo>
                  <a:cubicBezTo>
                    <a:pt x="1344" y="960"/>
                    <a:pt x="1344" y="960"/>
                    <a:pt x="1344" y="960"/>
                  </a:cubicBezTo>
                  <a:cubicBezTo>
                    <a:pt x="1344" y="942"/>
                    <a:pt x="1330" y="928"/>
                    <a:pt x="1312" y="928"/>
                  </a:cubicBezTo>
                  <a:cubicBezTo>
                    <a:pt x="608" y="928"/>
                    <a:pt x="608" y="928"/>
                    <a:pt x="608" y="928"/>
                  </a:cubicBezTo>
                  <a:cubicBezTo>
                    <a:pt x="590" y="928"/>
                    <a:pt x="576" y="942"/>
                    <a:pt x="576" y="960"/>
                  </a:cubicBezTo>
                  <a:cubicBezTo>
                    <a:pt x="576" y="1135"/>
                    <a:pt x="576" y="1135"/>
                    <a:pt x="576" y="1135"/>
                  </a:cubicBezTo>
                  <a:cubicBezTo>
                    <a:pt x="576" y="1394"/>
                    <a:pt x="717" y="1632"/>
                    <a:pt x="945" y="1756"/>
                  </a:cubicBezTo>
                  <a:cubicBezTo>
                    <a:pt x="949" y="1758"/>
                    <a:pt x="955" y="1760"/>
                    <a:pt x="960" y="1760"/>
                  </a:cubicBezTo>
                  <a:cubicBezTo>
                    <a:pt x="965" y="1760"/>
                    <a:pt x="971" y="1758"/>
                    <a:pt x="975" y="1756"/>
                  </a:cubicBezTo>
                  <a:cubicBezTo>
                    <a:pt x="1092" y="1692"/>
                    <a:pt x="1186" y="1598"/>
                    <a:pt x="1250" y="1487"/>
                  </a:cubicBezTo>
                  <a:cubicBezTo>
                    <a:pt x="1303" y="1540"/>
                    <a:pt x="1303" y="1540"/>
                    <a:pt x="1303" y="1540"/>
                  </a:cubicBezTo>
                  <a:cubicBezTo>
                    <a:pt x="1226" y="1661"/>
                    <a:pt x="1109" y="1769"/>
                    <a:pt x="960" y="18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Rectangle 72"/>
            <p:cNvSpPr>
              <a:spLocks noChangeArrowheads="1"/>
            </p:cNvSpPr>
            <p:nvPr/>
          </p:nvSpPr>
          <p:spPr bwMode="auto">
            <a:xfrm>
              <a:off x="10202863" y="1247775"/>
              <a:ext cx="39687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Rectangle 73"/>
            <p:cNvSpPr>
              <a:spLocks noChangeArrowheads="1"/>
            </p:cNvSpPr>
            <p:nvPr/>
          </p:nvSpPr>
          <p:spPr bwMode="auto">
            <a:xfrm>
              <a:off x="10282238" y="1247775"/>
              <a:ext cx="381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Rectangle 74"/>
            <p:cNvSpPr>
              <a:spLocks noChangeArrowheads="1"/>
            </p:cNvSpPr>
            <p:nvPr/>
          </p:nvSpPr>
          <p:spPr bwMode="auto">
            <a:xfrm>
              <a:off x="10360025" y="1247775"/>
              <a:ext cx="381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Rectangle 75"/>
            <p:cNvSpPr>
              <a:spLocks noChangeArrowheads="1"/>
            </p:cNvSpPr>
            <p:nvPr/>
          </p:nvSpPr>
          <p:spPr bwMode="auto">
            <a:xfrm>
              <a:off x="10282238" y="7191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Rectangle 76"/>
            <p:cNvSpPr>
              <a:spLocks noChangeArrowheads="1"/>
            </p:cNvSpPr>
            <p:nvPr/>
          </p:nvSpPr>
          <p:spPr bwMode="auto">
            <a:xfrm>
              <a:off x="10360025" y="7191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77"/>
            <p:cNvSpPr>
              <a:spLocks/>
            </p:cNvSpPr>
            <p:nvPr/>
          </p:nvSpPr>
          <p:spPr bwMode="auto">
            <a:xfrm>
              <a:off x="10064750" y="841375"/>
              <a:ext cx="295275" cy="184150"/>
            </a:xfrm>
            <a:custGeom>
              <a:avLst/>
              <a:gdLst>
                <a:gd name="T0" fmla="*/ 483 w 483"/>
                <a:gd name="T1" fmla="*/ 119 h 301"/>
                <a:gd name="T2" fmla="*/ 112 w 483"/>
                <a:gd name="T3" fmla="*/ 119 h 301"/>
                <a:gd name="T4" fmla="*/ 186 w 483"/>
                <a:gd name="T5" fmla="*/ 45 h 301"/>
                <a:gd name="T6" fmla="*/ 140 w 483"/>
                <a:gd name="T7" fmla="*/ 0 h 301"/>
                <a:gd name="T8" fmla="*/ 12 w 483"/>
                <a:gd name="T9" fmla="*/ 128 h 301"/>
                <a:gd name="T10" fmla="*/ 12 w 483"/>
                <a:gd name="T11" fmla="*/ 173 h 301"/>
                <a:gd name="T12" fmla="*/ 140 w 483"/>
                <a:gd name="T13" fmla="*/ 301 h 301"/>
                <a:gd name="T14" fmla="*/ 186 w 483"/>
                <a:gd name="T15" fmla="*/ 256 h 301"/>
                <a:gd name="T16" fmla="*/ 112 w 483"/>
                <a:gd name="T17" fmla="*/ 183 h 301"/>
                <a:gd name="T18" fmla="*/ 483 w 483"/>
                <a:gd name="T19" fmla="*/ 183 h 301"/>
                <a:gd name="T20" fmla="*/ 483 w 483"/>
                <a:gd name="T21" fmla="*/ 1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3" h="301">
                  <a:moveTo>
                    <a:pt x="483" y="119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0" y="140"/>
                    <a:pt x="0" y="161"/>
                    <a:pt x="12" y="173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86" y="256"/>
                    <a:pt x="186" y="256"/>
                    <a:pt x="186" y="256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483" y="183"/>
                    <a:pt x="483" y="183"/>
                    <a:pt x="483" y="183"/>
                  </a:cubicBezTo>
                  <a:lnTo>
                    <a:pt x="483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78"/>
            <p:cNvSpPr>
              <a:spLocks/>
            </p:cNvSpPr>
            <p:nvPr/>
          </p:nvSpPr>
          <p:spPr bwMode="auto">
            <a:xfrm>
              <a:off x="10161588" y="1017588"/>
              <a:ext cx="236537" cy="184150"/>
            </a:xfrm>
            <a:custGeom>
              <a:avLst/>
              <a:gdLst>
                <a:gd name="T0" fmla="*/ 186 w 387"/>
                <a:gd name="T1" fmla="*/ 45 h 301"/>
                <a:gd name="T2" fmla="*/ 140 w 387"/>
                <a:gd name="T3" fmla="*/ 0 h 301"/>
                <a:gd name="T4" fmla="*/ 12 w 387"/>
                <a:gd name="T5" fmla="*/ 128 h 301"/>
                <a:gd name="T6" fmla="*/ 12 w 387"/>
                <a:gd name="T7" fmla="*/ 173 h 301"/>
                <a:gd name="T8" fmla="*/ 140 w 387"/>
                <a:gd name="T9" fmla="*/ 301 h 301"/>
                <a:gd name="T10" fmla="*/ 186 w 387"/>
                <a:gd name="T11" fmla="*/ 256 h 301"/>
                <a:gd name="T12" fmla="*/ 112 w 387"/>
                <a:gd name="T13" fmla="*/ 183 h 301"/>
                <a:gd name="T14" fmla="*/ 387 w 387"/>
                <a:gd name="T15" fmla="*/ 183 h 301"/>
                <a:gd name="T16" fmla="*/ 387 w 387"/>
                <a:gd name="T17" fmla="*/ 119 h 301"/>
                <a:gd name="T18" fmla="*/ 112 w 387"/>
                <a:gd name="T19" fmla="*/ 119 h 301"/>
                <a:gd name="T20" fmla="*/ 186 w 387"/>
                <a:gd name="T21" fmla="*/ 4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7" h="301">
                  <a:moveTo>
                    <a:pt x="186" y="45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0" y="140"/>
                    <a:pt x="0" y="161"/>
                    <a:pt x="12" y="173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86" y="256"/>
                    <a:pt x="186" y="256"/>
                    <a:pt x="186" y="256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387" y="183"/>
                    <a:pt x="387" y="183"/>
                    <a:pt x="387" y="183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112" y="119"/>
                    <a:pt x="112" y="119"/>
                    <a:pt x="112" y="119"/>
                  </a:cubicBezTo>
                  <a:lnTo>
                    <a:pt x="18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79"/>
            <p:cNvSpPr>
              <a:spLocks/>
            </p:cNvSpPr>
            <p:nvPr/>
          </p:nvSpPr>
          <p:spPr bwMode="auto">
            <a:xfrm>
              <a:off x="9947275" y="646113"/>
              <a:ext cx="295275" cy="184150"/>
            </a:xfrm>
            <a:custGeom>
              <a:avLst/>
              <a:gdLst>
                <a:gd name="T0" fmla="*/ 140 w 483"/>
                <a:gd name="T1" fmla="*/ 301 h 301"/>
                <a:gd name="T2" fmla="*/ 186 w 483"/>
                <a:gd name="T3" fmla="*/ 256 h 301"/>
                <a:gd name="T4" fmla="*/ 112 w 483"/>
                <a:gd name="T5" fmla="*/ 183 h 301"/>
                <a:gd name="T6" fmla="*/ 483 w 483"/>
                <a:gd name="T7" fmla="*/ 183 h 301"/>
                <a:gd name="T8" fmla="*/ 483 w 483"/>
                <a:gd name="T9" fmla="*/ 119 h 301"/>
                <a:gd name="T10" fmla="*/ 112 w 483"/>
                <a:gd name="T11" fmla="*/ 119 h 301"/>
                <a:gd name="T12" fmla="*/ 186 w 483"/>
                <a:gd name="T13" fmla="*/ 45 h 301"/>
                <a:gd name="T14" fmla="*/ 140 w 483"/>
                <a:gd name="T15" fmla="*/ 0 h 301"/>
                <a:gd name="T16" fmla="*/ 12 w 483"/>
                <a:gd name="T17" fmla="*/ 128 h 301"/>
                <a:gd name="T18" fmla="*/ 12 w 483"/>
                <a:gd name="T19" fmla="*/ 173 h 301"/>
                <a:gd name="T20" fmla="*/ 140 w 483"/>
                <a:gd name="T21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3" h="301">
                  <a:moveTo>
                    <a:pt x="140" y="301"/>
                  </a:moveTo>
                  <a:cubicBezTo>
                    <a:pt x="186" y="256"/>
                    <a:pt x="186" y="256"/>
                    <a:pt x="186" y="256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483" y="183"/>
                    <a:pt x="483" y="183"/>
                    <a:pt x="483" y="183"/>
                  </a:cubicBezTo>
                  <a:cubicBezTo>
                    <a:pt x="483" y="119"/>
                    <a:pt x="483" y="119"/>
                    <a:pt x="483" y="119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0" y="140"/>
                    <a:pt x="0" y="161"/>
                    <a:pt x="12" y="173"/>
                  </a:cubicBezTo>
                  <a:lnTo>
                    <a:pt x="140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774062" y="2343611"/>
            <a:ext cx="456668" cy="456668"/>
            <a:chOff x="9224963" y="2505075"/>
            <a:chExt cx="1173162" cy="1173163"/>
          </a:xfrm>
          <a:solidFill>
            <a:schemeClr val="bg1"/>
          </a:solidFill>
        </p:grpSpPr>
        <p:sp>
          <p:nvSpPr>
            <p:cNvPr id="134" name="Freeform 155"/>
            <p:cNvSpPr>
              <a:spLocks noEditPoints="1"/>
            </p:cNvSpPr>
            <p:nvPr/>
          </p:nvSpPr>
          <p:spPr bwMode="auto">
            <a:xfrm>
              <a:off x="9224963" y="2505075"/>
              <a:ext cx="1155700" cy="1173163"/>
            </a:xfrm>
            <a:custGeom>
              <a:avLst/>
              <a:gdLst>
                <a:gd name="T0" fmla="*/ 1760 w 1891"/>
                <a:gd name="T1" fmla="*/ 832 h 1920"/>
                <a:gd name="T2" fmla="*/ 1504 w 1891"/>
                <a:gd name="T3" fmla="*/ 768 h 1920"/>
                <a:gd name="T4" fmla="*/ 1632 w 1891"/>
                <a:gd name="T5" fmla="*/ 736 h 1920"/>
                <a:gd name="T6" fmla="*/ 1472 w 1891"/>
                <a:gd name="T7" fmla="*/ 160 h 1920"/>
                <a:gd name="T8" fmla="*/ 1167 w 1891"/>
                <a:gd name="T9" fmla="*/ 226 h 1920"/>
                <a:gd name="T10" fmla="*/ 640 w 1891"/>
                <a:gd name="T11" fmla="*/ 576 h 1920"/>
                <a:gd name="T12" fmla="*/ 480 w 1891"/>
                <a:gd name="T13" fmla="*/ 160 h 1920"/>
                <a:gd name="T14" fmla="*/ 175 w 1891"/>
                <a:gd name="T15" fmla="*/ 226 h 1920"/>
                <a:gd name="T16" fmla="*/ 32 w 1891"/>
                <a:gd name="T17" fmla="*/ 768 h 1920"/>
                <a:gd name="T18" fmla="*/ 128 w 1891"/>
                <a:gd name="T19" fmla="*/ 1184 h 1920"/>
                <a:gd name="T20" fmla="*/ 320 w 1891"/>
                <a:gd name="T21" fmla="*/ 1216 h 1920"/>
                <a:gd name="T22" fmla="*/ 352 w 1891"/>
                <a:gd name="T23" fmla="*/ 1920 h 1920"/>
                <a:gd name="T24" fmla="*/ 1344 w 1891"/>
                <a:gd name="T25" fmla="*/ 1888 h 1920"/>
                <a:gd name="T26" fmla="*/ 1879 w 1891"/>
                <a:gd name="T27" fmla="*/ 937 h 1920"/>
                <a:gd name="T28" fmla="*/ 1228 w 1891"/>
                <a:gd name="T29" fmla="*/ 288 h 1920"/>
                <a:gd name="T30" fmla="*/ 1216 w 1891"/>
                <a:gd name="T31" fmla="*/ 160 h 1920"/>
                <a:gd name="T32" fmla="*/ 1375 w 1891"/>
                <a:gd name="T33" fmla="*/ 231 h 1920"/>
                <a:gd name="T34" fmla="*/ 1423 w 1891"/>
                <a:gd name="T35" fmla="*/ 288 h 1920"/>
                <a:gd name="T36" fmla="*/ 1504 w 1891"/>
                <a:gd name="T37" fmla="*/ 704 h 1920"/>
                <a:gd name="T38" fmla="*/ 1440 w 1891"/>
                <a:gd name="T39" fmla="*/ 1154 h 1920"/>
                <a:gd name="T40" fmla="*/ 1335 w 1891"/>
                <a:gd name="T41" fmla="*/ 841 h 1920"/>
                <a:gd name="T42" fmla="*/ 1120 w 1891"/>
                <a:gd name="T43" fmla="*/ 384 h 1920"/>
                <a:gd name="T44" fmla="*/ 1056 w 1891"/>
                <a:gd name="T45" fmla="*/ 576 h 1920"/>
                <a:gd name="T46" fmla="*/ 1088 w 1891"/>
                <a:gd name="T47" fmla="*/ 832 h 1920"/>
                <a:gd name="T48" fmla="*/ 320 w 1891"/>
                <a:gd name="T49" fmla="*/ 608 h 1920"/>
                <a:gd name="T50" fmla="*/ 192 w 1891"/>
                <a:gd name="T51" fmla="*/ 384 h 1920"/>
                <a:gd name="T52" fmla="*/ 64 w 1891"/>
                <a:gd name="T53" fmla="*/ 704 h 1920"/>
                <a:gd name="T54" fmla="*/ 236 w 1891"/>
                <a:gd name="T55" fmla="*/ 288 h 1920"/>
                <a:gd name="T56" fmla="*/ 224 w 1891"/>
                <a:gd name="T57" fmla="*/ 160 h 1920"/>
                <a:gd name="T58" fmla="*/ 383 w 1891"/>
                <a:gd name="T59" fmla="*/ 231 h 1920"/>
                <a:gd name="T60" fmla="*/ 431 w 1891"/>
                <a:gd name="T61" fmla="*/ 288 h 1920"/>
                <a:gd name="T62" fmla="*/ 512 w 1891"/>
                <a:gd name="T63" fmla="*/ 576 h 1920"/>
                <a:gd name="T64" fmla="*/ 448 w 1891"/>
                <a:gd name="T65" fmla="*/ 576 h 1920"/>
                <a:gd name="T66" fmla="*/ 1280 w 1891"/>
                <a:gd name="T67" fmla="*/ 1856 h 1920"/>
                <a:gd name="T68" fmla="*/ 1024 w 1891"/>
                <a:gd name="T69" fmla="*/ 640 h 1920"/>
                <a:gd name="T70" fmla="*/ 1056 w 1891"/>
                <a:gd name="T71" fmla="*/ 896 h 1920"/>
                <a:gd name="T72" fmla="*/ 1133 w 1891"/>
                <a:gd name="T73" fmla="*/ 1477 h 1920"/>
                <a:gd name="T74" fmla="*/ 960 w 1891"/>
                <a:gd name="T75" fmla="*/ 1754 h 1920"/>
                <a:gd name="T76" fmla="*/ 997 w 1891"/>
                <a:gd name="T77" fmla="*/ 1791 h 1920"/>
                <a:gd name="T78" fmla="*/ 1275 w 1891"/>
                <a:gd name="T79" fmla="*/ 1618 h 1920"/>
                <a:gd name="T80" fmla="*/ 1097 w 1891"/>
                <a:gd name="T81" fmla="*/ 1609 h 1920"/>
                <a:gd name="T82" fmla="*/ 1146 w 1891"/>
                <a:gd name="T83" fmla="*/ 1543 h 1920"/>
                <a:gd name="T84" fmla="*/ 1085 w 1891"/>
                <a:gd name="T85" fmla="*/ 1712 h 1920"/>
                <a:gd name="T86" fmla="*/ 1247 w 1891"/>
                <a:gd name="T87" fmla="*/ 1554 h 1920"/>
                <a:gd name="T88" fmla="*/ 1811 w 1891"/>
                <a:gd name="T89" fmla="*/ 9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91" h="1920">
                  <a:moveTo>
                    <a:pt x="1879" y="937"/>
                  </a:moveTo>
                  <a:cubicBezTo>
                    <a:pt x="1783" y="841"/>
                    <a:pt x="1783" y="841"/>
                    <a:pt x="1783" y="841"/>
                  </a:cubicBezTo>
                  <a:cubicBezTo>
                    <a:pt x="1777" y="835"/>
                    <a:pt x="1768" y="831"/>
                    <a:pt x="1760" y="832"/>
                  </a:cubicBezTo>
                  <a:cubicBezTo>
                    <a:pt x="1751" y="832"/>
                    <a:pt x="1743" y="835"/>
                    <a:pt x="1737" y="842"/>
                  </a:cubicBezTo>
                  <a:cubicBezTo>
                    <a:pt x="1504" y="1087"/>
                    <a:pt x="1504" y="1087"/>
                    <a:pt x="1504" y="1087"/>
                  </a:cubicBezTo>
                  <a:cubicBezTo>
                    <a:pt x="1504" y="768"/>
                    <a:pt x="1504" y="768"/>
                    <a:pt x="1504" y="768"/>
                  </a:cubicBezTo>
                  <a:cubicBezTo>
                    <a:pt x="1600" y="768"/>
                    <a:pt x="1600" y="768"/>
                    <a:pt x="1600" y="768"/>
                  </a:cubicBezTo>
                  <a:cubicBezTo>
                    <a:pt x="1618" y="768"/>
                    <a:pt x="1632" y="753"/>
                    <a:pt x="1632" y="736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433"/>
                    <a:pt x="1632" y="433"/>
                    <a:pt x="1632" y="433"/>
                  </a:cubicBezTo>
                  <a:cubicBezTo>
                    <a:pt x="1632" y="330"/>
                    <a:pt x="1558" y="243"/>
                    <a:pt x="1457" y="226"/>
                  </a:cubicBezTo>
                  <a:cubicBezTo>
                    <a:pt x="1467" y="205"/>
                    <a:pt x="1472" y="183"/>
                    <a:pt x="1472" y="160"/>
                  </a:cubicBezTo>
                  <a:cubicBezTo>
                    <a:pt x="1472" y="71"/>
                    <a:pt x="1400" y="0"/>
                    <a:pt x="1312" y="0"/>
                  </a:cubicBezTo>
                  <a:cubicBezTo>
                    <a:pt x="1224" y="0"/>
                    <a:pt x="1152" y="71"/>
                    <a:pt x="1152" y="160"/>
                  </a:cubicBezTo>
                  <a:cubicBezTo>
                    <a:pt x="1152" y="183"/>
                    <a:pt x="1157" y="205"/>
                    <a:pt x="1167" y="226"/>
                  </a:cubicBezTo>
                  <a:cubicBezTo>
                    <a:pt x="1066" y="243"/>
                    <a:pt x="992" y="330"/>
                    <a:pt x="992" y="433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640" y="576"/>
                    <a:pt x="640" y="576"/>
                    <a:pt x="640" y="576"/>
                  </a:cubicBezTo>
                  <a:cubicBezTo>
                    <a:pt x="640" y="433"/>
                    <a:pt x="640" y="433"/>
                    <a:pt x="640" y="433"/>
                  </a:cubicBezTo>
                  <a:cubicBezTo>
                    <a:pt x="640" y="330"/>
                    <a:pt x="566" y="243"/>
                    <a:pt x="465" y="226"/>
                  </a:cubicBezTo>
                  <a:cubicBezTo>
                    <a:pt x="475" y="205"/>
                    <a:pt x="480" y="183"/>
                    <a:pt x="480" y="160"/>
                  </a:cubicBezTo>
                  <a:cubicBezTo>
                    <a:pt x="480" y="71"/>
                    <a:pt x="408" y="0"/>
                    <a:pt x="320" y="0"/>
                  </a:cubicBezTo>
                  <a:cubicBezTo>
                    <a:pt x="232" y="0"/>
                    <a:pt x="160" y="71"/>
                    <a:pt x="160" y="160"/>
                  </a:cubicBezTo>
                  <a:cubicBezTo>
                    <a:pt x="160" y="183"/>
                    <a:pt x="165" y="205"/>
                    <a:pt x="175" y="226"/>
                  </a:cubicBezTo>
                  <a:cubicBezTo>
                    <a:pt x="74" y="243"/>
                    <a:pt x="0" y="330"/>
                    <a:pt x="0" y="433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53"/>
                    <a:pt x="14" y="768"/>
                    <a:pt x="32" y="768"/>
                  </a:cubicBezTo>
                  <a:cubicBezTo>
                    <a:pt x="32" y="768"/>
                    <a:pt x="32" y="768"/>
                    <a:pt x="32" y="768"/>
                  </a:cubicBezTo>
                  <a:cubicBezTo>
                    <a:pt x="128" y="768"/>
                    <a:pt x="128" y="768"/>
                    <a:pt x="128" y="768"/>
                  </a:cubicBezTo>
                  <a:cubicBezTo>
                    <a:pt x="128" y="1184"/>
                    <a:pt x="128" y="1184"/>
                    <a:pt x="128" y="1184"/>
                  </a:cubicBezTo>
                  <a:cubicBezTo>
                    <a:pt x="128" y="1201"/>
                    <a:pt x="142" y="1216"/>
                    <a:pt x="160" y="1216"/>
                  </a:cubicBezTo>
                  <a:cubicBezTo>
                    <a:pt x="160" y="1216"/>
                    <a:pt x="160" y="1216"/>
                    <a:pt x="160" y="1216"/>
                  </a:cubicBezTo>
                  <a:cubicBezTo>
                    <a:pt x="320" y="1216"/>
                    <a:pt x="320" y="1216"/>
                    <a:pt x="320" y="1216"/>
                  </a:cubicBezTo>
                  <a:cubicBezTo>
                    <a:pt x="320" y="1888"/>
                    <a:pt x="320" y="1888"/>
                    <a:pt x="320" y="1888"/>
                  </a:cubicBezTo>
                  <a:cubicBezTo>
                    <a:pt x="320" y="1905"/>
                    <a:pt x="334" y="1920"/>
                    <a:pt x="352" y="1920"/>
                  </a:cubicBezTo>
                  <a:cubicBezTo>
                    <a:pt x="352" y="1920"/>
                    <a:pt x="352" y="1920"/>
                    <a:pt x="352" y="1920"/>
                  </a:cubicBezTo>
                  <a:cubicBezTo>
                    <a:pt x="1312" y="1920"/>
                    <a:pt x="1312" y="1920"/>
                    <a:pt x="1312" y="1920"/>
                  </a:cubicBezTo>
                  <a:cubicBezTo>
                    <a:pt x="1330" y="1920"/>
                    <a:pt x="1344" y="1905"/>
                    <a:pt x="1344" y="1888"/>
                  </a:cubicBezTo>
                  <a:cubicBezTo>
                    <a:pt x="1344" y="1888"/>
                    <a:pt x="1344" y="1888"/>
                    <a:pt x="1344" y="1888"/>
                  </a:cubicBezTo>
                  <a:cubicBezTo>
                    <a:pt x="1344" y="1545"/>
                    <a:pt x="1344" y="1545"/>
                    <a:pt x="1344" y="1545"/>
                  </a:cubicBezTo>
                  <a:cubicBezTo>
                    <a:pt x="1879" y="982"/>
                    <a:pt x="1879" y="982"/>
                    <a:pt x="1879" y="982"/>
                  </a:cubicBezTo>
                  <a:cubicBezTo>
                    <a:pt x="1891" y="969"/>
                    <a:pt x="1891" y="949"/>
                    <a:pt x="1879" y="937"/>
                  </a:cubicBezTo>
                  <a:moveTo>
                    <a:pt x="1056" y="433"/>
                  </a:moveTo>
                  <a:cubicBezTo>
                    <a:pt x="1056" y="353"/>
                    <a:pt x="1121" y="288"/>
                    <a:pt x="1201" y="288"/>
                  </a:cubicBezTo>
                  <a:cubicBezTo>
                    <a:pt x="1228" y="288"/>
                    <a:pt x="1228" y="288"/>
                    <a:pt x="1228" y="288"/>
                  </a:cubicBezTo>
                  <a:cubicBezTo>
                    <a:pt x="1246" y="288"/>
                    <a:pt x="1260" y="273"/>
                    <a:pt x="1260" y="256"/>
                  </a:cubicBezTo>
                  <a:cubicBezTo>
                    <a:pt x="1260" y="246"/>
                    <a:pt x="1256" y="238"/>
                    <a:pt x="1249" y="231"/>
                  </a:cubicBezTo>
                  <a:cubicBezTo>
                    <a:pt x="1228" y="214"/>
                    <a:pt x="1216" y="187"/>
                    <a:pt x="1216" y="160"/>
                  </a:cubicBezTo>
                  <a:cubicBezTo>
                    <a:pt x="1216" y="107"/>
                    <a:pt x="1259" y="64"/>
                    <a:pt x="1312" y="64"/>
                  </a:cubicBezTo>
                  <a:cubicBezTo>
                    <a:pt x="1365" y="64"/>
                    <a:pt x="1408" y="107"/>
                    <a:pt x="1408" y="160"/>
                  </a:cubicBezTo>
                  <a:cubicBezTo>
                    <a:pt x="1408" y="187"/>
                    <a:pt x="1396" y="214"/>
                    <a:pt x="1375" y="231"/>
                  </a:cubicBezTo>
                  <a:cubicBezTo>
                    <a:pt x="1361" y="243"/>
                    <a:pt x="1360" y="263"/>
                    <a:pt x="1372" y="277"/>
                  </a:cubicBezTo>
                  <a:cubicBezTo>
                    <a:pt x="1378" y="284"/>
                    <a:pt x="1387" y="288"/>
                    <a:pt x="1396" y="288"/>
                  </a:cubicBezTo>
                  <a:cubicBezTo>
                    <a:pt x="1423" y="288"/>
                    <a:pt x="1423" y="288"/>
                    <a:pt x="1423" y="288"/>
                  </a:cubicBezTo>
                  <a:cubicBezTo>
                    <a:pt x="1503" y="288"/>
                    <a:pt x="1568" y="353"/>
                    <a:pt x="1568" y="433"/>
                  </a:cubicBezTo>
                  <a:cubicBezTo>
                    <a:pt x="1568" y="704"/>
                    <a:pt x="1568" y="704"/>
                    <a:pt x="1568" y="704"/>
                  </a:cubicBezTo>
                  <a:cubicBezTo>
                    <a:pt x="1504" y="704"/>
                    <a:pt x="1504" y="704"/>
                    <a:pt x="1504" y="704"/>
                  </a:cubicBezTo>
                  <a:cubicBezTo>
                    <a:pt x="1504" y="384"/>
                    <a:pt x="1504" y="384"/>
                    <a:pt x="1504" y="384"/>
                  </a:cubicBezTo>
                  <a:cubicBezTo>
                    <a:pt x="1440" y="384"/>
                    <a:pt x="1440" y="384"/>
                    <a:pt x="1440" y="384"/>
                  </a:cubicBezTo>
                  <a:cubicBezTo>
                    <a:pt x="1440" y="1154"/>
                    <a:pt x="1440" y="1154"/>
                    <a:pt x="1440" y="1154"/>
                  </a:cubicBezTo>
                  <a:cubicBezTo>
                    <a:pt x="1344" y="1255"/>
                    <a:pt x="1344" y="1255"/>
                    <a:pt x="1344" y="1255"/>
                  </a:cubicBezTo>
                  <a:cubicBezTo>
                    <a:pt x="1344" y="864"/>
                    <a:pt x="1344" y="864"/>
                    <a:pt x="1344" y="864"/>
                  </a:cubicBezTo>
                  <a:cubicBezTo>
                    <a:pt x="1344" y="855"/>
                    <a:pt x="1341" y="847"/>
                    <a:pt x="1335" y="841"/>
                  </a:cubicBezTo>
                  <a:cubicBezTo>
                    <a:pt x="1184" y="690"/>
                    <a:pt x="1184" y="690"/>
                    <a:pt x="1184" y="690"/>
                  </a:cubicBezTo>
                  <a:cubicBezTo>
                    <a:pt x="1184" y="384"/>
                    <a:pt x="1184" y="384"/>
                    <a:pt x="1184" y="384"/>
                  </a:cubicBezTo>
                  <a:cubicBezTo>
                    <a:pt x="1120" y="384"/>
                    <a:pt x="1120" y="384"/>
                    <a:pt x="1120" y="384"/>
                  </a:cubicBezTo>
                  <a:cubicBezTo>
                    <a:pt x="1120" y="626"/>
                    <a:pt x="1120" y="626"/>
                    <a:pt x="1120" y="626"/>
                  </a:cubicBezTo>
                  <a:cubicBezTo>
                    <a:pt x="1079" y="585"/>
                    <a:pt x="1079" y="585"/>
                    <a:pt x="1079" y="585"/>
                  </a:cubicBezTo>
                  <a:cubicBezTo>
                    <a:pt x="1073" y="579"/>
                    <a:pt x="1064" y="576"/>
                    <a:pt x="1056" y="576"/>
                  </a:cubicBezTo>
                  <a:lnTo>
                    <a:pt x="1056" y="433"/>
                  </a:lnTo>
                  <a:close/>
                  <a:moveTo>
                    <a:pt x="1235" y="832"/>
                  </a:moveTo>
                  <a:cubicBezTo>
                    <a:pt x="1088" y="832"/>
                    <a:pt x="1088" y="832"/>
                    <a:pt x="1088" y="832"/>
                  </a:cubicBezTo>
                  <a:cubicBezTo>
                    <a:pt x="1088" y="685"/>
                    <a:pt x="1088" y="685"/>
                    <a:pt x="1088" y="685"/>
                  </a:cubicBezTo>
                  <a:lnTo>
                    <a:pt x="1235" y="832"/>
                  </a:lnTo>
                  <a:close/>
                  <a:moveTo>
                    <a:pt x="320" y="608"/>
                  </a:moveTo>
                  <a:cubicBezTo>
                    <a:pt x="320" y="1152"/>
                    <a:pt x="320" y="1152"/>
                    <a:pt x="320" y="1152"/>
                  </a:cubicBezTo>
                  <a:cubicBezTo>
                    <a:pt x="192" y="1152"/>
                    <a:pt x="192" y="1152"/>
                    <a:pt x="192" y="1152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128" y="704"/>
                    <a:pt x="128" y="704"/>
                    <a:pt x="128" y="704"/>
                  </a:cubicBezTo>
                  <a:cubicBezTo>
                    <a:pt x="64" y="704"/>
                    <a:pt x="64" y="704"/>
                    <a:pt x="64" y="704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353"/>
                    <a:pt x="129" y="288"/>
                    <a:pt x="209" y="288"/>
                  </a:cubicBezTo>
                  <a:cubicBezTo>
                    <a:pt x="236" y="288"/>
                    <a:pt x="236" y="288"/>
                    <a:pt x="236" y="288"/>
                  </a:cubicBezTo>
                  <a:cubicBezTo>
                    <a:pt x="254" y="288"/>
                    <a:pt x="268" y="273"/>
                    <a:pt x="268" y="256"/>
                  </a:cubicBezTo>
                  <a:cubicBezTo>
                    <a:pt x="268" y="246"/>
                    <a:pt x="264" y="238"/>
                    <a:pt x="257" y="231"/>
                  </a:cubicBezTo>
                  <a:cubicBezTo>
                    <a:pt x="236" y="214"/>
                    <a:pt x="224" y="187"/>
                    <a:pt x="224" y="160"/>
                  </a:cubicBezTo>
                  <a:cubicBezTo>
                    <a:pt x="224" y="107"/>
                    <a:pt x="267" y="64"/>
                    <a:pt x="320" y="64"/>
                  </a:cubicBezTo>
                  <a:cubicBezTo>
                    <a:pt x="373" y="64"/>
                    <a:pt x="416" y="107"/>
                    <a:pt x="416" y="160"/>
                  </a:cubicBezTo>
                  <a:cubicBezTo>
                    <a:pt x="416" y="187"/>
                    <a:pt x="404" y="214"/>
                    <a:pt x="383" y="231"/>
                  </a:cubicBezTo>
                  <a:cubicBezTo>
                    <a:pt x="369" y="243"/>
                    <a:pt x="368" y="263"/>
                    <a:pt x="380" y="277"/>
                  </a:cubicBezTo>
                  <a:cubicBezTo>
                    <a:pt x="386" y="284"/>
                    <a:pt x="395" y="288"/>
                    <a:pt x="404" y="288"/>
                  </a:cubicBezTo>
                  <a:cubicBezTo>
                    <a:pt x="431" y="288"/>
                    <a:pt x="431" y="288"/>
                    <a:pt x="431" y="288"/>
                  </a:cubicBezTo>
                  <a:cubicBezTo>
                    <a:pt x="511" y="288"/>
                    <a:pt x="576" y="353"/>
                    <a:pt x="576" y="433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12" y="576"/>
                    <a:pt x="512" y="576"/>
                    <a:pt x="512" y="576"/>
                  </a:cubicBezTo>
                  <a:cubicBezTo>
                    <a:pt x="512" y="384"/>
                    <a:pt x="512" y="384"/>
                    <a:pt x="512" y="384"/>
                  </a:cubicBezTo>
                  <a:cubicBezTo>
                    <a:pt x="448" y="384"/>
                    <a:pt x="448" y="384"/>
                    <a:pt x="448" y="384"/>
                  </a:cubicBezTo>
                  <a:cubicBezTo>
                    <a:pt x="448" y="576"/>
                    <a:pt x="448" y="576"/>
                    <a:pt x="448" y="576"/>
                  </a:cubicBezTo>
                  <a:cubicBezTo>
                    <a:pt x="352" y="576"/>
                    <a:pt x="352" y="576"/>
                    <a:pt x="352" y="576"/>
                  </a:cubicBezTo>
                  <a:cubicBezTo>
                    <a:pt x="334" y="576"/>
                    <a:pt x="320" y="590"/>
                    <a:pt x="320" y="608"/>
                  </a:cubicBezTo>
                  <a:close/>
                  <a:moveTo>
                    <a:pt x="1280" y="1856"/>
                  </a:moveTo>
                  <a:cubicBezTo>
                    <a:pt x="384" y="1856"/>
                    <a:pt x="384" y="1856"/>
                    <a:pt x="384" y="1856"/>
                  </a:cubicBezTo>
                  <a:cubicBezTo>
                    <a:pt x="384" y="640"/>
                    <a:pt x="384" y="640"/>
                    <a:pt x="384" y="640"/>
                  </a:cubicBezTo>
                  <a:cubicBezTo>
                    <a:pt x="1024" y="640"/>
                    <a:pt x="1024" y="640"/>
                    <a:pt x="1024" y="640"/>
                  </a:cubicBezTo>
                  <a:cubicBezTo>
                    <a:pt x="1024" y="864"/>
                    <a:pt x="1024" y="864"/>
                    <a:pt x="1024" y="864"/>
                  </a:cubicBezTo>
                  <a:cubicBezTo>
                    <a:pt x="1024" y="881"/>
                    <a:pt x="1038" y="896"/>
                    <a:pt x="1056" y="896"/>
                  </a:cubicBezTo>
                  <a:cubicBezTo>
                    <a:pt x="1056" y="896"/>
                    <a:pt x="1056" y="896"/>
                    <a:pt x="1056" y="896"/>
                  </a:cubicBezTo>
                  <a:cubicBezTo>
                    <a:pt x="1280" y="896"/>
                    <a:pt x="1280" y="896"/>
                    <a:pt x="1280" y="896"/>
                  </a:cubicBezTo>
                  <a:cubicBezTo>
                    <a:pt x="1280" y="1322"/>
                    <a:pt x="1280" y="1322"/>
                    <a:pt x="1280" y="1322"/>
                  </a:cubicBezTo>
                  <a:cubicBezTo>
                    <a:pt x="1133" y="1477"/>
                    <a:pt x="1133" y="1477"/>
                    <a:pt x="1133" y="1477"/>
                  </a:cubicBezTo>
                  <a:cubicBezTo>
                    <a:pt x="1010" y="1539"/>
                    <a:pt x="1010" y="1539"/>
                    <a:pt x="1010" y="1539"/>
                  </a:cubicBezTo>
                  <a:cubicBezTo>
                    <a:pt x="1001" y="1544"/>
                    <a:pt x="994" y="1552"/>
                    <a:pt x="992" y="1562"/>
                  </a:cubicBezTo>
                  <a:cubicBezTo>
                    <a:pt x="960" y="1754"/>
                    <a:pt x="960" y="1754"/>
                    <a:pt x="960" y="1754"/>
                  </a:cubicBezTo>
                  <a:cubicBezTo>
                    <a:pt x="958" y="1772"/>
                    <a:pt x="969" y="1788"/>
                    <a:pt x="987" y="1791"/>
                  </a:cubicBezTo>
                  <a:cubicBezTo>
                    <a:pt x="988" y="1791"/>
                    <a:pt x="990" y="1792"/>
                    <a:pt x="992" y="1792"/>
                  </a:cubicBezTo>
                  <a:cubicBezTo>
                    <a:pt x="994" y="1792"/>
                    <a:pt x="996" y="1791"/>
                    <a:pt x="997" y="1791"/>
                  </a:cubicBezTo>
                  <a:cubicBezTo>
                    <a:pt x="1189" y="1759"/>
                    <a:pt x="1189" y="1759"/>
                    <a:pt x="1189" y="1759"/>
                  </a:cubicBezTo>
                  <a:cubicBezTo>
                    <a:pt x="1199" y="1757"/>
                    <a:pt x="1208" y="1751"/>
                    <a:pt x="1213" y="1742"/>
                  </a:cubicBezTo>
                  <a:cubicBezTo>
                    <a:pt x="1275" y="1618"/>
                    <a:pt x="1275" y="1618"/>
                    <a:pt x="1275" y="1618"/>
                  </a:cubicBezTo>
                  <a:cubicBezTo>
                    <a:pt x="1280" y="1612"/>
                    <a:pt x="1280" y="1612"/>
                    <a:pt x="1280" y="1612"/>
                  </a:cubicBezTo>
                  <a:lnTo>
                    <a:pt x="1280" y="1856"/>
                  </a:lnTo>
                  <a:close/>
                  <a:moveTo>
                    <a:pt x="1097" y="1609"/>
                  </a:moveTo>
                  <a:cubicBezTo>
                    <a:pt x="1040" y="1666"/>
                    <a:pt x="1040" y="1666"/>
                    <a:pt x="1040" y="1666"/>
                  </a:cubicBezTo>
                  <a:cubicBezTo>
                    <a:pt x="1053" y="1589"/>
                    <a:pt x="1053" y="1589"/>
                    <a:pt x="1053" y="1589"/>
                  </a:cubicBezTo>
                  <a:cubicBezTo>
                    <a:pt x="1146" y="1543"/>
                    <a:pt x="1146" y="1543"/>
                    <a:pt x="1146" y="1543"/>
                  </a:cubicBezTo>
                  <a:cubicBezTo>
                    <a:pt x="1209" y="1606"/>
                    <a:pt x="1209" y="1606"/>
                    <a:pt x="1209" y="1606"/>
                  </a:cubicBezTo>
                  <a:cubicBezTo>
                    <a:pt x="1163" y="1699"/>
                    <a:pt x="1163" y="1699"/>
                    <a:pt x="1163" y="1699"/>
                  </a:cubicBezTo>
                  <a:cubicBezTo>
                    <a:pt x="1085" y="1712"/>
                    <a:pt x="1085" y="1712"/>
                    <a:pt x="1085" y="1712"/>
                  </a:cubicBezTo>
                  <a:cubicBezTo>
                    <a:pt x="1143" y="1654"/>
                    <a:pt x="1143" y="1654"/>
                    <a:pt x="1143" y="1654"/>
                  </a:cubicBezTo>
                  <a:lnTo>
                    <a:pt x="1097" y="1609"/>
                  </a:lnTo>
                  <a:close/>
                  <a:moveTo>
                    <a:pt x="1247" y="1554"/>
                  </a:moveTo>
                  <a:cubicBezTo>
                    <a:pt x="1197" y="1503"/>
                    <a:pt x="1197" y="1503"/>
                    <a:pt x="1197" y="1503"/>
                  </a:cubicBezTo>
                  <a:cubicBezTo>
                    <a:pt x="1761" y="909"/>
                    <a:pt x="1761" y="909"/>
                    <a:pt x="1761" y="909"/>
                  </a:cubicBezTo>
                  <a:cubicBezTo>
                    <a:pt x="1811" y="960"/>
                    <a:pt x="1811" y="960"/>
                    <a:pt x="1811" y="960"/>
                  </a:cubicBezTo>
                  <a:lnTo>
                    <a:pt x="1247" y="15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Rectangle 156"/>
            <p:cNvSpPr>
              <a:spLocks noChangeArrowheads="1"/>
            </p:cNvSpPr>
            <p:nvPr/>
          </p:nvSpPr>
          <p:spPr bwMode="auto">
            <a:xfrm>
              <a:off x="9537700" y="2955925"/>
              <a:ext cx="23495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Rectangle 157"/>
            <p:cNvSpPr>
              <a:spLocks noChangeArrowheads="1"/>
            </p:cNvSpPr>
            <p:nvPr/>
          </p:nvSpPr>
          <p:spPr bwMode="auto">
            <a:xfrm>
              <a:off x="9499600" y="3052763"/>
              <a:ext cx="176212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Rectangle 158"/>
            <p:cNvSpPr>
              <a:spLocks noChangeArrowheads="1"/>
            </p:cNvSpPr>
            <p:nvPr/>
          </p:nvSpPr>
          <p:spPr bwMode="auto">
            <a:xfrm>
              <a:off x="9713913" y="3052763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Rectangle 159"/>
            <p:cNvSpPr>
              <a:spLocks noChangeArrowheads="1"/>
            </p:cNvSpPr>
            <p:nvPr/>
          </p:nvSpPr>
          <p:spPr bwMode="auto">
            <a:xfrm>
              <a:off x="9499600" y="3151188"/>
              <a:ext cx="214312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Rectangle 160"/>
            <p:cNvSpPr>
              <a:spLocks noChangeArrowheads="1"/>
            </p:cNvSpPr>
            <p:nvPr/>
          </p:nvSpPr>
          <p:spPr bwMode="auto">
            <a:xfrm>
              <a:off x="9753600" y="3151188"/>
              <a:ext cx="214312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Rectangle 161"/>
            <p:cNvSpPr>
              <a:spLocks noChangeArrowheads="1"/>
            </p:cNvSpPr>
            <p:nvPr/>
          </p:nvSpPr>
          <p:spPr bwMode="auto">
            <a:xfrm>
              <a:off x="9499600" y="3248025"/>
              <a:ext cx="1365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Rectangle 162"/>
            <p:cNvSpPr>
              <a:spLocks noChangeArrowheads="1"/>
            </p:cNvSpPr>
            <p:nvPr/>
          </p:nvSpPr>
          <p:spPr bwMode="auto">
            <a:xfrm>
              <a:off x="9675813" y="3248025"/>
              <a:ext cx="292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Rectangle 163"/>
            <p:cNvSpPr>
              <a:spLocks noChangeArrowheads="1"/>
            </p:cNvSpPr>
            <p:nvPr/>
          </p:nvSpPr>
          <p:spPr bwMode="auto">
            <a:xfrm>
              <a:off x="9499600" y="3346450"/>
              <a:ext cx="11747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Rectangle 164"/>
            <p:cNvSpPr>
              <a:spLocks noChangeArrowheads="1"/>
            </p:cNvSpPr>
            <p:nvPr/>
          </p:nvSpPr>
          <p:spPr bwMode="auto">
            <a:xfrm>
              <a:off x="9655175" y="3346450"/>
              <a:ext cx="252412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Rectangle 165"/>
            <p:cNvSpPr>
              <a:spLocks noChangeArrowheads="1"/>
            </p:cNvSpPr>
            <p:nvPr/>
          </p:nvSpPr>
          <p:spPr bwMode="auto">
            <a:xfrm>
              <a:off x="9499600" y="3444875"/>
              <a:ext cx="10795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Rectangle 166"/>
            <p:cNvSpPr>
              <a:spLocks noChangeArrowheads="1"/>
            </p:cNvSpPr>
            <p:nvPr/>
          </p:nvSpPr>
          <p:spPr bwMode="auto">
            <a:xfrm>
              <a:off x="9639300" y="3444875"/>
              <a:ext cx="153987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Rectangle 167"/>
            <p:cNvSpPr>
              <a:spLocks noChangeArrowheads="1"/>
            </p:cNvSpPr>
            <p:nvPr/>
          </p:nvSpPr>
          <p:spPr bwMode="auto">
            <a:xfrm>
              <a:off x="9499600" y="3541713"/>
              <a:ext cx="15398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Rectangle 168"/>
            <p:cNvSpPr>
              <a:spLocks noChangeArrowheads="1"/>
            </p:cNvSpPr>
            <p:nvPr/>
          </p:nvSpPr>
          <p:spPr bwMode="auto">
            <a:xfrm>
              <a:off x="10320338" y="3562350"/>
              <a:ext cx="39687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Rectangle 169"/>
            <p:cNvSpPr>
              <a:spLocks noChangeArrowheads="1"/>
            </p:cNvSpPr>
            <p:nvPr/>
          </p:nvSpPr>
          <p:spPr bwMode="auto">
            <a:xfrm>
              <a:off x="10320338" y="3640138"/>
              <a:ext cx="39687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Rectangle 170"/>
            <p:cNvSpPr>
              <a:spLocks noChangeArrowheads="1"/>
            </p:cNvSpPr>
            <p:nvPr/>
          </p:nvSpPr>
          <p:spPr bwMode="auto">
            <a:xfrm>
              <a:off x="10360025" y="3600450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Rectangle 171"/>
            <p:cNvSpPr>
              <a:spLocks noChangeArrowheads="1"/>
            </p:cNvSpPr>
            <p:nvPr/>
          </p:nvSpPr>
          <p:spPr bwMode="auto">
            <a:xfrm>
              <a:off x="10282238" y="3600450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Rectangle 172"/>
            <p:cNvSpPr>
              <a:spLocks noChangeArrowheads="1"/>
            </p:cNvSpPr>
            <p:nvPr/>
          </p:nvSpPr>
          <p:spPr bwMode="auto">
            <a:xfrm>
              <a:off x="10320338" y="2505075"/>
              <a:ext cx="3968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Rectangle 173"/>
            <p:cNvSpPr>
              <a:spLocks noChangeArrowheads="1"/>
            </p:cNvSpPr>
            <p:nvPr/>
          </p:nvSpPr>
          <p:spPr bwMode="auto">
            <a:xfrm>
              <a:off x="10320338" y="2584450"/>
              <a:ext cx="39687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Rectangle 174"/>
            <p:cNvSpPr>
              <a:spLocks noChangeArrowheads="1"/>
            </p:cNvSpPr>
            <p:nvPr/>
          </p:nvSpPr>
          <p:spPr bwMode="auto">
            <a:xfrm>
              <a:off x="10360025" y="2544763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Rectangle 175"/>
            <p:cNvSpPr>
              <a:spLocks noChangeArrowheads="1"/>
            </p:cNvSpPr>
            <p:nvPr/>
          </p:nvSpPr>
          <p:spPr bwMode="auto">
            <a:xfrm>
              <a:off x="10282238" y="2544763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346669" y="2999987"/>
            <a:ext cx="433184" cy="433184"/>
            <a:chOff x="10821988" y="2166938"/>
            <a:chExt cx="1112837" cy="1112837"/>
          </a:xfrm>
          <a:solidFill>
            <a:schemeClr val="bg1"/>
          </a:solidFill>
        </p:grpSpPr>
        <p:sp>
          <p:nvSpPr>
            <p:cNvPr id="156" name="Freeform 179"/>
            <p:cNvSpPr>
              <a:spLocks/>
            </p:cNvSpPr>
            <p:nvPr/>
          </p:nvSpPr>
          <p:spPr bwMode="auto">
            <a:xfrm>
              <a:off x="11096625" y="2565400"/>
              <a:ext cx="47625" cy="46037"/>
            </a:xfrm>
            <a:custGeom>
              <a:avLst/>
              <a:gdLst>
                <a:gd name="T0" fmla="*/ 16 w 88"/>
                <a:gd name="T1" fmla="*/ 16 h 85"/>
                <a:gd name="T2" fmla="*/ 16 w 88"/>
                <a:gd name="T3" fmla="*/ 16 h 85"/>
                <a:gd name="T4" fmla="*/ 16 w 88"/>
                <a:gd name="T5" fmla="*/ 73 h 85"/>
                <a:gd name="T6" fmla="*/ 44 w 88"/>
                <a:gd name="T7" fmla="*/ 85 h 85"/>
                <a:gd name="T8" fmla="*/ 72 w 88"/>
                <a:gd name="T9" fmla="*/ 73 h 85"/>
                <a:gd name="T10" fmla="*/ 73 w 88"/>
                <a:gd name="T11" fmla="*/ 73 h 85"/>
                <a:gd name="T12" fmla="*/ 73 w 88"/>
                <a:gd name="T13" fmla="*/ 16 h 85"/>
                <a:gd name="T14" fmla="*/ 16 w 88"/>
                <a:gd name="T15" fmla="*/ 1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0" y="32"/>
                    <a:pt x="0" y="57"/>
                    <a:pt x="16" y="73"/>
                  </a:cubicBezTo>
                  <a:cubicBezTo>
                    <a:pt x="23" y="81"/>
                    <a:pt x="34" y="85"/>
                    <a:pt x="44" y="85"/>
                  </a:cubicBezTo>
                  <a:cubicBezTo>
                    <a:pt x="54" y="85"/>
                    <a:pt x="64" y="81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57"/>
                    <a:pt x="88" y="32"/>
                    <a:pt x="73" y="16"/>
                  </a:cubicBezTo>
                  <a:cubicBezTo>
                    <a:pt x="57" y="0"/>
                    <a:pt x="32" y="0"/>
                    <a:pt x="1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80"/>
            <p:cNvSpPr>
              <a:spLocks/>
            </p:cNvSpPr>
            <p:nvPr/>
          </p:nvSpPr>
          <p:spPr bwMode="auto">
            <a:xfrm>
              <a:off x="10821988" y="2289175"/>
              <a:ext cx="990600" cy="990600"/>
            </a:xfrm>
            <a:custGeom>
              <a:avLst/>
              <a:gdLst>
                <a:gd name="T0" fmla="*/ 1654 w 1832"/>
                <a:gd name="T1" fmla="*/ 719 h 1832"/>
                <a:gd name="T2" fmla="*/ 1584 w 1832"/>
                <a:gd name="T3" fmla="*/ 634 h 1832"/>
                <a:gd name="T4" fmla="*/ 1578 w 1832"/>
                <a:gd name="T5" fmla="*/ 743 h 1832"/>
                <a:gd name="T6" fmla="*/ 1752 w 1832"/>
                <a:gd name="T7" fmla="*/ 799 h 1832"/>
                <a:gd name="T8" fmla="*/ 1651 w 1832"/>
                <a:gd name="T9" fmla="*/ 1032 h 1832"/>
                <a:gd name="T10" fmla="*/ 1506 w 1832"/>
                <a:gd name="T11" fmla="*/ 1261 h 1832"/>
                <a:gd name="T12" fmla="*/ 1589 w 1832"/>
                <a:gd name="T13" fmla="*/ 1424 h 1832"/>
                <a:gd name="T14" fmla="*/ 1353 w 1832"/>
                <a:gd name="T15" fmla="*/ 1517 h 1832"/>
                <a:gd name="T16" fmla="*/ 1089 w 1832"/>
                <a:gd name="T17" fmla="*/ 1577 h 1832"/>
                <a:gd name="T18" fmla="*/ 1033 w 1832"/>
                <a:gd name="T19" fmla="*/ 1752 h 1832"/>
                <a:gd name="T20" fmla="*/ 799 w 1832"/>
                <a:gd name="T21" fmla="*/ 1650 h 1832"/>
                <a:gd name="T22" fmla="*/ 571 w 1832"/>
                <a:gd name="T23" fmla="*/ 1505 h 1832"/>
                <a:gd name="T24" fmla="*/ 407 w 1832"/>
                <a:gd name="T25" fmla="*/ 1589 h 1832"/>
                <a:gd name="T26" fmla="*/ 314 w 1832"/>
                <a:gd name="T27" fmla="*/ 1352 h 1832"/>
                <a:gd name="T28" fmla="*/ 255 w 1832"/>
                <a:gd name="T29" fmla="*/ 1089 h 1832"/>
                <a:gd name="T30" fmla="*/ 80 w 1832"/>
                <a:gd name="T31" fmla="*/ 1032 h 1832"/>
                <a:gd name="T32" fmla="*/ 182 w 1832"/>
                <a:gd name="T33" fmla="*/ 799 h 1832"/>
                <a:gd name="T34" fmla="*/ 326 w 1832"/>
                <a:gd name="T35" fmla="*/ 570 h 1832"/>
                <a:gd name="T36" fmla="*/ 242 w 1832"/>
                <a:gd name="T37" fmla="*/ 407 h 1832"/>
                <a:gd name="T38" fmla="*/ 479 w 1832"/>
                <a:gd name="T39" fmla="*/ 314 h 1832"/>
                <a:gd name="T40" fmla="*/ 743 w 1832"/>
                <a:gd name="T41" fmla="*/ 254 h 1832"/>
                <a:gd name="T42" fmla="*/ 799 w 1832"/>
                <a:gd name="T43" fmla="*/ 80 h 1832"/>
                <a:gd name="T44" fmla="*/ 1033 w 1832"/>
                <a:gd name="T45" fmla="*/ 181 h 1832"/>
                <a:gd name="T46" fmla="*/ 1145 w 1832"/>
                <a:gd name="T47" fmla="*/ 271 h 1832"/>
                <a:gd name="T48" fmla="*/ 1172 w 1832"/>
                <a:gd name="T49" fmla="*/ 196 h 1832"/>
                <a:gd name="T50" fmla="*/ 1113 w 1832"/>
                <a:gd name="T51" fmla="*/ 75 h 1832"/>
                <a:gd name="T52" fmla="*/ 795 w 1832"/>
                <a:gd name="T53" fmla="*/ 0 h 1832"/>
                <a:gd name="T54" fmla="*/ 719 w 1832"/>
                <a:gd name="T55" fmla="*/ 177 h 1832"/>
                <a:gd name="T56" fmla="*/ 461 w 1832"/>
                <a:gd name="T57" fmla="*/ 182 h 1832"/>
                <a:gd name="T58" fmla="*/ 183 w 1832"/>
                <a:gd name="T59" fmla="*/ 354 h 1832"/>
                <a:gd name="T60" fmla="*/ 255 w 1832"/>
                <a:gd name="T61" fmla="*/ 533 h 1832"/>
                <a:gd name="T62" fmla="*/ 76 w 1832"/>
                <a:gd name="T63" fmla="*/ 719 h 1832"/>
                <a:gd name="T64" fmla="*/ 0 w 1832"/>
                <a:gd name="T65" fmla="*/ 1037 h 1832"/>
                <a:gd name="T66" fmla="*/ 179 w 1832"/>
                <a:gd name="T67" fmla="*/ 1112 h 1832"/>
                <a:gd name="T68" fmla="*/ 183 w 1832"/>
                <a:gd name="T69" fmla="*/ 1371 h 1832"/>
                <a:gd name="T70" fmla="*/ 354 w 1832"/>
                <a:gd name="T71" fmla="*/ 1649 h 1832"/>
                <a:gd name="T72" fmla="*/ 534 w 1832"/>
                <a:gd name="T73" fmla="*/ 1576 h 1832"/>
                <a:gd name="T74" fmla="*/ 719 w 1832"/>
                <a:gd name="T75" fmla="*/ 1756 h 1832"/>
                <a:gd name="T76" fmla="*/ 1037 w 1832"/>
                <a:gd name="T77" fmla="*/ 1832 h 1832"/>
                <a:gd name="T78" fmla="*/ 1113 w 1832"/>
                <a:gd name="T79" fmla="*/ 1653 h 1832"/>
                <a:gd name="T80" fmla="*/ 1371 w 1832"/>
                <a:gd name="T81" fmla="*/ 1649 h 1832"/>
                <a:gd name="T82" fmla="*/ 1649 w 1832"/>
                <a:gd name="T83" fmla="*/ 1478 h 1832"/>
                <a:gd name="T84" fmla="*/ 1577 w 1832"/>
                <a:gd name="T85" fmla="*/ 1299 h 1832"/>
                <a:gd name="T86" fmla="*/ 1756 w 1832"/>
                <a:gd name="T87" fmla="*/ 1112 h 1832"/>
                <a:gd name="T88" fmla="*/ 1832 w 1832"/>
                <a:gd name="T89" fmla="*/ 795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32" h="1832">
                  <a:moveTo>
                    <a:pt x="1756" y="719"/>
                  </a:moveTo>
                  <a:cubicBezTo>
                    <a:pt x="1654" y="719"/>
                    <a:pt x="1654" y="719"/>
                    <a:pt x="1654" y="719"/>
                  </a:cubicBezTo>
                  <a:cubicBezTo>
                    <a:pt x="1649" y="698"/>
                    <a:pt x="1643" y="678"/>
                    <a:pt x="1635" y="658"/>
                  </a:cubicBezTo>
                  <a:cubicBezTo>
                    <a:pt x="1628" y="637"/>
                    <a:pt x="1605" y="626"/>
                    <a:pt x="1584" y="634"/>
                  </a:cubicBezTo>
                  <a:cubicBezTo>
                    <a:pt x="1563" y="641"/>
                    <a:pt x="1553" y="664"/>
                    <a:pt x="1560" y="685"/>
                  </a:cubicBezTo>
                  <a:cubicBezTo>
                    <a:pt x="1567" y="704"/>
                    <a:pt x="1573" y="723"/>
                    <a:pt x="1578" y="743"/>
                  </a:cubicBezTo>
                  <a:cubicBezTo>
                    <a:pt x="1587" y="776"/>
                    <a:pt x="1617" y="799"/>
                    <a:pt x="1651" y="799"/>
                  </a:cubicBezTo>
                  <a:cubicBezTo>
                    <a:pt x="1752" y="799"/>
                    <a:pt x="1752" y="799"/>
                    <a:pt x="1752" y="799"/>
                  </a:cubicBezTo>
                  <a:cubicBezTo>
                    <a:pt x="1752" y="1032"/>
                    <a:pt x="1752" y="1032"/>
                    <a:pt x="1752" y="1032"/>
                  </a:cubicBezTo>
                  <a:cubicBezTo>
                    <a:pt x="1651" y="1032"/>
                    <a:pt x="1651" y="1032"/>
                    <a:pt x="1651" y="1032"/>
                  </a:cubicBezTo>
                  <a:cubicBezTo>
                    <a:pt x="1616" y="1032"/>
                    <a:pt x="1586" y="1055"/>
                    <a:pt x="1578" y="1089"/>
                  </a:cubicBezTo>
                  <a:cubicBezTo>
                    <a:pt x="1562" y="1149"/>
                    <a:pt x="1538" y="1207"/>
                    <a:pt x="1506" y="1261"/>
                  </a:cubicBezTo>
                  <a:cubicBezTo>
                    <a:pt x="1489" y="1291"/>
                    <a:pt x="1494" y="1328"/>
                    <a:pt x="1518" y="1353"/>
                  </a:cubicBezTo>
                  <a:cubicBezTo>
                    <a:pt x="1589" y="1424"/>
                    <a:pt x="1589" y="1424"/>
                    <a:pt x="1589" y="1424"/>
                  </a:cubicBezTo>
                  <a:cubicBezTo>
                    <a:pt x="1424" y="1589"/>
                    <a:pt x="1424" y="1589"/>
                    <a:pt x="1424" y="1589"/>
                  </a:cubicBezTo>
                  <a:cubicBezTo>
                    <a:pt x="1353" y="1517"/>
                    <a:pt x="1353" y="1517"/>
                    <a:pt x="1353" y="1517"/>
                  </a:cubicBezTo>
                  <a:cubicBezTo>
                    <a:pt x="1328" y="1493"/>
                    <a:pt x="1291" y="1488"/>
                    <a:pt x="1261" y="1506"/>
                  </a:cubicBezTo>
                  <a:cubicBezTo>
                    <a:pt x="1207" y="1537"/>
                    <a:pt x="1149" y="1561"/>
                    <a:pt x="1089" y="1577"/>
                  </a:cubicBezTo>
                  <a:cubicBezTo>
                    <a:pt x="1056" y="1585"/>
                    <a:pt x="1033" y="1615"/>
                    <a:pt x="1033" y="1650"/>
                  </a:cubicBezTo>
                  <a:cubicBezTo>
                    <a:pt x="1033" y="1752"/>
                    <a:pt x="1033" y="1752"/>
                    <a:pt x="1033" y="1752"/>
                  </a:cubicBezTo>
                  <a:cubicBezTo>
                    <a:pt x="799" y="1752"/>
                    <a:pt x="799" y="1752"/>
                    <a:pt x="799" y="1752"/>
                  </a:cubicBezTo>
                  <a:cubicBezTo>
                    <a:pt x="799" y="1650"/>
                    <a:pt x="799" y="1650"/>
                    <a:pt x="799" y="1650"/>
                  </a:cubicBezTo>
                  <a:cubicBezTo>
                    <a:pt x="799" y="1615"/>
                    <a:pt x="776" y="1585"/>
                    <a:pt x="743" y="1577"/>
                  </a:cubicBezTo>
                  <a:cubicBezTo>
                    <a:pt x="683" y="1561"/>
                    <a:pt x="625" y="1537"/>
                    <a:pt x="571" y="1505"/>
                  </a:cubicBezTo>
                  <a:cubicBezTo>
                    <a:pt x="541" y="1488"/>
                    <a:pt x="504" y="1493"/>
                    <a:pt x="479" y="1517"/>
                  </a:cubicBezTo>
                  <a:cubicBezTo>
                    <a:pt x="407" y="1589"/>
                    <a:pt x="407" y="1589"/>
                    <a:pt x="407" y="1589"/>
                  </a:cubicBezTo>
                  <a:cubicBezTo>
                    <a:pt x="242" y="1424"/>
                    <a:pt x="242" y="1424"/>
                    <a:pt x="242" y="1424"/>
                  </a:cubicBezTo>
                  <a:cubicBezTo>
                    <a:pt x="314" y="1352"/>
                    <a:pt x="314" y="1352"/>
                    <a:pt x="314" y="1352"/>
                  </a:cubicBezTo>
                  <a:cubicBezTo>
                    <a:pt x="339" y="1328"/>
                    <a:pt x="344" y="1290"/>
                    <a:pt x="326" y="1261"/>
                  </a:cubicBezTo>
                  <a:cubicBezTo>
                    <a:pt x="295" y="1207"/>
                    <a:pt x="271" y="1149"/>
                    <a:pt x="255" y="1089"/>
                  </a:cubicBezTo>
                  <a:cubicBezTo>
                    <a:pt x="246" y="1055"/>
                    <a:pt x="216" y="1032"/>
                    <a:pt x="182" y="1032"/>
                  </a:cubicBezTo>
                  <a:cubicBezTo>
                    <a:pt x="80" y="1032"/>
                    <a:pt x="80" y="1032"/>
                    <a:pt x="80" y="1032"/>
                  </a:cubicBezTo>
                  <a:cubicBezTo>
                    <a:pt x="80" y="799"/>
                    <a:pt x="80" y="799"/>
                    <a:pt x="80" y="799"/>
                  </a:cubicBezTo>
                  <a:cubicBezTo>
                    <a:pt x="182" y="799"/>
                    <a:pt x="182" y="799"/>
                    <a:pt x="182" y="799"/>
                  </a:cubicBezTo>
                  <a:cubicBezTo>
                    <a:pt x="216" y="799"/>
                    <a:pt x="246" y="776"/>
                    <a:pt x="255" y="743"/>
                  </a:cubicBezTo>
                  <a:cubicBezTo>
                    <a:pt x="270" y="682"/>
                    <a:pt x="294" y="624"/>
                    <a:pt x="326" y="570"/>
                  </a:cubicBezTo>
                  <a:cubicBezTo>
                    <a:pt x="343" y="541"/>
                    <a:pt x="338" y="503"/>
                    <a:pt x="314" y="479"/>
                  </a:cubicBezTo>
                  <a:cubicBezTo>
                    <a:pt x="242" y="407"/>
                    <a:pt x="242" y="407"/>
                    <a:pt x="242" y="407"/>
                  </a:cubicBezTo>
                  <a:cubicBezTo>
                    <a:pt x="407" y="242"/>
                    <a:pt x="407" y="242"/>
                    <a:pt x="407" y="242"/>
                  </a:cubicBezTo>
                  <a:cubicBezTo>
                    <a:pt x="479" y="314"/>
                    <a:pt x="479" y="314"/>
                    <a:pt x="479" y="314"/>
                  </a:cubicBezTo>
                  <a:cubicBezTo>
                    <a:pt x="503" y="338"/>
                    <a:pt x="541" y="343"/>
                    <a:pt x="570" y="325"/>
                  </a:cubicBezTo>
                  <a:cubicBezTo>
                    <a:pt x="624" y="294"/>
                    <a:pt x="682" y="270"/>
                    <a:pt x="743" y="254"/>
                  </a:cubicBezTo>
                  <a:cubicBezTo>
                    <a:pt x="776" y="245"/>
                    <a:pt x="799" y="215"/>
                    <a:pt x="799" y="181"/>
                  </a:cubicBezTo>
                  <a:cubicBezTo>
                    <a:pt x="799" y="80"/>
                    <a:pt x="799" y="80"/>
                    <a:pt x="799" y="80"/>
                  </a:cubicBezTo>
                  <a:cubicBezTo>
                    <a:pt x="1033" y="80"/>
                    <a:pt x="1033" y="80"/>
                    <a:pt x="1033" y="80"/>
                  </a:cubicBezTo>
                  <a:cubicBezTo>
                    <a:pt x="1033" y="181"/>
                    <a:pt x="1033" y="181"/>
                    <a:pt x="1033" y="181"/>
                  </a:cubicBezTo>
                  <a:cubicBezTo>
                    <a:pt x="1033" y="215"/>
                    <a:pt x="1056" y="245"/>
                    <a:pt x="1089" y="254"/>
                  </a:cubicBezTo>
                  <a:cubicBezTo>
                    <a:pt x="1108" y="259"/>
                    <a:pt x="1127" y="264"/>
                    <a:pt x="1145" y="271"/>
                  </a:cubicBezTo>
                  <a:cubicBezTo>
                    <a:pt x="1166" y="278"/>
                    <a:pt x="1189" y="268"/>
                    <a:pt x="1197" y="247"/>
                  </a:cubicBezTo>
                  <a:cubicBezTo>
                    <a:pt x="1204" y="226"/>
                    <a:pt x="1193" y="203"/>
                    <a:pt x="1172" y="196"/>
                  </a:cubicBezTo>
                  <a:cubicBezTo>
                    <a:pt x="1153" y="189"/>
                    <a:pt x="1133" y="182"/>
                    <a:pt x="1113" y="177"/>
                  </a:cubicBezTo>
                  <a:cubicBezTo>
                    <a:pt x="1113" y="75"/>
                    <a:pt x="1113" y="75"/>
                    <a:pt x="1113" y="75"/>
                  </a:cubicBezTo>
                  <a:cubicBezTo>
                    <a:pt x="1113" y="34"/>
                    <a:pt x="1079" y="0"/>
                    <a:pt x="1037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753" y="0"/>
                    <a:pt x="719" y="34"/>
                    <a:pt x="719" y="75"/>
                  </a:cubicBezTo>
                  <a:cubicBezTo>
                    <a:pt x="719" y="177"/>
                    <a:pt x="719" y="177"/>
                    <a:pt x="719" y="177"/>
                  </a:cubicBezTo>
                  <a:cubicBezTo>
                    <a:pt x="654" y="195"/>
                    <a:pt x="591" y="221"/>
                    <a:pt x="533" y="255"/>
                  </a:cubicBezTo>
                  <a:cubicBezTo>
                    <a:pt x="461" y="182"/>
                    <a:pt x="461" y="182"/>
                    <a:pt x="461" y="182"/>
                  </a:cubicBezTo>
                  <a:cubicBezTo>
                    <a:pt x="431" y="153"/>
                    <a:pt x="383" y="153"/>
                    <a:pt x="354" y="182"/>
                  </a:cubicBezTo>
                  <a:cubicBezTo>
                    <a:pt x="183" y="354"/>
                    <a:pt x="183" y="354"/>
                    <a:pt x="183" y="354"/>
                  </a:cubicBezTo>
                  <a:cubicBezTo>
                    <a:pt x="153" y="383"/>
                    <a:pt x="153" y="431"/>
                    <a:pt x="183" y="461"/>
                  </a:cubicBezTo>
                  <a:cubicBezTo>
                    <a:pt x="255" y="533"/>
                    <a:pt x="255" y="533"/>
                    <a:pt x="255" y="533"/>
                  </a:cubicBezTo>
                  <a:cubicBezTo>
                    <a:pt x="221" y="591"/>
                    <a:pt x="196" y="654"/>
                    <a:pt x="178" y="719"/>
                  </a:cubicBezTo>
                  <a:cubicBezTo>
                    <a:pt x="76" y="719"/>
                    <a:pt x="76" y="719"/>
                    <a:pt x="76" y="719"/>
                  </a:cubicBezTo>
                  <a:cubicBezTo>
                    <a:pt x="34" y="719"/>
                    <a:pt x="0" y="753"/>
                    <a:pt x="0" y="795"/>
                  </a:cubicBezTo>
                  <a:cubicBezTo>
                    <a:pt x="0" y="1037"/>
                    <a:pt x="0" y="1037"/>
                    <a:pt x="0" y="1037"/>
                  </a:cubicBezTo>
                  <a:cubicBezTo>
                    <a:pt x="0" y="1078"/>
                    <a:pt x="34" y="1112"/>
                    <a:pt x="76" y="1112"/>
                  </a:cubicBezTo>
                  <a:cubicBezTo>
                    <a:pt x="179" y="1112"/>
                    <a:pt x="179" y="1112"/>
                    <a:pt x="179" y="1112"/>
                  </a:cubicBezTo>
                  <a:cubicBezTo>
                    <a:pt x="196" y="1177"/>
                    <a:pt x="222" y="1240"/>
                    <a:pt x="256" y="1298"/>
                  </a:cubicBezTo>
                  <a:cubicBezTo>
                    <a:pt x="183" y="1371"/>
                    <a:pt x="183" y="1371"/>
                    <a:pt x="183" y="1371"/>
                  </a:cubicBezTo>
                  <a:cubicBezTo>
                    <a:pt x="153" y="1400"/>
                    <a:pt x="153" y="1448"/>
                    <a:pt x="183" y="1478"/>
                  </a:cubicBezTo>
                  <a:cubicBezTo>
                    <a:pt x="354" y="1649"/>
                    <a:pt x="354" y="1649"/>
                    <a:pt x="354" y="1649"/>
                  </a:cubicBezTo>
                  <a:cubicBezTo>
                    <a:pt x="383" y="1678"/>
                    <a:pt x="431" y="1678"/>
                    <a:pt x="461" y="1649"/>
                  </a:cubicBezTo>
                  <a:cubicBezTo>
                    <a:pt x="534" y="1576"/>
                    <a:pt x="534" y="1576"/>
                    <a:pt x="534" y="1576"/>
                  </a:cubicBezTo>
                  <a:cubicBezTo>
                    <a:pt x="592" y="1610"/>
                    <a:pt x="654" y="1636"/>
                    <a:pt x="719" y="1653"/>
                  </a:cubicBezTo>
                  <a:cubicBezTo>
                    <a:pt x="719" y="1756"/>
                    <a:pt x="719" y="1756"/>
                    <a:pt x="719" y="1756"/>
                  </a:cubicBezTo>
                  <a:cubicBezTo>
                    <a:pt x="719" y="1798"/>
                    <a:pt x="753" y="1832"/>
                    <a:pt x="795" y="1832"/>
                  </a:cubicBezTo>
                  <a:cubicBezTo>
                    <a:pt x="1037" y="1832"/>
                    <a:pt x="1037" y="1832"/>
                    <a:pt x="1037" y="1832"/>
                  </a:cubicBezTo>
                  <a:cubicBezTo>
                    <a:pt x="1079" y="1832"/>
                    <a:pt x="1113" y="1798"/>
                    <a:pt x="1113" y="1756"/>
                  </a:cubicBezTo>
                  <a:cubicBezTo>
                    <a:pt x="1113" y="1653"/>
                    <a:pt x="1113" y="1653"/>
                    <a:pt x="1113" y="1653"/>
                  </a:cubicBezTo>
                  <a:cubicBezTo>
                    <a:pt x="1178" y="1636"/>
                    <a:pt x="1240" y="1610"/>
                    <a:pt x="1299" y="1576"/>
                  </a:cubicBezTo>
                  <a:cubicBezTo>
                    <a:pt x="1371" y="1649"/>
                    <a:pt x="1371" y="1649"/>
                    <a:pt x="1371" y="1649"/>
                  </a:cubicBezTo>
                  <a:cubicBezTo>
                    <a:pt x="1400" y="1678"/>
                    <a:pt x="1448" y="1678"/>
                    <a:pt x="1478" y="1649"/>
                  </a:cubicBezTo>
                  <a:cubicBezTo>
                    <a:pt x="1649" y="1478"/>
                    <a:pt x="1649" y="1478"/>
                    <a:pt x="1649" y="1478"/>
                  </a:cubicBezTo>
                  <a:cubicBezTo>
                    <a:pt x="1679" y="1448"/>
                    <a:pt x="1679" y="1400"/>
                    <a:pt x="1649" y="1371"/>
                  </a:cubicBezTo>
                  <a:cubicBezTo>
                    <a:pt x="1577" y="1299"/>
                    <a:pt x="1577" y="1299"/>
                    <a:pt x="1577" y="1299"/>
                  </a:cubicBezTo>
                  <a:cubicBezTo>
                    <a:pt x="1611" y="1240"/>
                    <a:pt x="1637" y="1178"/>
                    <a:pt x="1654" y="1112"/>
                  </a:cubicBezTo>
                  <a:cubicBezTo>
                    <a:pt x="1756" y="1112"/>
                    <a:pt x="1756" y="1112"/>
                    <a:pt x="1756" y="1112"/>
                  </a:cubicBezTo>
                  <a:cubicBezTo>
                    <a:pt x="1798" y="1112"/>
                    <a:pt x="1832" y="1078"/>
                    <a:pt x="1832" y="1037"/>
                  </a:cubicBezTo>
                  <a:cubicBezTo>
                    <a:pt x="1832" y="795"/>
                    <a:pt x="1832" y="795"/>
                    <a:pt x="1832" y="795"/>
                  </a:cubicBezTo>
                  <a:cubicBezTo>
                    <a:pt x="1832" y="753"/>
                    <a:pt x="1798" y="719"/>
                    <a:pt x="1756" y="7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81"/>
            <p:cNvSpPr>
              <a:spLocks noEditPoints="1"/>
            </p:cNvSpPr>
            <p:nvPr/>
          </p:nvSpPr>
          <p:spPr bwMode="auto">
            <a:xfrm>
              <a:off x="10972800" y="2166938"/>
              <a:ext cx="962025" cy="962025"/>
            </a:xfrm>
            <a:custGeom>
              <a:avLst/>
              <a:gdLst>
                <a:gd name="T0" fmla="*/ 1645 w 1779"/>
                <a:gd name="T1" fmla="*/ 246 h 1779"/>
                <a:gd name="T2" fmla="*/ 1533 w 1779"/>
                <a:gd name="T3" fmla="*/ 134 h 1779"/>
                <a:gd name="T4" fmla="*/ 1320 w 1779"/>
                <a:gd name="T5" fmla="*/ 47 h 1779"/>
                <a:gd name="T6" fmla="*/ 1041 w 1779"/>
                <a:gd name="T7" fmla="*/ 341 h 1779"/>
                <a:gd name="T8" fmla="*/ 998 w 1779"/>
                <a:gd name="T9" fmla="*/ 724 h 1779"/>
                <a:gd name="T10" fmla="*/ 677 w 1779"/>
                <a:gd name="T11" fmla="*/ 544 h 1779"/>
                <a:gd name="T12" fmla="*/ 597 w 1779"/>
                <a:gd name="T13" fmla="*/ 544 h 1779"/>
                <a:gd name="T14" fmla="*/ 393 w 1779"/>
                <a:gd name="T15" fmla="*/ 647 h 1779"/>
                <a:gd name="T16" fmla="*/ 428 w 1779"/>
                <a:gd name="T17" fmla="*/ 718 h 1779"/>
                <a:gd name="T18" fmla="*/ 597 w 1779"/>
                <a:gd name="T19" fmla="*/ 707 h 1779"/>
                <a:gd name="T20" fmla="*/ 677 w 1779"/>
                <a:gd name="T21" fmla="*/ 707 h 1779"/>
                <a:gd name="T22" fmla="*/ 941 w 1779"/>
                <a:gd name="T23" fmla="*/ 781 h 1779"/>
                <a:gd name="T24" fmla="*/ 637 w 1779"/>
                <a:gd name="T25" fmla="*/ 830 h 1779"/>
                <a:gd name="T26" fmla="*/ 637 w 1779"/>
                <a:gd name="T27" fmla="*/ 1454 h 1779"/>
                <a:gd name="T28" fmla="*/ 884 w 1779"/>
                <a:gd name="T29" fmla="*/ 952 h 1779"/>
                <a:gd name="T30" fmla="*/ 1107 w 1779"/>
                <a:gd name="T31" fmla="*/ 1102 h 1779"/>
                <a:gd name="T32" fmla="*/ 1032 w 1779"/>
                <a:gd name="T33" fmla="*/ 1142 h 1779"/>
                <a:gd name="T34" fmla="*/ 1107 w 1779"/>
                <a:gd name="T35" fmla="*/ 1182 h 1779"/>
                <a:gd name="T36" fmla="*/ 677 w 1779"/>
                <a:gd name="T37" fmla="*/ 1612 h 1779"/>
                <a:gd name="T38" fmla="*/ 637 w 1779"/>
                <a:gd name="T39" fmla="*/ 1536 h 1779"/>
                <a:gd name="T40" fmla="*/ 597 w 1779"/>
                <a:gd name="T41" fmla="*/ 1612 h 1779"/>
                <a:gd name="T42" fmla="*/ 167 w 1779"/>
                <a:gd name="T43" fmla="*/ 1182 h 1779"/>
                <a:gd name="T44" fmla="*/ 242 w 1779"/>
                <a:gd name="T45" fmla="*/ 1142 h 1779"/>
                <a:gd name="T46" fmla="*/ 167 w 1779"/>
                <a:gd name="T47" fmla="*/ 1102 h 1779"/>
                <a:gd name="T48" fmla="*/ 191 w 1779"/>
                <a:gd name="T49" fmla="*/ 886 h 1779"/>
                <a:gd name="T50" fmla="*/ 87 w 1779"/>
                <a:gd name="T51" fmla="*/ 1102 h 1779"/>
                <a:gd name="T52" fmla="*/ 0 w 1779"/>
                <a:gd name="T53" fmla="*/ 1142 h 1779"/>
                <a:gd name="T54" fmla="*/ 87 w 1779"/>
                <a:gd name="T55" fmla="*/ 1182 h 1779"/>
                <a:gd name="T56" fmla="*/ 597 w 1779"/>
                <a:gd name="T57" fmla="*/ 1692 h 1779"/>
                <a:gd name="T58" fmla="*/ 637 w 1779"/>
                <a:gd name="T59" fmla="*/ 1779 h 1779"/>
                <a:gd name="T60" fmla="*/ 677 w 1779"/>
                <a:gd name="T61" fmla="*/ 1692 h 1779"/>
                <a:gd name="T62" fmla="*/ 1187 w 1779"/>
                <a:gd name="T63" fmla="*/ 1182 h 1779"/>
                <a:gd name="T64" fmla="*/ 1274 w 1779"/>
                <a:gd name="T65" fmla="*/ 1142 h 1779"/>
                <a:gd name="T66" fmla="*/ 1187 w 1779"/>
                <a:gd name="T67" fmla="*/ 1102 h 1779"/>
                <a:gd name="T68" fmla="*/ 1098 w 1779"/>
                <a:gd name="T69" fmla="*/ 738 h 1779"/>
                <a:gd name="T70" fmla="*/ 1466 w 1779"/>
                <a:gd name="T71" fmla="*/ 726 h 1779"/>
                <a:gd name="T72" fmla="*/ 1759 w 1779"/>
                <a:gd name="T73" fmla="*/ 323 h 1779"/>
                <a:gd name="T74" fmla="*/ 1377 w 1779"/>
                <a:gd name="T75" fmla="*/ 103 h 1779"/>
                <a:gd name="T76" fmla="*/ 1453 w 1779"/>
                <a:gd name="T77" fmla="*/ 135 h 1779"/>
                <a:gd name="T78" fmla="*/ 1234 w 1779"/>
                <a:gd name="T79" fmla="*/ 488 h 1779"/>
                <a:gd name="T80" fmla="*/ 1121 w 1779"/>
                <a:gd name="T81" fmla="*/ 358 h 1779"/>
                <a:gd name="T82" fmla="*/ 637 w 1779"/>
                <a:gd name="T83" fmla="*/ 1374 h 1779"/>
                <a:gd name="T84" fmla="*/ 637 w 1779"/>
                <a:gd name="T85" fmla="*/ 910 h 1779"/>
                <a:gd name="T86" fmla="*/ 699 w 1779"/>
                <a:gd name="T87" fmla="*/ 1023 h 1779"/>
                <a:gd name="T88" fmla="*/ 728 w 1779"/>
                <a:gd name="T89" fmla="*/ 1091 h 1779"/>
                <a:gd name="T90" fmla="*/ 827 w 1779"/>
                <a:gd name="T91" fmla="*/ 1009 h 1779"/>
                <a:gd name="T92" fmla="*/ 1676 w 1779"/>
                <a:gd name="T93" fmla="*/ 402 h 1779"/>
                <a:gd name="T94" fmla="*/ 1178 w 1779"/>
                <a:gd name="T95" fmla="*/ 658 h 1779"/>
                <a:gd name="T96" fmla="*/ 1509 w 1779"/>
                <a:gd name="T97" fmla="*/ 326 h 1779"/>
                <a:gd name="T98" fmla="*/ 1685 w 1779"/>
                <a:gd name="T99" fmla="*/ 354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79" h="1779">
                  <a:moveTo>
                    <a:pt x="1759" y="323"/>
                  </a:moveTo>
                  <a:cubicBezTo>
                    <a:pt x="1740" y="276"/>
                    <a:pt x="1696" y="247"/>
                    <a:pt x="1645" y="246"/>
                  </a:cubicBezTo>
                  <a:cubicBezTo>
                    <a:pt x="1533" y="246"/>
                    <a:pt x="1533" y="246"/>
                    <a:pt x="1533" y="246"/>
                  </a:cubicBezTo>
                  <a:cubicBezTo>
                    <a:pt x="1533" y="134"/>
                    <a:pt x="1533" y="134"/>
                    <a:pt x="1533" y="134"/>
                  </a:cubicBezTo>
                  <a:cubicBezTo>
                    <a:pt x="1532" y="83"/>
                    <a:pt x="1503" y="39"/>
                    <a:pt x="1456" y="20"/>
                  </a:cubicBezTo>
                  <a:cubicBezTo>
                    <a:pt x="1408" y="0"/>
                    <a:pt x="1356" y="10"/>
                    <a:pt x="1320" y="47"/>
                  </a:cubicBezTo>
                  <a:cubicBezTo>
                    <a:pt x="1053" y="313"/>
                    <a:pt x="1053" y="313"/>
                    <a:pt x="1053" y="313"/>
                  </a:cubicBezTo>
                  <a:cubicBezTo>
                    <a:pt x="1045" y="321"/>
                    <a:pt x="1041" y="331"/>
                    <a:pt x="1041" y="341"/>
                  </a:cubicBezTo>
                  <a:cubicBezTo>
                    <a:pt x="1041" y="681"/>
                    <a:pt x="1041" y="681"/>
                    <a:pt x="1041" y="681"/>
                  </a:cubicBezTo>
                  <a:cubicBezTo>
                    <a:pt x="998" y="724"/>
                    <a:pt x="998" y="724"/>
                    <a:pt x="998" y="724"/>
                  </a:cubicBezTo>
                  <a:cubicBezTo>
                    <a:pt x="906" y="645"/>
                    <a:pt x="793" y="600"/>
                    <a:pt x="677" y="591"/>
                  </a:cubicBezTo>
                  <a:cubicBezTo>
                    <a:pt x="677" y="544"/>
                    <a:pt x="677" y="544"/>
                    <a:pt x="677" y="544"/>
                  </a:cubicBezTo>
                  <a:cubicBezTo>
                    <a:pt x="677" y="522"/>
                    <a:pt x="659" y="504"/>
                    <a:pt x="637" y="504"/>
                  </a:cubicBezTo>
                  <a:cubicBezTo>
                    <a:pt x="615" y="504"/>
                    <a:pt x="597" y="522"/>
                    <a:pt x="597" y="544"/>
                  </a:cubicBezTo>
                  <a:cubicBezTo>
                    <a:pt x="597" y="591"/>
                    <a:pt x="597" y="591"/>
                    <a:pt x="597" y="591"/>
                  </a:cubicBezTo>
                  <a:cubicBezTo>
                    <a:pt x="527" y="596"/>
                    <a:pt x="458" y="614"/>
                    <a:pt x="393" y="647"/>
                  </a:cubicBezTo>
                  <a:cubicBezTo>
                    <a:pt x="373" y="656"/>
                    <a:pt x="365" y="680"/>
                    <a:pt x="375" y="700"/>
                  </a:cubicBezTo>
                  <a:cubicBezTo>
                    <a:pt x="384" y="720"/>
                    <a:pt x="408" y="728"/>
                    <a:pt x="428" y="718"/>
                  </a:cubicBezTo>
                  <a:cubicBezTo>
                    <a:pt x="482" y="692"/>
                    <a:pt x="539" y="676"/>
                    <a:pt x="597" y="671"/>
                  </a:cubicBezTo>
                  <a:cubicBezTo>
                    <a:pt x="597" y="707"/>
                    <a:pt x="597" y="707"/>
                    <a:pt x="597" y="707"/>
                  </a:cubicBezTo>
                  <a:cubicBezTo>
                    <a:pt x="597" y="729"/>
                    <a:pt x="615" y="747"/>
                    <a:pt x="637" y="747"/>
                  </a:cubicBezTo>
                  <a:cubicBezTo>
                    <a:pt x="659" y="747"/>
                    <a:pt x="677" y="729"/>
                    <a:pt x="677" y="707"/>
                  </a:cubicBezTo>
                  <a:cubicBezTo>
                    <a:pt x="677" y="671"/>
                    <a:pt x="677" y="671"/>
                    <a:pt x="677" y="671"/>
                  </a:cubicBezTo>
                  <a:cubicBezTo>
                    <a:pt x="773" y="679"/>
                    <a:pt x="865" y="717"/>
                    <a:pt x="941" y="781"/>
                  </a:cubicBezTo>
                  <a:cubicBezTo>
                    <a:pt x="827" y="895"/>
                    <a:pt x="827" y="895"/>
                    <a:pt x="827" y="895"/>
                  </a:cubicBezTo>
                  <a:cubicBezTo>
                    <a:pt x="775" y="854"/>
                    <a:pt x="709" y="830"/>
                    <a:pt x="637" y="830"/>
                  </a:cubicBezTo>
                  <a:cubicBezTo>
                    <a:pt x="465" y="830"/>
                    <a:pt x="325" y="970"/>
                    <a:pt x="325" y="1142"/>
                  </a:cubicBezTo>
                  <a:cubicBezTo>
                    <a:pt x="325" y="1314"/>
                    <a:pt x="465" y="1454"/>
                    <a:pt x="637" y="1454"/>
                  </a:cubicBezTo>
                  <a:cubicBezTo>
                    <a:pt x="809" y="1454"/>
                    <a:pt x="949" y="1314"/>
                    <a:pt x="949" y="1142"/>
                  </a:cubicBezTo>
                  <a:cubicBezTo>
                    <a:pt x="949" y="1070"/>
                    <a:pt x="925" y="1004"/>
                    <a:pt x="884" y="952"/>
                  </a:cubicBezTo>
                  <a:cubicBezTo>
                    <a:pt x="998" y="838"/>
                    <a:pt x="998" y="838"/>
                    <a:pt x="998" y="838"/>
                  </a:cubicBezTo>
                  <a:cubicBezTo>
                    <a:pt x="1063" y="914"/>
                    <a:pt x="1099" y="1007"/>
                    <a:pt x="1107" y="1102"/>
                  </a:cubicBezTo>
                  <a:cubicBezTo>
                    <a:pt x="1072" y="1102"/>
                    <a:pt x="1072" y="1102"/>
                    <a:pt x="1072" y="1102"/>
                  </a:cubicBezTo>
                  <a:cubicBezTo>
                    <a:pt x="1049" y="1102"/>
                    <a:pt x="1032" y="1120"/>
                    <a:pt x="1032" y="1142"/>
                  </a:cubicBezTo>
                  <a:cubicBezTo>
                    <a:pt x="1032" y="1164"/>
                    <a:pt x="1049" y="1182"/>
                    <a:pt x="1072" y="1182"/>
                  </a:cubicBezTo>
                  <a:cubicBezTo>
                    <a:pt x="1107" y="1182"/>
                    <a:pt x="1107" y="1182"/>
                    <a:pt x="1107" y="1182"/>
                  </a:cubicBezTo>
                  <a:cubicBezTo>
                    <a:pt x="1098" y="1289"/>
                    <a:pt x="1052" y="1394"/>
                    <a:pt x="971" y="1475"/>
                  </a:cubicBezTo>
                  <a:cubicBezTo>
                    <a:pt x="889" y="1557"/>
                    <a:pt x="784" y="1603"/>
                    <a:pt x="677" y="1612"/>
                  </a:cubicBezTo>
                  <a:cubicBezTo>
                    <a:pt x="677" y="1576"/>
                    <a:pt x="677" y="1576"/>
                    <a:pt x="677" y="1576"/>
                  </a:cubicBezTo>
                  <a:cubicBezTo>
                    <a:pt x="677" y="1554"/>
                    <a:pt x="659" y="1536"/>
                    <a:pt x="637" y="1536"/>
                  </a:cubicBezTo>
                  <a:cubicBezTo>
                    <a:pt x="615" y="1536"/>
                    <a:pt x="597" y="1554"/>
                    <a:pt x="597" y="1576"/>
                  </a:cubicBezTo>
                  <a:cubicBezTo>
                    <a:pt x="597" y="1612"/>
                    <a:pt x="597" y="1612"/>
                    <a:pt x="597" y="1612"/>
                  </a:cubicBezTo>
                  <a:cubicBezTo>
                    <a:pt x="490" y="1603"/>
                    <a:pt x="385" y="1557"/>
                    <a:pt x="303" y="1475"/>
                  </a:cubicBezTo>
                  <a:cubicBezTo>
                    <a:pt x="223" y="1395"/>
                    <a:pt x="176" y="1290"/>
                    <a:pt x="167" y="1182"/>
                  </a:cubicBezTo>
                  <a:cubicBezTo>
                    <a:pt x="202" y="1182"/>
                    <a:pt x="202" y="1182"/>
                    <a:pt x="202" y="1182"/>
                  </a:cubicBezTo>
                  <a:cubicBezTo>
                    <a:pt x="224" y="1182"/>
                    <a:pt x="242" y="1164"/>
                    <a:pt x="242" y="1142"/>
                  </a:cubicBezTo>
                  <a:cubicBezTo>
                    <a:pt x="242" y="1120"/>
                    <a:pt x="224" y="1102"/>
                    <a:pt x="202" y="1102"/>
                  </a:cubicBezTo>
                  <a:cubicBezTo>
                    <a:pt x="167" y="1102"/>
                    <a:pt x="167" y="1102"/>
                    <a:pt x="167" y="1102"/>
                  </a:cubicBezTo>
                  <a:cubicBezTo>
                    <a:pt x="171" y="1046"/>
                    <a:pt x="186" y="991"/>
                    <a:pt x="210" y="939"/>
                  </a:cubicBezTo>
                  <a:cubicBezTo>
                    <a:pt x="220" y="919"/>
                    <a:pt x="211" y="895"/>
                    <a:pt x="191" y="886"/>
                  </a:cubicBezTo>
                  <a:cubicBezTo>
                    <a:pt x="172" y="876"/>
                    <a:pt x="148" y="885"/>
                    <a:pt x="138" y="905"/>
                  </a:cubicBezTo>
                  <a:cubicBezTo>
                    <a:pt x="108" y="968"/>
                    <a:pt x="91" y="1035"/>
                    <a:pt x="87" y="1102"/>
                  </a:cubicBezTo>
                  <a:cubicBezTo>
                    <a:pt x="40" y="1102"/>
                    <a:pt x="40" y="1102"/>
                    <a:pt x="40" y="1102"/>
                  </a:cubicBezTo>
                  <a:cubicBezTo>
                    <a:pt x="18" y="1102"/>
                    <a:pt x="0" y="1120"/>
                    <a:pt x="0" y="1142"/>
                  </a:cubicBezTo>
                  <a:cubicBezTo>
                    <a:pt x="0" y="1164"/>
                    <a:pt x="18" y="1182"/>
                    <a:pt x="40" y="1182"/>
                  </a:cubicBezTo>
                  <a:cubicBezTo>
                    <a:pt x="87" y="1182"/>
                    <a:pt x="87" y="1182"/>
                    <a:pt x="87" y="1182"/>
                  </a:cubicBezTo>
                  <a:cubicBezTo>
                    <a:pt x="96" y="1311"/>
                    <a:pt x="151" y="1436"/>
                    <a:pt x="247" y="1532"/>
                  </a:cubicBezTo>
                  <a:cubicBezTo>
                    <a:pt x="341" y="1627"/>
                    <a:pt x="465" y="1683"/>
                    <a:pt x="597" y="1692"/>
                  </a:cubicBezTo>
                  <a:cubicBezTo>
                    <a:pt x="597" y="1739"/>
                    <a:pt x="597" y="1739"/>
                    <a:pt x="597" y="1739"/>
                  </a:cubicBezTo>
                  <a:cubicBezTo>
                    <a:pt x="597" y="1761"/>
                    <a:pt x="615" y="1779"/>
                    <a:pt x="637" y="1779"/>
                  </a:cubicBezTo>
                  <a:cubicBezTo>
                    <a:pt x="659" y="1779"/>
                    <a:pt x="677" y="1761"/>
                    <a:pt x="677" y="1739"/>
                  </a:cubicBezTo>
                  <a:cubicBezTo>
                    <a:pt x="677" y="1692"/>
                    <a:pt x="677" y="1692"/>
                    <a:pt x="677" y="1692"/>
                  </a:cubicBezTo>
                  <a:cubicBezTo>
                    <a:pt x="809" y="1683"/>
                    <a:pt x="932" y="1627"/>
                    <a:pt x="1027" y="1532"/>
                  </a:cubicBezTo>
                  <a:cubicBezTo>
                    <a:pt x="1122" y="1437"/>
                    <a:pt x="1178" y="1314"/>
                    <a:pt x="1187" y="1182"/>
                  </a:cubicBezTo>
                  <a:cubicBezTo>
                    <a:pt x="1234" y="1182"/>
                    <a:pt x="1234" y="1182"/>
                    <a:pt x="1234" y="1182"/>
                  </a:cubicBezTo>
                  <a:cubicBezTo>
                    <a:pt x="1256" y="1182"/>
                    <a:pt x="1274" y="1164"/>
                    <a:pt x="1274" y="1142"/>
                  </a:cubicBezTo>
                  <a:cubicBezTo>
                    <a:pt x="1274" y="1120"/>
                    <a:pt x="1256" y="1102"/>
                    <a:pt x="1234" y="1102"/>
                  </a:cubicBezTo>
                  <a:cubicBezTo>
                    <a:pt x="1187" y="1102"/>
                    <a:pt x="1187" y="1102"/>
                    <a:pt x="1187" y="1102"/>
                  </a:cubicBezTo>
                  <a:cubicBezTo>
                    <a:pt x="1179" y="983"/>
                    <a:pt x="1133" y="871"/>
                    <a:pt x="1055" y="781"/>
                  </a:cubicBezTo>
                  <a:cubicBezTo>
                    <a:pt x="1098" y="738"/>
                    <a:pt x="1098" y="738"/>
                    <a:pt x="1098" y="738"/>
                  </a:cubicBezTo>
                  <a:cubicBezTo>
                    <a:pt x="1438" y="738"/>
                    <a:pt x="1438" y="738"/>
                    <a:pt x="1438" y="738"/>
                  </a:cubicBezTo>
                  <a:cubicBezTo>
                    <a:pt x="1448" y="738"/>
                    <a:pt x="1458" y="734"/>
                    <a:pt x="1466" y="726"/>
                  </a:cubicBezTo>
                  <a:cubicBezTo>
                    <a:pt x="1732" y="459"/>
                    <a:pt x="1732" y="459"/>
                    <a:pt x="1732" y="459"/>
                  </a:cubicBezTo>
                  <a:cubicBezTo>
                    <a:pt x="1768" y="423"/>
                    <a:pt x="1779" y="371"/>
                    <a:pt x="1759" y="323"/>
                  </a:cubicBezTo>
                  <a:moveTo>
                    <a:pt x="1121" y="358"/>
                  </a:moveTo>
                  <a:cubicBezTo>
                    <a:pt x="1377" y="103"/>
                    <a:pt x="1377" y="103"/>
                    <a:pt x="1377" y="103"/>
                  </a:cubicBezTo>
                  <a:cubicBezTo>
                    <a:pt x="1396" y="84"/>
                    <a:pt x="1419" y="91"/>
                    <a:pt x="1425" y="94"/>
                  </a:cubicBezTo>
                  <a:cubicBezTo>
                    <a:pt x="1431" y="96"/>
                    <a:pt x="1452" y="107"/>
                    <a:pt x="1453" y="135"/>
                  </a:cubicBezTo>
                  <a:cubicBezTo>
                    <a:pt x="1453" y="270"/>
                    <a:pt x="1453" y="270"/>
                    <a:pt x="1453" y="270"/>
                  </a:cubicBezTo>
                  <a:cubicBezTo>
                    <a:pt x="1234" y="488"/>
                    <a:pt x="1234" y="488"/>
                    <a:pt x="1234" y="488"/>
                  </a:cubicBezTo>
                  <a:cubicBezTo>
                    <a:pt x="1121" y="601"/>
                    <a:pt x="1121" y="601"/>
                    <a:pt x="1121" y="601"/>
                  </a:cubicBezTo>
                  <a:cubicBezTo>
                    <a:pt x="1121" y="358"/>
                    <a:pt x="1121" y="358"/>
                    <a:pt x="1121" y="358"/>
                  </a:cubicBezTo>
                  <a:close/>
                  <a:moveTo>
                    <a:pt x="869" y="1142"/>
                  </a:moveTo>
                  <a:cubicBezTo>
                    <a:pt x="869" y="1270"/>
                    <a:pt x="765" y="1374"/>
                    <a:pt x="637" y="1374"/>
                  </a:cubicBezTo>
                  <a:cubicBezTo>
                    <a:pt x="509" y="1374"/>
                    <a:pt x="405" y="1270"/>
                    <a:pt x="405" y="1142"/>
                  </a:cubicBezTo>
                  <a:cubicBezTo>
                    <a:pt x="405" y="1014"/>
                    <a:pt x="509" y="910"/>
                    <a:pt x="637" y="910"/>
                  </a:cubicBezTo>
                  <a:cubicBezTo>
                    <a:pt x="687" y="910"/>
                    <a:pt x="733" y="925"/>
                    <a:pt x="770" y="952"/>
                  </a:cubicBezTo>
                  <a:cubicBezTo>
                    <a:pt x="699" y="1023"/>
                    <a:pt x="699" y="1023"/>
                    <a:pt x="699" y="1023"/>
                  </a:cubicBezTo>
                  <a:cubicBezTo>
                    <a:pt x="684" y="1039"/>
                    <a:pt x="684" y="1064"/>
                    <a:pt x="699" y="1079"/>
                  </a:cubicBezTo>
                  <a:cubicBezTo>
                    <a:pt x="707" y="1087"/>
                    <a:pt x="718" y="1091"/>
                    <a:pt x="728" y="1091"/>
                  </a:cubicBezTo>
                  <a:cubicBezTo>
                    <a:pt x="738" y="1091"/>
                    <a:pt x="748" y="1087"/>
                    <a:pt x="756" y="1079"/>
                  </a:cubicBezTo>
                  <a:cubicBezTo>
                    <a:pt x="827" y="1009"/>
                    <a:pt x="827" y="1009"/>
                    <a:pt x="827" y="1009"/>
                  </a:cubicBezTo>
                  <a:cubicBezTo>
                    <a:pt x="853" y="1046"/>
                    <a:pt x="869" y="1092"/>
                    <a:pt x="869" y="1142"/>
                  </a:cubicBezTo>
                  <a:moveTo>
                    <a:pt x="1676" y="402"/>
                  </a:moveTo>
                  <a:cubicBezTo>
                    <a:pt x="1421" y="658"/>
                    <a:pt x="1421" y="658"/>
                    <a:pt x="1421" y="658"/>
                  </a:cubicBezTo>
                  <a:cubicBezTo>
                    <a:pt x="1178" y="658"/>
                    <a:pt x="1178" y="658"/>
                    <a:pt x="1178" y="658"/>
                  </a:cubicBezTo>
                  <a:cubicBezTo>
                    <a:pt x="1291" y="545"/>
                    <a:pt x="1291" y="545"/>
                    <a:pt x="1291" y="545"/>
                  </a:cubicBezTo>
                  <a:cubicBezTo>
                    <a:pt x="1509" y="326"/>
                    <a:pt x="1509" y="326"/>
                    <a:pt x="1509" y="326"/>
                  </a:cubicBezTo>
                  <a:cubicBezTo>
                    <a:pt x="1644" y="326"/>
                    <a:pt x="1644" y="326"/>
                    <a:pt x="1644" y="326"/>
                  </a:cubicBezTo>
                  <a:cubicBezTo>
                    <a:pt x="1672" y="326"/>
                    <a:pt x="1683" y="347"/>
                    <a:pt x="1685" y="354"/>
                  </a:cubicBezTo>
                  <a:cubicBezTo>
                    <a:pt x="1688" y="360"/>
                    <a:pt x="1695" y="383"/>
                    <a:pt x="1676" y="4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82"/>
            <p:cNvSpPr>
              <a:spLocks/>
            </p:cNvSpPr>
            <p:nvPr/>
          </p:nvSpPr>
          <p:spPr bwMode="auto">
            <a:xfrm>
              <a:off x="11291888" y="2765425"/>
              <a:ext cx="44450" cy="44450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8 h 80"/>
                <a:gd name="T8" fmla="*/ 40 w 80"/>
                <a:gd name="T9" fmla="*/ 80 h 80"/>
                <a:gd name="T10" fmla="*/ 68 w 80"/>
                <a:gd name="T11" fmla="*/ 68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4"/>
                    <a:pt x="12" y="12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1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0" y="0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906231" y="5335717"/>
            <a:ext cx="411928" cy="415639"/>
            <a:chOff x="5160963" y="6176962"/>
            <a:chExt cx="881063" cy="889001"/>
          </a:xfrm>
          <a:solidFill>
            <a:schemeClr val="bg1"/>
          </a:solidFill>
        </p:grpSpPr>
        <p:sp>
          <p:nvSpPr>
            <p:cNvPr id="161" name="Freeform 320"/>
            <p:cNvSpPr>
              <a:spLocks noEditPoints="1"/>
            </p:cNvSpPr>
            <p:nvPr/>
          </p:nvSpPr>
          <p:spPr bwMode="auto">
            <a:xfrm>
              <a:off x="5160963" y="6176962"/>
              <a:ext cx="881063" cy="889001"/>
            </a:xfrm>
            <a:custGeom>
              <a:avLst/>
              <a:gdLst>
                <a:gd name="T0" fmla="*/ 231 w 1936"/>
                <a:gd name="T1" fmla="*/ 1888 h 1952"/>
                <a:gd name="T2" fmla="*/ 482 w 1936"/>
                <a:gd name="T3" fmla="*/ 1952 h 1952"/>
                <a:gd name="T4" fmla="*/ 545 w 1936"/>
                <a:gd name="T5" fmla="*/ 1875 h 1952"/>
                <a:gd name="T6" fmla="*/ 475 w 1936"/>
                <a:gd name="T7" fmla="*/ 1536 h 1952"/>
                <a:gd name="T8" fmla="*/ 1219 w 1936"/>
                <a:gd name="T9" fmla="*/ 1952 h 1952"/>
                <a:gd name="T10" fmla="*/ 1920 w 1936"/>
                <a:gd name="T11" fmla="*/ 1305 h 1952"/>
                <a:gd name="T12" fmla="*/ 1822 w 1936"/>
                <a:gd name="T13" fmla="*/ 762 h 1952"/>
                <a:gd name="T14" fmla="*/ 1410 w 1936"/>
                <a:gd name="T15" fmla="*/ 36 h 1952"/>
                <a:gd name="T16" fmla="*/ 892 w 1936"/>
                <a:gd name="T17" fmla="*/ 276 h 1952"/>
                <a:gd name="T18" fmla="*/ 167 w 1936"/>
                <a:gd name="T19" fmla="*/ 753 h 1952"/>
                <a:gd name="T20" fmla="*/ 2 w 1936"/>
                <a:gd name="T21" fmla="*/ 1315 h 1952"/>
                <a:gd name="T22" fmla="*/ 258 w 1936"/>
                <a:gd name="T23" fmla="*/ 1152 h 1952"/>
                <a:gd name="T24" fmla="*/ 322 w 1936"/>
                <a:gd name="T25" fmla="*/ 1472 h 1952"/>
                <a:gd name="T26" fmla="*/ 258 w 1936"/>
                <a:gd name="T27" fmla="*/ 1152 h 1952"/>
                <a:gd name="T28" fmla="*/ 295 w 1936"/>
                <a:gd name="T29" fmla="*/ 1884 h 1952"/>
                <a:gd name="T30" fmla="*/ 393 w 1936"/>
                <a:gd name="T31" fmla="*/ 1536 h 1952"/>
                <a:gd name="T32" fmla="*/ 386 w 1936"/>
                <a:gd name="T33" fmla="*/ 1472 h 1952"/>
                <a:gd name="T34" fmla="*/ 475 w 1936"/>
                <a:gd name="T35" fmla="*/ 1152 h 1952"/>
                <a:gd name="T36" fmla="*/ 898 w 1936"/>
                <a:gd name="T37" fmla="*/ 1057 h 1952"/>
                <a:gd name="T38" fmla="*/ 748 w 1936"/>
                <a:gd name="T39" fmla="*/ 1516 h 1952"/>
                <a:gd name="T40" fmla="*/ 386 w 1936"/>
                <a:gd name="T41" fmla="*/ 1472 h 1952"/>
                <a:gd name="T42" fmla="*/ 1058 w 1936"/>
                <a:gd name="T43" fmla="*/ 1619 h 1952"/>
                <a:gd name="T44" fmla="*/ 962 w 1936"/>
                <a:gd name="T45" fmla="*/ 1036 h 1952"/>
                <a:gd name="T46" fmla="*/ 231 w 1936"/>
                <a:gd name="T47" fmla="*/ 761 h 1952"/>
                <a:gd name="T48" fmla="*/ 875 w 1936"/>
                <a:gd name="T49" fmla="*/ 338 h 1952"/>
                <a:gd name="T50" fmla="*/ 1717 w 1936"/>
                <a:gd name="T51" fmla="*/ 181 h 1952"/>
                <a:gd name="T52" fmla="*/ 1761 w 1936"/>
                <a:gd name="T53" fmla="*/ 909 h 1952"/>
                <a:gd name="T54" fmla="*/ 1168 w 1936"/>
                <a:gd name="T55" fmla="*/ 1885 h 1952"/>
                <a:gd name="T56" fmla="*/ 728 w 1936"/>
                <a:gd name="T57" fmla="*/ 1577 h 1952"/>
                <a:gd name="T58" fmla="*/ 1090 w 1936"/>
                <a:gd name="T59" fmla="*/ 1696 h 1952"/>
                <a:gd name="T60" fmla="*/ 1122 w 1936"/>
                <a:gd name="T61" fmla="*/ 1504 h 1952"/>
                <a:gd name="T62" fmla="*/ 1250 w 1936"/>
                <a:gd name="T63" fmla="*/ 1248 h 1952"/>
                <a:gd name="T64" fmla="*/ 1122 w 1936"/>
                <a:gd name="T65" fmla="*/ 960 h 1952"/>
                <a:gd name="T66" fmla="*/ 1080 w 1936"/>
                <a:gd name="T67" fmla="*/ 929 h 1952"/>
                <a:gd name="T68" fmla="*/ 475 w 1936"/>
                <a:gd name="T69" fmla="*/ 1088 h 1952"/>
                <a:gd name="T70" fmla="*/ 231 w 1936"/>
                <a:gd name="T71" fmla="*/ 761 h 1952"/>
                <a:gd name="T72" fmla="*/ 1186 w 1936"/>
                <a:gd name="T73" fmla="*/ 1248 h 1952"/>
                <a:gd name="T74" fmla="*/ 1122 w 1936"/>
                <a:gd name="T75" fmla="*/ 1440 h 1952"/>
                <a:gd name="T76" fmla="*/ 194 w 1936"/>
                <a:gd name="T77" fmla="*/ 1155 h 1952"/>
                <a:gd name="T78" fmla="*/ 69 w 1936"/>
                <a:gd name="T79" fmla="*/ 128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6" h="1952">
                  <a:moveTo>
                    <a:pt x="197" y="1533"/>
                  </a:moveTo>
                  <a:cubicBezTo>
                    <a:pt x="231" y="1888"/>
                    <a:pt x="231" y="1888"/>
                    <a:pt x="231" y="1888"/>
                  </a:cubicBezTo>
                  <a:cubicBezTo>
                    <a:pt x="231" y="1923"/>
                    <a:pt x="260" y="1952"/>
                    <a:pt x="295" y="1952"/>
                  </a:cubicBezTo>
                  <a:cubicBezTo>
                    <a:pt x="482" y="1952"/>
                    <a:pt x="482" y="1952"/>
                    <a:pt x="482" y="1952"/>
                  </a:cubicBezTo>
                  <a:cubicBezTo>
                    <a:pt x="501" y="1952"/>
                    <a:pt x="519" y="1943"/>
                    <a:pt x="531" y="1929"/>
                  </a:cubicBezTo>
                  <a:cubicBezTo>
                    <a:pt x="543" y="1914"/>
                    <a:pt x="549" y="1894"/>
                    <a:pt x="545" y="1875"/>
                  </a:cubicBezTo>
                  <a:cubicBezTo>
                    <a:pt x="459" y="1536"/>
                    <a:pt x="459" y="1536"/>
                    <a:pt x="459" y="1536"/>
                  </a:cubicBezTo>
                  <a:cubicBezTo>
                    <a:pt x="475" y="1536"/>
                    <a:pt x="475" y="1536"/>
                    <a:pt x="475" y="1536"/>
                  </a:cubicBezTo>
                  <a:cubicBezTo>
                    <a:pt x="511" y="1536"/>
                    <a:pt x="546" y="1538"/>
                    <a:pt x="581" y="1543"/>
                  </a:cubicBezTo>
                  <a:cubicBezTo>
                    <a:pt x="696" y="1792"/>
                    <a:pt x="945" y="1952"/>
                    <a:pt x="1219" y="1952"/>
                  </a:cubicBezTo>
                  <a:cubicBezTo>
                    <a:pt x="1240" y="1952"/>
                    <a:pt x="1262" y="1951"/>
                    <a:pt x="1283" y="1949"/>
                  </a:cubicBezTo>
                  <a:cubicBezTo>
                    <a:pt x="1623" y="1915"/>
                    <a:pt x="1890" y="1645"/>
                    <a:pt x="1920" y="1305"/>
                  </a:cubicBezTo>
                  <a:cubicBezTo>
                    <a:pt x="1933" y="1154"/>
                    <a:pt x="1896" y="1003"/>
                    <a:pt x="1815" y="875"/>
                  </a:cubicBezTo>
                  <a:cubicBezTo>
                    <a:pt x="1793" y="840"/>
                    <a:pt x="1796" y="794"/>
                    <a:pt x="1822" y="762"/>
                  </a:cubicBezTo>
                  <a:cubicBezTo>
                    <a:pt x="1902" y="664"/>
                    <a:pt x="1936" y="538"/>
                    <a:pt x="1918" y="414"/>
                  </a:cubicBezTo>
                  <a:cubicBezTo>
                    <a:pt x="1882" y="170"/>
                    <a:pt x="1654" y="0"/>
                    <a:pt x="1410" y="36"/>
                  </a:cubicBezTo>
                  <a:cubicBezTo>
                    <a:pt x="1299" y="52"/>
                    <a:pt x="1199" y="109"/>
                    <a:pt x="1128" y="195"/>
                  </a:cubicBezTo>
                  <a:cubicBezTo>
                    <a:pt x="1072" y="267"/>
                    <a:pt x="980" y="298"/>
                    <a:pt x="892" y="276"/>
                  </a:cubicBezTo>
                  <a:cubicBezTo>
                    <a:pt x="818" y="256"/>
                    <a:pt x="741" y="250"/>
                    <a:pt x="665" y="260"/>
                  </a:cubicBezTo>
                  <a:cubicBezTo>
                    <a:pt x="407" y="295"/>
                    <a:pt x="205" y="496"/>
                    <a:pt x="167" y="753"/>
                  </a:cubicBezTo>
                  <a:cubicBezTo>
                    <a:pt x="152" y="867"/>
                    <a:pt x="171" y="984"/>
                    <a:pt x="223" y="1088"/>
                  </a:cubicBezTo>
                  <a:cubicBezTo>
                    <a:pt x="99" y="1090"/>
                    <a:pt x="0" y="1191"/>
                    <a:pt x="2" y="1315"/>
                  </a:cubicBezTo>
                  <a:cubicBezTo>
                    <a:pt x="4" y="1426"/>
                    <a:pt x="87" y="1519"/>
                    <a:pt x="197" y="1533"/>
                  </a:cubicBezTo>
                  <a:moveTo>
                    <a:pt x="258" y="1152"/>
                  </a:moveTo>
                  <a:cubicBezTo>
                    <a:pt x="322" y="1152"/>
                    <a:pt x="322" y="1152"/>
                    <a:pt x="322" y="1152"/>
                  </a:cubicBezTo>
                  <a:cubicBezTo>
                    <a:pt x="322" y="1472"/>
                    <a:pt x="322" y="1472"/>
                    <a:pt x="322" y="1472"/>
                  </a:cubicBezTo>
                  <a:cubicBezTo>
                    <a:pt x="258" y="1472"/>
                    <a:pt x="258" y="1472"/>
                    <a:pt x="258" y="1472"/>
                  </a:cubicBezTo>
                  <a:lnTo>
                    <a:pt x="258" y="1152"/>
                  </a:lnTo>
                  <a:close/>
                  <a:moveTo>
                    <a:pt x="482" y="1888"/>
                  </a:moveTo>
                  <a:cubicBezTo>
                    <a:pt x="295" y="1884"/>
                    <a:pt x="295" y="1884"/>
                    <a:pt x="295" y="1884"/>
                  </a:cubicBezTo>
                  <a:cubicBezTo>
                    <a:pt x="261" y="1536"/>
                    <a:pt x="261" y="1536"/>
                    <a:pt x="261" y="1536"/>
                  </a:cubicBezTo>
                  <a:cubicBezTo>
                    <a:pt x="393" y="1536"/>
                    <a:pt x="393" y="1536"/>
                    <a:pt x="393" y="1536"/>
                  </a:cubicBezTo>
                  <a:lnTo>
                    <a:pt x="482" y="1888"/>
                  </a:lnTo>
                  <a:close/>
                  <a:moveTo>
                    <a:pt x="386" y="1472"/>
                  </a:moveTo>
                  <a:cubicBezTo>
                    <a:pt x="386" y="1152"/>
                    <a:pt x="386" y="1152"/>
                    <a:pt x="386" y="1152"/>
                  </a:cubicBezTo>
                  <a:cubicBezTo>
                    <a:pt x="475" y="1152"/>
                    <a:pt x="475" y="1152"/>
                    <a:pt x="475" y="1152"/>
                  </a:cubicBezTo>
                  <a:cubicBezTo>
                    <a:pt x="568" y="1152"/>
                    <a:pt x="660" y="1137"/>
                    <a:pt x="748" y="1107"/>
                  </a:cubicBezTo>
                  <a:cubicBezTo>
                    <a:pt x="898" y="1057"/>
                    <a:pt x="898" y="1057"/>
                    <a:pt x="898" y="1057"/>
                  </a:cubicBezTo>
                  <a:cubicBezTo>
                    <a:pt x="898" y="1566"/>
                    <a:pt x="898" y="1566"/>
                    <a:pt x="898" y="1566"/>
                  </a:cubicBezTo>
                  <a:cubicBezTo>
                    <a:pt x="748" y="1516"/>
                    <a:pt x="748" y="1516"/>
                    <a:pt x="748" y="1516"/>
                  </a:cubicBezTo>
                  <a:cubicBezTo>
                    <a:pt x="660" y="1487"/>
                    <a:pt x="568" y="1472"/>
                    <a:pt x="475" y="1472"/>
                  </a:cubicBezTo>
                  <a:lnTo>
                    <a:pt x="386" y="1472"/>
                  </a:lnTo>
                  <a:close/>
                  <a:moveTo>
                    <a:pt x="1058" y="1004"/>
                  </a:moveTo>
                  <a:cubicBezTo>
                    <a:pt x="1058" y="1619"/>
                    <a:pt x="1058" y="1619"/>
                    <a:pt x="1058" y="1619"/>
                  </a:cubicBezTo>
                  <a:cubicBezTo>
                    <a:pt x="962" y="1587"/>
                    <a:pt x="962" y="1587"/>
                    <a:pt x="962" y="1587"/>
                  </a:cubicBezTo>
                  <a:cubicBezTo>
                    <a:pt x="962" y="1036"/>
                    <a:pt x="962" y="1036"/>
                    <a:pt x="962" y="1036"/>
                  </a:cubicBezTo>
                  <a:lnTo>
                    <a:pt x="1058" y="1004"/>
                  </a:lnTo>
                  <a:close/>
                  <a:moveTo>
                    <a:pt x="231" y="761"/>
                  </a:moveTo>
                  <a:cubicBezTo>
                    <a:pt x="270" y="481"/>
                    <a:pt x="528" y="286"/>
                    <a:pt x="808" y="324"/>
                  </a:cubicBezTo>
                  <a:cubicBezTo>
                    <a:pt x="830" y="327"/>
                    <a:pt x="853" y="332"/>
                    <a:pt x="875" y="338"/>
                  </a:cubicBezTo>
                  <a:cubicBezTo>
                    <a:pt x="987" y="367"/>
                    <a:pt x="1106" y="327"/>
                    <a:pt x="1177" y="236"/>
                  </a:cubicBezTo>
                  <a:cubicBezTo>
                    <a:pt x="1311" y="72"/>
                    <a:pt x="1553" y="47"/>
                    <a:pt x="1717" y="181"/>
                  </a:cubicBezTo>
                  <a:cubicBezTo>
                    <a:pt x="1882" y="315"/>
                    <a:pt x="1906" y="557"/>
                    <a:pt x="1772" y="721"/>
                  </a:cubicBezTo>
                  <a:cubicBezTo>
                    <a:pt x="1729" y="775"/>
                    <a:pt x="1724" y="850"/>
                    <a:pt x="1761" y="909"/>
                  </a:cubicBezTo>
                  <a:cubicBezTo>
                    <a:pt x="1834" y="1026"/>
                    <a:pt x="1868" y="1163"/>
                    <a:pt x="1856" y="1300"/>
                  </a:cubicBezTo>
                  <a:cubicBezTo>
                    <a:pt x="1828" y="1652"/>
                    <a:pt x="1520" y="1914"/>
                    <a:pt x="1168" y="1885"/>
                  </a:cubicBezTo>
                  <a:cubicBezTo>
                    <a:pt x="954" y="1868"/>
                    <a:pt x="763" y="1745"/>
                    <a:pt x="660" y="1557"/>
                  </a:cubicBezTo>
                  <a:cubicBezTo>
                    <a:pt x="683" y="1563"/>
                    <a:pt x="706" y="1569"/>
                    <a:pt x="728" y="1577"/>
                  </a:cubicBezTo>
                  <a:cubicBezTo>
                    <a:pt x="1080" y="1694"/>
                    <a:pt x="1080" y="1694"/>
                    <a:pt x="1080" y="1694"/>
                  </a:cubicBezTo>
                  <a:cubicBezTo>
                    <a:pt x="1083" y="1695"/>
                    <a:pt x="1087" y="1696"/>
                    <a:pt x="1090" y="1696"/>
                  </a:cubicBezTo>
                  <a:cubicBezTo>
                    <a:pt x="1108" y="1696"/>
                    <a:pt x="1122" y="1681"/>
                    <a:pt x="1122" y="1664"/>
                  </a:cubicBezTo>
                  <a:cubicBezTo>
                    <a:pt x="1122" y="1504"/>
                    <a:pt x="1122" y="1504"/>
                    <a:pt x="1122" y="1504"/>
                  </a:cubicBezTo>
                  <a:cubicBezTo>
                    <a:pt x="1193" y="1504"/>
                    <a:pt x="1250" y="1446"/>
                    <a:pt x="1250" y="1376"/>
                  </a:cubicBezTo>
                  <a:cubicBezTo>
                    <a:pt x="1250" y="1248"/>
                    <a:pt x="1250" y="1248"/>
                    <a:pt x="1250" y="1248"/>
                  </a:cubicBezTo>
                  <a:cubicBezTo>
                    <a:pt x="1250" y="1177"/>
                    <a:pt x="1193" y="1120"/>
                    <a:pt x="1122" y="1120"/>
                  </a:cubicBezTo>
                  <a:cubicBezTo>
                    <a:pt x="1122" y="960"/>
                    <a:pt x="1122" y="960"/>
                    <a:pt x="1122" y="960"/>
                  </a:cubicBezTo>
                  <a:cubicBezTo>
                    <a:pt x="1122" y="942"/>
                    <a:pt x="1108" y="928"/>
                    <a:pt x="1090" y="928"/>
                  </a:cubicBezTo>
                  <a:cubicBezTo>
                    <a:pt x="1087" y="928"/>
                    <a:pt x="1083" y="928"/>
                    <a:pt x="1080" y="929"/>
                  </a:cubicBezTo>
                  <a:cubicBezTo>
                    <a:pt x="728" y="1047"/>
                    <a:pt x="728" y="1047"/>
                    <a:pt x="728" y="1047"/>
                  </a:cubicBezTo>
                  <a:cubicBezTo>
                    <a:pt x="647" y="1074"/>
                    <a:pt x="561" y="1088"/>
                    <a:pt x="475" y="1088"/>
                  </a:cubicBezTo>
                  <a:cubicBezTo>
                    <a:pt x="295" y="1088"/>
                    <a:pt x="295" y="1088"/>
                    <a:pt x="295" y="1088"/>
                  </a:cubicBezTo>
                  <a:cubicBezTo>
                    <a:pt x="238" y="989"/>
                    <a:pt x="215" y="874"/>
                    <a:pt x="231" y="761"/>
                  </a:cubicBezTo>
                  <a:moveTo>
                    <a:pt x="1122" y="1184"/>
                  </a:moveTo>
                  <a:cubicBezTo>
                    <a:pt x="1158" y="1184"/>
                    <a:pt x="1186" y="1212"/>
                    <a:pt x="1186" y="1248"/>
                  </a:cubicBezTo>
                  <a:cubicBezTo>
                    <a:pt x="1186" y="1376"/>
                    <a:pt x="1186" y="1376"/>
                    <a:pt x="1186" y="1376"/>
                  </a:cubicBezTo>
                  <a:cubicBezTo>
                    <a:pt x="1186" y="1411"/>
                    <a:pt x="1158" y="1440"/>
                    <a:pt x="1122" y="1440"/>
                  </a:cubicBezTo>
                  <a:lnTo>
                    <a:pt x="1122" y="1184"/>
                  </a:lnTo>
                  <a:close/>
                  <a:moveTo>
                    <a:pt x="194" y="1155"/>
                  </a:moveTo>
                  <a:cubicBezTo>
                    <a:pt x="194" y="1468"/>
                    <a:pt x="194" y="1468"/>
                    <a:pt x="194" y="1468"/>
                  </a:cubicBezTo>
                  <a:cubicBezTo>
                    <a:pt x="108" y="1451"/>
                    <a:pt x="52" y="1366"/>
                    <a:pt x="69" y="1280"/>
                  </a:cubicBezTo>
                  <a:cubicBezTo>
                    <a:pt x="82" y="1217"/>
                    <a:pt x="131" y="1168"/>
                    <a:pt x="194" y="1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Rectangle 321"/>
            <p:cNvSpPr>
              <a:spLocks noChangeArrowheads="1"/>
            </p:cNvSpPr>
            <p:nvPr/>
          </p:nvSpPr>
          <p:spPr bwMode="auto">
            <a:xfrm>
              <a:off x="5365750" y="6789738"/>
              <a:ext cx="5873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Rectangle 322"/>
            <p:cNvSpPr>
              <a:spLocks noChangeArrowheads="1"/>
            </p:cNvSpPr>
            <p:nvPr/>
          </p:nvSpPr>
          <p:spPr bwMode="auto">
            <a:xfrm>
              <a:off x="5365750" y="6731000"/>
              <a:ext cx="5873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323"/>
            <p:cNvSpPr>
              <a:spLocks noEditPoints="1"/>
            </p:cNvSpPr>
            <p:nvPr/>
          </p:nvSpPr>
          <p:spPr bwMode="auto">
            <a:xfrm>
              <a:off x="5788025" y="6321425"/>
              <a:ext cx="119063" cy="147638"/>
            </a:xfrm>
            <a:custGeom>
              <a:avLst/>
              <a:gdLst>
                <a:gd name="T0" fmla="*/ 17 w 261"/>
                <a:gd name="T1" fmla="*/ 321 h 326"/>
                <a:gd name="T2" fmla="*/ 50 w 261"/>
                <a:gd name="T3" fmla="*/ 319 h 326"/>
                <a:gd name="T4" fmla="*/ 242 w 261"/>
                <a:gd name="T5" fmla="*/ 191 h 326"/>
                <a:gd name="T6" fmla="*/ 251 w 261"/>
                <a:gd name="T7" fmla="*/ 147 h 326"/>
                <a:gd name="T8" fmla="*/ 242 w 261"/>
                <a:gd name="T9" fmla="*/ 138 h 326"/>
                <a:gd name="T10" fmla="*/ 50 w 261"/>
                <a:gd name="T11" fmla="*/ 10 h 326"/>
                <a:gd name="T12" fmla="*/ 6 w 261"/>
                <a:gd name="T13" fmla="*/ 19 h 326"/>
                <a:gd name="T14" fmla="*/ 0 w 261"/>
                <a:gd name="T15" fmla="*/ 37 h 326"/>
                <a:gd name="T16" fmla="*/ 0 w 261"/>
                <a:gd name="T17" fmla="*/ 293 h 326"/>
                <a:gd name="T18" fmla="*/ 17 w 261"/>
                <a:gd name="T19" fmla="*/ 321 h 326"/>
                <a:gd name="T20" fmla="*/ 64 w 261"/>
                <a:gd name="T21" fmla="*/ 96 h 326"/>
                <a:gd name="T22" fmla="*/ 167 w 261"/>
                <a:gd name="T23" fmla="*/ 165 h 326"/>
                <a:gd name="T24" fmla="*/ 64 w 261"/>
                <a:gd name="T25" fmla="*/ 233 h 326"/>
                <a:gd name="T26" fmla="*/ 64 w 261"/>
                <a:gd name="T27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1" h="326">
                  <a:moveTo>
                    <a:pt x="17" y="321"/>
                  </a:moveTo>
                  <a:cubicBezTo>
                    <a:pt x="28" y="326"/>
                    <a:pt x="40" y="326"/>
                    <a:pt x="50" y="319"/>
                  </a:cubicBezTo>
                  <a:cubicBezTo>
                    <a:pt x="242" y="191"/>
                    <a:pt x="242" y="191"/>
                    <a:pt x="242" y="191"/>
                  </a:cubicBezTo>
                  <a:cubicBezTo>
                    <a:pt x="257" y="181"/>
                    <a:pt x="261" y="162"/>
                    <a:pt x="251" y="147"/>
                  </a:cubicBezTo>
                  <a:cubicBezTo>
                    <a:pt x="248" y="143"/>
                    <a:pt x="245" y="140"/>
                    <a:pt x="242" y="138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35" y="0"/>
                    <a:pt x="15" y="4"/>
                    <a:pt x="6" y="19"/>
                  </a:cubicBezTo>
                  <a:cubicBezTo>
                    <a:pt x="2" y="24"/>
                    <a:pt x="0" y="30"/>
                    <a:pt x="0" y="3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04"/>
                    <a:pt x="7" y="315"/>
                    <a:pt x="17" y="321"/>
                  </a:cubicBezTo>
                  <a:moveTo>
                    <a:pt x="64" y="96"/>
                  </a:moveTo>
                  <a:cubicBezTo>
                    <a:pt x="167" y="165"/>
                    <a:pt x="167" y="165"/>
                    <a:pt x="167" y="165"/>
                  </a:cubicBezTo>
                  <a:cubicBezTo>
                    <a:pt x="64" y="233"/>
                    <a:pt x="64" y="233"/>
                    <a:pt x="64" y="233"/>
                  </a:cubicBezTo>
                  <a:lnTo>
                    <a:pt x="64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324"/>
            <p:cNvSpPr>
              <a:spLocks noEditPoints="1"/>
            </p:cNvSpPr>
            <p:nvPr/>
          </p:nvSpPr>
          <p:spPr bwMode="auto">
            <a:xfrm>
              <a:off x="5700713" y="6264275"/>
              <a:ext cx="261938" cy="261938"/>
            </a:xfrm>
            <a:custGeom>
              <a:avLst/>
              <a:gdLst>
                <a:gd name="T0" fmla="*/ 288 w 576"/>
                <a:gd name="T1" fmla="*/ 576 h 576"/>
                <a:gd name="T2" fmla="*/ 576 w 576"/>
                <a:gd name="T3" fmla="*/ 288 h 576"/>
                <a:gd name="T4" fmla="*/ 288 w 576"/>
                <a:gd name="T5" fmla="*/ 0 h 576"/>
                <a:gd name="T6" fmla="*/ 0 w 576"/>
                <a:gd name="T7" fmla="*/ 288 h 576"/>
                <a:gd name="T8" fmla="*/ 288 w 576"/>
                <a:gd name="T9" fmla="*/ 576 h 576"/>
                <a:gd name="T10" fmla="*/ 288 w 576"/>
                <a:gd name="T11" fmla="*/ 64 h 576"/>
                <a:gd name="T12" fmla="*/ 512 w 576"/>
                <a:gd name="T13" fmla="*/ 288 h 576"/>
                <a:gd name="T14" fmla="*/ 288 w 576"/>
                <a:gd name="T15" fmla="*/ 512 h 576"/>
                <a:gd name="T16" fmla="*/ 64 w 576"/>
                <a:gd name="T17" fmla="*/ 288 h 576"/>
                <a:gd name="T18" fmla="*/ 288 w 576"/>
                <a:gd name="T19" fmla="*/ 6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" h="576">
                  <a:moveTo>
                    <a:pt x="288" y="576"/>
                  </a:moveTo>
                  <a:cubicBezTo>
                    <a:pt x="447" y="576"/>
                    <a:pt x="576" y="447"/>
                    <a:pt x="576" y="288"/>
                  </a:cubicBezTo>
                  <a:cubicBezTo>
                    <a:pt x="576" y="128"/>
                    <a:pt x="447" y="0"/>
                    <a:pt x="288" y="0"/>
                  </a:cubicBezTo>
                  <a:cubicBezTo>
                    <a:pt x="129" y="0"/>
                    <a:pt x="0" y="128"/>
                    <a:pt x="0" y="288"/>
                  </a:cubicBezTo>
                  <a:cubicBezTo>
                    <a:pt x="0" y="447"/>
                    <a:pt x="129" y="575"/>
                    <a:pt x="288" y="576"/>
                  </a:cubicBezTo>
                  <a:moveTo>
                    <a:pt x="288" y="64"/>
                  </a:moveTo>
                  <a:cubicBezTo>
                    <a:pt x="412" y="64"/>
                    <a:pt x="512" y="164"/>
                    <a:pt x="512" y="288"/>
                  </a:cubicBezTo>
                  <a:cubicBezTo>
                    <a:pt x="512" y="411"/>
                    <a:pt x="412" y="512"/>
                    <a:pt x="288" y="512"/>
                  </a:cubicBezTo>
                  <a:cubicBezTo>
                    <a:pt x="164" y="512"/>
                    <a:pt x="64" y="411"/>
                    <a:pt x="64" y="288"/>
                  </a:cubicBezTo>
                  <a:cubicBezTo>
                    <a:pt x="64" y="164"/>
                    <a:pt x="165" y="64"/>
                    <a:pt x="288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325"/>
            <p:cNvSpPr>
              <a:spLocks noEditPoints="1"/>
            </p:cNvSpPr>
            <p:nvPr/>
          </p:nvSpPr>
          <p:spPr bwMode="auto">
            <a:xfrm>
              <a:off x="5322888" y="6351588"/>
              <a:ext cx="261938" cy="277813"/>
            </a:xfrm>
            <a:custGeom>
              <a:avLst/>
              <a:gdLst>
                <a:gd name="T0" fmla="*/ 32 w 576"/>
                <a:gd name="T1" fmla="*/ 608 h 608"/>
                <a:gd name="T2" fmla="*/ 160 w 576"/>
                <a:gd name="T3" fmla="*/ 608 h 608"/>
                <a:gd name="T4" fmla="*/ 192 w 576"/>
                <a:gd name="T5" fmla="*/ 576 h 608"/>
                <a:gd name="T6" fmla="*/ 480 w 576"/>
                <a:gd name="T7" fmla="*/ 576 h 608"/>
                <a:gd name="T8" fmla="*/ 576 w 576"/>
                <a:gd name="T9" fmla="*/ 480 h 608"/>
                <a:gd name="T10" fmla="*/ 576 w 576"/>
                <a:gd name="T11" fmla="*/ 320 h 608"/>
                <a:gd name="T12" fmla="*/ 480 w 576"/>
                <a:gd name="T13" fmla="*/ 224 h 608"/>
                <a:gd name="T14" fmla="*/ 448 w 576"/>
                <a:gd name="T15" fmla="*/ 224 h 608"/>
                <a:gd name="T16" fmla="*/ 416 w 576"/>
                <a:gd name="T17" fmla="*/ 192 h 608"/>
                <a:gd name="T18" fmla="*/ 416 w 576"/>
                <a:gd name="T19" fmla="*/ 96 h 608"/>
                <a:gd name="T20" fmla="*/ 320 w 576"/>
                <a:gd name="T21" fmla="*/ 0 h 608"/>
                <a:gd name="T22" fmla="*/ 224 w 576"/>
                <a:gd name="T23" fmla="*/ 96 h 608"/>
                <a:gd name="T24" fmla="*/ 224 w 576"/>
                <a:gd name="T25" fmla="*/ 192 h 608"/>
                <a:gd name="T26" fmla="*/ 192 w 576"/>
                <a:gd name="T27" fmla="*/ 224 h 608"/>
                <a:gd name="T28" fmla="*/ 160 w 576"/>
                <a:gd name="T29" fmla="*/ 192 h 608"/>
                <a:gd name="T30" fmla="*/ 32 w 576"/>
                <a:gd name="T31" fmla="*/ 192 h 608"/>
                <a:gd name="T32" fmla="*/ 0 w 576"/>
                <a:gd name="T33" fmla="*/ 224 h 608"/>
                <a:gd name="T34" fmla="*/ 0 w 576"/>
                <a:gd name="T35" fmla="*/ 576 h 608"/>
                <a:gd name="T36" fmla="*/ 32 w 576"/>
                <a:gd name="T37" fmla="*/ 608 h 608"/>
                <a:gd name="T38" fmla="*/ 288 w 576"/>
                <a:gd name="T39" fmla="*/ 192 h 608"/>
                <a:gd name="T40" fmla="*/ 288 w 576"/>
                <a:gd name="T41" fmla="*/ 96 h 608"/>
                <a:gd name="T42" fmla="*/ 320 w 576"/>
                <a:gd name="T43" fmla="*/ 64 h 608"/>
                <a:gd name="T44" fmla="*/ 352 w 576"/>
                <a:gd name="T45" fmla="*/ 96 h 608"/>
                <a:gd name="T46" fmla="*/ 352 w 576"/>
                <a:gd name="T47" fmla="*/ 192 h 608"/>
                <a:gd name="T48" fmla="*/ 448 w 576"/>
                <a:gd name="T49" fmla="*/ 288 h 608"/>
                <a:gd name="T50" fmla="*/ 480 w 576"/>
                <a:gd name="T51" fmla="*/ 288 h 608"/>
                <a:gd name="T52" fmla="*/ 512 w 576"/>
                <a:gd name="T53" fmla="*/ 320 h 608"/>
                <a:gd name="T54" fmla="*/ 512 w 576"/>
                <a:gd name="T55" fmla="*/ 480 h 608"/>
                <a:gd name="T56" fmla="*/ 480 w 576"/>
                <a:gd name="T57" fmla="*/ 512 h 608"/>
                <a:gd name="T58" fmla="*/ 192 w 576"/>
                <a:gd name="T59" fmla="*/ 512 h 608"/>
                <a:gd name="T60" fmla="*/ 192 w 576"/>
                <a:gd name="T61" fmla="*/ 288 h 608"/>
                <a:gd name="T62" fmla="*/ 288 w 576"/>
                <a:gd name="T63" fmla="*/ 192 h 608"/>
                <a:gd name="T64" fmla="*/ 64 w 576"/>
                <a:gd name="T65" fmla="*/ 256 h 608"/>
                <a:gd name="T66" fmla="*/ 128 w 576"/>
                <a:gd name="T67" fmla="*/ 256 h 608"/>
                <a:gd name="T68" fmla="*/ 128 w 576"/>
                <a:gd name="T69" fmla="*/ 544 h 608"/>
                <a:gd name="T70" fmla="*/ 64 w 576"/>
                <a:gd name="T71" fmla="*/ 544 h 608"/>
                <a:gd name="T72" fmla="*/ 64 w 576"/>
                <a:gd name="T73" fmla="*/ 25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" h="608">
                  <a:moveTo>
                    <a:pt x="32" y="608"/>
                  </a:moveTo>
                  <a:cubicBezTo>
                    <a:pt x="160" y="608"/>
                    <a:pt x="160" y="608"/>
                    <a:pt x="160" y="608"/>
                  </a:cubicBezTo>
                  <a:cubicBezTo>
                    <a:pt x="178" y="608"/>
                    <a:pt x="192" y="593"/>
                    <a:pt x="192" y="576"/>
                  </a:cubicBezTo>
                  <a:cubicBezTo>
                    <a:pt x="480" y="576"/>
                    <a:pt x="480" y="576"/>
                    <a:pt x="480" y="576"/>
                  </a:cubicBezTo>
                  <a:cubicBezTo>
                    <a:pt x="533" y="576"/>
                    <a:pt x="576" y="533"/>
                    <a:pt x="576" y="480"/>
                  </a:cubicBezTo>
                  <a:cubicBezTo>
                    <a:pt x="576" y="320"/>
                    <a:pt x="576" y="320"/>
                    <a:pt x="576" y="320"/>
                  </a:cubicBezTo>
                  <a:cubicBezTo>
                    <a:pt x="576" y="267"/>
                    <a:pt x="533" y="224"/>
                    <a:pt x="480" y="22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31" y="224"/>
                    <a:pt x="416" y="209"/>
                    <a:pt x="416" y="192"/>
                  </a:cubicBezTo>
                  <a:cubicBezTo>
                    <a:pt x="416" y="96"/>
                    <a:pt x="416" y="96"/>
                    <a:pt x="416" y="96"/>
                  </a:cubicBezTo>
                  <a:cubicBezTo>
                    <a:pt x="416" y="43"/>
                    <a:pt x="373" y="0"/>
                    <a:pt x="320" y="0"/>
                  </a:cubicBezTo>
                  <a:cubicBezTo>
                    <a:pt x="267" y="0"/>
                    <a:pt x="224" y="43"/>
                    <a:pt x="224" y="96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209"/>
                    <a:pt x="210" y="224"/>
                    <a:pt x="192" y="224"/>
                  </a:cubicBezTo>
                  <a:cubicBezTo>
                    <a:pt x="192" y="206"/>
                    <a:pt x="178" y="192"/>
                    <a:pt x="160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15" y="192"/>
                    <a:pt x="0" y="206"/>
                    <a:pt x="0" y="224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0" y="593"/>
                    <a:pt x="15" y="608"/>
                    <a:pt x="32" y="608"/>
                  </a:cubicBezTo>
                  <a:moveTo>
                    <a:pt x="288" y="192"/>
                  </a:moveTo>
                  <a:cubicBezTo>
                    <a:pt x="288" y="96"/>
                    <a:pt x="288" y="96"/>
                    <a:pt x="288" y="96"/>
                  </a:cubicBezTo>
                  <a:cubicBezTo>
                    <a:pt x="288" y="78"/>
                    <a:pt x="303" y="64"/>
                    <a:pt x="320" y="64"/>
                  </a:cubicBezTo>
                  <a:cubicBezTo>
                    <a:pt x="338" y="64"/>
                    <a:pt x="352" y="78"/>
                    <a:pt x="352" y="96"/>
                  </a:cubicBezTo>
                  <a:cubicBezTo>
                    <a:pt x="352" y="192"/>
                    <a:pt x="352" y="192"/>
                    <a:pt x="352" y="192"/>
                  </a:cubicBezTo>
                  <a:cubicBezTo>
                    <a:pt x="352" y="245"/>
                    <a:pt x="395" y="288"/>
                    <a:pt x="448" y="288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98" y="288"/>
                    <a:pt x="512" y="302"/>
                    <a:pt x="512" y="320"/>
                  </a:cubicBezTo>
                  <a:cubicBezTo>
                    <a:pt x="512" y="480"/>
                    <a:pt x="512" y="480"/>
                    <a:pt x="512" y="480"/>
                  </a:cubicBezTo>
                  <a:cubicBezTo>
                    <a:pt x="512" y="497"/>
                    <a:pt x="498" y="512"/>
                    <a:pt x="480" y="512"/>
                  </a:cubicBezTo>
                  <a:cubicBezTo>
                    <a:pt x="192" y="512"/>
                    <a:pt x="192" y="512"/>
                    <a:pt x="192" y="512"/>
                  </a:cubicBezTo>
                  <a:cubicBezTo>
                    <a:pt x="192" y="288"/>
                    <a:pt x="192" y="288"/>
                    <a:pt x="192" y="288"/>
                  </a:cubicBezTo>
                  <a:cubicBezTo>
                    <a:pt x="245" y="288"/>
                    <a:pt x="288" y="245"/>
                    <a:pt x="288" y="192"/>
                  </a:cubicBezTo>
                  <a:moveTo>
                    <a:pt x="64" y="256"/>
                  </a:moveTo>
                  <a:cubicBezTo>
                    <a:pt x="128" y="256"/>
                    <a:pt x="128" y="256"/>
                    <a:pt x="128" y="256"/>
                  </a:cubicBezTo>
                  <a:cubicBezTo>
                    <a:pt x="128" y="544"/>
                    <a:pt x="128" y="544"/>
                    <a:pt x="128" y="544"/>
                  </a:cubicBezTo>
                  <a:cubicBezTo>
                    <a:pt x="64" y="544"/>
                    <a:pt x="64" y="544"/>
                    <a:pt x="64" y="544"/>
                  </a:cubicBezTo>
                  <a:lnTo>
                    <a:pt x="64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326"/>
            <p:cNvSpPr>
              <a:spLocks noEditPoints="1"/>
            </p:cNvSpPr>
            <p:nvPr/>
          </p:nvSpPr>
          <p:spPr bwMode="auto">
            <a:xfrm>
              <a:off x="5792788" y="6697663"/>
              <a:ext cx="188913" cy="157163"/>
            </a:xfrm>
            <a:custGeom>
              <a:avLst/>
              <a:gdLst>
                <a:gd name="T0" fmla="*/ 241 w 414"/>
                <a:gd name="T1" fmla="*/ 26 h 346"/>
                <a:gd name="T2" fmla="*/ 207 w 414"/>
                <a:gd name="T3" fmla="*/ 49 h 346"/>
                <a:gd name="T4" fmla="*/ 172 w 414"/>
                <a:gd name="T5" fmla="*/ 26 h 346"/>
                <a:gd name="T6" fmla="*/ 51 w 414"/>
                <a:gd name="T7" fmla="*/ 38 h 346"/>
                <a:gd name="T8" fmla="*/ 37 w 414"/>
                <a:gd name="T9" fmla="*/ 51 h 346"/>
                <a:gd name="T10" fmla="*/ 37 w 414"/>
                <a:gd name="T11" fmla="*/ 187 h 346"/>
                <a:gd name="T12" fmla="*/ 184 w 414"/>
                <a:gd name="T13" fmla="*/ 334 h 346"/>
                <a:gd name="T14" fmla="*/ 229 w 414"/>
                <a:gd name="T15" fmla="*/ 334 h 346"/>
                <a:gd name="T16" fmla="*/ 376 w 414"/>
                <a:gd name="T17" fmla="*/ 187 h 346"/>
                <a:gd name="T18" fmla="*/ 376 w 414"/>
                <a:gd name="T19" fmla="*/ 51 h 346"/>
                <a:gd name="T20" fmla="*/ 362 w 414"/>
                <a:gd name="T21" fmla="*/ 38 h 346"/>
                <a:gd name="T22" fmla="*/ 241 w 414"/>
                <a:gd name="T23" fmla="*/ 26 h 346"/>
                <a:gd name="T24" fmla="*/ 317 w 414"/>
                <a:gd name="T25" fmla="*/ 83 h 346"/>
                <a:gd name="T26" fmla="*/ 331 w 414"/>
                <a:gd name="T27" fmla="*/ 96 h 346"/>
                <a:gd name="T28" fmla="*/ 331 w 414"/>
                <a:gd name="T29" fmla="*/ 142 h 346"/>
                <a:gd name="T30" fmla="*/ 331 w 414"/>
                <a:gd name="T31" fmla="*/ 142 h 346"/>
                <a:gd name="T32" fmla="*/ 207 w 414"/>
                <a:gd name="T33" fmla="*/ 266 h 346"/>
                <a:gd name="T34" fmla="*/ 83 w 414"/>
                <a:gd name="T35" fmla="*/ 142 h 346"/>
                <a:gd name="T36" fmla="*/ 83 w 414"/>
                <a:gd name="T37" fmla="*/ 97 h 346"/>
                <a:gd name="T38" fmla="*/ 96 w 414"/>
                <a:gd name="T39" fmla="*/ 83 h 346"/>
                <a:gd name="T40" fmla="*/ 137 w 414"/>
                <a:gd name="T41" fmla="*/ 79 h 346"/>
                <a:gd name="T42" fmla="*/ 189 w 414"/>
                <a:gd name="T43" fmla="*/ 114 h 346"/>
                <a:gd name="T44" fmla="*/ 224 w 414"/>
                <a:gd name="T45" fmla="*/ 114 h 346"/>
                <a:gd name="T46" fmla="*/ 277 w 414"/>
                <a:gd name="T47" fmla="*/ 79 h 346"/>
                <a:gd name="T48" fmla="*/ 317 w 414"/>
                <a:gd name="T49" fmla="*/ 8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4" h="346">
                  <a:moveTo>
                    <a:pt x="241" y="26"/>
                  </a:moveTo>
                  <a:cubicBezTo>
                    <a:pt x="207" y="49"/>
                    <a:pt x="207" y="49"/>
                    <a:pt x="207" y="49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34" y="0"/>
                    <a:pt x="83" y="5"/>
                    <a:pt x="51" y="38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0" y="89"/>
                    <a:pt x="0" y="149"/>
                    <a:pt x="37" y="187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97" y="346"/>
                    <a:pt x="217" y="346"/>
                    <a:pt x="229" y="334"/>
                  </a:cubicBezTo>
                  <a:cubicBezTo>
                    <a:pt x="376" y="187"/>
                    <a:pt x="376" y="187"/>
                    <a:pt x="376" y="187"/>
                  </a:cubicBezTo>
                  <a:cubicBezTo>
                    <a:pt x="414" y="149"/>
                    <a:pt x="414" y="89"/>
                    <a:pt x="376" y="51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30" y="5"/>
                    <a:pt x="279" y="0"/>
                    <a:pt x="241" y="26"/>
                  </a:cubicBezTo>
                  <a:moveTo>
                    <a:pt x="317" y="83"/>
                  </a:moveTo>
                  <a:cubicBezTo>
                    <a:pt x="331" y="96"/>
                    <a:pt x="331" y="96"/>
                    <a:pt x="331" y="96"/>
                  </a:cubicBezTo>
                  <a:cubicBezTo>
                    <a:pt x="343" y="109"/>
                    <a:pt x="343" y="129"/>
                    <a:pt x="331" y="142"/>
                  </a:cubicBezTo>
                  <a:cubicBezTo>
                    <a:pt x="331" y="142"/>
                    <a:pt x="331" y="142"/>
                    <a:pt x="331" y="142"/>
                  </a:cubicBezTo>
                  <a:cubicBezTo>
                    <a:pt x="207" y="266"/>
                    <a:pt x="207" y="266"/>
                    <a:pt x="207" y="266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70" y="129"/>
                    <a:pt x="70" y="109"/>
                    <a:pt x="83" y="97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7" y="72"/>
                    <a:pt x="124" y="70"/>
                    <a:pt x="137" y="79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200" y="121"/>
                    <a:pt x="214" y="121"/>
                    <a:pt x="224" y="114"/>
                  </a:cubicBezTo>
                  <a:cubicBezTo>
                    <a:pt x="277" y="79"/>
                    <a:pt x="277" y="79"/>
                    <a:pt x="277" y="79"/>
                  </a:cubicBezTo>
                  <a:cubicBezTo>
                    <a:pt x="290" y="70"/>
                    <a:pt x="306" y="72"/>
                    <a:pt x="317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327"/>
            <p:cNvSpPr>
              <a:spLocks/>
            </p:cNvSpPr>
            <p:nvPr/>
          </p:nvSpPr>
          <p:spPr bwMode="auto">
            <a:xfrm>
              <a:off x="5715000" y="6581775"/>
              <a:ext cx="42863" cy="65088"/>
            </a:xfrm>
            <a:custGeom>
              <a:avLst/>
              <a:gdLst>
                <a:gd name="T0" fmla="*/ 0 w 27"/>
                <a:gd name="T1" fmla="*/ 37 h 41"/>
                <a:gd name="T2" fmla="*/ 10 w 27"/>
                <a:gd name="T3" fmla="*/ 0 h 41"/>
                <a:gd name="T4" fmla="*/ 27 w 27"/>
                <a:gd name="T5" fmla="*/ 4 h 41"/>
                <a:gd name="T6" fmla="*/ 18 w 27"/>
                <a:gd name="T7" fmla="*/ 41 h 41"/>
                <a:gd name="T8" fmla="*/ 0 w 27"/>
                <a:gd name="T9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37"/>
                  </a:moveTo>
                  <a:lnTo>
                    <a:pt x="10" y="0"/>
                  </a:lnTo>
                  <a:lnTo>
                    <a:pt x="27" y="4"/>
                  </a:lnTo>
                  <a:lnTo>
                    <a:pt x="18" y="41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328"/>
            <p:cNvSpPr>
              <a:spLocks/>
            </p:cNvSpPr>
            <p:nvPr/>
          </p:nvSpPr>
          <p:spPr bwMode="auto">
            <a:xfrm>
              <a:off x="5753100" y="6630988"/>
              <a:ext cx="71438" cy="53975"/>
            </a:xfrm>
            <a:custGeom>
              <a:avLst/>
              <a:gdLst>
                <a:gd name="T0" fmla="*/ 0 w 45"/>
                <a:gd name="T1" fmla="*/ 18 h 34"/>
                <a:gd name="T2" fmla="*/ 36 w 45"/>
                <a:gd name="T3" fmla="*/ 0 h 34"/>
                <a:gd name="T4" fmla="*/ 45 w 45"/>
                <a:gd name="T5" fmla="*/ 16 h 34"/>
                <a:gd name="T6" fmla="*/ 8 w 45"/>
                <a:gd name="T7" fmla="*/ 34 h 34"/>
                <a:gd name="T8" fmla="*/ 0 w 45"/>
                <a:gd name="T9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0" y="18"/>
                  </a:moveTo>
                  <a:lnTo>
                    <a:pt x="36" y="0"/>
                  </a:lnTo>
                  <a:lnTo>
                    <a:pt x="45" y="16"/>
                  </a:lnTo>
                  <a:lnTo>
                    <a:pt x="8" y="34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329"/>
            <p:cNvSpPr>
              <a:spLocks/>
            </p:cNvSpPr>
            <p:nvPr/>
          </p:nvSpPr>
          <p:spPr bwMode="auto">
            <a:xfrm>
              <a:off x="5715000" y="6916738"/>
              <a:ext cx="42863" cy="65088"/>
            </a:xfrm>
            <a:custGeom>
              <a:avLst/>
              <a:gdLst>
                <a:gd name="T0" fmla="*/ 0 w 27"/>
                <a:gd name="T1" fmla="*/ 4 h 41"/>
                <a:gd name="T2" fmla="*/ 18 w 27"/>
                <a:gd name="T3" fmla="*/ 0 h 41"/>
                <a:gd name="T4" fmla="*/ 27 w 27"/>
                <a:gd name="T5" fmla="*/ 36 h 41"/>
                <a:gd name="T6" fmla="*/ 10 w 27"/>
                <a:gd name="T7" fmla="*/ 41 h 41"/>
                <a:gd name="T8" fmla="*/ 0 w 27"/>
                <a:gd name="T9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4"/>
                  </a:moveTo>
                  <a:lnTo>
                    <a:pt x="18" y="0"/>
                  </a:lnTo>
                  <a:lnTo>
                    <a:pt x="27" y="36"/>
                  </a:lnTo>
                  <a:lnTo>
                    <a:pt x="10" y="41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330"/>
            <p:cNvSpPr>
              <a:spLocks/>
            </p:cNvSpPr>
            <p:nvPr/>
          </p:nvSpPr>
          <p:spPr bwMode="auto">
            <a:xfrm>
              <a:off x="5753100" y="6877050"/>
              <a:ext cx="71438" cy="55563"/>
            </a:xfrm>
            <a:custGeom>
              <a:avLst/>
              <a:gdLst>
                <a:gd name="T0" fmla="*/ 0 w 45"/>
                <a:gd name="T1" fmla="*/ 17 h 35"/>
                <a:gd name="T2" fmla="*/ 8 w 45"/>
                <a:gd name="T3" fmla="*/ 0 h 35"/>
                <a:gd name="T4" fmla="*/ 45 w 45"/>
                <a:gd name="T5" fmla="*/ 19 h 35"/>
                <a:gd name="T6" fmla="*/ 36 w 45"/>
                <a:gd name="T7" fmla="*/ 35 h 35"/>
                <a:gd name="T8" fmla="*/ 0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0" y="17"/>
                  </a:moveTo>
                  <a:lnTo>
                    <a:pt x="8" y="0"/>
                  </a:lnTo>
                  <a:lnTo>
                    <a:pt x="45" y="19"/>
                  </a:lnTo>
                  <a:lnTo>
                    <a:pt x="36" y="35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331"/>
            <p:cNvSpPr>
              <a:spLocks/>
            </p:cNvSpPr>
            <p:nvPr/>
          </p:nvSpPr>
          <p:spPr bwMode="auto">
            <a:xfrm>
              <a:off x="5176838" y="6235700"/>
              <a:ext cx="334963" cy="349250"/>
            </a:xfrm>
            <a:custGeom>
              <a:avLst/>
              <a:gdLst>
                <a:gd name="T0" fmla="*/ 0 w 736"/>
                <a:gd name="T1" fmla="*/ 768 h 768"/>
                <a:gd name="T2" fmla="*/ 64 w 736"/>
                <a:gd name="T3" fmla="*/ 768 h 768"/>
                <a:gd name="T4" fmla="*/ 736 w 736"/>
                <a:gd name="T5" fmla="*/ 64 h 768"/>
                <a:gd name="T6" fmla="*/ 736 w 736"/>
                <a:gd name="T7" fmla="*/ 0 h 768"/>
                <a:gd name="T8" fmla="*/ 0 w 736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" h="768">
                  <a:moveTo>
                    <a:pt x="0" y="768"/>
                  </a:moveTo>
                  <a:cubicBezTo>
                    <a:pt x="64" y="768"/>
                    <a:pt x="64" y="768"/>
                    <a:pt x="64" y="768"/>
                  </a:cubicBezTo>
                  <a:cubicBezTo>
                    <a:pt x="64" y="333"/>
                    <a:pt x="322" y="64"/>
                    <a:pt x="736" y="64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282" y="0"/>
                    <a:pt x="0" y="294"/>
                    <a:pt x="0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3" name="Shape 24011">
            <a:extLst>
              <a:ext uri="{FF2B5EF4-FFF2-40B4-BE49-F238E27FC236}">
                <a16:creationId xmlns:a16="http://schemas.microsoft.com/office/drawing/2014/main" id="{8B97DA69-A0D1-406A-80E0-0DB0EA11EA44}"/>
              </a:ext>
            </a:extLst>
          </p:cNvPr>
          <p:cNvSpPr/>
          <p:nvPr/>
        </p:nvSpPr>
        <p:spPr>
          <a:xfrm>
            <a:off x="5450127" y="2138736"/>
            <a:ext cx="516317" cy="512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1" y="20856"/>
                </a:moveTo>
                <a:cubicBezTo>
                  <a:pt x="3193" y="20856"/>
                  <a:pt x="2862" y="20523"/>
                  <a:pt x="2862" y="20111"/>
                </a:cubicBezTo>
                <a:cubicBezTo>
                  <a:pt x="2862" y="19701"/>
                  <a:pt x="3193" y="19368"/>
                  <a:pt x="3601" y="19368"/>
                </a:cubicBezTo>
                <a:cubicBezTo>
                  <a:pt x="4009" y="19368"/>
                  <a:pt x="4341" y="19701"/>
                  <a:pt x="4341" y="20111"/>
                </a:cubicBezTo>
                <a:cubicBezTo>
                  <a:pt x="4341" y="20523"/>
                  <a:pt x="4009" y="20856"/>
                  <a:pt x="3601" y="20856"/>
                </a:cubicBezTo>
                <a:cubicBezTo>
                  <a:pt x="3601" y="20856"/>
                  <a:pt x="3601" y="20856"/>
                  <a:pt x="3601" y="20856"/>
                </a:cubicBezTo>
                <a:close/>
                <a:moveTo>
                  <a:pt x="3601" y="18625"/>
                </a:moveTo>
                <a:cubicBezTo>
                  <a:pt x="2784" y="18625"/>
                  <a:pt x="2123" y="19290"/>
                  <a:pt x="2123" y="20111"/>
                </a:cubicBezTo>
                <a:cubicBezTo>
                  <a:pt x="2123" y="20934"/>
                  <a:pt x="2784" y="21600"/>
                  <a:pt x="3601" y="21600"/>
                </a:cubicBezTo>
                <a:cubicBezTo>
                  <a:pt x="4416" y="21600"/>
                  <a:pt x="5080" y="20934"/>
                  <a:pt x="5080" y="20111"/>
                </a:cubicBezTo>
                <a:cubicBezTo>
                  <a:pt x="5080" y="19290"/>
                  <a:pt x="4416" y="18625"/>
                  <a:pt x="3601" y="18625"/>
                </a:cubicBezTo>
                <a:cubicBezTo>
                  <a:pt x="3601" y="18625"/>
                  <a:pt x="3601" y="18625"/>
                  <a:pt x="3601" y="18625"/>
                </a:cubicBezTo>
                <a:close/>
                <a:moveTo>
                  <a:pt x="11334" y="20856"/>
                </a:moveTo>
                <a:cubicBezTo>
                  <a:pt x="10926" y="20856"/>
                  <a:pt x="10596" y="20523"/>
                  <a:pt x="10596" y="20111"/>
                </a:cubicBezTo>
                <a:cubicBezTo>
                  <a:pt x="10596" y="19701"/>
                  <a:pt x="10926" y="19368"/>
                  <a:pt x="11334" y="19368"/>
                </a:cubicBezTo>
                <a:cubicBezTo>
                  <a:pt x="11743" y="19368"/>
                  <a:pt x="12073" y="19701"/>
                  <a:pt x="12073" y="20111"/>
                </a:cubicBezTo>
                <a:cubicBezTo>
                  <a:pt x="12073" y="20523"/>
                  <a:pt x="11743" y="20856"/>
                  <a:pt x="11334" y="20856"/>
                </a:cubicBezTo>
                <a:cubicBezTo>
                  <a:pt x="11334" y="20856"/>
                  <a:pt x="11334" y="20856"/>
                  <a:pt x="11334" y="20856"/>
                </a:cubicBezTo>
                <a:close/>
                <a:moveTo>
                  <a:pt x="11334" y="18625"/>
                </a:moveTo>
                <a:cubicBezTo>
                  <a:pt x="10518" y="18625"/>
                  <a:pt x="9856" y="19290"/>
                  <a:pt x="9856" y="20111"/>
                </a:cubicBezTo>
                <a:cubicBezTo>
                  <a:pt x="9856" y="20934"/>
                  <a:pt x="10518" y="21600"/>
                  <a:pt x="11334" y="21600"/>
                </a:cubicBezTo>
                <a:cubicBezTo>
                  <a:pt x="12151" y="21600"/>
                  <a:pt x="12813" y="20934"/>
                  <a:pt x="12813" y="20111"/>
                </a:cubicBezTo>
                <a:cubicBezTo>
                  <a:pt x="12813" y="19290"/>
                  <a:pt x="12151" y="18625"/>
                  <a:pt x="11334" y="18625"/>
                </a:cubicBezTo>
                <a:cubicBezTo>
                  <a:pt x="11334" y="18625"/>
                  <a:pt x="11334" y="18625"/>
                  <a:pt x="11334" y="18625"/>
                </a:cubicBezTo>
                <a:close/>
                <a:moveTo>
                  <a:pt x="14744" y="17523"/>
                </a:moveTo>
                <a:lnTo>
                  <a:pt x="14744" y="19111"/>
                </a:lnTo>
                <a:cubicBezTo>
                  <a:pt x="14744" y="19507"/>
                  <a:pt x="14424" y="19828"/>
                  <a:pt x="14032" y="19828"/>
                </a:cubicBezTo>
                <a:lnTo>
                  <a:pt x="13270" y="19828"/>
                </a:lnTo>
                <a:cubicBezTo>
                  <a:pt x="13132" y="18875"/>
                  <a:pt x="12317" y="18145"/>
                  <a:pt x="11334" y="18145"/>
                </a:cubicBezTo>
                <a:cubicBezTo>
                  <a:pt x="10352" y="18145"/>
                  <a:pt x="9538" y="18875"/>
                  <a:pt x="9399" y="19828"/>
                </a:cubicBezTo>
                <a:lnTo>
                  <a:pt x="5535" y="19828"/>
                </a:lnTo>
                <a:cubicBezTo>
                  <a:pt x="5397" y="18875"/>
                  <a:pt x="4582" y="18145"/>
                  <a:pt x="3601" y="18145"/>
                </a:cubicBezTo>
                <a:cubicBezTo>
                  <a:pt x="2620" y="18145"/>
                  <a:pt x="1806" y="18875"/>
                  <a:pt x="1668" y="19828"/>
                </a:cubicBezTo>
                <a:lnTo>
                  <a:pt x="713" y="19828"/>
                </a:lnTo>
                <a:cubicBezTo>
                  <a:pt x="319" y="19828"/>
                  <a:pt x="0" y="19507"/>
                  <a:pt x="0" y="19111"/>
                </a:cubicBezTo>
                <a:lnTo>
                  <a:pt x="0" y="17523"/>
                </a:lnTo>
                <a:cubicBezTo>
                  <a:pt x="0" y="17523"/>
                  <a:pt x="14744" y="17523"/>
                  <a:pt x="14744" y="17523"/>
                </a:cubicBezTo>
                <a:close/>
                <a:moveTo>
                  <a:pt x="10421" y="13797"/>
                </a:moveTo>
                <a:cubicBezTo>
                  <a:pt x="10421" y="13735"/>
                  <a:pt x="10471" y="13685"/>
                  <a:pt x="10533" y="13685"/>
                </a:cubicBezTo>
                <a:lnTo>
                  <a:pt x="11048" y="13685"/>
                </a:lnTo>
                <a:cubicBezTo>
                  <a:pt x="11076" y="13685"/>
                  <a:pt x="11105" y="13696"/>
                  <a:pt x="11126" y="13715"/>
                </a:cubicBezTo>
                <a:lnTo>
                  <a:pt x="13318" y="15822"/>
                </a:lnTo>
                <a:cubicBezTo>
                  <a:pt x="13392" y="15892"/>
                  <a:pt x="13343" y="16016"/>
                  <a:pt x="13242" y="16016"/>
                </a:cubicBezTo>
                <a:lnTo>
                  <a:pt x="10533" y="16016"/>
                </a:lnTo>
                <a:cubicBezTo>
                  <a:pt x="10471" y="16016"/>
                  <a:pt x="10421" y="15966"/>
                  <a:pt x="10421" y="15904"/>
                </a:cubicBezTo>
                <a:cubicBezTo>
                  <a:pt x="10421" y="15904"/>
                  <a:pt x="10421" y="13797"/>
                  <a:pt x="10421" y="13797"/>
                </a:cubicBezTo>
                <a:close/>
                <a:moveTo>
                  <a:pt x="14744" y="17127"/>
                </a:moveTo>
                <a:lnTo>
                  <a:pt x="14744" y="16603"/>
                </a:lnTo>
                <a:cubicBezTo>
                  <a:pt x="14744" y="16347"/>
                  <a:pt x="14643" y="16102"/>
                  <a:pt x="14463" y="15922"/>
                </a:cubicBezTo>
                <a:lnTo>
                  <a:pt x="11663" y="13134"/>
                </a:lnTo>
                <a:cubicBezTo>
                  <a:pt x="11486" y="12957"/>
                  <a:pt x="11245" y="12857"/>
                  <a:pt x="10995" y="12857"/>
                </a:cubicBezTo>
                <a:lnTo>
                  <a:pt x="9583" y="12857"/>
                </a:lnTo>
                <a:lnTo>
                  <a:pt x="9583" y="12323"/>
                </a:lnTo>
                <a:cubicBezTo>
                  <a:pt x="9583" y="11926"/>
                  <a:pt x="9264" y="11606"/>
                  <a:pt x="8870" y="11606"/>
                </a:cubicBezTo>
                <a:lnTo>
                  <a:pt x="713" y="11606"/>
                </a:lnTo>
                <a:cubicBezTo>
                  <a:pt x="319" y="11606"/>
                  <a:pt x="0" y="11926"/>
                  <a:pt x="0" y="12323"/>
                </a:cubicBezTo>
                <a:lnTo>
                  <a:pt x="0" y="17127"/>
                </a:lnTo>
                <a:cubicBezTo>
                  <a:pt x="0" y="17127"/>
                  <a:pt x="14744" y="17127"/>
                  <a:pt x="14744" y="17127"/>
                </a:cubicBezTo>
                <a:close/>
                <a:moveTo>
                  <a:pt x="18619" y="14546"/>
                </a:moveTo>
                <a:cubicBezTo>
                  <a:pt x="18096" y="14256"/>
                  <a:pt x="17514" y="14007"/>
                  <a:pt x="16887" y="13800"/>
                </a:cubicBezTo>
                <a:cubicBezTo>
                  <a:pt x="17228" y="12637"/>
                  <a:pt x="17434" y="11325"/>
                  <a:pt x="17471" y="9922"/>
                </a:cubicBezTo>
                <a:lnTo>
                  <a:pt x="20357" y="9922"/>
                </a:lnTo>
                <a:cubicBezTo>
                  <a:pt x="20263" y="11608"/>
                  <a:pt x="19657" y="13222"/>
                  <a:pt x="18619" y="14546"/>
                </a:cubicBezTo>
                <a:cubicBezTo>
                  <a:pt x="18619" y="14546"/>
                  <a:pt x="18619" y="14546"/>
                  <a:pt x="18619" y="14546"/>
                </a:cubicBezTo>
                <a:close/>
                <a:moveTo>
                  <a:pt x="15257" y="1827"/>
                </a:moveTo>
                <a:cubicBezTo>
                  <a:pt x="16276" y="2240"/>
                  <a:pt x="17210" y="2863"/>
                  <a:pt x="17998" y="3663"/>
                </a:cubicBezTo>
                <a:cubicBezTo>
                  <a:pt x="17571" y="3885"/>
                  <a:pt x="17104" y="4081"/>
                  <a:pt x="16598" y="4249"/>
                </a:cubicBezTo>
                <a:cubicBezTo>
                  <a:pt x="16241" y="3299"/>
                  <a:pt x="15785" y="2480"/>
                  <a:pt x="15257" y="1827"/>
                </a:cubicBezTo>
                <a:cubicBezTo>
                  <a:pt x="15257" y="1827"/>
                  <a:pt x="15257" y="1827"/>
                  <a:pt x="15257" y="1827"/>
                </a:cubicBezTo>
                <a:close/>
                <a:moveTo>
                  <a:pt x="12664" y="8998"/>
                </a:moveTo>
                <a:lnTo>
                  <a:pt x="12664" y="5840"/>
                </a:lnTo>
                <a:cubicBezTo>
                  <a:pt x="13824" y="5809"/>
                  <a:pt x="14939" y="5658"/>
                  <a:pt x="15992" y="5389"/>
                </a:cubicBezTo>
                <a:cubicBezTo>
                  <a:pt x="16315" y="6475"/>
                  <a:pt x="16515" y="7702"/>
                  <a:pt x="16553" y="8998"/>
                </a:cubicBezTo>
                <a:cubicBezTo>
                  <a:pt x="16553" y="8998"/>
                  <a:pt x="12664" y="8998"/>
                  <a:pt x="12664" y="8998"/>
                </a:cubicBezTo>
                <a:close/>
                <a:moveTo>
                  <a:pt x="12664" y="1244"/>
                </a:moveTo>
                <a:cubicBezTo>
                  <a:pt x="12826" y="1254"/>
                  <a:pt x="12988" y="1269"/>
                  <a:pt x="13147" y="1288"/>
                </a:cubicBezTo>
                <a:cubicBezTo>
                  <a:pt x="14172" y="1742"/>
                  <a:pt x="15071" y="2913"/>
                  <a:pt x="15690" y="4504"/>
                </a:cubicBezTo>
                <a:cubicBezTo>
                  <a:pt x="14738" y="4737"/>
                  <a:pt x="13709" y="4870"/>
                  <a:pt x="12664" y="4900"/>
                </a:cubicBezTo>
                <a:cubicBezTo>
                  <a:pt x="12664" y="4900"/>
                  <a:pt x="12664" y="1244"/>
                  <a:pt x="12664" y="1244"/>
                </a:cubicBezTo>
                <a:close/>
                <a:moveTo>
                  <a:pt x="20357" y="8998"/>
                </a:moveTo>
                <a:lnTo>
                  <a:pt x="17471" y="8998"/>
                </a:lnTo>
                <a:cubicBezTo>
                  <a:pt x="17434" y="7595"/>
                  <a:pt x="17228" y="6284"/>
                  <a:pt x="16888" y="5122"/>
                </a:cubicBezTo>
                <a:cubicBezTo>
                  <a:pt x="17515" y="4913"/>
                  <a:pt x="18096" y="4665"/>
                  <a:pt x="18618" y="4376"/>
                </a:cubicBezTo>
                <a:cubicBezTo>
                  <a:pt x="19656" y="5698"/>
                  <a:pt x="20262" y="7311"/>
                  <a:pt x="20357" y="8998"/>
                </a:cubicBezTo>
                <a:cubicBezTo>
                  <a:pt x="20357" y="8998"/>
                  <a:pt x="20357" y="8998"/>
                  <a:pt x="20357" y="8998"/>
                </a:cubicBezTo>
                <a:close/>
                <a:moveTo>
                  <a:pt x="11746" y="4900"/>
                </a:moveTo>
                <a:cubicBezTo>
                  <a:pt x="10701" y="4870"/>
                  <a:pt x="9673" y="4737"/>
                  <a:pt x="8720" y="4502"/>
                </a:cubicBezTo>
                <a:cubicBezTo>
                  <a:pt x="9339" y="2913"/>
                  <a:pt x="10238" y="1742"/>
                  <a:pt x="11262" y="1288"/>
                </a:cubicBezTo>
                <a:cubicBezTo>
                  <a:pt x="11422" y="1269"/>
                  <a:pt x="11584" y="1254"/>
                  <a:pt x="11746" y="1244"/>
                </a:cubicBezTo>
                <a:cubicBezTo>
                  <a:pt x="11746" y="1244"/>
                  <a:pt x="11746" y="4900"/>
                  <a:pt x="11746" y="4900"/>
                </a:cubicBezTo>
                <a:close/>
                <a:moveTo>
                  <a:pt x="11746" y="8998"/>
                </a:moveTo>
                <a:lnTo>
                  <a:pt x="7857" y="8998"/>
                </a:lnTo>
                <a:cubicBezTo>
                  <a:pt x="7897" y="7702"/>
                  <a:pt x="8096" y="6474"/>
                  <a:pt x="8419" y="5389"/>
                </a:cubicBezTo>
                <a:cubicBezTo>
                  <a:pt x="9471" y="5658"/>
                  <a:pt x="10586" y="5809"/>
                  <a:pt x="11746" y="5840"/>
                </a:cubicBezTo>
                <a:cubicBezTo>
                  <a:pt x="11746" y="5840"/>
                  <a:pt x="11746" y="8998"/>
                  <a:pt x="11746" y="8998"/>
                </a:cubicBezTo>
                <a:close/>
                <a:moveTo>
                  <a:pt x="7812" y="4249"/>
                </a:moveTo>
                <a:cubicBezTo>
                  <a:pt x="7307" y="4082"/>
                  <a:pt x="6841" y="3885"/>
                  <a:pt x="6414" y="3662"/>
                </a:cubicBezTo>
                <a:cubicBezTo>
                  <a:pt x="7200" y="2863"/>
                  <a:pt x="8133" y="2240"/>
                  <a:pt x="9154" y="1827"/>
                </a:cubicBezTo>
                <a:cubicBezTo>
                  <a:pt x="8625" y="2480"/>
                  <a:pt x="8170" y="3299"/>
                  <a:pt x="7812" y="4249"/>
                </a:cubicBezTo>
                <a:cubicBezTo>
                  <a:pt x="7812" y="4249"/>
                  <a:pt x="7812" y="4249"/>
                  <a:pt x="7812" y="4249"/>
                </a:cubicBezTo>
                <a:close/>
                <a:moveTo>
                  <a:pt x="6939" y="8998"/>
                </a:moveTo>
                <a:lnTo>
                  <a:pt x="4053" y="8998"/>
                </a:lnTo>
                <a:cubicBezTo>
                  <a:pt x="4148" y="7315"/>
                  <a:pt x="4755" y="5702"/>
                  <a:pt x="5795" y="4375"/>
                </a:cubicBezTo>
                <a:cubicBezTo>
                  <a:pt x="6318" y="4665"/>
                  <a:pt x="6897" y="4913"/>
                  <a:pt x="7522" y="5122"/>
                </a:cubicBezTo>
                <a:cubicBezTo>
                  <a:pt x="7182" y="6284"/>
                  <a:pt x="6976" y="7595"/>
                  <a:pt x="6939" y="8998"/>
                </a:cubicBezTo>
                <a:cubicBezTo>
                  <a:pt x="6939" y="8998"/>
                  <a:pt x="6939" y="8998"/>
                  <a:pt x="6939" y="8998"/>
                </a:cubicBezTo>
                <a:close/>
                <a:moveTo>
                  <a:pt x="19328" y="3296"/>
                </a:moveTo>
                <a:cubicBezTo>
                  <a:pt x="17544" y="1201"/>
                  <a:pt x="14948" y="0"/>
                  <a:pt x="12206" y="0"/>
                </a:cubicBezTo>
                <a:cubicBezTo>
                  <a:pt x="9462" y="0"/>
                  <a:pt x="6866" y="1201"/>
                  <a:pt x="5085" y="3294"/>
                </a:cubicBezTo>
                <a:cubicBezTo>
                  <a:pt x="3618" y="5008"/>
                  <a:pt x="2809" y="7198"/>
                  <a:pt x="2809" y="9461"/>
                </a:cubicBezTo>
                <a:cubicBezTo>
                  <a:pt x="2809" y="9872"/>
                  <a:pt x="2836" y="10279"/>
                  <a:pt x="2889" y="10683"/>
                </a:cubicBezTo>
                <a:lnTo>
                  <a:pt x="4135" y="10683"/>
                </a:lnTo>
                <a:cubicBezTo>
                  <a:pt x="4097" y="10431"/>
                  <a:pt x="4067" y="10178"/>
                  <a:pt x="4053" y="9922"/>
                </a:cubicBezTo>
                <a:lnTo>
                  <a:pt x="6939" y="9922"/>
                </a:lnTo>
                <a:cubicBezTo>
                  <a:pt x="6946" y="10179"/>
                  <a:pt x="6965" y="10431"/>
                  <a:pt x="6982" y="10683"/>
                </a:cubicBezTo>
                <a:lnTo>
                  <a:pt x="7903" y="10683"/>
                </a:lnTo>
                <a:cubicBezTo>
                  <a:pt x="7883" y="10431"/>
                  <a:pt x="7864" y="10179"/>
                  <a:pt x="7857" y="9922"/>
                </a:cubicBezTo>
                <a:lnTo>
                  <a:pt x="11746" y="9922"/>
                </a:lnTo>
                <a:lnTo>
                  <a:pt x="11746" y="12094"/>
                </a:lnTo>
                <a:cubicBezTo>
                  <a:pt x="11953" y="12185"/>
                  <a:pt x="12143" y="12312"/>
                  <a:pt x="12308" y="12476"/>
                </a:cubicBezTo>
                <a:lnTo>
                  <a:pt x="12664" y="12831"/>
                </a:lnTo>
                <a:lnTo>
                  <a:pt x="12664" y="9922"/>
                </a:lnTo>
                <a:lnTo>
                  <a:pt x="16553" y="9922"/>
                </a:lnTo>
                <a:cubicBezTo>
                  <a:pt x="16515" y="11218"/>
                  <a:pt x="16313" y="12446"/>
                  <a:pt x="15992" y="13532"/>
                </a:cubicBezTo>
                <a:cubicBezTo>
                  <a:pt x="15021" y="13283"/>
                  <a:pt x="13994" y="13139"/>
                  <a:pt x="12927" y="13093"/>
                </a:cubicBezTo>
                <a:lnTo>
                  <a:pt x="13953" y="14114"/>
                </a:lnTo>
                <a:cubicBezTo>
                  <a:pt x="14549" y="14182"/>
                  <a:pt x="15134" y="14281"/>
                  <a:pt x="15689" y="14418"/>
                </a:cubicBezTo>
                <a:cubicBezTo>
                  <a:pt x="15553" y="14771"/>
                  <a:pt x="15399" y="15099"/>
                  <a:pt x="15236" y="15408"/>
                </a:cubicBezTo>
                <a:cubicBezTo>
                  <a:pt x="15495" y="15726"/>
                  <a:pt x="15645" y="16127"/>
                  <a:pt x="15658" y="16540"/>
                </a:cubicBezTo>
                <a:cubicBezTo>
                  <a:pt x="16018" y="15997"/>
                  <a:pt x="16335" y="15371"/>
                  <a:pt x="16598" y="14672"/>
                </a:cubicBezTo>
                <a:cubicBezTo>
                  <a:pt x="17104" y="14839"/>
                  <a:pt x="17571" y="15035"/>
                  <a:pt x="17999" y="15258"/>
                </a:cubicBezTo>
                <a:cubicBezTo>
                  <a:pt x="17317" y="15951"/>
                  <a:pt x="16525" y="16508"/>
                  <a:pt x="15662" y="16915"/>
                </a:cubicBezTo>
                <a:lnTo>
                  <a:pt x="15662" y="18257"/>
                </a:lnTo>
                <a:cubicBezTo>
                  <a:pt x="17060" y="17699"/>
                  <a:pt x="18323" y="16805"/>
                  <a:pt x="19328" y="15628"/>
                </a:cubicBezTo>
                <a:cubicBezTo>
                  <a:pt x="20793" y="13917"/>
                  <a:pt x="21600" y="11727"/>
                  <a:pt x="21600" y="9461"/>
                </a:cubicBezTo>
                <a:cubicBezTo>
                  <a:pt x="21600" y="7195"/>
                  <a:pt x="20793" y="5004"/>
                  <a:pt x="19328" y="3296"/>
                </a:cubicBezTo>
                <a:cubicBezTo>
                  <a:pt x="19328" y="3296"/>
                  <a:pt x="19328" y="3296"/>
                  <a:pt x="19328" y="329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D1FED-6ABF-4EF4-9AB8-47D5C87DFF30}"/>
              </a:ext>
            </a:extLst>
          </p:cNvPr>
          <p:cNvSpPr txBox="1"/>
          <p:nvPr/>
        </p:nvSpPr>
        <p:spPr>
          <a:xfrm>
            <a:off x="580238" y="1123745"/>
            <a:ext cx="106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overview of the process involved in customer service activities:</a:t>
            </a:r>
          </a:p>
        </p:txBody>
      </p:sp>
      <p:sp>
        <p:nvSpPr>
          <p:cNvPr id="174" name="Shape 24013">
            <a:extLst>
              <a:ext uri="{FF2B5EF4-FFF2-40B4-BE49-F238E27FC236}">
                <a16:creationId xmlns:a16="http://schemas.microsoft.com/office/drawing/2014/main" id="{B08B8096-874B-4ECD-97BE-33DF394C7D1A}"/>
              </a:ext>
            </a:extLst>
          </p:cNvPr>
          <p:cNvSpPr/>
          <p:nvPr/>
        </p:nvSpPr>
        <p:spPr>
          <a:xfrm>
            <a:off x="7528441" y="3392141"/>
            <a:ext cx="512765" cy="512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547" extrusionOk="0">
                <a:moveTo>
                  <a:pt x="10770" y="12033"/>
                </a:moveTo>
                <a:cubicBezTo>
                  <a:pt x="10076" y="12033"/>
                  <a:pt x="9511" y="11471"/>
                  <a:pt x="9511" y="10775"/>
                </a:cubicBezTo>
                <a:cubicBezTo>
                  <a:pt x="9511" y="10079"/>
                  <a:pt x="10076" y="9514"/>
                  <a:pt x="10770" y="9514"/>
                </a:cubicBezTo>
                <a:cubicBezTo>
                  <a:pt x="11468" y="9514"/>
                  <a:pt x="12033" y="10079"/>
                  <a:pt x="12033" y="10775"/>
                </a:cubicBezTo>
                <a:cubicBezTo>
                  <a:pt x="12033" y="11471"/>
                  <a:pt x="11468" y="12033"/>
                  <a:pt x="10770" y="12033"/>
                </a:cubicBezTo>
                <a:cubicBezTo>
                  <a:pt x="10770" y="12033"/>
                  <a:pt x="10770" y="12033"/>
                  <a:pt x="10770" y="12033"/>
                </a:cubicBezTo>
                <a:close/>
                <a:moveTo>
                  <a:pt x="10770" y="7580"/>
                </a:moveTo>
                <a:cubicBezTo>
                  <a:pt x="9010" y="7580"/>
                  <a:pt x="7577" y="9015"/>
                  <a:pt x="7577" y="10775"/>
                </a:cubicBezTo>
                <a:cubicBezTo>
                  <a:pt x="7577" y="12533"/>
                  <a:pt x="9010" y="13968"/>
                  <a:pt x="10770" y="13968"/>
                </a:cubicBezTo>
                <a:cubicBezTo>
                  <a:pt x="12534" y="13968"/>
                  <a:pt x="13967" y="12533"/>
                  <a:pt x="13967" y="10775"/>
                </a:cubicBezTo>
                <a:cubicBezTo>
                  <a:pt x="13967" y="9015"/>
                  <a:pt x="12534" y="7580"/>
                  <a:pt x="10770" y="7580"/>
                </a:cubicBezTo>
                <a:cubicBezTo>
                  <a:pt x="10770" y="7580"/>
                  <a:pt x="10770" y="7580"/>
                  <a:pt x="10770" y="7580"/>
                </a:cubicBezTo>
                <a:close/>
                <a:moveTo>
                  <a:pt x="10770" y="15273"/>
                </a:moveTo>
                <a:cubicBezTo>
                  <a:pt x="8290" y="15273"/>
                  <a:pt x="6274" y="13254"/>
                  <a:pt x="6274" y="10775"/>
                </a:cubicBezTo>
                <a:cubicBezTo>
                  <a:pt x="6274" y="8293"/>
                  <a:pt x="8290" y="6274"/>
                  <a:pt x="10770" y="6274"/>
                </a:cubicBezTo>
                <a:cubicBezTo>
                  <a:pt x="13254" y="6274"/>
                  <a:pt x="15271" y="8293"/>
                  <a:pt x="15271" y="10775"/>
                </a:cubicBezTo>
                <a:cubicBezTo>
                  <a:pt x="15271" y="13254"/>
                  <a:pt x="13254" y="15273"/>
                  <a:pt x="10770" y="15273"/>
                </a:cubicBezTo>
                <a:cubicBezTo>
                  <a:pt x="10770" y="15273"/>
                  <a:pt x="10770" y="15273"/>
                  <a:pt x="10770" y="15273"/>
                </a:cubicBezTo>
                <a:close/>
                <a:moveTo>
                  <a:pt x="10770" y="4929"/>
                </a:moveTo>
                <a:cubicBezTo>
                  <a:pt x="7550" y="4929"/>
                  <a:pt x="4924" y="7550"/>
                  <a:pt x="4924" y="10775"/>
                </a:cubicBezTo>
                <a:cubicBezTo>
                  <a:pt x="4924" y="13998"/>
                  <a:pt x="7550" y="16621"/>
                  <a:pt x="10770" y="16621"/>
                </a:cubicBezTo>
                <a:cubicBezTo>
                  <a:pt x="13994" y="16621"/>
                  <a:pt x="16616" y="13998"/>
                  <a:pt x="16616" y="10775"/>
                </a:cubicBezTo>
                <a:cubicBezTo>
                  <a:pt x="16616" y="7550"/>
                  <a:pt x="13994" y="4929"/>
                  <a:pt x="10770" y="4929"/>
                </a:cubicBezTo>
                <a:cubicBezTo>
                  <a:pt x="10770" y="4929"/>
                  <a:pt x="10770" y="4929"/>
                  <a:pt x="10770" y="4929"/>
                </a:cubicBezTo>
                <a:close/>
                <a:moveTo>
                  <a:pt x="19475" y="15162"/>
                </a:moveTo>
                <a:cubicBezTo>
                  <a:pt x="18261" y="14623"/>
                  <a:pt x="16771" y="14885"/>
                  <a:pt x="15827" y="15829"/>
                </a:cubicBezTo>
                <a:cubicBezTo>
                  <a:pt x="14856" y="16800"/>
                  <a:pt x="14619" y="18260"/>
                  <a:pt x="15160" y="19477"/>
                </a:cubicBezTo>
                <a:cubicBezTo>
                  <a:pt x="14728" y="19694"/>
                  <a:pt x="14283" y="19879"/>
                  <a:pt x="13826" y="20030"/>
                </a:cubicBezTo>
                <a:cubicBezTo>
                  <a:pt x="13350" y="18787"/>
                  <a:pt x="12149" y="17922"/>
                  <a:pt x="10774" y="17922"/>
                </a:cubicBezTo>
                <a:cubicBezTo>
                  <a:pt x="9399" y="17922"/>
                  <a:pt x="8197" y="18787"/>
                  <a:pt x="7721" y="20030"/>
                </a:cubicBezTo>
                <a:cubicBezTo>
                  <a:pt x="7263" y="19879"/>
                  <a:pt x="6817" y="19694"/>
                  <a:pt x="6385" y="19477"/>
                </a:cubicBezTo>
                <a:cubicBezTo>
                  <a:pt x="6928" y="18264"/>
                  <a:pt x="6690" y="16800"/>
                  <a:pt x="5718" y="15829"/>
                </a:cubicBezTo>
                <a:cubicBezTo>
                  <a:pt x="5103" y="15214"/>
                  <a:pt x="4283" y="14876"/>
                  <a:pt x="3415" y="14876"/>
                </a:cubicBezTo>
                <a:cubicBezTo>
                  <a:pt x="2952" y="14876"/>
                  <a:pt x="2491" y="14975"/>
                  <a:pt x="2070" y="15162"/>
                </a:cubicBezTo>
                <a:cubicBezTo>
                  <a:pt x="1853" y="14731"/>
                  <a:pt x="1667" y="14284"/>
                  <a:pt x="1517" y="13826"/>
                </a:cubicBezTo>
                <a:cubicBezTo>
                  <a:pt x="2759" y="13349"/>
                  <a:pt x="3626" y="12149"/>
                  <a:pt x="3626" y="10775"/>
                </a:cubicBezTo>
                <a:cubicBezTo>
                  <a:pt x="3626" y="9402"/>
                  <a:pt x="2759" y="8199"/>
                  <a:pt x="1517" y="7722"/>
                </a:cubicBezTo>
                <a:cubicBezTo>
                  <a:pt x="1667" y="7264"/>
                  <a:pt x="1853" y="6817"/>
                  <a:pt x="2070" y="6390"/>
                </a:cubicBezTo>
                <a:cubicBezTo>
                  <a:pt x="2491" y="6576"/>
                  <a:pt x="2952" y="6674"/>
                  <a:pt x="3415" y="6674"/>
                </a:cubicBezTo>
                <a:cubicBezTo>
                  <a:pt x="4287" y="6674"/>
                  <a:pt x="5103" y="6336"/>
                  <a:pt x="5720" y="5722"/>
                </a:cubicBezTo>
                <a:cubicBezTo>
                  <a:pt x="6690" y="4750"/>
                  <a:pt x="6928" y="3288"/>
                  <a:pt x="6385" y="2074"/>
                </a:cubicBezTo>
                <a:cubicBezTo>
                  <a:pt x="6817" y="1856"/>
                  <a:pt x="7263" y="1669"/>
                  <a:pt x="7721" y="1520"/>
                </a:cubicBezTo>
                <a:cubicBezTo>
                  <a:pt x="8197" y="2761"/>
                  <a:pt x="9399" y="3626"/>
                  <a:pt x="10774" y="3626"/>
                </a:cubicBezTo>
                <a:cubicBezTo>
                  <a:pt x="12149" y="3626"/>
                  <a:pt x="13350" y="2761"/>
                  <a:pt x="13826" y="1520"/>
                </a:cubicBezTo>
                <a:cubicBezTo>
                  <a:pt x="14283" y="1672"/>
                  <a:pt x="14731" y="1856"/>
                  <a:pt x="15160" y="2074"/>
                </a:cubicBezTo>
                <a:cubicBezTo>
                  <a:pt x="14617" y="3288"/>
                  <a:pt x="14856" y="4750"/>
                  <a:pt x="15827" y="5722"/>
                </a:cubicBezTo>
                <a:cubicBezTo>
                  <a:pt x="16445" y="6336"/>
                  <a:pt x="17261" y="6674"/>
                  <a:pt x="18133" y="6674"/>
                </a:cubicBezTo>
                <a:cubicBezTo>
                  <a:pt x="18597" y="6674"/>
                  <a:pt x="19054" y="6576"/>
                  <a:pt x="19475" y="6390"/>
                </a:cubicBezTo>
                <a:cubicBezTo>
                  <a:pt x="19694" y="6820"/>
                  <a:pt x="19880" y="7264"/>
                  <a:pt x="20030" y="7722"/>
                </a:cubicBezTo>
                <a:cubicBezTo>
                  <a:pt x="18788" y="8199"/>
                  <a:pt x="17922" y="9402"/>
                  <a:pt x="17922" y="10775"/>
                </a:cubicBezTo>
                <a:cubicBezTo>
                  <a:pt x="17922" y="12149"/>
                  <a:pt x="18788" y="13349"/>
                  <a:pt x="20030" y="13826"/>
                </a:cubicBezTo>
                <a:cubicBezTo>
                  <a:pt x="19880" y="14284"/>
                  <a:pt x="19694" y="14731"/>
                  <a:pt x="19475" y="15162"/>
                </a:cubicBezTo>
                <a:cubicBezTo>
                  <a:pt x="19475" y="15162"/>
                  <a:pt x="19475" y="15162"/>
                  <a:pt x="19475" y="15162"/>
                </a:cubicBezTo>
                <a:close/>
                <a:moveTo>
                  <a:pt x="20955" y="12681"/>
                </a:moveTo>
                <a:cubicBezTo>
                  <a:pt x="19994" y="12554"/>
                  <a:pt x="19267" y="11738"/>
                  <a:pt x="19267" y="10775"/>
                </a:cubicBezTo>
                <a:cubicBezTo>
                  <a:pt x="19267" y="9810"/>
                  <a:pt x="19994" y="8991"/>
                  <a:pt x="20955" y="8869"/>
                </a:cubicBezTo>
                <a:cubicBezTo>
                  <a:pt x="21150" y="8843"/>
                  <a:pt x="21320" y="8738"/>
                  <a:pt x="21429" y="8580"/>
                </a:cubicBezTo>
                <a:cubicBezTo>
                  <a:pt x="21534" y="8418"/>
                  <a:pt x="21570" y="8221"/>
                  <a:pt x="21524" y="8034"/>
                </a:cubicBezTo>
                <a:cubicBezTo>
                  <a:pt x="21261" y="7004"/>
                  <a:pt x="20853" y="6020"/>
                  <a:pt x="20310" y="5109"/>
                </a:cubicBezTo>
                <a:cubicBezTo>
                  <a:pt x="20212" y="4941"/>
                  <a:pt x="20048" y="4827"/>
                  <a:pt x="19860" y="4791"/>
                </a:cubicBezTo>
                <a:cubicBezTo>
                  <a:pt x="19669" y="4754"/>
                  <a:pt x="19475" y="4801"/>
                  <a:pt x="19321" y="4918"/>
                </a:cubicBezTo>
                <a:cubicBezTo>
                  <a:pt x="18576" y="5495"/>
                  <a:pt x="17445" y="5429"/>
                  <a:pt x="16780" y="4765"/>
                </a:cubicBezTo>
                <a:cubicBezTo>
                  <a:pt x="16096" y="4082"/>
                  <a:pt x="16031" y="2990"/>
                  <a:pt x="16627" y="2224"/>
                </a:cubicBezTo>
                <a:cubicBezTo>
                  <a:pt x="16744" y="2074"/>
                  <a:pt x="16790" y="1876"/>
                  <a:pt x="16754" y="1685"/>
                </a:cubicBezTo>
                <a:cubicBezTo>
                  <a:pt x="16718" y="1498"/>
                  <a:pt x="16603" y="1333"/>
                  <a:pt x="16434" y="1234"/>
                </a:cubicBezTo>
                <a:cubicBezTo>
                  <a:pt x="15524" y="692"/>
                  <a:pt x="14540" y="284"/>
                  <a:pt x="13511" y="21"/>
                </a:cubicBezTo>
                <a:cubicBezTo>
                  <a:pt x="13324" y="-26"/>
                  <a:pt x="13126" y="7"/>
                  <a:pt x="12964" y="117"/>
                </a:cubicBezTo>
                <a:cubicBezTo>
                  <a:pt x="12807" y="229"/>
                  <a:pt x="12702" y="399"/>
                  <a:pt x="12676" y="590"/>
                </a:cubicBezTo>
                <a:cubicBezTo>
                  <a:pt x="12550" y="1551"/>
                  <a:pt x="11731" y="2274"/>
                  <a:pt x="10770" y="2274"/>
                </a:cubicBezTo>
                <a:cubicBezTo>
                  <a:pt x="9806" y="2274"/>
                  <a:pt x="8988" y="1551"/>
                  <a:pt x="8862" y="590"/>
                </a:cubicBezTo>
                <a:cubicBezTo>
                  <a:pt x="8840" y="399"/>
                  <a:pt x="8734" y="224"/>
                  <a:pt x="8573" y="117"/>
                </a:cubicBezTo>
                <a:cubicBezTo>
                  <a:pt x="8415" y="10"/>
                  <a:pt x="8218" y="-26"/>
                  <a:pt x="8027" y="21"/>
                </a:cubicBezTo>
                <a:cubicBezTo>
                  <a:pt x="7000" y="284"/>
                  <a:pt x="6017" y="692"/>
                  <a:pt x="5105" y="1234"/>
                </a:cubicBezTo>
                <a:cubicBezTo>
                  <a:pt x="4942" y="1333"/>
                  <a:pt x="4826" y="1498"/>
                  <a:pt x="4791" y="1688"/>
                </a:cubicBezTo>
                <a:cubicBezTo>
                  <a:pt x="4754" y="1876"/>
                  <a:pt x="4800" y="2074"/>
                  <a:pt x="4918" y="2224"/>
                </a:cubicBezTo>
                <a:cubicBezTo>
                  <a:pt x="5511" y="2994"/>
                  <a:pt x="5445" y="4087"/>
                  <a:pt x="4763" y="4767"/>
                </a:cubicBezTo>
                <a:cubicBezTo>
                  <a:pt x="4103" y="5429"/>
                  <a:pt x="2967" y="5495"/>
                  <a:pt x="2225" y="4922"/>
                </a:cubicBezTo>
                <a:cubicBezTo>
                  <a:pt x="2070" y="4804"/>
                  <a:pt x="1875" y="4758"/>
                  <a:pt x="1684" y="4794"/>
                </a:cubicBezTo>
                <a:cubicBezTo>
                  <a:pt x="1496" y="4830"/>
                  <a:pt x="1333" y="4945"/>
                  <a:pt x="1231" y="5109"/>
                </a:cubicBezTo>
                <a:cubicBezTo>
                  <a:pt x="687" y="6024"/>
                  <a:pt x="279" y="7008"/>
                  <a:pt x="20" y="8034"/>
                </a:cubicBezTo>
                <a:cubicBezTo>
                  <a:pt x="-26" y="8221"/>
                  <a:pt x="11" y="8418"/>
                  <a:pt x="119" y="8580"/>
                </a:cubicBezTo>
                <a:cubicBezTo>
                  <a:pt x="224" y="8738"/>
                  <a:pt x="399" y="8846"/>
                  <a:pt x="589" y="8869"/>
                </a:cubicBezTo>
                <a:cubicBezTo>
                  <a:pt x="1550" y="8994"/>
                  <a:pt x="2274" y="9813"/>
                  <a:pt x="2274" y="10777"/>
                </a:cubicBezTo>
                <a:cubicBezTo>
                  <a:pt x="2274" y="11738"/>
                  <a:pt x="1550" y="12557"/>
                  <a:pt x="589" y="12681"/>
                </a:cubicBezTo>
                <a:cubicBezTo>
                  <a:pt x="399" y="12705"/>
                  <a:pt x="224" y="12810"/>
                  <a:pt x="119" y="12968"/>
                </a:cubicBezTo>
                <a:cubicBezTo>
                  <a:pt x="11" y="13129"/>
                  <a:pt x="-26" y="13327"/>
                  <a:pt x="20" y="13514"/>
                </a:cubicBezTo>
                <a:cubicBezTo>
                  <a:pt x="279" y="14543"/>
                  <a:pt x="687" y="15527"/>
                  <a:pt x="1231" y="16438"/>
                </a:cubicBezTo>
                <a:cubicBezTo>
                  <a:pt x="1329" y="16605"/>
                  <a:pt x="1496" y="16721"/>
                  <a:pt x="1684" y="16757"/>
                </a:cubicBezTo>
                <a:cubicBezTo>
                  <a:pt x="1873" y="16793"/>
                  <a:pt x="2070" y="16746"/>
                  <a:pt x="2225" y="16629"/>
                </a:cubicBezTo>
                <a:cubicBezTo>
                  <a:pt x="2967" y="16056"/>
                  <a:pt x="4103" y="16122"/>
                  <a:pt x="4763" y="16783"/>
                </a:cubicBezTo>
                <a:cubicBezTo>
                  <a:pt x="5445" y="17465"/>
                  <a:pt x="5511" y="18557"/>
                  <a:pt x="4918" y="19326"/>
                </a:cubicBezTo>
                <a:cubicBezTo>
                  <a:pt x="4800" y="19477"/>
                  <a:pt x="4754" y="19675"/>
                  <a:pt x="4791" y="19863"/>
                </a:cubicBezTo>
                <a:cubicBezTo>
                  <a:pt x="4826" y="20049"/>
                  <a:pt x="4945" y="20217"/>
                  <a:pt x="5109" y="20317"/>
                </a:cubicBezTo>
                <a:cubicBezTo>
                  <a:pt x="6019" y="20858"/>
                  <a:pt x="7003" y="21264"/>
                  <a:pt x="8034" y="21527"/>
                </a:cubicBezTo>
                <a:cubicBezTo>
                  <a:pt x="8089" y="21541"/>
                  <a:pt x="8145" y="21547"/>
                  <a:pt x="8197" y="21547"/>
                </a:cubicBezTo>
                <a:cubicBezTo>
                  <a:pt x="8333" y="21547"/>
                  <a:pt x="8465" y="21508"/>
                  <a:pt x="8577" y="21432"/>
                </a:cubicBezTo>
                <a:cubicBezTo>
                  <a:pt x="8738" y="21323"/>
                  <a:pt x="8844" y="21153"/>
                  <a:pt x="8866" y="20961"/>
                </a:cubicBezTo>
                <a:cubicBezTo>
                  <a:pt x="8990" y="19998"/>
                  <a:pt x="9809" y="19274"/>
                  <a:pt x="10774" y="19274"/>
                </a:cubicBezTo>
                <a:cubicBezTo>
                  <a:pt x="11735" y="19274"/>
                  <a:pt x="12557" y="19998"/>
                  <a:pt x="12678" y="20961"/>
                </a:cubicBezTo>
                <a:cubicBezTo>
                  <a:pt x="12706" y="21153"/>
                  <a:pt x="12807" y="21323"/>
                  <a:pt x="12968" y="21432"/>
                </a:cubicBezTo>
                <a:cubicBezTo>
                  <a:pt x="13130" y="21541"/>
                  <a:pt x="13326" y="21574"/>
                  <a:pt x="13514" y="21527"/>
                </a:cubicBezTo>
                <a:cubicBezTo>
                  <a:pt x="14544" y="21264"/>
                  <a:pt x="15528" y="20858"/>
                  <a:pt x="16439" y="20317"/>
                </a:cubicBezTo>
                <a:cubicBezTo>
                  <a:pt x="16603" y="20217"/>
                  <a:pt x="16718" y="20053"/>
                  <a:pt x="16754" y="19863"/>
                </a:cubicBezTo>
                <a:cubicBezTo>
                  <a:pt x="16793" y="19675"/>
                  <a:pt x="16744" y="19477"/>
                  <a:pt x="16629" y="19326"/>
                </a:cubicBezTo>
                <a:cubicBezTo>
                  <a:pt x="16038" y="18557"/>
                  <a:pt x="16103" y="17465"/>
                  <a:pt x="16784" y="16787"/>
                </a:cubicBezTo>
                <a:cubicBezTo>
                  <a:pt x="17448" y="16122"/>
                  <a:pt x="18580" y="16056"/>
                  <a:pt x="19324" y="16632"/>
                </a:cubicBezTo>
                <a:cubicBezTo>
                  <a:pt x="19475" y="16746"/>
                  <a:pt x="19672" y="16793"/>
                  <a:pt x="19860" y="16757"/>
                </a:cubicBezTo>
                <a:cubicBezTo>
                  <a:pt x="20050" y="16721"/>
                  <a:pt x="20215" y="16605"/>
                  <a:pt x="20314" y="16441"/>
                </a:cubicBezTo>
                <a:cubicBezTo>
                  <a:pt x="20856" y="15527"/>
                  <a:pt x="21265" y="14543"/>
                  <a:pt x="21524" y="13514"/>
                </a:cubicBezTo>
                <a:cubicBezTo>
                  <a:pt x="21574" y="13330"/>
                  <a:pt x="21537" y="13132"/>
                  <a:pt x="21429" y="12971"/>
                </a:cubicBezTo>
                <a:cubicBezTo>
                  <a:pt x="21320" y="12810"/>
                  <a:pt x="21150" y="12705"/>
                  <a:pt x="20955" y="12681"/>
                </a:cubicBezTo>
                <a:cubicBezTo>
                  <a:pt x="20955" y="12681"/>
                  <a:pt x="20955" y="12681"/>
                  <a:pt x="20955" y="1268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663A33C6-1087-42C2-8EE3-8E6AE11B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838"/>
            <a:ext cx="1022986" cy="3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4702" y="405905"/>
            <a:ext cx="9840763" cy="66051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solidFill>
                  <a:schemeClr val="tx1"/>
                </a:solidFill>
                <a:latin typeface="+mn-lt"/>
              </a:rPr>
              <a:t>Import Documentation–Process Steps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831830" y="2230911"/>
            <a:ext cx="318959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Step 6: Payment Request to Carrier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77" name="Chevron 76"/>
          <p:cNvSpPr/>
          <p:nvPr/>
        </p:nvSpPr>
        <p:spPr bwMode="auto">
          <a:xfrm flipH="1">
            <a:off x="8588453" y="2345920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831830" y="5507757"/>
            <a:ext cx="3307871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Step 10: Reminder CAN to be sent if DO is uncollected</a:t>
            </a:r>
          </a:p>
          <a:p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81" name="Chevron 80"/>
          <p:cNvSpPr/>
          <p:nvPr/>
        </p:nvSpPr>
        <p:spPr bwMode="auto">
          <a:xfrm flipH="1">
            <a:off x="8588453" y="5639008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797352" y="3179523"/>
            <a:ext cx="286097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Step 7: CAN to customers/Agents</a:t>
            </a:r>
          </a:p>
          <a:p>
            <a:endParaRPr lang="en-US" sz="1600" dirty="0">
              <a:solidFill>
                <a:schemeClr val="accent3"/>
              </a:solidFill>
            </a:endParaRP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5" name="Chevron 84"/>
          <p:cNvSpPr/>
          <p:nvPr/>
        </p:nvSpPr>
        <p:spPr bwMode="auto">
          <a:xfrm flipH="1">
            <a:off x="8588453" y="3169192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831830" y="4040248"/>
            <a:ext cx="310585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Step 8: D/O ready CAN to Customer</a:t>
            </a:r>
          </a:p>
          <a:p>
            <a:r>
              <a:rPr lang="en-US" sz="1600" dirty="0">
                <a:solidFill>
                  <a:schemeClr val="accent4"/>
                </a:solidFill>
              </a:rPr>
              <a:t>  </a:t>
            </a:r>
          </a:p>
        </p:txBody>
      </p:sp>
      <p:sp>
        <p:nvSpPr>
          <p:cNvPr id="89" name="Chevron 88"/>
          <p:cNvSpPr/>
          <p:nvPr/>
        </p:nvSpPr>
        <p:spPr bwMode="auto">
          <a:xfrm flipH="1">
            <a:off x="8588453" y="3992464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692792" y="4815736"/>
            <a:ext cx="272819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 Step 9: Invoice to Customer</a:t>
            </a:r>
          </a:p>
          <a:p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93" name="Chevron 92"/>
          <p:cNvSpPr/>
          <p:nvPr/>
        </p:nvSpPr>
        <p:spPr bwMode="auto">
          <a:xfrm flipH="1">
            <a:off x="8588453" y="4815736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296367" y="2258813"/>
            <a:ext cx="312755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</a:rPr>
              <a:t>Step 1: Job Generation in ERP - Pre-alert (Reference)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97" name="Chevron 96"/>
          <p:cNvSpPr/>
          <p:nvPr/>
        </p:nvSpPr>
        <p:spPr bwMode="auto">
          <a:xfrm>
            <a:off x="3499209" y="2345920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154702" y="5557917"/>
            <a:ext cx="325141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</a:rPr>
              <a:t>Step 5: Coordination with Liner for Invoice</a:t>
            </a:r>
          </a:p>
          <a:p>
            <a:pPr algn="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01" name="Chevron 100"/>
          <p:cNvSpPr/>
          <p:nvPr/>
        </p:nvSpPr>
        <p:spPr bwMode="auto">
          <a:xfrm>
            <a:off x="3499209" y="5639008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110505" y="3164847"/>
            <a:ext cx="3249889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Step 2: Validation of details MBL Vs Pre-Alert</a:t>
            </a:r>
          </a:p>
          <a:p>
            <a:r>
              <a:rPr lang="en-US" sz="1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05" name="Chevron 104"/>
          <p:cNvSpPr/>
          <p:nvPr/>
        </p:nvSpPr>
        <p:spPr bwMode="auto">
          <a:xfrm>
            <a:off x="3499209" y="3169192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143858" y="4816191"/>
            <a:ext cx="33718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Step 4: Send Manifest to carrier &amp; CFS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9" name="Chevron 108"/>
          <p:cNvSpPr/>
          <p:nvPr/>
        </p:nvSpPr>
        <p:spPr bwMode="auto">
          <a:xfrm>
            <a:off x="3499209" y="4815736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1644900" y="3992464"/>
            <a:ext cx="1691169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Step 3: ETA Tracking</a:t>
            </a:r>
          </a:p>
          <a:p>
            <a:endParaRPr lang="en-US" sz="1600" b="1" dirty="0">
              <a:solidFill>
                <a:schemeClr val="accent3"/>
              </a:solidFill>
            </a:endParaRP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3" name="Chevron 112"/>
          <p:cNvSpPr/>
          <p:nvPr/>
        </p:nvSpPr>
        <p:spPr bwMode="auto">
          <a:xfrm>
            <a:off x="3499209" y="3992464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870960" y="1952944"/>
            <a:ext cx="4450080" cy="4325517"/>
            <a:chOff x="2903220" y="1464708"/>
            <a:chExt cx="3337560" cy="3244138"/>
          </a:xfrm>
        </p:grpSpPr>
        <p:sp>
          <p:nvSpPr>
            <p:cNvPr id="115" name="Freeform 6"/>
            <p:cNvSpPr>
              <a:spLocks/>
            </p:cNvSpPr>
            <p:nvPr/>
          </p:nvSpPr>
          <p:spPr bwMode="auto">
            <a:xfrm rot="21088250">
              <a:off x="4398501" y="1661274"/>
              <a:ext cx="434709" cy="511455"/>
            </a:xfrm>
            <a:custGeom>
              <a:avLst/>
              <a:gdLst>
                <a:gd name="T0" fmla="*/ 116 w 175"/>
                <a:gd name="T1" fmla="*/ 206 h 206"/>
                <a:gd name="T2" fmla="*/ 175 w 175"/>
                <a:gd name="T3" fmla="*/ 27 h 206"/>
                <a:gd name="T4" fmla="*/ 0 w 175"/>
                <a:gd name="T5" fmla="*/ 0 h 206"/>
                <a:gd name="T6" fmla="*/ 0 w 175"/>
                <a:gd name="T7" fmla="*/ 188 h 206"/>
                <a:gd name="T8" fmla="*/ 116 w 175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6">
                  <a:moveTo>
                    <a:pt x="116" y="206"/>
                  </a:moveTo>
                  <a:cubicBezTo>
                    <a:pt x="175" y="27"/>
                    <a:pt x="175" y="27"/>
                    <a:pt x="175" y="27"/>
                  </a:cubicBezTo>
                  <a:cubicBezTo>
                    <a:pt x="120" y="9"/>
                    <a:pt x="61" y="0"/>
                    <a:pt x="0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40" y="188"/>
                    <a:pt x="79" y="194"/>
                    <a:pt x="116" y="2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 rot="21088250">
              <a:off x="5420912" y="2483114"/>
              <a:ext cx="511361" cy="432850"/>
            </a:xfrm>
            <a:custGeom>
              <a:avLst/>
              <a:gdLst>
                <a:gd name="T0" fmla="*/ 18 w 206"/>
                <a:gd name="T1" fmla="*/ 174 h 174"/>
                <a:gd name="T2" fmla="*/ 206 w 206"/>
                <a:gd name="T3" fmla="*/ 174 h 174"/>
                <a:gd name="T4" fmla="*/ 179 w 206"/>
                <a:gd name="T5" fmla="*/ 0 h 174"/>
                <a:gd name="T6" fmla="*/ 0 w 206"/>
                <a:gd name="T7" fmla="*/ 58 h 174"/>
                <a:gd name="T8" fmla="*/ 18 w 20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4">
                  <a:moveTo>
                    <a:pt x="18" y="174"/>
                  </a:moveTo>
                  <a:cubicBezTo>
                    <a:pt x="206" y="174"/>
                    <a:pt x="206" y="174"/>
                    <a:pt x="206" y="174"/>
                  </a:cubicBezTo>
                  <a:cubicBezTo>
                    <a:pt x="206" y="114"/>
                    <a:pt x="197" y="55"/>
                    <a:pt x="17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2" y="95"/>
                    <a:pt x="18" y="134"/>
                    <a:pt x="18" y="1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 rot="21088250">
              <a:off x="5402662" y="3214903"/>
              <a:ext cx="576462" cy="533465"/>
            </a:xfrm>
            <a:custGeom>
              <a:avLst/>
              <a:gdLst>
                <a:gd name="T0" fmla="*/ 0 w 232"/>
                <a:gd name="T1" fmla="*/ 105 h 215"/>
                <a:gd name="T2" fmla="*/ 152 w 232"/>
                <a:gd name="T3" fmla="*/ 215 h 215"/>
                <a:gd name="T4" fmla="*/ 232 w 232"/>
                <a:gd name="T5" fmla="*/ 58 h 215"/>
                <a:gd name="T6" fmla="*/ 54 w 232"/>
                <a:gd name="T7" fmla="*/ 0 h 215"/>
                <a:gd name="T8" fmla="*/ 0 w 232"/>
                <a:gd name="T9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5">
                  <a:moveTo>
                    <a:pt x="0" y="105"/>
                  </a:moveTo>
                  <a:cubicBezTo>
                    <a:pt x="152" y="215"/>
                    <a:pt x="152" y="215"/>
                    <a:pt x="152" y="215"/>
                  </a:cubicBezTo>
                  <a:cubicBezTo>
                    <a:pt x="187" y="168"/>
                    <a:pt x="214" y="115"/>
                    <a:pt x="232" y="5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2" y="38"/>
                    <a:pt x="24" y="73"/>
                    <a:pt x="0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 rot="21088250">
              <a:off x="4991113" y="1832928"/>
              <a:ext cx="583812" cy="583772"/>
            </a:xfrm>
            <a:custGeom>
              <a:avLst/>
              <a:gdLst>
                <a:gd name="T0" fmla="*/ 45 w 235"/>
                <a:gd name="T1" fmla="*/ 190 h 235"/>
                <a:gd name="T2" fmla="*/ 83 w 235"/>
                <a:gd name="T3" fmla="*/ 235 h 235"/>
                <a:gd name="T4" fmla="*/ 235 w 235"/>
                <a:gd name="T5" fmla="*/ 125 h 235"/>
                <a:gd name="T6" fmla="*/ 110 w 235"/>
                <a:gd name="T7" fmla="*/ 0 h 235"/>
                <a:gd name="T8" fmla="*/ 0 w 235"/>
                <a:gd name="T9" fmla="*/ 152 h 235"/>
                <a:gd name="T10" fmla="*/ 45 w 235"/>
                <a:gd name="T11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5">
                  <a:moveTo>
                    <a:pt x="45" y="190"/>
                  </a:moveTo>
                  <a:cubicBezTo>
                    <a:pt x="59" y="204"/>
                    <a:pt x="71" y="219"/>
                    <a:pt x="83" y="235"/>
                  </a:cubicBezTo>
                  <a:cubicBezTo>
                    <a:pt x="235" y="125"/>
                    <a:pt x="235" y="125"/>
                    <a:pt x="235" y="125"/>
                  </a:cubicBezTo>
                  <a:cubicBezTo>
                    <a:pt x="200" y="77"/>
                    <a:pt x="158" y="35"/>
                    <a:pt x="110" y="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6" y="163"/>
                    <a:pt x="31" y="176"/>
                    <a:pt x="45" y="1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 rot="21088250">
              <a:off x="5011472" y="3751738"/>
              <a:ext cx="534461" cy="575388"/>
            </a:xfrm>
            <a:custGeom>
              <a:avLst/>
              <a:gdLst>
                <a:gd name="T0" fmla="*/ 0 w 215"/>
                <a:gd name="T1" fmla="*/ 54 h 232"/>
                <a:gd name="T2" fmla="*/ 58 w 215"/>
                <a:gd name="T3" fmla="*/ 232 h 232"/>
                <a:gd name="T4" fmla="*/ 215 w 215"/>
                <a:gd name="T5" fmla="*/ 152 h 232"/>
                <a:gd name="T6" fmla="*/ 105 w 215"/>
                <a:gd name="T7" fmla="*/ 0 h 232"/>
                <a:gd name="T8" fmla="*/ 0 w 215"/>
                <a:gd name="T9" fmla="*/ 5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32">
                  <a:moveTo>
                    <a:pt x="0" y="54"/>
                  </a:moveTo>
                  <a:cubicBezTo>
                    <a:pt x="58" y="232"/>
                    <a:pt x="58" y="232"/>
                    <a:pt x="58" y="232"/>
                  </a:cubicBezTo>
                  <a:cubicBezTo>
                    <a:pt x="115" y="214"/>
                    <a:pt x="168" y="187"/>
                    <a:pt x="215" y="152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3" y="24"/>
                    <a:pt x="38" y="42"/>
                    <a:pt x="0" y="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6"/>
            <p:cNvSpPr>
              <a:spLocks/>
            </p:cNvSpPr>
            <p:nvPr/>
          </p:nvSpPr>
          <p:spPr bwMode="auto">
            <a:xfrm rot="21088250">
              <a:off x="3161416" y="2424458"/>
              <a:ext cx="576462" cy="530320"/>
            </a:xfrm>
            <a:custGeom>
              <a:avLst/>
              <a:gdLst>
                <a:gd name="T0" fmla="*/ 232 w 232"/>
                <a:gd name="T1" fmla="*/ 110 h 214"/>
                <a:gd name="T2" fmla="*/ 81 w 232"/>
                <a:gd name="T3" fmla="*/ 0 h 214"/>
                <a:gd name="T4" fmla="*/ 0 w 232"/>
                <a:gd name="T5" fmla="*/ 156 h 214"/>
                <a:gd name="T6" fmla="*/ 179 w 232"/>
                <a:gd name="T7" fmla="*/ 214 h 214"/>
                <a:gd name="T8" fmla="*/ 232 w 232"/>
                <a:gd name="T9" fmla="*/ 1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4">
                  <a:moveTo>
                    <a:pt x="232" y="11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46" y="47"/>
                    <a:pt x="19" y="100"/>
                    <a:pt x="0" y="15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91" y="177"/>
                    <a:pt x="209" y="142"/>
                    <a:pt x="232" y="1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8"/>
            <p:cNvSpPr>
              <a:spLocks/>
            </p:cNvSpPr>
            <p:nvPr/>
          </p:nvSpPr>
          <p:spPr bwMode="auto">
            <a:xfrm rot="21088250">
              <a:off x="3211460" y="3254292"/>
              <a:ext cx="511361" cy="434947"/>
            </a:xfrm>
            <a:custGeom>
              <a:avLst/>
              <a:gdLst>
                <a:gd name="T0" fmla="*/ 188 w 206"/>
                <a:gd name="T1" fmla="*/ 0 h 175"/>
                <a:gd name="T2" fmla="*/ 0 w 206"/>
                <a:gd name="T3" fmla="*/ 0 h 175"/>
                <a:gd name="T4" fmla="*/ 27 w 206"/>
                <a:gd name="T5" fmla="*/ 175 h 175"/>
                <a:gd name="T6" fmla="*/ 206 w 206"/>
                <a:gd name="T7" fmla="*/ 116 h 175"/>
                <a:gd name="T8" fmla="*/ 188 w 206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5">
                  <a:moveTo>
                    <a:pt x="1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9" y="120"/>
                    <a:pt x="27" y="175"/>
                  </a:cubicBezTo>
                  <a:cubicBezTo>
                    <a:pt x="206" y="116"/>
                    <a:pt x="206" y="116"/>
                    <a:pt x="206" y="116"/>
                  </a:cubicBezTo>
                  <a:cubicBezTo>
                    <a:pt x="194" y="79"/>
                    <a:pt x="188" y="4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20"/>
            <p:cNvSpPr>
              <a:spLocks/>
            </p:cNvSpPr>
            <p:nvPr/>
          </p:nvSpPr>
          <p:spPr bwMode="auto">
            <a:xfrm rot="21088250">
              <a:off x="4309650" y="3999924"/>
              <a:ext cx="432609" cy="511455"/>
            </a:xfrm>
            <a:custGeom>
              <a:avLst/>
              <a:gdLst>
                <a:gd name="T0" fmla="*/ 58 w 174"/>
                <a:gd name="T1" fmla="*/ 0 h 206"/>
                <a:gd name="T2" fmla="*/ 0 w 174"/>
                <a:gd name="T3" fmla="*/ 179 h 206"/>
                <a:gd name="T4" fmla="*/ 174 w 174"/>
                <a:gd name="T5" fmla="*/ 206 h 206"/>
                <a:gd name="T6" fmla="*/ 174 w 174"/>
                <a:gd name="T7" fmla="*/ 18 h 206"/>
                <a:gd name="T8" fmla="*/ 58 w 174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06">
                  <a:moveTo>
                    <a:pt x="58" y="0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55" y="197"/>
                    <a:pt x="114" y="206"/>
                    <a:pt x="174" y="206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34" y="18"/>
                    <a:pt x="95" y="12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22"/>
            <p:cNvSpPr>
              <a:spLocks/>
            </p:cNvSpPr>
            <p:nvPr/>
          </p:nvSpPr>
          <p:spPr bwMode="auto">
            <a:xfrm rot="21088250">
              <a:off x="3597584" y="1842335"/>
              <a:ext cx="531311" cy="576435"/>
            </a:xfrm>
            <a:custGeom>
              <a:avLst/>
              <a:gdLst>
                <a:gd name="T0" fmla="*/ 214 w 214"/>
                <a:gd name="T1" fmla="*/ 179 h 232"/>
                <a:gd name="T2" fmla="*/ 156 w 214"/>
                <a:gd name="T3" fmla="*/ 0 h 232"/>
                <a:gd name="T4" fmla="*/ 0 w 214"/>
                <a:gd name="T5" fmla="*/ 81 h 232"/>
                <a:gd name="T6" fmla="*/ 110 w 214"/>
                <a:gd name="T7" fmla="*/ 232 h 232"/>
                <a:gd name="T8" fmla="*/ 214 w 214"/>
                <a:gd name="T9" fmla="*/ 17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32">
                  <a:moveTo>
                    <a:pt x="214" y="17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00" y="19"/>
                    <a:pt x="47" y="46"/>
                    <a:pt x="0" y="81"/>
                  </a:cubicBezTo>
                  <a:cubicBezTo>
                    <a:pt x="110" y="232"/>
                    <a:pt x="110" y="232"/>
                    <a:pt x="110" y="232"/>
                  </a:cubicBezTo>
                  <a:cubicBezTo>
                    <a:pt x="142" y="209"/>
                    <a:pt x="177" y="191"/>
                    <a:pt x="214" y="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23"/>
            <p:cNvSpPr>
              <a:spLocks/>
            </p:cNvSpPr>
            <p:nvPr/>
          </p:nvSpPr>
          <p:spPr bwMode="auto">
            <a:xfrm rot="21088250">
              <a:off x="3568964" y="3755642"/>
              <a:ext cx="583812" cy="583772"/>
            </a:xfrm>
            <a:custGeom>
              <a:avLst/>
              <a:gdLst>
                <a:gd name="T0" fmla="*/ 190 w 235"/>
                <a:gd name="T1" fmla="*/ 45 h 235"/>
                <a:gd name="T2" fmla="*/ 152 w 235"/>
                <a:gd name="T3" fmla="*/ 0 h 235"/>
                <a:gd name="T4" fmla="*/ 0 w 235"/>
                <a:gd name="T5" fmla="*/ 110 h 235"/>
                <a:gd name="T6" fmla="*/ 125 w 235"/>
                <a:gd name="T7" fmla="*/ 235 h 235"/>
                <a:gd name="T8" fmla="*/ 235 w 235"/>
                <a:gd name="T9" fmla="*/ 83 h 235"/>
                <a:gd name="T10" fmla="*/ 190 w 235"/>
                <a:gd name="T11" fmla="*/ 4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5">
                  <a:moveTo>
                    <a:pt x="190" y="45"/>
                  </a:moveTo>
                  <a:cubicBezTo>
                    <a:pt x="176" y="31"/>
                    <a:pt x="163" y="16"/>
                    <a:pt x="152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5" y="158"/>
                    <a:pt x="77" y="200"/>
                    <a:pt x="125" y="235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19" y="71"/>
                    <a:pt x="204" y="59"/>
                    <a:pt x="190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auto">
            <a:xfrm rot="21088250">
              <a:off x="4693344" y="3049255"/>
              <a:ext cx="502928" cy="1630549"/>
            </a:xfrm>
            <a:custGeom>
              <a:avLst/>
              <a:gdLst>
                <a:gd name="T0" fmla="*/ 0 w 174"/>
                <a:gd name="T1" fmla="*/ 563 h 563"/>
                <a:gd name="T2" fmla="*/ 174 w 174"/>
                <a:gd name="T3" fmla="*/ 535 h 563"/>
                <a:gd name="T4" fmla="*/ 0 w 174"/>
                <a:gd name="T5" fmla="*/ 0 h 563"/>
                <a:gd name="T6" fmla="*/ 0 w 174"/>
                <a:gd name="T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563">
                  <a:moveTo>
                    <a:pt x="0" y="563"/>
                  </a:moveTo>
                  <a:cubicBezTo>
                    <a:pt x="61" y="563"/>
                    <a:pt x="119" y="553"/>
                    <a:pt x="174" y="5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26"/>
            <p:cNvSpPr>
              <a:spLocks/>
            </p:cNvSpPr>
            <p:nvPr/>
          </p:nvSpPr>
          <p:spPr bwMode="auto">
            <a:xfrm rot="21088250">
              <a:off x="4670111" y="2987407"/>
              <a:ext cx="1317891" cy="1317640"/>
            </a:xfrm>
            <a:custGeom>
              <a:avLst/>
              <a:gdLst>
                <a:gd name="T0" fmla="*/ 331 w 455"/>
                <a:gd name="T1" fmla="*/ 455 h 455"/>
                <a:gd name="T2" fmla="*/ 455 w 455"/>
                <a:gd name="T3" fmla="*/ 331 h 455"/>
                <a:gd name="T4" fmla="*/ 0 w 455"/>
                <a:gd name="T5" fmla="*/ 0 h 455"/>
                <a:gd name="T6" fmla="*/ 331 w 455"/>
                <a:gd name="T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455">
                  <a:moveTo>
                    <a:pt x="331" y="455"/>
                  </a:moveTo>
                  <a:cubicBezTo>
                    <a:pt x="378" y="420"/>
                    <a:pt x="420" y="378"/>
                    <a:pt x="455" y="33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31" y="4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 rot="21088250">
              <a:off x="4607182" y="2962447"/>
              <a:ext cx="1633598" cy="504810"/>
            </a:xfrm>
            <a:custGeom>
              <a:avLst/>
              <a:gdLst>
                <a:gd name="T0" fmla="*/ 536 w 564"/>
                <a:gd name="T1" fmla="*/ 174 h 174"/>
                <a:gd name="T2" fmla="*/ 564 w 564"/>
                <a:gd name="T3" fmla="*/ 0 h 174"/>
                <a:gd name="T4" fmla="*/ 0 w 564"/>
                <a:gd name="T5" fmla="*/ 0 h 174"/>
                <a:gd name="T6" fmla="*/ 536 w 564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174">
                  <a:moveTo>
                    <a:pt x="536" y="174"/>
                  </a:moveTo>
                  <a:cubicBezTo>
                    <a:pt x="554" y="119"/>
                    <a:pt x="564" y="61"/>
                    <a:pt x="5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6" y="1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 rot="21088250">
              <a:off x="4498413" y="2013498"/>
              <a:ext cx="1551611" cy="958284"/>
            </a:xfrm>
            <a:custGeom>
              <a:avLst/>
              <a:gdLst>
                <a:gd name="T0" fmla="*/ 536 w 536"/>
                <a:gd name="T1" fmla="*/ 157 h 331"/>
                <a:gd name="T2" fmla="*/ 456 w 536"/>
                <a:gd name="T3" fmla="*/ 0 h 331"/>
                <a:gd name="T4" fmla="*/ 0 w 536"/>
                <a:gd name="T5" fmla="*/ 331 h 331"/>
                <a:gd name="T6" fmla="*/ 536 w 536"/>
                <a:gd name="T7" fmla="*/ 15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331">
                  <a:moveTo>
                    <a:pt x="536" y="157"/>
                  </a:moveTo>
                  <a:cubicBezTo>
                    <a:pt x="517" y="100"/>
                    <a:pt x="490" y="47"/>
                    <a:pt x="456" y="0"/>
                  </a:cubicBezTo>
                  <a:cubicBezTo>
                    <a:pt x="0" y="331"/>
                    <a:pt x="0" y="331"/>
                    <a:pt x="0" y="331"/>
                  </a:cubicBezTo>
                  <a:lnTo>
                    <a:pt x="536" y="1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 rot="21088250">
              <a:off x="3155887" y="1867291"/>
              <a:ext cx="1317891" cy="1317640"/>
            </a:xfrm>
            <a:custGeom>
              <a:avLst/>
              <a:gdLst>
                <a:gd name="T0" fmla="*/ 124 w 455"/>
                <a:gd name="T1" fmla="*/ 0 h 455"/>
                <a:gd name="T2" fmla="*/ 0 w 455"/>
                <a:gd name="T3" fmla="*/ 124 h 455"/>
                <a:gd name="T4" fmla="*/ 455 w 455"/>
                <a:gd name="T5" fmla="*/ 455 h 455"/>
                <a:gd name="T6" fmla="*/ 124 w 455"/>
                <a:gd name="T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455">
                  <a:moveTo>
                    <a:pt x="124" y="0"/>
                  </a:moveTo>
                  <a:cubicBezTo>
                    <a:pt x="76" y="34"/>
                    <a:pt x="34" y="77"/>
                    <a:pt x="0" y="124"/>
                  </a:cubicBezTo>
                  <a:cubicBezTo>
                    <a:pt x="455" y="455"/>
                    <a:pt x="455" y="455"/>
                    <a:pt x="455" y="455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33"/>
            <p:cNvSpPr>
              <a:spLocks/>
            </p:cNvSpPr>
            <p:nvPr/>
          </p:nvSpPr>
          <p:spPr bwMode="auto">
            <a:xfrm rot="21088250">
              <a:off x="2903220" y="2706569"/>
              <a:ext cx="1629926" cy="503587"/>
            </a:xfrm>
            <a:custGeom>
              <a:avLst/>
              <a:gdLst>
                <a:gd name="T0" fmla="*/ 27 w 563"/>
                <a:gd name="T1" fmla="*/ 0 h 174"/>
                <a:gd name="T2" fmla="*/ 0 w 563"/>
                <a:gd name="T3" fmla="*/ 174 h 174"/>
                <a:gd name="T4" fmla="*/ 563 w 563"/>
                <a:gd name="T5" fmla="*/ 174 h 174"/>
                <a:gd name="T6" fmla="*/ 27 w 563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3" h="174">
                  <a:moveTo>
                    <a:pt x="27" y="0"/>
                  </a:moveTo>
                  <a:cubicBezTo>
                    <a:pt x="10" y="55"/>
                    <a:pt x="0" y="113"/>
                    <a:pt x="0" y="174"/>
                  </a:cubicBezTo>
                  <a:cubicBezTo>
                    <a:pt x="563" y="174"/>
                    <a:pt x="563" y="174"/>
                    <a:pt x="563" y="174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 rot="21088250">
              <a:off x="4454769" y="1464708"/>
              <a:ext cx="958133" cy="1551100"/>
            </a:xfrm>
            <a:custGeom>
              <a:avLst/>
              <a:gdLst>
                <a:gd name="T0" fmla="*/ 331 w 331"/>
                <a:gd name="T1" fmla="*/ 80 h 536"/>
                <a:gd name="T2" fmla="*/ 174 w 331"/>
                <a:gd name="T3" fmla="*/ 0 h 536"/>
                <a:gd name="T4" fmla="*/ 0 w 331"/>
                <a:gd name="T5" fmla="*/ 536 h 536"/>
                <a:gd name="T6" fmla="*/ 331 w 331"/>
                <a:gd name="T7" fmla="*/ 8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536">
                  <a:moveTo>
                    <a:pt x="331" y="80"/>
                  </a:moveTo>
                  <a:cubicBezTo>
                    <a:pt x="283" y="46"/>
                    <a:pt x="231" y="18"/>
                    <a:pt x="174" y="0"/>
                  </a:cubicBezTo>
                  <a:cubicBezTo>
                    <a:pt x="0" y="536"/>
                    <a:pt x="0" y="536"/>
                    <a:pt x="0" y="536"/>
                  </a:cubicBezTo>
                  <a:lnTo>
                    <a:pt x="331" y="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40"/>
            <p:cNvSpPr>
              <a:spLocks/>
            </p:cNvSpPr>
            <p:nvPr/>
          </p:nvSpPr>
          <p:spPr bwMode="auto">
            <a:xfrm rot="21088250">
              <a:off x="3947617" y="1492534"/>
              <a:ext cx="502928" cy="1630549"/>
            </a:xfrm>
            <a:custGeom>
              <a:avLst/>
              <a:gdLst>
                <a:gd name="T0" fmla="*/ 174 w 174"/>
                <a:gd name="T1" fmla="*/ 0 h 563"/>
                <a:gd name="T2" fmla="*/ 0 w 174"/>
                <a:gd name="T3" fmla="*/ 28 h 563"/>
                <a:gd name="T4" fmla="*/ 174 w 174"/>
                <a:gd name="T5" fmla="*/ 563 h 563"/>
                <a:gd name="T6" fmla="*/ 174 w 174"/>
                <a:gd name="T7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563">
                  <a:moveTo>
                    <a:pt x="174" y="0"/>
                  </a:moveTo>
                  <a:cubicBezTo>
                    <a:pt x="113" y="0"/>
                    <a:pt x="55" y="10"/>
                    <a:pt x="0" y="28"/>
                  </a:cubicBezTo>
                  <a:cubicBezTo>
                    <a:pt x="174" y="563"/>
                    <a:pt x="174" y="563"/>
                    <a:pt x="174" y="563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41"/>
            <p:cNvSpPr>
              <a:spLocks/>
            </p:cNvSpPr>
            <p:nvPr/>
          </p:nvSpPr>
          <p:spPr bwMode="auto">
            <a:xfrm rot="21088250">
              <a:off x="3094065" y="3202038"/>
              <a:ext cx="1547940" cy="958284"/>
            </a:xfrm>
            <a:custGeom>
              <a:avLst/>
              <a:gdLst>
                <a:gd name="T0" fmla="*/ 0 w 535"/>
                <a:gd name="T1" fmla="*/ 174 h 331"/>
                <a:gd name="T2" fmla="*/ 80 w 535"/>
                <a:gd name="T3" fmla="*/ 331 h 331"/>
                <a:gd name="T4" fmla="*/ 535 w 535"/>
                <a:gd name="T5" fmla="*/ 0 h 331"/>
                <a:gd name="T6" fmla="*/ 0 w 535"/>
                <a:gd name="T7" fmla="*/ 1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5" h="331">
                  <a:moveTo>
                    <a:pt x="0" y="174"/>
                  </a:moveTo>
                  <a:cubicBezTo>
                    <a:pt x="18" y="231"/>
                    <a:pt x="46" y="284"/>
                    <a:pt x="80" y="33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0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43"/>
            <p:cNvSpPr>
              <a:spLocks/>
            </p:cNvSpPr>
            <p:nvPr/>
          </p:nvSpPr>
          <p:spPr bwMode="auto">
            <a:xfrm rot="21088250">
              <a:off x="3731076" y="3156524"/>
              <a:ext cx="958133" cy="1552322"/>
            </a:xfrm>
            <a:custGeom>
              <a:avLst/>
              <a:gdLst>
                <a:gd name="T0" fmla="*/ 0 w 331"/>
                <a:gd name="T1" fmla="*/ 456 h 536"/>
                <a:gd name="T2" fmla="*/ 157 w 331"/>
                <a:gd name="T3" fmla="*/ 536 h 536"/>
                <a:gd name="T4" fmla="*/ 331 w 331"/>
                <a:gd name="T5" fmla="*/ 0 h 536"/>
                <a:gd name="T6" fmla="*/ 0 w 331"/>
                <a:gd name="T7" fmla="*/ 45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536">
                  <a:moveTo>
                    <a:pt x="0" y="456"/>
                  </a:moveTo>
                  <a:cubicBezTo>
                    <a:pt x="47" y="490"/>
                    <a:pt x="100" y="517"/>
                    <a:pt x="157" y="536"/>
                  </a:cubicBezTo>
                  <a:cubicBezTo>
                    <a:pt x="331" y="0"/>
                    <a:pt x="331" y="0"/>
                    <a:pt x="331" y="0"/>
                  </a:cubicBezTo>
                  <a:lnTo>
                    <a:pt x="0" y="4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5903F41-067F-4675-9158-EECC2C83C3C3}"/>
              </a:ext>
            </a:extLst>
          </p:cNvPr>
          <p:cNvSpPr txBox="1"/>
          <p:nvPr/>
        </p:nvSpPr>
        <p:spPr>
          <a:xfrm>
            <a:off x="373584" y="1197020"/>
            <a:ext cx="8214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Detailed overview of the processes involved in Operations Export / Import Activities: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E33D230-28C6-4CF0-A0BC-A84194C1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838"/>
            <a:ext cx="1022986" cy="3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477" y="349348"/>
            <a:ext cx="8346424" cy="660511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tx1"/>
                </a:solidFill>
                <a:latin typeface="+mn-lt"/>
              </a:rPr>
              <a:t>Export Documentation–Process Steps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831830" y="2230911"/>
            <a:ext cx="318959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Step 6 : On-Board confirmation update in ERP</a:t>
            </a:r>
          </a:p>
        </p:txBody>
      </p:sp>
      <p:sp>
        <p:nvSpPr>
          <p:cNvPr id="77" name="Chevron 76"/>
          <p:cNvSpPr/>
          <p:nvPr/>
        </p:nvSpPr>
        <p:spPr bwMode="auto">
          <a:xfrm flipH="1">
            <a:off x="8588453" y="2345920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890553" y="5516344"/>
            <a:ext cx="318959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Step 10: Sending Pre-alerts / Documents to the agents involved 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81" name="Chevron 80"/>
          <p:cNvSpPr/>
          <p:nvPr/>
        </p:nvSpPr>
        <p:spPr bwMode="auto">
          <a:xfrm flipH="1">
            <a:off x="8588453" y="5639008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890553" y="3168885"/>
            <a:ext cx="2546659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Step 7: HBL release.(EXP/OBL</a:t>
            </a:r>
            <a:r>
              <a:rPr lang="en-US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5" name="Chevron 84"/>
          <p:cNvSpPr/>
          <p:nvPr/>
        </p:nvSpPr>
        <p:spPr bwMode="auto">
          <a:xfrm flipH="1">
            <a:off x="8588453" y="3169192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831830" y="3917137"/>
            <a:ext cx="3105858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Step 8 :Issue CRN to agent for Onforwarding and Fumigation cost</a:t>
            </a:r>
          </a:p>
          <a:p>
            <a:r>
              <a:rPr lang="en-US" sz="1600" dirty="0">
                <a:solidFill>
                  <a:schemeClr val="accent4"/>
                </a:solidFill>
              </a:rPr>
              <a:t>  </a:t>
            </a:r>
          </a:p>
        </p:txBody>
      </p:sp>
      <p:sp>
        <p:nvSpPr>
          <p:cNvPr id="89" name="Chevron 88"/>
          <p:cNvSpPr/>
          <p:nvPr/>
        </p:nvSpPr>
        <p:spPr bwMode="auto">
          <a:xfrm flipH="1">
            <a:off x="8588453" y="3992464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776539" y="4799347"/>
            <a:ext cx="272819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 Step 9: Invoice to Customer</a:t>
            </a:r>
          </a:p>
        </p:txBody>
      </p:sp>
      <p:sp>
        <p:nvSpPr>
          <p:cNvPr id="93" name="Chevron 92"/>
          <p:cNvSpPr/>
          <p:nvPr/>
        </p:nvSpPr>
        <p:spPr bwMode="auto">
          <a:xfrm flipH="1">
            <a:off x="8588453" y="4815736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1531535" y="2313988"/>
            <a:ext cx="192430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Step 1: Job Generation</a:t>
            </a:r>
          </a:p>
        </p:txBody>
      </p:sp>
      <p:sp>
        <p:nvSpPr>
          <p:cNvPr id="97" name="Chevron 96"/>
          <p:cNvSpPr/>
          <p:nvPr/>
        </p:nvSpPr>
        <p:spPr bwMode="auto">
          <a:xfrm>
            <a:off x="3499209" y="2345920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959921" y="5639008"/>
            <a:ext cx="257679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Step 5: HBL draft to customers</a:t>
            </a:r>
          </a:p>
        </p:txBody>
      </p:sp>
      <p:sp>
        <p:nvSpPr>
          <p:cNvPr id="101" name="Chevron 100"/>
          <p:cNvSpPr/>
          <p:nvPr/>
        </p:nvSpPr>
        <p:spPr bwMode="auto">
          <a:xfrm>
            <a:off x="3499209" y="5639008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93477" y="3177676"/>
            <a:ext cx="3386248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Step 2: Generation of HBL &amp; MBL in ERP</a:t>
            </a:r>
          </a:p>
          <a:p>
            <a:r>
              <a:rPr lang="en-US" sz="1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05" name="Chevron 104"/>
          <p:cNvSpPr/>
          <p:nvPr/>
        </p:nvSpPr>
        <p:spPr bwMode="auto">
          <a:xfrm>
            <a:off x="3499209" y="3169192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406554" y="4755031"/>
            <a:ext cx="3371839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Step 4: Payment request &amp; Sea way MBL Follow-up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9" name="Chevron 108"/>
          <p:cNvSpPr/>
          <p:nvPr/>
        </p:nvSpPr>
        <p:spPr bwMode="auto">
          <a:xfrm>
            <a:off x="3499209" y="4815736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919090" y="4008666"/>
            <a:ext cx="2570319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Step 3:SI submission to carrier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3" name="Chevron 112"/>
          <p:cNvSpPr/>
          <p:nvPr/>
        </p:nvSpPr>
        <p:spPr bwMode="auto">
          <a:xfrm>
            <a:off x="3499209" y="3992464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870960" y="1952944"/>
            <a:ext cx="4450080" cy="4325517"/>
            <a:chOff x="2903220" y="1464708"/>
            <a:chExt cx="3337560" cy="3244138"/>
          </a:xfrm>
        </p:grpSpPr>
        <p:sp>
          <p:nvSpPr>
            <p:cNvPr id="115" name="Freeform 6"/>
            <p:cNvSpPr>
              <a:spLocks/>
            </p:cNvSpPr>
            <p:nvPr/>
          </p:nvSpPr>
          <p:spPr bwMode="auto">
            <a:xfrm rot="21088250">
              <a:off x="4398501" y="1661274"/>
              <a:ext cx="434709" cy="511455"/>
            </a:xfrm>
            <a:custGeom>
              <a:avLst/>
              <a:gdLst>
                <a:gd name="T0" fmla="*/ 116 w 175"/>
                <a:gd name="T1" fmla="*/ 206 h 206"/>
                <a:gd name="T2" fmla="*/ 175 w 175"/>
                <a:gd name="T3" fmla="*/ 27 h 206"/>
                <a:gd name="T4" fmla="*/ 0 w 175"/>
                <a:gd name="T5" fmla="*/ 0 h 206"/>
                <a:gd name="T6" fmla="*/ 0 w 175"/>
                <a:gd name="T7" fmla="*/ 188 h 206"/>
                <a:gd name="T8" fmla="*/ 116 w 175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6">
                  <a:moveTo>
                    <a:pt x="116" y="206"/>
                  </a:moveTo>
                  <a:cubicBezTo>
                    <a:pt x="175" y="27"/>
                    <a:pt x="175" y="27"/>
                    <a:pt x="175" y="27"/>
                  </a:cubicBezTo>
                  <a:cubicBezTo>
                    <a:pt x="120" y="9"/>
                    <a:pt x="61" y="0"/>
                    <a:pt x="0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40" y="188"/>
                    <a:pt x="79" y="194"/>
                    <a:pt x="116" y="2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 rot="21088250">
              <a:off x="5420912" y="2483114"/>
              <a:ext cx="511361" cy="432850"/>
            </a:xfrm>
            <a:custGeom>
              <a:avLst/>
              <a:gdLst>
                <a:gd name="T0" fmla="*/ 18 w 206"/>
                <a:gd name="T1" fmla="*/ 174 h 174"/>
                <a:gd name="T2" fmla="*/ 206 w 206"/>
                <a:gd name="T3" fmla="*/ 174 h 174"/>
                <a:gd name="T4" fmla="*/ 179 w 206"/>
                <a:gd name="T5" fmla="*/ 0 h 174"/>
                <a:gd name="T6" fmla="*/ 0 w 206"/>
                <a:gd name="T7" fmla="*/ 58 h 174"/>
                <a:gd name="T8" fmla="*/ 18 w 20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4">
                  <a:moveTo>
                    <a:pt x="18" y="174"/>
                  </a:moveTo>
                  <a:cubicBezTo>
                    <a:pt x="206" y="174"/>
                    <a:pt x="206" y="174"/>
                    <a:pt x="206" y="174"/>
                  </a:cubicBezTo>
                  <a:cubicBezTo>
                    <a:pt x="206" y="114"/>
                    <a:pt x="197" y="55"/>
                    <a:pt x="17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2" y="95"/>
                    <a:pt x="18" y="134"/>
                    <a:pt x="18" y="1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 rot="21088250">
              <a:off x="5402662" y="3214903"/>
              <a:ext cx="576462" cy="533465"/>
            </a:xfrm>
            <a:custGeom>
              <a:avLst/>
              <a:gdLst>
                <a:gd name="T0" fmla="*/ 0 w 232"/>
                <a:gd name="T1" fmla="*/ 105 h 215"/>
                <a:gd name="T2" fmla="*/ 152 w 232"/>
                <a:gd name="T3" fmla="*/ 215 h 215"/>
                <a:gd name="T4" fmla="*/ 232 w 232"/>
                <a:gd name="T5" fmla="*/ 58 h 215"/>
                <a:gd name="T6" fmla="*/ 54 w 232"/>
                <a:gd name="T7" fmla="*/ 0 h 215"/>
                <a:gd name="T8" fmla="*/ 0 w 232"/>
                <a:gd name="T9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5">
                  <a:moveTo>
                    <a:pt x="0" y="105"/>
                  </a:moveTo>
                  <a:cubicBezTo>
                    <a:pt x="152" y="215"/>
                    <a:pt x="152" y="215"/>
                    <a:pt x="152" y="215"/>
                  </a:cubicBezTo>
                  <a:cubicBezTo>
                    <a:pt x="187" y="168"/>
                    <a:pt x="214" y="115"/>
                    <a:pt x="232" y="5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2" y="38"/>
                    <a:pt x="24" y="73"/>
                    <a:pt x="0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 rot="21088250">
              <a:off x="4991113" y="1832928"/>
              <a:ext cx="583812" cy="583772"/>
            </a:xfrm>
            <a:custGeom>
              <a:avLst/>
              <a:gdLst>
                <a:gd name="T0" fmla="*/ 45 w 235"/>
                <a:gd name="T1" fmla="*/ 190 h 235"/>
                <a:gd name="T2" fmla="*/ 83 w 235"/>
                <a:gd name="T3" fmla="*/ 235 h 235"/>
                <a:gd name="T4" fmla="*/ 235 w 235"/>
                <a:gd name="T5" fmla="*/ 125 h 235"/>
                <a:gd name="T6" fmla="*/ 110 w 235"/>
                <a:gd name="T7" fmla="*/ 0 h 235"/>
                <a:gd name="T8" fmla="*/ 0 w 235"/>
                <a:gd name="T9" fmla="*/ 152 h 235"/>
                <a:gd name="T10" fmla="*/ 45 w 235"/>
                <a:gd name="T11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5">
                  <a:moveTo>
                    <a:pt x="45" y="190"/>
                  </a:moveTo>
                  <a:cubicBezTo>
                    <a:pt x="59" y="204"/>
                    <a:pt x="71" y="219"/>
                    <a:pt x="83" y="235"/>
                  </a:cubicBezTo>
                  <a:cubicBezTo>
                    <a:pt x="235" y="125"/>
                    <a:pt x="235" y="125"/>
                    <a:pt x="235" y="125"/>
                  </a:cubicBezTo>
                  <a:cubicBezTo>
                    <a:pt x="200" y="77"/>
                    <a:pt x="158" y="35"/>
                    <a:pt x="110" y="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6" y="163"/>
                    <a:pt x="31" y="176"/>
                    <a:pt x="45" y="1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 rot="21088250">
              <a:off x="5011472" y="3751738"/>
              <a:ext cx="534461" cy="575388"/>
            </a:xfrm>
            <a:custGeom>
              <a:avLst/>
              <a:gdLst>
                <a:gd name="T0" fmla="*/ 0 w 215"/>
                <a:gd name="T1" fmla="*/ 54 h 232"/>
                <a:gd name="T2" fmla="*/ 58 w 215"/>
                <a:gd name="T3" fmla="*/ 232 h 232"/>
                <a:gd name="T4" fmla="*/ 215 w 215"/>
                <a:gd name="T5" fmla="*/ 152 h 232"/>
                <a:gd name="T6" fmla="*/ 105 w 215"/>
                <a:gd name="T7" fmla="*/ 0 h 232"/>
                <a:gd name="T8" fmla="*/ 0 w 215"/>
                <a:gd name="T9" fmla="*/ 5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32">
                  <a:moveTo>
                    <a:pt x="0" y="54"/>
                  </a:moveTo>
                  <a:cubicBezTo>
                    <a:pt x="58" y="232"/>
                    <a:pt x="58" y="232"/>
                    <a:pt x="58" y="232"/>
                  </a:cubicBezTo>
                  <a:cubicBezTo>
                    <a:pt x="115" y="214"/>
                    <a:pt x="168" y="187"/>
                    <a:pt x="215" y="152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3" y="24"/>
                    <a:pt x="38" y="42"/>
                    <a:pt x="0" y="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6"/>
            <p:cNvSpPr>
              <a:spLocks/>
            </p:cNvSpPr>
            <p:nvPr/>
          </p:nvSpPr>
          <p:spPr bwMode="auto">
            <a:xfrm rot="21088250">
              <a:off x="3161416" y="2424458"/>
              <a:ext cx="576462" cy="530320"/>
            </a:xfrm>
            <a:custGeom>
              <a:avLst/>
              <a:gdLst>
                <a:gd name="T0" fmla="*/ 232 w 232"/>
                <a:gd name="T1" fmla="*/ 110 h 214"/>
                <a:gd name="T2" fmla="*/ 81 w 232"/>
                <a:gd name="T3" fmla="*/ 0 h 214"/>
                <a:gd name="T4" fmla="*/ 0 w 232"/>
                <a:gd name="T5" fmla="*/ 156 h 214"/>
                <a:gd name="T6" fmla="*/ 179 w 232"/>
                <a:gd name="T7" fmla="*/ 214 h 214"/>
                <a:gd name="T8" fmla="*/ 232 w 232"/>
                <a:gd name="T9" fmla="*/ 1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4">
                  <a:moveTo>
                    <a:pt x="232" y="11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46" y="47"/>
                    <a:pt x="19" y="100"/>
                    <a:pt x="0" y="15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91" y="177"/>
                    <a:pt x="209" y="142"/>
                    <a:pt x="232" y="1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8"/>
            <p:cNvSpPr>
              <a:spLocks/>
            </p:cNvSpPr>
            <p:nvPr/>
          </p:nvSpPr>
          <p:spPr bwMode="auto">
            <a:xfrm rot="21088250">
              <a:off x="3211460" y="3254292"/>
              <a:ext cx="511361" cy="434947"/>
            </a:xfrm>
            <a:custGeom>
              <a:avLst/>
              <a:gdLst>
                <a:gd name="T0" fmla="*/ 188 w 206"/>
                <a:gd name="T1" fmla="*/ 0 h 175"/>
                <a:gd name="T2" fmla="*/ 0 w 206"/>
                <a:gd name="T3" fmla="*/ 0 h 175"/>
                <a:gd name="T4" fmla="*/ 27 w 206"/>
                <a:gd name="T5" fmla="*/ 175 h 175"/>
                <a:gd name="T6" fmla="*/ 206 w 206"/>
                <a:gd name="T7" fmla="*/ 116 h 175"/>
                <a:gd name="T8" fmla="*/ 188 w 206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5">
                  <a:moveTo>
                    <a:pt x="1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9" y="120"/>
                    <a:pt x="27" y="175"/>
                  </a:cubicBezTo>
                  <a:cubicBezTo>
                    <a:pt x="206" y="116"/>
                    <a:pt x="206" y="116"/>
                    <a:pt x="206" y="116"/>
                  </a:cubicBezTo>
                  <a:cubicBezTo>
                    <a:pt x="194" y="79"/>
                    <a:pt x="188" y="4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20"/>
            <p:cNvSpPr>
              <a:spLocks/>
            </p:cNvSpPr>
            <p:nvPr/>
          </p:nvSpPr>
          <p:spPr bwMode="auto">
            <a:xfrm rot="21088250">
              <a:off x="4309650" y="3999924"/>
              <a:ext cx="432609" cy="511455"/>
            </a:xfrm>
            <a:custGeom>
              <a:avLst/>
              <a:gdLst>
                <a:gd name="T0" fmla="*/ 58 w 174"/>
                <a:gd name="T1" fmla="*/ 0 h 206"/>
                <a:gd name="T2" fmla="*/ 0 w 174"/>
                <a:gd name="T3" fmla="*/ 179 h 206"/>
                <a:gd name="T4" fmla="*/ 174 w 174"/>
                <a:gd name="T5" fmla="*/ 206 h 206"/>
                <a:gd name="T6" fmla="*/ 174 w 174"/>
                <a:gd name="T7" fmla="*/ 18 h 206"/>
                <a:gd name="T8" fmla="*/ 58 w 174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06">
                  <a:moveTo>
                    <a:pt x="58" y="0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55" y="197"/>
                    <a:pt x="114" y="206"/>
                    <a:pt x="174" y="206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34" y="18"/>
                    <a:pt x="95" y="12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22"/>
            <p:cNvSpPr>
              <a:spLocks/>
            </p:cNvSpPr>
            <p:nvPr/>
          </p:nvSpPr>
          <p:spPr bwMode="auto">
            <a:xfrm rot="21088250">
              <a:off x="3597584" y="1842335"/>
              <a:ext cx="531311" cy="576435"/>
            </a:xfrm>
            <a:custGeom>
              <a:avLst/>
              <a:gdLst>
                <a:gd name="T0" fmla="*/ 214 w 214"/>
                <a:gd name="T1" fmla="*/ 179 h 232"/>
                <a:gd name="T2" fmla="*/ 156 w 214"/>
                <a:gd name="T3" fmla="*/ 0 h 232"/>
                <a:gd name="T4" fmla="*/ 0 w 214"/>
                <a:gd name="T5" fmla="*/ 81 h 232"/>
                <a:gd name="T6" fmla="*/ 110 w 214"/>
                <a:gd name="T7" fmla="*/ 232 h 232"/>
                <a:gd name="T8" fmla="*/ 214 w 214"/>
                <a:gd name="T9" fmla="*/ 17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32">
                  <a:moveTo>
                    <a:pt x="214" y="17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00" y="19"/>
                    <a:pt x="47" y="46"/>
                    <a:pt x="0" y="81"/>
                  </a:cubicBezTo>
                  <a:cubicBezTo>
                    <a:pt x="110" y="232"/>
                    <a:pt x="110" y="232"/>
                    <a:pt x="110" y="232"/>
                  </a:cubicBezTo>
                  <a:cubicBezTo>
                    <a:pt x="142" y="209"/>
                    <a:pt x="177" y="191"/>
                    <a:pt x="214" y="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23"/>
            <p:cNvSpPr>
              <a:spLocks/>
            </p:cNvSpPr>
            <p:nvPr/>
          </p:nvSpPr>
          <p:spPr bwMode="auto">
            <a:xfrm rot="21088250">
              <a:off x="3568964" y="3755642"/>
              <a:ext cx="583812" cy="583772"/>
            </a:xfrm>
            <a:custGeom>
              <a:avLst/>
              <a:gdLst>
                <a:gd name="T0" fmla="*/ 190 w 235"/>
                <a:gd name="T1" fmla="*/ 45 h 235"/>
                <a:gd name="T2" fmla="*/ 152 w 235"/>
                <a:gd name="T3" fmla="*/ 0 h 235"/>
                <a:gd name="T4" fmla="*/ 0 w 235"/>
                <a:gd name="T5" fmla="*/ 110 h 235"/>
                <a:gd name="T6" fmla="*/ 125 w 235"/>
                <a:gd name="T7" fmla="*/ 235 h 235"/>
                <a:gd name="T8" fmla="*/ 235 w 235"/>
                <a:gd name="T9" fmla="*/ 83 h 235"/>
                <a:gd name="T10" fmla="*/ 190 w 235"/>
                <a:gd name="T11" fmla="*/ 4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5">
                  <a:moveTo>
                    <a:pt x="190" y="45"/>
                  </a:moveTo>
                  <a:cubicBezTo>
                    <a:pt x="176" y="31"/>
                    <a:pt x="163" y="16"/>
                    <a:pt x="152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5" y="158"/>
                    <a:pt x="77" y="200"/>
                    <a:pt x="125" y="235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19" y="71"/>
                    <a:pt x="204" y="59"/>
                    <a:pt x="190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auto">
            <a:xfrm rot="21088250">
              <a:off x="4693344" y="3049255"/>
              <a:ext cx="502928" cy="1630549"/>
            </a:xfrm>
            <a:custGeom>
              <a:avLst/>
              <a:gdLst>
                <a:gd name="T0" fmla="*/ 0 w 174"/>
                <a:gd name="T1" fmla="*/ 563 h 563"/>
                <a:gd name="T2" fmla="*/ 174 w 174"/>
                <a:gd name="T3" fmla="*/ 535 h 563"/>
                <a:gd name="T4" fmla="*/ 0 w 174"/>
                <a:gd name="T5" fmla="*/ 0 h 563"/>
                <a:gd name="T6" fmla="*/ 0 w 174"/>
                <a:gd name="T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563">
                  <a:moveTo>
                    <a:pt x="0" y="563"/>
                  </a:moveTo>
                  <a:cubicBezTo>
                    <a:pt x="61" y="563"/>
                    <a:pt x="119" y="553"/>
                    <a:pt x="174" y="5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26"/>
            <p:cNvSpPr>
              <a:spLocks/>
            </p:cNvSpPr>
            <p:nvPr/>
          </p:nvSpPr>
          <p:spPr bwMode="auto">
            <a:xfrm rot="21088250">
              <a:off x="4670111" y="2987407"/>
              <a:ext cx="1317891" cy="1317640"/>
            </a:xfrm>
            <a:custGeom>
              <a:avLst/>
              <a:gdLst>
                <a:gd name="T0" fmla="*/ 331 w 455"/>
                <a:gd name="T1" fmla="*/ 455 h 455"/>
                <a:gd name="T2" fmla="*/ 455 w 455"/>
                <a:gd name="T3" fmla="*/ 331 h 455"/>
                <a:gd name="T4" fmla="*/ 0 w 455"/>
                <a:gd name="T5" fmla="*/ 0 h 455"/>
                <a:gd name="T6" fmla="*/ 331 w 455"/>
                <a:gd name="T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455">
                  <a:moveTo>
                    <a:pt x="331" y="455"/>
                  </a:moveTo>
                  <a:cubicBezTo>
                    <a:pt x="378" y="420"/>
                    <a:pt x="420" y="378"/>
                    <a:pt x="455" y="33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31" y="4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 rot="21088250">
              <a:off x="4607182" y="2962447"/>
              <a:ext cx="1633598" cy="504810"/>
            </a:xfrm>
            <a:custGeom>
              <a:avLst/>
              <a:gdLst>
                <a:gd name="T0" fmla="*/ 536 w 564"/>
                <a:gd name="T1" fmla="*/ 174 h 174"/>
                <a:gd name="T2" fmla="*/ 564 w 564"/>
                <a:gd name="T3" fmla="*/ 0 h 174"/>
                <a:gd name="T4" fmla="*/ 0 w 564"/>
                <a:gd name="T5" fmla="*/ 0 h 174"/>
                <a:gd name="T6" fmla="*/ 536 w 564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174">
                  <a:moveTo>
                    <a:pt x="536" y="174"/>
                  </a:moveTo>
                  <a:cubicBezTo>
                    <a:pt x="554" y="119"/>
                    <a:pt x="564" y="61"/>
                    <a:pt x="5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36" y="1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 rot="21088250">
              <a:off x="4498413" y="2013498"/>
              <a:ext cx="1551611" cy="958284"/>
            </a:xfrm>
            <a:custGeom>
              <a:avLst/>
              <a:gdLst>
                <a:gd name="T0" fmla="*/ 536 w 536"/>
                <a:gd name="T1" fmla="*/ 157 h 331"/>
                <a:gd name="T2" fmla="*/ 456 w 536"/>
                <a:gd name="T3" fmla="*/ 0 h 331"/>
                <a:gd name="T4" fmla="*/ 0 w 536"/>
                <a:gd name="T5" fmla="*/ 331 h 331"/>
                <a:gd name="T6" fmla="*/ 536 w 536"/>
                <a:gd name="T7" fmla="*/ 15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331">
                  <a:moveTo>
                    <a:pt x="536" y="157"/>
                  </a:moveTo>
                  <a:cubicBezTo>
                    <a:pt x="517" y="100"/>
                    <a:pt x="490" y="47"/>
                    <a:pt x="456" y="0"/>
                  </a:cubicBezTo>
                  <a:cubicBezTo>
                    <a:pt x="0" y="331"/>
                    <a:pt x="0" y="331"/>
                    <a:pt x="0" y="331"/>
                  </a:cubicBezTo>
                  <a:lnTo>
                    <a:pt x="536" y="1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 rot="21088250">
              <a:off x="3155887" y="1867291"/>
              <a:ext cx="1317891" cy="1317640"/>
            </a:xfrm>
            <a:custGeom>
              <a:avLst/>
              <a:gdLst>
                <a:gd name="T0" fmla="*/ 124 w 455"/>
                <a:gd name="T1" fmla="*/ 0 h 455"/>
                <a:gd name="T2" fmla="*/ 0 w 455"/>
                <a:gd name="T3" fmla="*/ 124 h 455"/>
                <a:gd name="T4" fmla="*/ 455 w 455"/>
                <a:gd name="T5" fmla="*/ 455 h 455"/>
                <a:gd name="T6" fmla="*/ 124 w 455"/>
                <a:gd name="T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455">
                  <a:moveTo>
                    <a:pt x="124" y="0"/>
                  </a:moveTo>
                  <a:cubicBezTo>
                    <a:pt x="76" y="34"/>
                    <a:pt x="34" y="77"/>
                    <a:pt x="0" y="124"/>
                  </a:cubicBezTo>
                  <a:cubicBezTo>
                    <a:pt x="455" y="455"/>
                    <a:pt x="455" y="455"/>
                    <a:pt x="455" y="455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33"/>
            <p:cNvSpPr>
              <a:spLocks/>
            </p:cNvSpPr>
            <p:nvPr/>
          </p:nvSpPr>
          <p:spPr bwMode="auto">
            <a:xfrm rot="21088250">
              <a:off x="2903220" y="2706569"/>
              <a:ext cx="1629926" cy="503587"/>
            </a:xfrm>
            <a:custGeom>
              <a:avLst/>
              <a:gdLst>
                <a:gd name="T0" fmla="*/ 27 w 563"/>
                <a:gd name="T1" fmla="*/ 0 h 174"/>
                <a:gd name="T2" fmla="*/ 0 w 563"/>
                <a:gd name="T3" fmla="*/ 174 h 174"/>
                <a:gd name="T4" fmla="*/ 563 w 563"/>
                <a:gd name="T5" fmla="*/ 174 h 174"/>
                <a:gd name="T6" fmla="*/ 27 w 563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3" h="174">
                  <a:moveTo>
                    <a:pt x="27" y="0"/>
                  </a:moveTo>
                  <a:cubicBezTo>
                    <a:pt x="10" y="55"/>
                    <a:pt x="0" y="113"/>
                    <a:pt x="0" y="174"/>
                  </a:cubicBezTo>
                  <a:cubicBezTo>
                    <a:pt x="563" y="174"/>
                    <a:pt x="563" y="174"/>
                    <a:pt x="563" y="174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 rot="21088250">
              <a:off x="4454769" y="1464708"/>
              <a:ext cx="958133" cy="1551100"/>
            </a:xfrm>
            <a:custGeom>
              <a:avLst/>
              <a:gdLst>
                <a:gd name="T0" fmla="*/ 331 w 331"/>
                <a:gd name="T1" fmla="*/ 80 h 536"/>
                <a:gd name="T2" fmla="*/ 174 w 331"/>
                <a:gd name="T3" fmla="*/ 0 h 536"/>
                <a:gd name="T4" fmla="*/ 0 w 331"/>
                <a:gd name="T5" fmla="*/ 536 h 536"/>
                <a:gd name="T6" fmla="*/ 331 w 331"/>
                <a:gd name="T7" fmla="*/ 8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536">
                  <a:moveTo>
                    <a:pt x="331" y="80"/>
                  </a:moveTo>
                  <a:cubicBezTo>
                    <a:pt x="283" y="46"/>
                    <a:pt x="231" y="18"/>
                    <a:pt x="174" y="0"/>
                  </a:cubicBezTo>
                  <a:cubicBezTo>
                    <a:pt x="0" y="536"/>
                    <a:pt x="0" y="536"/>
                    <a:pt x="0" y="536"/>
                  </a:cubicBezTo>
                  <a:lnTo>
                    <a:pt x="331" y="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40"/>
            <p:cNvSpPr>
              <a:spLocks/>
            </p:cNvSpPr>
            <p:nvPr/>
          </p:nvSpPr>
          <p:spPr bwMode="auto">
            <a:xfrm rot="21088250">
              <a:off x="3947617" y="1492534"/>
              <a:ext cx="502928" cy="1630549"/>
            </a:xfrm>
            <a:custGeom>
              <a:avLst/>
              <a:gdLst>
                <a:gd name="T0" fmla="*/ 174 w 174"/>
                <a:gd name="T1" fmla="*/ 0 h 563"/>
                <a:gd name="T2" fmla="*/ 0 w 174"/>
                <a:gd name="T3" fmla="*/ 28 h 563"/>
                <a:gd name="T4" fmla="*/ 174 w 174"/>
                <a:gd name="T5" fmla="*/ 563 h 563"/>
                <a:gd name="T6" fmla="*/ 174 w 174"/>
                <a:gd name="T7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563">
                  <a:moveTo>
                    <a:pt x="174" y="0"/>
                  </a:moveTo>
                  <a:cubicBezTo>
                    <a:pt x="113" y="0"/>
                    <a:pt x="55" y="10"/>
                    <a:pt x="0" y="28"/>
                  </a:cubicBezTo>
                  <a:cubicBezTo>
                    <a:pt x="174" y="563"/>
                    <a:pt x="174" y="563"/>
                    <a:pt x="174" y="563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41"/>
            <p:cNvSpPr>
              <a:spLocks/>
            </p:cNvSpPr>
            <p:nvPr/>
          </p:nvSpPr>
          <p:spPr bwMode="auto">
            <a:xfrm rot="21088250">
              <a:off x="3094065" y="3202038"/>
              <a:ext cx="1547940" cy="958284"/>
            </a:xfrm>
            <a:custGeom>
              <a:avLst/>
              <a:gdLst>
                <a:gd name="T0" fmla="*/ 0 w 535"/>
                <a:gd name="T1" fmla="*/ 174 h 331"/>
                <a:gd name="T2" fmla="*/ 80 w 535"/>
                <a:gd name="T3" fmla="*/ 331 h 331"/>
                <a:gd name="T4" fmla="*/ 535 w 535"/>
                <a:gd name="T5" fmla="*/ 0 h 331"/>
                <a:gd name="T6" fmla="*/ 0 w 535"/>
                <a:gd name="T7" fmla="*/ 1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5" h="331">
                  <a:moveTo>
                    <a:pt x="0" y="174"/>
                  </a:moveTo>
                  <a:cubicBezTo>
                    <a:pt x="18" y="231"/>
                    <a:pt x="46" y="284"/>
                    <a:pt x="80" y="33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0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43"/>
            <p:cNvSpPr>
              <a:spLocks/>
            </p:cNvSpPr>
            <p:nvPr/>
          </p:nvSpPr>
          <p:spPr bwMode="auto">
            <a:xfrm rot="21088250">
              <a:off x="3731076" y="3156524"/>
              <a:ext cx="958133" cy="1552322"/>
            </a:xfrm>
            <a:custGeom>
              <a:avLst/>
              <a:gdLst>
                <a:gd name="T0" fmla="*/ 0 w 331"/>
                <a:gd name="T1" fmla="*/ 456 h 536"/>
                <a:gd name="T2" fmla="*/ 157 w 331"/>
                <a:gd name="T3" fmla="*/ 536 h 536"/>
                <a:gd name="T4" fmla="*/ 331 w 331"/>
                <a:gd name="T5" fmla="*/ 0 h 536"/>
                <a:gd name="T6" fmla="*/ 0 w 331"/>
                <a:gd name="T7" fmla="*/ 45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536">
                  <a:moveTo>
                    <a:pt x="0" y="456"/>
                  </a:moveTo>
                  <a:cubicBezTo>
                    <a:pt x="47" y="490"/>
                    <a:pt x="100" y="517"/>
                    <a:pt x="157" y="536"/>
                  </a:cubicBezTo>
                  <a:cubicBezTo>
                    <a:pt x="331" y="0"/>
                    <a:pt x="331" y="0"/>
                    <a:pt x="331" y="0"/>
                  </a:cubicBezTo>
                  <a:lnTo>
                    <a:pt x="0" y="4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5903F41-067F-4675-9158-EECC2C83C3C3}"/>
              </a:ext>
            </a:extLst>
          </p:cNvPr>
          <p:cNvSpPr txBox="1"/>
          <p:nvPr/>
        </p:nvSpPr>
        <p:spPr>
          <a:xfrm>
            <a:off x="373584" y="1197020"/>
            <a:ext cx="8214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Detailed overview of the processes involved in Operations Export / Import Activities: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8CF5099-2918-4D12-94C6-1286DC67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838"/>
            <a:ext cx="1022986" cy="3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29" y="378202"/>
            <a:ext cx="11855205" cy="660511"/>
          </a:xfrm>
        </p:spPr>
        <p:txBody>
          <a:bodyPr>
            <a:noAutofit/>
          </a:bodyPr>
          <a:lstStyle/>
          <a:p>
            <a:pPr algn="l"/>
            <a:r>
              <a:rPr lang="en-US" sz="4200" b="1" dirty="0">
                <a:solidFill>
                  <a:schemeClr val="tx1"/>
                </a:solidFill>
                <a:latin typeface="+mn-lt"/>
              </a:rPr>
              <a:t>Operations Export / Import Activities-Process Steps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13632" y="1687071"/>
            <a:ext cx="4364736" cy="4364736"/>
            <a:chOff x="3552444" y="1552194"/>
            <a:chExt cx="2039112" cy="2039112"/>
          </a:xfrm>
        </p:grpSpPr>
        <p:grpSp>
          <p:nvGrpSpPr>
            <p:cNvPr id="5" name="Group 4"/>
            <p:cNvGrpSpPr/>
            <p:nvPr/>
          </p:nvGrpSpPr>
          <p:grpSpPr>
            <a:xfrm rot="2823034">
              <a:off x="3552444" y="1552194"/>
              <a:ext cx="2039112" cy="2039112"/>
              <a:chOff x="3552444" y="1552194"/>
              <a:chExt cx="2039112" cy="2039112"/>
            </a:xfrm>
          </p:grpSpPr>
          <p:grpSp>
            <p:nvGrpSpPr>
              <p:cNvPr id="9" name="Group 8"/>
              <p:cNvGrpSpPr/>
              <p:nvPr/>
            </p:nvGrpSpPr>
            <p:grpSpPr>
              <a:xfrm rot="2023122">
                <a:off x="3552444" y="1552194"/>
                <a:ext cx="2039112" cy="2039112"/>
                <a:chOff x="3552444" y="1552194"/>
                <a:chExt cx="2039112" cy="203911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 rot="1967275">
                  <a:off x="3552444" y="1552194"/>
                  <a:ext cx="2039112" cy="2039112"/>
                  <a:chOff x="3552444" y="1552194"/>
                  <a:chExt cx="2039112" cy="2039112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 rot="2026478">
                    <a:off x="3552444" y="1552194"/>
                    <a:ext cx="2039112" cy="2039112"/>
                    <a:chOff x="3552444" y="1552194"/>
                    <a:chExt cx="2039112" cy="2039112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 rot="1958364">
                      <a:off x="3552444" y="1552194"/>
                      <a:ext cx="2039112" cy="2039112"/>
                      <a:chOff x="3552444" y="1552194"/>
                      <a:chExt cx="2039112" cy="2039112"/>
                    </a:xfrm>
                  </p:grpSpPr>
                  <p:grpSp>
                    <p:nvGrpSpPr>
                      <p:cNvPr id="17" name="Group 16"/>
                      <p:cNvGrpSpPr/>
                      <p:nvPr/>
                    </p:nvGrpSpPr>
                    <p:grpSpPr>
                      <a:xfrm rot="1894371">
                        <a:off x="3552444" y="1552194"/>
                        <a:ext cx="2039112" cy="2039112"/>
                        <a:chOff x="3552444" y="1552194"/>
                        <a:chExt cx="2039112" cy="2039112"/>
                      </a:xfrm>
                    </p:grpSpPr>
                    <p:grpSp>
                      <p:nvGrpSpPr>
                        <p:cNvPr id="19" name="Group 18"/>
                        <p:cNvGrpSpPr/>
                        <p:nvPr/>
                      </p:nvGrpSpPr>
                      <p:grpSpPr>
                        <a:xfrm rot="1968326">
                          <a:off x="3552444" y="1552194"/>
                          <a:ext cx="2039112" cy="2039112"/>
                          <a:chOff x="3552444" y="1552194"/>
                          <a:chExt cx="2039112" cy="2039112"/>
                        </a:xfrm>
                      </p:grpSpPr>
                      <p:grpSp>
                        <p:nvGrpSpPr>
                          <p:cNvPr id="21" name="Group 20"/>
                          <p:cNvGrpSpPr/>
                          <p:nvPr/>
                        </p:nvGrpSpPr>
                        <p:grpSpPr>
                          <a:xfrm rot="1965028">
                            <a:off x="3552444" y="1552194"/>
                            <a:ext cx="2039112" cy="2039112"/>
                            <a:chOff x="3552444" y="1552194"/>
                            <a:chExt cx="2039112" cy="2039112"/>
                          </a:xfrm>
                        </p:grpSpPr>
                        <p:grpSp>
                          <p:nvGrpSpPr>
                            <p:cNvPr id="23" name="Group 22"/>
                            <p:cNvGrpSpPr/>
                            <p:nvPr/>
                          </p:nvGrpSpPr>
                          <p:grpSpPr>
                            <a:xfrm rot="1949202">
                              <a:off x="3552444" y="1552194"/>
                              <a:ext cx="2039112" cy="2039112"/>
                              <a:chOff x="3552444" y="1552194"/>
                              <a:chExt cx="2039112" cy="2039112"/>
                            </a:xfrm>
                          </p:grpSpPr>
                          <p:grpSp>
                            <p:nvGrpSpPr>
                              <p:cNvPr id="25" name="Group 24"/>
                              <p:cNvGrpSpPr/>
                              <p:nvPr/>
                            </p:nvGrpSpPr>
                            <p:grpSpPr>
                              <a:xfrm rot="1995777">
                                <a:off x="3552444" y="1552194"/>
                                <a:ext cx="2039112" cy="2039112"/>
                                <a:chOff x="3552444" y="1552194"/>
                                <a:chExt cx="2039112" cy="2039112"/>
                              </a:xfrm>
                            </p:grpSpPr>
                            <p:grpSp>
                              <p:nvGrpSpPr>
                                <p:cNvPr id="27" name="Group 26"/>
                                <p:cNvGrpSpPr/>
                                <p:nvPr/>
                              </p:nvGrpSpPr>
                              <p:grpSpPr>
                                <a:xfrm rot="1024598">
                                  <a:off x="3552444" y="1552194"/>
                                  <a:ext cx="2039112" cy="2039112"/>
                                  <a:chOff x="11409610" y="828675"/>
                                  <a:chExt cx="3566618" cy="3574394"/>
                                </a:xfrm>
                              </p:grpSpPr>
                              <p:sp>
                                <p:nvSpPr>
                                  <p:cNvPr id="29" name="Freeform 69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3190538" y="828675"/>
                                    <a:ext cx="965200" cy="749300"/>
                                  </a:xfrm>
                                  <a:custGeom>
                                    <a:avLst/>
                                    <a:gdLst>
                                      <a:gd name="T0" fmla="*/ 257 w 257"/>
                                      <a:gd name="T1" fmla="*/ 75 h 199"/>
                                      <a:gd name="T2" fmla="*/ 0 w 257"/>
                                      <a:gd name="T3" fmla="*/ 0 h 199"/>
                                      <a:gd name="T4" fmla="*/ 0 w 257"/>
                                      <a:gd name="T5" fmla="*/ 147 h 199"/>
                                      <a:gd name="T6" fmla="*/ 178 w 257"/>
                                      <a:gd name="T7" fmla="*/ 199 h 199"/>
                                      <a:gd name="T8" fmla="*/ 257 w 257"/>
                                      <a:gd name="T9" fmla="*/ 75 h 199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257" h="199">
                                        <a:moveTo>
                                          <a:pt x="257" y="75"/>
                                        </a:moveTo>
                                        <a:cubicBezTo>
                                          <a:pt x="181" y="26"/>
                                          <a:pt x="92" y="0"/>
                                          <a:pt x="0" y="0"/>
                                        </a:cubicBezTo>
                                        <a:cubicBezTo>
                                          <a:pt x="0" y="147"/>
                                          <a:pt x="0" y="147"/>
                                          <a:pt x="0" y="147"/>
                                        </a:cubicBezTo>
                                        <a:cubicBezTo>
                                          <a:pt x="63" y="147"/>
                                          <a:pt x="125" y="165"/>
                                          <a:pt x="178" y="199"/>
                                        </a:cubicBezTo>
                                        <a:lnTo>
                                          <a:pt x="257" y="75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2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vert="horz" wrap="square" lIns="121920" tIns="60960" rIns="121920" bIns="6096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0" name="Freeform 70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3858875" y="1111250"/>
                                    <a:ext cx="955675" cy="992188"/>
                                  </a:xfrm>
                                  <a:custGeom>
                                    <a:avLst/>
                                    <a:gdLst>
                                      <a:gd name="T0" fmla="*/ 255 w 255"/>
                                      <a:gd name="T1" fmla="*/ 203 h 264"/>
                                      <a:gd name="T2" fmla="*/ 79 w 255"/>
                                      <a:gd name="T3" fmla="*/ 0 h 264"/>
                                      <a:gd name="T4" fmla="*/ 0 w 255"/>
                                      <a:gd name="T5" fmla="*/ 124 h 264"/>
                                      <a:gd name="T6" fmla="*/ 121 w 255"/>
                                      <a:gd name="T7" fmla="*/ 264 h 264"/>
                                      <a:gd name="T8" fmla="*/ 255 w 255"/>
                                      <a:gd name="T9" fmla="*/ 203 h 264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255" h="264">
                                        <a:moveTo>
                                          <a:pt x="255" y="203"/>
                                        </a:moveTo>
                                        <a:cubicBezTo>
                                          <a:pt x="217" y="120"/>
                                          <a:pt x="156" y="49"/>
                                          <a:pt x="79" y="0"/>
                                        </a:cubicBezTo>
                                        <a:cubicBezTo>
                                          <a:pt x="0" y="124"/>
                                          <a:pt x="0" y="124"/>
                                          <a:pt x="0" y="124"/>
                                        </a:cubicBezTo>
                                        <a:cubicBezTo>
                                          <a:pt x="53" y="158"/>
                                          <a:pt x="95" y="207"/>
                                          <a:pt x="121" y="264"/>
                                        </a:cubicBezTo>
                                        <a:lnTo>
                                          <a:pt x="255" y="203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3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vert="horz" wrap="square" lIns="121920" tIns="60960" rIns="121920" bIns="6096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1" name="Freeform 72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4120813" y="2792413"/>
                                    <a:ext cx="836613" cy="992188"/>
                                  </a:xfrm>
                                  <a:custGeom>
                                    <a:avLst/>
                                    <a:gdLst>
                                      <a:gd name="T0" fmla="*/ 112 w 223"/>
                                      <a:gd name="T1" fmla="*/ 264 h 264"/>
                                      <a:gd name="T2" fmla="*/ 223 w 223"/>
                                      <a:gd name="T3" fmla="*/ 21 h 264"/>
                                      <a:gd name="T4" fmla="*/ 77 w 223"/>
                                      <a:gd name="T5" fmla="*/ 0 h 264"/>
                                      <a:gd name="T6" fmla="*/ 0 w 223"/>
                                      <a:gd name="T7" fmla="*/ 168 h 264"/>
                                      <a:gd name="T8" fmla="*/ 112 w 223"/>
                                      <a:gd name="T9" fmla="*/ 264 h 264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223" h="264">
                                        <a:moveTo>
                                          <a:pt x="112" y="264"/>
                                        </a:moveTo>
                                        <a:cubicBezTo>
                                          <a:pt x="171" y="196"/>
                                          <a:pt x="210" y="111"/>
                                          <a:pt x="223" y="21"/>
                                        </a:cubicBezTo>
                                        <a:cubicBezTo>
                                          <a:pt x="77" y="0"/>
                                          <a:pt x="77" y="0"/>
                                          <a:pt x="77" y="0"/>
                                        </a:cubicBezTo>
                                        <a:cubicBezTo>
                                          <a:pt x="68" y="62"/>
                                          <a:pt x="42" y="120"/>
                                          <a:pt x="0" y="168"/>
                                        </a:cubicBezTo>
                                        <a:lnTo>
                                          <a:pt x="112" y="264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5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vert="horz" wrap="square" lIns="121920" tIns="60960" rIns="121920" bIns="6096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2" name="Freeform 73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3539788" y="3422650"/>
                                    <a:ext cx="1001713" cy="906463"/>
                                  </a:xfrm>
                                  <a:custGeom>
                                    <a:avLst/>
                                    <a:gdLst>
                                      <a:gd name="T0" fmla="*/ 41 w 267"/>
                                      <a:gd name="T1" fmla="*/ 241 h 241"/>
                                      <a:gd name="T2" fmla="*/ 267 w 267"/>
                                      <a:gd name="T3" fmla="*/ 96 h 241"/>
                                      <a:gd name="T4" fmla="*/ 155 w 267"/>
                                      <a:gd name="T5" fmla="*/ 0 h 241"/>
                                      <a:gd name="T6" fmla="*/ 0 w 267"/>
                                      <a:gd name="T7" fmla="*/ 100 h 241"/>
                                      <a:gd name="T8" fmla="*/ 41 w 267"/>
                                      <a:gd name="T9" fmla="*/ 241 h 241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267" h="241">
                                        <a:moveTo>
                                          <a:pt x="41" y="241"/>
                                        </a:moveTo>
                                        <a:cubicBezTo>
                                          <a:pt x="129" y="216"/>
                                          <a:pt x="207" y="165"/>
                                          <a:pt x="267" y="96"/>
                                        </a:cubicBezTo>
                                        <a:cubicBezTo>
                                          <a:pt x="155" y="0"/>
                                          <a:pt x="155" y="0"/>
                                          <a:pt x="155" y="0"/>
                                        </a:cubicBezTo>
                                        <a:cubicBezTo>
                                          <a:pt x="114" y="47"/>
                                          <a:pt x="60" y="82"/>
                                          <a:pt x="0" y="100"/>
                                        </a:cubicBezTo>
                                        <a:lnTo>
                                          <a:pt x="41" y="241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6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vert="horz" wrap="square" lIns="121920" tIns="60960" rIns="121920" bIns="6096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3" name="Freeform 75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1844338" y="3422650"/>
                                    <a:ext cx="1001713" cy="906463"/>
                                  </a:xfrm>
                                  <a:custGeom>
                                    <a:avLst/>
                                    <a:gdLst>
                                      <a:gd name="T0" fmla="*/ 0 w 267"/>
                                      <a:gd name="T1" fmla="*/ 96 h 241"/>
                                      <a:gd name="T2" fmla="*/ 225 w 267"/>
                                      <a:gd name="T3" fmla="*/ 241 h 241"/>
                                      <a:gd name="T4" fmla="*/ 267 w 267"/>
                                      <a:gd name="T5" fmla="*/ 100 h 241"/>
                                      <a:gd name="T6" fmla="*/ 111 w 267"/>
                                      <a:gd name="T7" fmla="*/ 0 h 241"/>
                                      <a:gd name="T8" fmla="*/ 0 w 267"/>
                                      <a:gd name="T9" fmla="*/ 96 h 241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267" h="241">
                                        <a:moveTo>
                                          <a:pt x="0" y="96"/>
                                        </a:moveTo>
                                        <a:cubicBezTo>
                                          <a:pt x="60" y="165"/>
                                          <a:pt x="138" y="216"/>
                                          <a:pt x="225" y="241"/>
                                        </a:cubicBezTo>
                                        <a:cubicBezTo>
                                          <a:pt x="267" y="100"/>
                                          <a:pt x="267" y="100"/>
                                          <a:pt x="267" y="100"/>
                                        </a:cubicBezTo>
                                        <a:cubicBezTo>
                                          <a:pt x="207" y="82"/>
                                          <a:pt x="153" y="47"/>
                                          <a:pt x="111" y="0"/>
                                        </a:cubicBezTo>
                                        <a:lnTo>
                                          <a:pt x="0" y="96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2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vert="horz" wrap="square" lIns="121920" tIns="60960" rIns="121920" bIns="6096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4" name="Freeform 76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1428413" y="2792413"/>
                                    <a:ext cx="831850" cy="992188"/>
                                  </a:xfrm>
                                  <a:custGeom>
                                    <a:avLst/>
                                    <a:gdLst>
                                      <a:gd name="T0" fmla="*/ 0 w 222"/>
                                      <a:gd name="T1" fmla="*/ 21 h 264"/>
                                      <a:gd name="T2" fmla="*/ 111 w 222"/>
                                      <a:gd name="T3" fmla="*/ 264 h 264"/>
                                      <a:gd name="T4" fmla="*/ 222 w 222"/>
                                      <a:gd name="T5" fmla="*/ 168 h 264"/>
                                      <a:gd name="T6" fmla="*/ 146 w 222"/>
                                      <a:gd name="T7" fmla="*/ 0 h 264"/>
                                      <a:gd name="T8" fmla="*/ 0 w 222"/>
                                      <a:gd name="T9" fmla="*/ 21 h 264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222" h="264">
                                        <a:moveTo>
                                          <a:pt x="0" y="21"/>
                                        </a:moveTo>
                                        <a:cubicBezTo>
                                          <a:pt x="13" y="111"/>
                                          <a:pt x="51" y="196"/>
                                          <a:pt x="111" y="264"/>
                                        </a:cubicBezTo>
                                        <a:cubicBezTo>
                                          <a:pt x="222" y="168"/>
                                          <a:pt x="222" y="168"/>
                                          <a:pt x="222" y="168"/>
                                        </a:cubicBezTo>
                                        <a:cubicBezTo>
                                          <a:pt x="181" y="120"/>
                                          <a:pt x="155" y="62"/>
                                          <a:pt x="146" y="0"/>
                                        </a:cubicBezTo>
                                        <a:lnTo>
                                          <a:pt x="0" y="21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3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vert="horz" wrap="square" lIns="121920" tIns="60960" rIns="121920" bIns="6096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5" name="Freeform 78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1571288" y="1111250"/>
                                    <a:ext cx="955675" cy="992188"/>
                                  </a:xfrm>
                                  <a:custGeom>
                                    <a:avLst/>
                                    <a:gdLst>
                                      <a:gd name="T0" fmla="*/ 175 w 255"/>
                                      <a:gd name="T1" fmla="*/ 0 h 264"/>
                                      <a:gd name="T2" fmla="*/ 0 w 255"/>
                                      <a:gd name="T3" fmla="*/ 203 h 264"/>
                                      <a:gd name="T4" fmla="*/ 134 w 255"/>
                                      <a:gd name="T5" fmla="*/ 264 h 264"/>
                                      <a:gd name="T6" fmla="*/ 255 w 255"/>
                                      <a:gd name="T7" fmla="*/ 124 h 264"/>
                                      <a:gd name="T8" fmla="*/ 175 w 255"/>
                                      <a:gd name="T9" fmla="*/ 0 h 264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255" h="264">
                                        <a:moveTo>
                                          <a:pt x="175" y="0"/>
                                        </a:moveTo>
                                        <a:cubicBezTo>
                                          <a:pt x="99" y="49"/>
                                          <a:pt x="38" y="120"/>
                                          <a:pt x="0" y="203"/>
                                        </a:cubicBezTo>
                                        <a:cubicBezTo>
                                          <a:pt x="134" y="264"/>
                                          <a:pt x="134" y="264"/>
                                          <a:pt x="134" y="264"/>
                                        </a:cubicBezTo>
                                        <a:cubicBezTo>
                                          <a:pt x="160" y="207"/>
                                          <a:pt x="202" y="158"/>
                                          <a:pt x="255" y="124"/>
                                        </a:cubicBezTo>
                                        <a:lnTo>
                                          <a:pt x="17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5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vert="horz" wrap="square" lIns="121920" tIns="60960" rIns="121920" bIns="6096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6" name="Freeform 79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2226925" y="828675"/>
                                    <a:ext cx="963613" cy="749300"/>
                                  </a:xfrm>
                                  <a:custGeom>
                                    <a:avLst/>
                                    <a:gdLst>
                                      <a:gd name="T0" fmla="*/ 257 w 257"/>
                                      <a:gd name="T1" fmla="*/ 0 h 199"/>
                                      <a:gd name="T2" fmla="*/ 0 w 257"/>
                                      <a:gd name="T3" fmla="*/ 75 h 199"/>
                                      <a:gd name="T4" fmla="*/ 80 w 257"/>
                                      <a:gd name="T5" fmla="*/ 199 h 199"/>
                                      <a:gd name="T6" fmla="*/ 257 w 257"/>
                                      <a:gd name="T7" fmla="*/ 147 h 199"/>
                                      <a:gd name="T8" fmla="*/ 257 w 257"/>
                                      <a:gd name="T9" fmla="*/ 0 h 199"/>
                                    </a:gdLst>
                                    <a:ahLst/>
                                    <a:cxnLst>
                                      <a:cxn ang="0">
                                        <a:pos x="T0" y="T1"/>
                                      </a:cxn>
                                      <a:cxn ang="0">
                                        <a:pos x="T2" y="T3"/>
                                      </a:cxn>
                                      <a:cxn ang="0">
                                        <a:pos x="T4" y="T5"/>
                                      </a:cxn>
                                      <a:cxn ang="0">
                                        <a:pos x="T6" y="T7"/>
                                      </a:cxn>
                                      <a:cxn ang="0">
                                        <a:pos x="T8" y="T9"/>
                                      </a:cxn>
                                    </a:cxnLst>
                                    <a:rect l="0" t="0" r="r" b="b"/>
                                    <a:pathLst>
                                      <a:path w="257" h="199">
                                        <a:moveTo>
                                          <a:pt x="257" y="0"/>
                                        </a:moveTo>
                                        <a:cubicBezTo>
                                          <a:pt x="166" y="0"/>
                                          <a:pt x="77" y="26"/>
                                          <a:pt x="0" y="75"/>
                                        </a:cubicBezTo>
                                        <a:cubicBezTo>
                                          <a:pt x="80" y="199"/>
                                          <a:pt x="80" y="199"/>
                                          <a:pt x="80" y="199"/>
                                        </a:cubicBezTo>
                                        <a:cubicBezTo>
                                          <a:pt x="133" y="165"/>
                                          <a:pt x="194" y="147"/>
                                          <a:pt x="257" y="147"/>
                                        </a:cubicBezTo>
                                        <a:lnTo>
                                          <a:pt x="257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vert="horz" wrap="square" lIns="121920" tIns="60960" rIns="121920" bIns="6096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7" name="Freeform 36"/>
                                  <p:cNvSpPr/>
                                  <p:nvPr/>
                                </p:nvSpPr>
                                <p:spPr bwMode="auto">
                                  <a:xfrm>
                                    <a:off x="11409610" y="1874838"/>
                                    <a:ext cx="663328" cy="995363"/>
                                  </a:xfrm>
                                  <a:custGeom>
                                    <a:avLst/>
                                    <a:gdLst>
                                      <a:gd name="connsiteX0" fmla="*/ 160837 w 663328"/>
                                      <a:gd name="connsiteY0" fmla="*/ 0 h 995363"/>
                                      <a:gd name="connsiteX1" fmla="*/ 663328 w 663328"/>
                                      <a:gd name="connsiteY1" fmla="*/ 229121 h 995363"/>
                                      <a:gd name="connsiteX2" fmla="*/ 565830 w 663328"/>
                                      <a:gd name="connsiteY2" fmla="*/ 916485 h 995363"/>
                                      <a:gd name="connsiteX3" fmla="*/ 18339 w 663328"/>
                                      <a:gd name="connsiteY3" fmla="*/ 995363 h 995363"/>
                                      <a:gd name="connsiteX4" fmla="*/ 160837 w 663328"/>
                                      <a:gd name="connsiteY4" fmla="*/ 0 h 995363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663328" h="995363">
                                        <a:moveTo>
                                          <a:pt x="160837" y="0"/>
                                        </a:moveTo>
                                        <a:lnTo>
                                          <a:pt x="663328" y="229121"/>
                                        </a:lnTo>
                                        <a:cubicBezTo>
                                          <a:pt x="565830" y="443218"/>
                                          <a:pt x="532080" y="683608"/>
                                          <a:pt x="565830" y="916485"/>
                                        </a:cubicBezTo>
                                        <a:cubicBezTo>
                                          <a:pt x="565830" y="916485"/>
                                          <a:pt x="565830" y="916485"/>
                                          <a:pt x="18339" y="995363"/>
                                        </a:cubicBezTo>
                                        <a:cubicBezTo>
                                          <a:pt x="-30410" y="657315"/>
                                          <a:pt x="18339" y="307999"/>
                                          <a:pt x="160837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n w="9525">
                                    <a:noFill/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121920" tIns="60960" rIns="121920" bIns="60960" numCol="1" rtlCol="0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pPr algn="ctr"/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8" name="Freeform 37"/>
                                  <p:cNvSpPr/>
                                  <p:nvPr/>
                                </p:nvSpPr>
                                <p:spPr bwMode="auto">
                                  <a:xfrm>
                                    <a:off x="14312900" y="1874838"/>
                                    <a:ext cx="663328" cy="995363"/>
                                  </a:xfrm>
                                  <a:custGeom>
                                    <a:avLst/>
                                    <a:gdLst>
                                      <a:gd name="connsiteX0" fmla="*/ 502491 w 663328"/>
                                      <a:gd name="connsiteY0" fmla="*/ 0 h 995363"/>
                                      <a:gd name="connsiteX1" fmla="*/ 644989 w 663328"/>
                                      <a:gd name="connsiteY1" fmla="*/ 995363 h 995363"/>
                                      <a:gd name="connsiteX2" fmla="*/ 97498 w 663328"/>
                                      <a:gd name="connsiteY2" fmla="*/ 916485 h 995363"/>
                                      <a:gd name="connsiteX3" fmla="*/ 0 w 663328"/>
                                      <a:gd name="connsiteY3" fmla="*/ 229121 h 995363"/>
                                      <a:gd name="connsiteX4" fmla="*/ 502491 w 663328"/>
                                      <a:gd name="connsiteY4" fmla="*/ 0 h 995363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663328" h="995363">
                                        <a:moveTo>
                                          <a:pt x="502491" y="0"/>
                                        </a:moveTo>
                                        <a:cubicBezTo>
                                          <a:pt x="644989" y="307999"/>
                                          <a:pt x="693738" y="657315"/>
                                          <a:pt x="644989" y="995363"/>
                                        </a:cubicBezTo>
                                        <a:lnTo>
                                          <a:pt x="97498" y="916485"/>
                                        </a:lnTo>
                                        <a:cubicBezTo>
                                          <a:pt x="131248" y="683608"/>
                                          <a:pt x="97498" y="443218"/>
                                          <a:pt x="0" y="229121"/>
                                        </a:cubicBezTo>
                                        <a:cubicBezTo>
                                          <a:pt x="0" y="229121"/>
                                          <a:pt x="0" y="229121"/>
                                          <a:pt x="502491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4"/>
                                  </a:solidFill>
                                  <a:ln w="9525">
                                    <a:noFill/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121920" tIns="60960" rIns="121920" bIns="60960" numCol="1" rtlCol="0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pPr algn="ctr"/>
                                    <a:endParaRPr lang="en-US" sz="2400" dirty="0"/>
                                  </a:p>
                                </p:txBody>
                              </p:sp>
                              <p:sp>
                                <p:nvSpPr>
                                  <p:cNvPr id="39" name="Freeform 38"/>
                                  <p:cNvSpPr/>
                                  <p:nvPr/>
                                </p:nvSpPr>
                                <p:spPr bwMode="auto">
                                  <a:xfrm>
                                    <a:off x="12688888" y="3798888"/>
                                    <a:ext cx="1004888" cy="604181"/>
                                  </a:xfrm>
                                  <a:custGeom>
                                    <a:avLst/>
                                    <a:gdLst>
                                      <a:gd name="connsiteX0" fmla="*/ 157482 w 1004888"/>
                                      <a:gd name="connsiteY0" fmla="*/ 0 h 604181"/>
                                      <a:gd name="connsiteX1" fmla="*/ 851155 w 1004888"/>
                                      <a:gd name="connsiteY1" fmla="*/ 0 h 604181"/>
                                      <a:gd name="connsiteX2" fmla="*/ 1004888 w 1004888"/>
                                      <a:gd name="connsiteY2" fmla="*/ 530777 h 604181"/>
                                      <a:gd name="connsiteX3" fmla="*/ 0 w 1004888"/>
                                      <a:gd name="connsiteY3" fmla="*/ 530777 h 604181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</a:cxnLst>
                                    <a:rect l="l" t="t" r="r" b="b"/>
                                    <a:pathLst>
                                      <a:path w="1004888" h="604181">
                                        <a:moveTo>
                                          <a:pt x="157482" y="0"/>
                                        </a:moveTo>
                                        <a:cubicBezTo>
                                          <a:pt x="382457" y="67759"/>
                                          <a:pt x="622431" y="67759"/>
                                          <a:pt x="851155" y="0"/>
                                        </a:cubicBezTo>
                                        <a:cubicBezTo>
                                          <a:pt x="851155" y="0"/>
                                          <a:pt x="851155" y="0"/>
                                          <a:pt x="1004888" y="530777"/>
                                        </a:cubicBezTo>
                                        <a:cubicBezTo>
                                          <a:pt x="678674" y="628650"/>
                                          <a:pt x="329963" y="628650"/>
                                          <a:pt x="0" y="530777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 w="9525">
                                    <a:noFill/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121920" tIns="60960" rIns="121920" bIns="60960" numCol="1" rtlCol="0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pPr algn="ctr"/>
                                    <a:endParaRPr lang="en-US" sz="2400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" name="Down Arrow 27"/>
                                <p:cNvSpPr/>
                                <p:nvPr/>
                              </p:nvSpPr>
                              <p:spPr bwMode="auto">
                                <a:xfrm>
                                  <a:off x="4419600" y="1801165"/>
                                  <a:ext cx="304800" cy="364279"/>
                                </a:xfrm>
                                <a:prstGeom prst="downArrow">
                                  <a:avLst>
                                    <a:gd name="adj1" fmla="val 51667"/>
                                    <a:gd name="adj2" fmla="val 43125"/>
                                  </a:avLst>
                                </a:prstGeom>
                                <a:solidFill>
                                  <a:schemeClr val="accent1"/>
                                </a:solidFill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vert="horz" wrap="square" lIns="121920" tIns="60960" rIns="121920" bIns="60960" numCol="1" rtlCol="0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algn="ctr"/>
                                  <a:endParaRPr lang="en-US" sz="2400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26" name="Down Arrow 25"/>
                              <p:cNvSpPr/>
                              <p:nvPr/>
                            </p:nvSpPr>
                            <p:spPr bwMode="auto">
                              <a:xfrm>
                                <a:off x="4419600" y="1801165"/>
                                <a:ext cx="304800" cy="364279"/>
                              </a:xfrm>
                              <a:prstGeom prst="downArrow">
                                <a:avLst>
                                  <a:gd name="adj1" fmla="val 51667"/>
                                  <a:gd name="adj2" fmla="val 43125"/>
                                </a:avLst>
                              </a:prstGeom>
                              <a:solidFill>
                                <a:schemeClr val="accent5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121920" tIns="60960" rIns="121920" bIns="60960" numCol="1" rtlCol="0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algn="ctr"/>
                                <a:endParaRPr lang="en-US" sz="2400" dirty="0"/>
                              </a:p>
                            </p:txBody>
                          </p:sp>
                        </p:grpSp>
                        <p:sp>
                          <p:nvSpPr>
                            <p:cNvPr id="24" name="Down Arrow 23"/>
                            <p:cNvSpPr/>
                            <p:nvPr/>
                          </p:nvSpPr>
                          <p:spPr bwMode="auto">
                            <a:xfrm>
                              <a:off x="4419600" y="1801165"/>
                              <a:ext cx="304800" cy="364279"/>
                            </a:xfrm>
                            <a:prstGeom prst="downArrow">
                              <a:avLst>
                                <a:gd name="adj1" fmla="val 51667"/>
                                <a:gd name="adj2" fmla="val 43125"/>
                              </a:avLst>
                            </a:prstGeom>
                            <a:solidFill>
                              <a:schemeClr val="accent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121920" tIns="60960" rIns="121920" bIns="60960" numCol="1" rtlCol="0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/>
                              <a:endParaRPr lang="en-US" sz="2400" dirty="0"/>
                            </a:p>
                          </p:txBody>
                        </p:sp>
                      </p:grpSp>
                      <p:sp>
                        <p:nvSpPr>
                          <p:cNvPr id="22" name="Down Arrow 21"/>
                          <p:cNvSpPr/>
                          <p:nvPr/>
                        </p:nvSpPr>
                        <p:spPr bwMode="auto">
                          <a:xfrm>
                            <a:off x="4419600" y="1801165"/>
                            <a:ext cx="304800" cy="364279"/>
                          </a:xfrm>
                          <a:prstGeom prst="downArrow">
                            <a:avLst>
                              <a:gd name="adj1" fmla="val 51667"/>
                              <a:gd name="adj2" fmla="val 43125"/>
                            </a:avLst>
                          </a:prstGeom>
                          <a:solidFill>
                            <a:schemeClr val="accent3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121920" tIns="60960" rIns="121920" bIns="6096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algn="ctr"/>
                            <a:endParaRPr lang="en-US" sz="2400" dirty="0"/>
                          </a:p>
                        </p:txBody>
                      </p:sp>
                    </p:grpSp>
                    <p:sp>
                      <p:nvSpPr>
                        <p:cNvPr id="20" name="Down Arrow 19"/>
                        <p:cNvSpPr/>
                        <p:nvPr/>
                      </p:nvSpPr>
                      <p:spPr bwMode="auto">
                        <a:xfrm>
                          <a:off x="4419600" y="1801165"/>
                          <a:ext cx="304800" cy="364279"/>
                        </a:xfrm>
                        <a:prstGeom prst="downArrow">
                          <a:avLst>
                            <a:gd name="adj1" fmla="val 51667"/>
                            <a:gd name="adj2" fmla="val 43125"/>
                          </a:avLst>
                        </a:prstGeom>
                        <a:solidFill>
                          <a:schemeClr val="accent2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121920" tIns="60960" rIns="121920" bIns="6096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</p:grpSp>
                  <p:sp>
                    <p:nvSpPr>
                      <p:cNvPr id="18" name="Down Arrow 17"/>
                      <p:cNvSpPr/>
                      <p:nvPr/>
                    </p:nvSpPr>
                    <p:spPr bwMode="auto">
                      <a:xfrm>
                        <a:off x="4419600" y="1801165"/>
                        <a:ext cx="304800" cy="364279"/>
                      </a:xfrm>
                      <a:prstGeom prst="downArrow">
                        <a:avLst>
                          <a:gd name="adj1" fmla="val 51667"/>
                          <a:gd name="adj2" fmla="val 43125"/>
                        </a:avLst>
                      </a:prstGeom>
                      <a:solidFill>
                        <a:schemeClr val="accent1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121920" tIns="60960" rIns="121920" bIns="6096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</p:grpSp>
                <p:sp>
                  <p:nvSpPr>
                    <p:cNvPr id="16" name="Down Arrow 15"/>
                    <p:cNvSpPr/>
                    <p:nvPr/>
                  </p:nvSpPr>
                  <p:spPr bwMode="auto">
                    <a:xfrm>
                      <a:off x="4419600" y="1801165"/>
                      <a:ext cx="304800" cy="364279"/>
                    </a:xfrm>
                    <a:prstGeom prst="downArrow">
                      <a:avLst>
                        <a:gd name="adj1" fmla="val 51667"/>
                        <a:gd name="adj2" fmla="val 43125"/>
                      </a:avLst>
                    </a:prstGeom>
                    <a:solidFill>
                      <a:schemeClr val="accent6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121920" tIns="60960" rIns="121920" bIns="6096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sp>
                <p:nvSpPr>
                  <p:cNvPr id="14" name="Down Arrow 13"/>
                  <p:cNvSpPr/>
                  <p:nvPr/>
                </p:nvSpPr>
                <p:spPr bwMode="auto">
                  <a:xfrm>
                    <a:off x="4419600" y="1801165"/>
                    <a:ext cx="304800" cy="364279"/>
                  </a:xfrm>
                  <a:prstGeom prst="downArrow">
                    <a:avLst>
                      <a:gd name="adj1" fmla="val 51667"/>
                      <a:gd name="adj2" fmla="val 43125"/>
                    </a:avLst>
                  </a:prstGeom>
                  <a:solidFill>
                    <a:schemeClr val="accent5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2400" dirty="0"/>
                  </a:p>
                </p:txBody>
              </p:sp>
            </p:grpSp>
            <p:sp>
              <p:nvSpPr>
                <p:cNvPr id="12" name="Down Arrow 11"/>
                <p:cNvSpPr/>
                <p:nvPr/>
              </p:nvSpPr>
              <p:spPr bwMode="auto">
                <a:xfrm>
                  <a:off x="4419600" y="1801165"/>
                  <a:ext cx="304800" cy="364279"/>
                </a:xfrm>
                <a:prstGeom prst="downArrow">
                  <a:avLst>
                    <a:gd name="adj1" fmla="val 51667"/>
                    <a:gd name="adj2" fmla="val 43125"/>
                  </a:avLst>
                </a:pr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0" name="Down Arrow 9"/>
              <p:cNvSpPr/>
              <p:nvPr/>
            </p:nvSpPr>
            <p:spPr bwMode="auto">
              <a:xfrm>
                <a:off x="4419600" y="1801165"/>
                <a:ext cx="304800" cy="364279"/>
              </a:xfrm>
              <a:prstGeom prst="downArrow">
                <a:avLst>
                  <a:gd name="adj1" fmla="val 51667"/>
                  <a:gd name="adj2" fmla="val 43125"/>
                </a:avLst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6" name="Down Arrow 5"/>
            <p:cNvSpPr/>
            <p:nvPr/>
          </p:nvSpPr>
          <p:spPr bwMode="auto">
            <a:xfrm rot="915951">
              <a:off x="4574537" y="1821929"/>
              <a:ext cx="304800" cy="364279"/>
            </a:xfrm>
            <a:prstGeom prst="downArrow">
              <a:avLst>
                <a:gd name="adj1" fmla="val 51667"/>
                <a:gd name="adj2" fmla="val 4312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829825" y="1540734"/>
            <a:ext cx="284439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Step 6 : Get CRO from Carrier and inform CFS to bring empty Container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4" name="Chevron 83"/>
          <p:cNvSpPr/>
          <p:nvPr/>
        </p:nvSpPr>
        <p:spPr bwMode="auto">
          <a:xfrm flipH="1">
            <a:off x="8588453" y="1954704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958670" y="1957345"/>
            <a:ext cx="2449453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Step 1: Preparing Packing list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88" name="Chevron 87"/>
          <p:cNvSpPr/>
          <p:nvPr/>
        </p:nvSpPr>
        <p:spPr bwMode="auto">
          <a:xfrm>
            <a:off x="3499209" y="1954704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754960" y="5569767"/>
            <a:ext cx="2701637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Step 11: On-board confirmation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Chevron 91"/>
          <p:cNvSpPr/>
          <p:nvPr/>
        </p:nvSpPr>
        <p:spPr bwMode="auto">
          <a:xfrm flipH="1">
            <a:off x="8588453" y="5557617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696693" y="5557617"/>
            <a:ext cx="2777492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Step 5: Coordinating with Carrier</a:t>
            </a:r>
          </a:p>
          <a:p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6" name="Chevron 95"/>
          <p:cNvSpPr/>
          <p:nvPr/>
        </p:nvSpPr>
        <p:spPr bwMode="auto">
          <a:xfrm>
            <a:off x="3499209" y="5557617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800544" y="2675287"/>
            <a:ext cx="2230483" cy="492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Step 7:Planning &amp; Stuffing</a:t>
            </a:r>
          </a:p>
          <a:p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00" name="Chevron 99"/>
          <p:cNvSpPr/>
          <p:nvPr/>
        </p:nvSpPr>
        <p:spPr bwMode="auto">
          <a:xfrm flipH="1">
            <a:off x="8588453" y="2675287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357517" y="2846315"/>
            <a:ext cx="317829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Step 2: Obtaining CSR from Customs for Export cargo</a:t>
            </a:r>
          </a:p>
          <a:p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04" name="Chevron 103"/>
          <p:cNvSpPr/>
          <p:nvPr/>
        </p:nvSpPr>
        <p:spPr bwMode="auto">
          <a:xfrm>
            <a:off x="3499209" y="2855432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754960" y="3947528"/>
            <a:ext cx="317211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Step 9: Follow up with CFS for complete the clearance and Inspection process</a:t>
            </a:r>
          </a:p>
          <a:p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08" name="Chevron 107"/>
          <p:cNvSpPr/>
          <p:nvPr/>
        </p:nvSpPr>
        <p:spPr bwMode="auto">
          <a:xfrm flipH="1">
            <a:off x="8588453" y="4116452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464475" y="4522607"/>
            <a:ext cx="305460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Step 4 :Coordination with CFS and Warehouse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2" name="Chevron 111"/>
          <p:cNvSpPr/>
          <p:nvPr/>
        </p:nvSpPr>
        <p:spPr bwMode="auto">
          <a:xfrm>
            <a:off x="3499209" y="4656888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754960" y="3290841"/>
            <a:ext cx="328324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Step 8 : Obtain Export manifest from carrier and forward to CFS</a:t>
            </a:r>
          </a:p>
          <a:p>
            <a:r>
              <a:rPr lang="en-US" sz="1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16" name="Chevron 115"/>
          <p:cNvSpPr/>
          <p:nvPr/>
        </p:nvSpPr>
        <p:spPr bwMode="auto">
          <a:xfrm flipH="1">
            <a:off x="8588453" y="3395869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 flipH="1">
            <a:off x="432487" y="3594096"/>
            <a:ext cx="3109603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Step 3: Arrange cargo pick up from OTEX warehouse to FSL warehouse.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Cargo receipt to CFS </a:t>
            </a:r>
          </a:p>
          <a:p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20" name="Chevron 119"/>
          <p:cNvSpPr/>
          <p:nvPr/>
        </p:nvSpPr>
        <p:spPr bwMode="auto">
          <a:xfrm>
            <a:off x="3499209" y="3756160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94E9E17-CE0C-4A6C-8162-8727CA72AC6A}"/>
              </a:ext>
            </a:extLst>
          </p:cNvPr>
          <p:cNvSpPr txBox="1"/>
          <p:nvPr/>
        </p:nvSpPr>
        <p:spPr>
          <a:xfrm>
            <a:off x="8767657" y="4759679"/>
            <a:ext cx="315941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Step 10: CRJ Creation for Export document charges </a:t>
            </a:r>
          </a:p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24" name="Chevron 123"/>
          <p:cNvSpPr/>
          <p:nvPr/>
        </p:nvSpPr>
        <p:spPr bwMode="auto">
          <a:xfrm flipH="1">
            <a:off x="8588453" y="4837035"/>
            <a:ext cx="104339" cy="26242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grpSp>
        <p:nvGrpSpPr>
          <p:cNvPr id="127" name="Group 697"/>
          <p:cNvGrpSpPr>
            <a:grpSpLocks noChangeAspect="1"/>
          </p:cNvGrpSpPr>
          <p:nvPr/>
        </p:nvGrpSpPr>
        <p:grpSpPr bwMode="auto">
          <a:xfrm>
            <a:off x="4188555" y="3481259"/>
            <a:ext cx="196037" cy="246573"/>
            <a:chOff x="2162" y="1791"/>
            <a:chExt cx="1606" cy="2020"/>
          </a:xfrm>
          <a:solidFill>
            <a:schemeClr val="bg1"/>
          </a:solidFill>
        </p:grpSpPr>
        <p:sp>
          <p:nvSpPr>
            <p:cNvPr id="128" name="Freeform 699"/>
            <p:cNvSpPr>
              <a:spLocks/>
            </p:cNvSpPr>
            <p:nvPr/>
          </p:nvSpPr>
          <p:spPr bwMode="auto">
            <a:xfrm>
              <a:off x="3033" y="3471"/>
              <a:ext cx="184" cy="156"/>
            </a:xfrm>
            <a:custGeom>
              <a:avLst/>
              <a:gdLst>
                <a:gd name="T0" fmla="*/ 369 w 369"/>
                <a:gd name="T1" fmla="*/ 0 h 314"/>
                <a:gd name="T2" fmla="*/ 369 w 369"/>
                <a:gd name="T3" fmla="*/ 129 h 314"/>
                <a:gd name="T4" fmla="*/ 365 w 369"/>
                <a:gd name="T5" fmla="*/ 166 h 314"/>
                <a:gd name="T6" fmla="*/ 354 w 369"/>
                <a:gd name="T7" fmla="*/ 201 h 314"/>
                <a:gd name="T8" fmla="*/ 337 w 369"/>
                <a:gd name="T9" fmla="*/ 233 h 314"/>
                <a:gd name="T10" fmla="*/ 315 w 369"/>
                <a:gd name="T11" fmla="*/ 260 h 314"/>
                <a:gd name="T12" fmla="*/ 288 w 369"/>
                <a:gd name="T13" fmla="*/ 282 h 314"/>
                <a:gd name="T14" fmla="*/ 256 w 369"/>
                <a:gd name="T15" fmla="*/ 299 h 314"/>
                <a:gd name="T16" fmla="*/ 221 w 369"/>
                <a:gd name="T17" fmla="*/ 310 h 314"/>
                <a:gd name="T18" fmla="*/ 184 w 369"/>
                <a:gd name="T19" fmla="*/ 314 h 314"/>
                <a:gd name="T20" fmla="*/ 148 w 369"/>
                <a:gd name="T21" fmla="*/ 310 h 314"/>
                <a:gd name="T22" fmla="*/ 113 w 369"/>
                <a:gd name="T23" fmla="*/ 299 h 314"/>
                <a:gd name="T24" fmla="*/ 81 w 369"/>
                <a:gd name="T25" fmla="*/ 282 h 314"/>
                <a:gd name="T26" fmla="*/ 54 w 369"/>
                <a:gd name="T27" fmla="*/ 260 h 314"/>
                <a:gd name="T28" fmla="*/ 32 w 369"/>
                <a:gd name="T29" fmla="*/ 233 h 314"/>
                <a:gd name="T30" fmla="*/ 15 w 369"/>
                <a:gd name="T31" fmla="*/ 201 h 314"/>
                <a:gd name="T32" fmla="*/ 4 w 369"/>
                <a:gd name="T33" fmla="*/ 166 h 314"/>
                <a:gd name="T34" fmla="*/ 0 w 369"/>
                <a:gd name="T35" fmla="*/ 129 h 314"/>
                <a:gd name="T36" fmla="*/ 0 w 369"/>
                <a:gd name="T37" fmla="*/ 0 h 314"/>
                <a:gd name="T38" fmla="*/ 369 w 369"/>
                <a:gd name="T39" fmla="*/ 0 h 314"/>
                <a:gd name="T40" fmla="*/ 369 w 369"/>
                <a:gd name="T4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9" h="314">
                  <a:moveTo>
                    <a:pt x="369" y="0"/>
                  </a:moveTo>
                  <a:lnTo>
                    <a:pt x="369" y="129"/>
                  </a:lnTo>
                  <a:lnTo>
                    <a:pt x="365" y="166"/>
                  </a:lnTo>
                  <a:lnTo>
                    <a:pt x="354" y="201"/>
                  </a:lnTo>
                  <a:lnTo>
                    <a:pt x="337" y="233"/>
                  </a:lnTo>
                  <a:lnTo>
                    <a:pt x="315" y="260"/>
                  </a:lnTo>
                  <a:lnTo>
                    <a:pt x="288" y="282"/>
                  </a:lnTo>
                  <a:lnTo>
                    <a:pt x="256" y="299"/>
                  </a:lnTo>
                  <a:lnTo>
                    <a:pt x="221" y="310"/>
                  </a:lnTo>
                  <a:lnTo>
                    <a:pt x="184" y="314"/>
                  </a:lnTo>
                  <a:lnTo>
                    <a:pt x="148" y="310"/>
                  </a:lnTo>
                  <a:lnTo>
                    <a:pt x="113" y="299"/>
                  </a:lnTo>
                  <a:lnTo>
                    <a:pt x="81" y="282"/>
                  </a:lnTo>
                  <a:lnTo>
                    <a:pt x="54" y="260"/>
                  </a:lnTo>
                  <a:lnTo>
                    <a:pt x="32" y="233"/>
                  </a:lnTo>
                  <a:lnTo>
                    <a:pt x="15" y="201"/>
                  </a:lnTo>
                  <a:lnTo>
                    <a:pt x="4" y="166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369" y="0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9" name="Freeform 700"/>
            <p:cNvSpPr>
              <a:spLocks/>
            </p:cNvSpPr>
            <p:nvPr/>
          </p:nvSpPr>
          <p:spPr bwMode="auto">
            <a:xfrm>
              <a:off x="3075" y="1791"/>
              <a:ext cx="320" cy="366"/>
            </a:xfrm>
            <a:custGeom>
              <a:avLst/>
              <a:gdLst>
                <a:gd name="T0" fmla="*/ 319 w 639"/>
                <a:gd name="T1" fmla="*/ 0 h 731"/>
                <a:gd name="T2" fmla="*/ 319 w 639"/>
                <a:gd name="T3" fmla="*/ 0 h 731"/>
                <a:gd name="T4" fmla="*/ 367 w 639"/>
                <a:gd name="T5" fmla="*/ 4 h 731"/>
                <a:gd name="T6" fmla="*/ 411 w 639"/>
                <a:gd name="T7" fmla="*/ 15 h 731"/>
                <a:gd name="T8" fmla="*/ 454 w 639"/>
                <a:gd name="T9" fmla="*/ 33 h 731"/>
                <a:gd name="T10" fmla="*/ 494 w 639"/>
                <a:gd name="T11" fmla="*/ 59 h 731"/>
                <a:gd name="T12" fmla="*/ 529 w 639"/>
                <a:gd name="T13" fmla="*/ 90 h 731"/>
                <a:gd name="T14" fmla="*/ 561 w 639"/>
                <a:gd name="T15" fmla="*/ 126 h 731"/>
                <a:gd name="T16" fmla="*/ 588 w 639"/>
                <a:gd name="T17" fmla="*/ 166 h 731"/>
                <a:gd name="T18" fmla="*/ 609 w 639"/>
                <a:gd name="T19" fmla="*/ 212 h 731"/>
                <a:gd name="T20" fmla="*/ 625 w 639"/>
                <a:gd name="T21" fmla="*/ 259 h 731"/>
                <a:gd name="T22" fmla="*/ 636 w 639"/>
                <a:gd name="T23" fmla="*/ 311 h 731"/>
                <a:gd name="T24" fmla="*/ 639 w 639"/>
                <a:gd name="T25" fmla="*/ 365 h 731"/>
                <a:gd name="T26" fmla="*/ 636 w 639"/>
                <a:gd name="T27" fmla="*/ 419 h 731"/>
                <a:gd name="T28" fmla="*/ 625 w 639"/>
                <a:gd name="T29" fmla="*/ 471 h 731"/>
                <a:gd name="T30" fmla="*/ 609 w 639"/>
                <a:gd name="T31" fmla="*/ 520 h 731"/>
                <a:gd name="T32" fmla="*/ 588 w 639"/>
                <a:gd name="T33" fmla="*/ 564 h 731"/>
                <a:gd name="T34" fmla="*/ 561 w 639"/>
                <a:gd name="T35" fmla="*/ 605 h 731"/>
                <a:gd name="T36" fmla="*/ 529 w 639"/>
                <a:gd name="T37" fmla="*/ 642 h 731"/>
                <a:gd name="T38" fmla="*/ 494 w 639"/>
                <a:gd name="T39" fmla="*/ 672 h 731"/>
                <a:gd name="T40" fmla="*/ 454 w 639"/>
                <a:gd name="T41" fmla="*/ 697 h 731"/>
                <a:gd name="T42" fmla="*/ 411 w 639"/>
                <a:gd name="T43" fmla="*/ 715 h 731"/>
                <a:gd name="T44" fmla="*/ 367 w 639"/>
                <a:gd name="T45" fmla="*/ 728 h 731"/>
                <a:gd name="T46" fmla="*/ 319 w 639"/>
                <a:gd name="T47" fmla="*/ 731 h 731"/>
                <a:gd name="T48" fmla="*/ 273 w 639"/>
                <a:gd name="T49" fmla="*/ 728 h 731"/>
                <a:gd name="T50" fmla="*/ 227 w 639"/>
                <a:gd name="T51" fmla="*/ 715 h 731"/>
                <a:gd name="T52" fmla="*/ 185 w 639"/>
                <a:gd name="T53" fmla="*/ 697 h 731"/>
                <a:gd name="T54" fmla="*/ 146 w 639"/>
                <a:gd name="T55" fmla="*/ 672 h 731"/>
                <a:gd name="T56" fmla="*/ 110 w 639"/>
                <a:gd name="T57" fmla="*/ 642 h 731"/>
                <a:gd name="T58" fmla="*/ 79 w 639"/>
                <a:gd name="T59" fmla="*/ 605 h 731"/>
                <a:gd name="T60" fmla="*/ 52 w 639"/>
                <a:gd name="T61" fmla="*/ 564 h 731"/>
                <a:gd name="T62" fmla="*/ 29 w 639"/>
                <a:gd name="T63" fmla="*/ 520 h 731"/>
                <a:gd name="T64" fmla="*/ 13 w 639"/>
                <a:gd name="T65" fmla="*/ 471 h 731"/>
                <a:gd name="T66" fmla="*/ 4 w 639"/>
                <a:gd name="T67" fmla="*/ 419 h 731"/>
                <a:gd name="T68" fmla="*/ 0 w 639"/>
                <a:gd name="T69" fmla="*/ 365 h 731"/>
                <a:gd name="T70" fmla="*/ 4 w 639"/>
                <a:gd name="T71" fmla="*/ 311 h 731"/>
                <a:gd name="T72" fmla="*/ 13 w 639"/>
                <a:gd name="T73" fmla="*/ 259 h 731"/>
                <a:gd name="T74" fmla="*/ 29 w 639"/>
                <a:gd name="T75" fmla="*/ 212 h 731"/>
                <a:gd name="T76" fmla="*/ 52 w 639"/>
                <a:gd name="T77" fmla="*/ 166 h 731"/>
                <a:gd name="T78" fmla="*/ 79 w 639"/>
                <a:gd name="T79" fmla="*/ 126 h 731"/>
                <a:gd name="T80" fmla="*/ 110 w 639"/>
                <a:gd name="T81" fmla="*/ 90 h 731"/>
                <a:gd name="T82" fmla="*/ 146 w 639"/>
                <a:gd name="T83" fmla="*/ 59 h 731"/>
                <a:gd name="T84" fmla="*/ 185 w 639"/>
                <a:gd name="T85" fmla="*/ 33 h 731"/>
                <a:gd name="T86" fmla="*/ 227 w 639"/>
                <a:gd name="T87" fmla="*/ 15 h 731"/>
                <a:gd name="T88" fmla="*/ 273 w 639"/>
                <a:gd name="T89" fmla="*/ 4 h 731"/>
                <a:gd name="T90" fmla="*/ 319 w 639"/>
                <a:gd name="T91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9" h="731">
                  <a:moveTo>
                    <a:pt x="319" y="0"/>
                  </a:moveTo>
                  <a:lnTo>
                    <a:pt x="319" y="0"/>
                  </a:lnTo>
                  <a:lnTo>
                    <a:pt x="367" y="4"/>
                  </a:lnTo>
                  <a:lnTo>
                    <a:pt x="411" y="15"/>
                  </a:lnTo>
                  <a:lnTo>
                    <a:pt x="454" y="33"/>
                  </a:lnTo>
                  <a:lnTo>
                    <a:pt x="494" y="59"/>
                  </a:lnTo>
                  <a:lnTo>
                    <a:pt x="529" y="90"/>
                  </a:lnTo>
                  <a:lnTo>
                    <a:pt x="561" y="126"/>
                  </a:lnTo>
                  <a:lnTo>
                    <a:pt x="588" y="166"/>
                  </a:lnTo>
                  <a:lnTo>
                    <a:pt x="609" y="212"/>
                  </a:lnTo>
                  <a:lnTo>
                    <a:pt x="625" y="259"/>
                  </a:lnTo>
                  <a:lnTo>
                    <a:pt x="636" y="311"/>
                  </a:lnTo>
                  <a:lnTo>
                    <a:pt x="639" y="365"/>
                  </a:lnTo>
                  <a:lnTo>
                    <a:pt x="636" y="419"/>
                  </a:lnTo>
                  <a:lnTo>
                    <a:pt x="625" y="471"/>
                  </a:lnTo>
                  <a:lnTo>
                    <a:pt x="609" y="520"/>
                  </a:lnTo>
                  <a:lnTo>
                    <a:pt x="588" y="564"/>
                  </a:lnTo>
                  <a:lnTo>
                    <a:pt x="561" y="605"/>
                  </a:lnTo>
                  <a:lnTo>
                    <a:pt x="529" y="642"/>
                  </a:lnTo>
                  <a:lnTo>
                    <a:pt x="494" y="672"/>
                  </a:lnTo>
                  <a:lnTo>
                    <a:pt x="454" y="697"/>
                  </a:lnTo>
                  <a:lnTo>
                    <a:pt x="411" y="715"/>
                  </a:lnTo>
                  <a:lnTo>
                    <a:pt x="367" y="728"/>
                  </a:lnTo>
                  <a:lnTo>
                    <a:pt x="319" y="731"/>
                  </a:lnTo>
                  <a:lnTo>
                    <a:pt x="273" y="728"/>
                  </a:lnTo>
                  <a:lnTo>
                    <a:pt x="227" y="715"/>
                  </a:lnTo>
                  <a:lnTo>
                    <a:pt x="185" y="697"/>
                  </a:lnTo>
                  <a:lnTo>
                    <a:pt x="146" y="672"/>
                  </a:lnTo>
                  <a:lnTo>
                    <a:pt x="110" y="642"/>
                  </a:lnTo>
                  <a:lnTo>
                    <a:pt x="79" y="605"/>
                  </a:lnTo>
                  <a:lnTo>
                    <a:pt x="52" y="564"/>
                  </a:lnTo>
                  <a:lnTo>
                    <a:pt x="29" y="520"/>
                  </a:lnTo>
                  <a:lnTo>
                    <a:pt x="13" y="471"/>
                  </a:lnTo>
                  <a:lnTo>
                    <a:pt x="4" y="419"/>
                  </a:lnTo>
                  <a:lnTo>
                    <a:pt x="0" y="365"/>
                  </a:lnTo>
                  <a:lnTo>
                    <a:pt x="4" y="311"/>
                  </a:lnTo>
                  <a:lnTo>
                    <a:pt x="13" y="259"/>
                  </a:lnTo>
                  <a:lnTo>
                    <a:pt x="29" y="212"/>
                  </a:lnTo>
                  <a:lnTo>
                    <a:pt x="52" y="166"/>
                  </a:lnTo>
                  <a:lnTo>
                    <a:pt x="79" y="126"/>
                  </a:lnTo>
                  <a:lnTo>
                    <a:pt x="110" y="90"/>
                  </a:lnTo>
                  <a:lnTo>
                    <a:pt x="146" y="59"/>
                  </a:lnTo>
                  <a:lnTo>
                    <a:pt x="185" y="33"/>
                  </a:lnTo>
                  <a:lnTo>
                    <a:pt x="227" y="15"/>
                  </a:lnTo>
                  <a:lnTo>
                    <a:pt x="273" y="4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0" name="Freeform 701"/>
            <p:cNvSpPr>
              <a:spLocks noEditPoints="1"/>
            </p:cNvSpPr>
            <p:nvPr/>
          </p:nvSpPr>
          <p:spPr bwMode="auto">
            <a:xfrm>
              <a:off x="2949" y="2221"/>
              <a:ext cx="819" cy="1409"/>
            </a:xfrm>
            <a:custGeom>
              <a:avLst/>
              <a:gdLst>
                <a:gd name="T0" fmla="*/ 1077 w 1639"/>
                <a:gd name="T1" fmla="*/ 1262 h 2818"/>
                <a:gd name="T2" fmla="*/ 1334 w 1639"/>
                <a:gd name="T3" fmla="*/ 1112 h 2818"/>
                <a:gd name="T4" fmla="*/ 1254 w 1639"/>
                <a:gd name="T5" fmla="*/ 1119 h 2818"/>
                <a:gd name="T6" fmla="*/ 639 w 1639"/>
                <a:gd name="T7" fmla="*/ 0 h 2818"/>
                <a:gd name="T8" fmla="*/ 757 w 1639"/>
                <a:gd name="T9" fmla="*/ 1 h 2818"/>
                <a:gd name="T10" fmla="*/ 835 w 1639"/>
                <a:gd name="T11" fmla="*/ 1 h 2818"/>
                <a:gd name="T12" fmla="*/ 883 w 1639"/>
                <a:gd name="T13" fmla="*/ 1 h 2818"/>
                <a:gd name="T14" fmla="*/ 966 w 1639"/>
                <a:gd name="T15" fmla="*/ 35 h 2818"/>
                <a:gd name="T16" fmla="*/ 1419 w 1639"/>
                <a:gd name="T17" fmla="*/ 899 h 2818"/>
                <a:gd name="T18" fmla="*/ 1431 w 1639"/>
                <a:gd name="T19" fmla="*/ 994 h 2818"/>
                <a:gd name="T20" fmla="*/ 1387 w 1639"/>
                <a:gd name="T21" fmla="*/ 1077 h 2818"/>
                <a:gd name="T22" fmla="*/ 1596 w 1639"/>
                <a:gd name="T23" fmla="*/ 1262 h 2818"/>
                <a:gd name="T24" fmla="*/ 1636 w 1639"/>
                <a:gd name="T25" fmla="*/ 1289 h 2818"/>
                <a:gd name="T26" fmla="*/ 1636 w 1639"/>
                <a:gd name="T27" fmla="*/ 1988 h 2818"/>
                <a:gd name="T28" fmla="*/ 1596 w 1639"/>
                <a:gd name="T29" fmla="*/ 2015 h 2818"/>
                <a:gd name="T30" fmla="*/ 936 w 1639"/>
                <a:gd name="T31" fmla="*/ 2003 h 2818"/>
                <a:gd name="T32" fmla="*/ 924 w 1639"/>
                <a:gd name="T33" fmla="*/ 1306 h 2818"/>
                <a:gd name="T34" fmla="*/ 950 w 1639"/>
                <a:gd name="T35" fmla="*/ 1265 h 2818"/>
                <a:gd name="T36" fmla="*/ 1114 w 1639"/>
                <a:gd name="T37" fmla="*/ 1140 h 2818"/>
                <a:gd name="T38" fmla="*/ 1145 w 1639"/>
                <a:gd name="T39" fmla="*/ 1038 h 2818"/>
                <a:gd name="T40" fmla="*/ 967 w 1639"/>
                <a:gd name="T41" fmla="*/ 1140 h 2818"/>
                <a:gd name="T42" fmla="*/ 893 w 1639"/>
                <a:gd name="T43" fmla="*/ 1159 h 2818"/>
                <a:gd name="T44" fmla="*/ 827 w 1639"/>
                <a:gd name="T45" fmla="*/ 1219 h 2818"/>
                <a:gd name="T46" fmla="*/ 801 w 1639"/>
                <a:gd name="T47" fmla="*/ 1306 h 2818"/>
                <a:gd name="T48" fmla="*/ 814 w 1639"/>
                <a:gd name="T49" fmla="*/ 2036 h 2818"/>
                <a:gd name="T50" fmla="*/ 875 w 1639"/>
                <a:gd name="T51" fmla="*/ 2110 h 2818"/>
                <a:gd name="T52" fmla="*/ 967 w 1639"/>
                <a:gd name="T53" fmla="*/ 2138 h 2818"/>
                <a:gd name="T54" fmla="*/ 975 w 1639"/>
                <a:gd name="T55" fmla="*/ 2672 h 2818"/>
                <a:gd name="T56" fmla="*/ 925 w 1639"/>
                <a:gd name="T57" fmla="*/ 2764 h 2818"/>
                <a:gd name="T58" fmla="*/ 832 w 1639"/>
                <a:gd name="T59" fmla="*/ 2814 h 2818"/>
                <a:gd name="T60" fmla="*/ 722 w 1639"/>
                <a:gd name="T61" fmla="*/ 2803 h 2818"/>
                <a:gd name="T62" fmla="*/ 642 w 1639"/>
                <a:gd name="T63" fmla="*/ 2737 h 2818"/>
                <a:gd name="T64" fmla="*/ 610 w 1639"/>
                <a:gd name="T65" fmla="*/ 2633 h 2818"/>
                <a:gd name="T66" fmla="*/ 658 w 1639"/>
                <a:gd name="T67" fmla="*/ 2443 h 2818"/>
                <a:gd name="T68" fmla="*/ 699 w 1639"/>
                <a:gd name="T69" fmla="*/ 2364 h 2818"/>
                <a:gd name="T70" fmla="*/ 699 w 1639"/>
                <a:gd name="T71" fmla="*/ 1634 h 2818"/>
                <a:gd name="T72" fmla="*/ 658 w 1639"/>
                <a:gd name="T73" fmla="*/ 1556 h 2818"/>
                <a:gd name="T74" fmla="*/ 587 w 1639"/>
                <a:gd name="T75" fmla="*/ 1510 h 2818"/>
                <a:gd name="T76" fmla="*/ 537 w 1639"/>
                <a:gd name="T77" fmla="*/ 1500 h 2818"/>
                <a:gd name="T78" fmla="*/ 458 w 1639"/>
                <a:gd name="T79" fmla="*/ 1393 h 2818"/>
                <a:gd name="T80" fmla="*/ 463 w 1639"/>
                <a:gd name="T81" fmla="*/ 1288 h 2818"/>
                <a:gd name="T82" fmla="*/ 395 w 1639"/>
                <a:gd name="T83" fmla="*/ 1129 h 2818"/>
                <a:gd name="T84" fmla="*/ 0 w 1639"/>
                <a:gd name="T85" fmla="*/ 361 h 2818"/>
                <a:gd name="T86" fmla="*/ 180 w 1639"/>
                <a:gd name="T87" fmla="*/ 35 h 2818"/>
                <a:gd name="T88" fmla="*/ 262 w 1639"/>
                <a:gd name="T89" fmla="*/ 1 h 2818"/>
                <a:gd name="T90" fmla="*/ 309 w 1639"/>
                <a:gd name="T91" fmla="*/ 1 h 2818"/>
                <a:gd name="T92" fmla="*/ 389 w 1639"/>
                <a:gd name="T93" fmla="*/ 1 h 2818"/>
                <a:gd name="T94" fmla="*/ 507 w 1639"/>
                <a:gd name="T95" fmla="*/ 0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9" h="2818">
                  <a:moveTo>
                    <a:pt x="1228" y="1112"/>
                  </a:moveTo>
                  <a:lnTo>
                    <a:pt x="1200" y="1140"/>
                  </a:lnTo>
                  <a:lnTo>
                    <a:pt x="1077" y="1262"/>
                  </a:lnTo>
                  <a:lnTo>
                    <a:pt x="1485" y="1262"/>
                  </a:lnTo>
                  <a:lnTo>
                    <a:pt x="1362" y="1140"/>
                  </a:lnTo>
                  <a:lnTo>
                    <a:pt x="1334" y="1112"/>
                  </a:lnTo>
                  <a:lnTo>
                    <a:pt x="1308" y="1119"/>
                  </a:lnTo>
                  <a:lnTo>
                    <a:pt x="1281" y="1122"/>
                  </a:lnTo>
                  <a:lnTo>
                    <a:pt x="1254" y="1119"/>
                  </a:lnTo>
                  <a:lnTo>
                    <a:pt x="1228" y="1112"/>
                  </a:lnTo>
                  <a:close/>
                  <a:moveTo>
                    <a:pt x="594" y="0"/>
                  </a:moveTo>
                  <a:lnTo>
                    <a:pt x="639" y="0"/>
                  </a:lnTo>
                  <a:lnTo>
                    <a:pt x="680" y="0"/>
                  </a:lnTo>
                  <a:lnTo>
                    <a:pt x="720" y="0"/>
                  </a:lnTo>
                  <a:lnTo>
                    <a:pt x="757" y="1"/>
                  </a:lnTo>
                  <a:lnTo>
                    <a:pt x="789" y="1"/>
                  </a:lnTo>
                  <a:lnTo>
                    <a:pt x="816" y="1"/>
                  </a:lnTo>
                  <a:lnTo>
                    <a:pt x="835" y="1"/>
                  </a:lnTo>
                  <a:lnTo>
                    <a:pt x="849" y="1"/>
                  </a:lnTo>
                  <a:lnTo>
                    <a:pt x="854" y="1"/>
                  </a:lnTo>
                  <a:lnTo>
                    <a:pt x="883" y="1"/>
                  </a:lnTo>
                  <a:lnTo>
                    <a:pt x="913" y="7"/>
                  </a:lnTo>
                  <a:lnTo>
                    <a:pt x="941" y="18"/>
                  </a:lnTo>
                  <a:lnTo>
                    <a:pt x="966" y="35"/>
                  </a:lnTo>
                  <a:lnTo>
                    <a:pt x="988" y="56"/>
                  </a:lnTo>
                  <a:lnTo>
                    <a:pt x="1004" y="83"/>
                  </a:lnTo>
                  <a:lnTo>
                    <a:pt x="1419" y="899"/>
                  </a:lnTo>
                  <a:lnTo>
                    <a:pt x="1430" y="930"/>
                  </a:lnTo>
                  <a:lnTo>
                    <a:pt x="1435" y="962"/>
                  </a:lnTo>
                  <a:lnTo>
                    <a:pt x="1431" y="994"/>
                  </a:lnTo>
                  <a:lnTo>
                    <a:pt x="1423" y="1025"/>
                  </a:lnTo>
                  <a:lnTo>
                    <a:pt x="1408" y="1053"/>
                  </a:lnTo>
                  <a:lnTo>
                    <a:pt x="1387" y="1077"/>
                  </a:lnTo>
                  <a:lnTo>
                    <a:pt x="1450" y="1140"/>
                  </a:lnTo>
                  <a:lnTo>
                    <a:pt x="1572" y="1262"/>
                  </a:lnTo>
                  <a:lnTo>
                    <a:pt x="1596" y="1262"/>
                  </a:lnTo>
                  <a:lnTo>
                    <a:pt x="1613" y="1265"/>
                  </a:lnTo>
                  <a:lnTo>
                    <a:pt x="1626" y="1275"/>
                  </a:lnTo>
                  <a:lnTo>
                    <a:pt x="1636" y="1289"/>
                  </a:lnTo>
                  <a:lnTo>
                    <a:pt x="1639" y="1306"/>
                  </a:lnTo>
                  <a:lnTo>
                    <a:pt x="1639" y="1972"/>
                  </a:lnTo>
                  <a:lnTo>
                    <a:pt x="1636" y="1988"/>
                  </a:lnTo>
                  <a:lnTo>
                    <a:pt x="1626" y="2003"/>
                  </a:lnTo>
                  <a:lnTo>
                    <a:pt x="1613" y="2012"/>
                  </a:lnTo>
                  <a:lnTo>
                    <a:pt x="1596" y="2015"/>
                  </a:lnTo>
                  <a:lnTo>
                    <a:pt x="967" y="2015"/>
                  </a:lnTo>
                  <a:lnTo>
                    <a:pt x="950" y="2012"/>
                  </a:lnTo>
                  <a:lnTo>
                    <a:pt x="936" y="2003"/>
                  </a:lnTo>
                  <a:lnTo>
                    <a:pt x="927" y="1988"/>
                  </a:lnTo>
                  <a:lnTo>
                    <a:pt x="924" y="1972"/>
                  </a:lnTo>
                  <a:lnTo>
                    <a:pt x="924" y="1306"/>
                  </a:lnTo>
                  <a:lnTo>
                    <a:pt x="927" y="1289"/>
                  </a:lnTo>
                  <a:lnTo>
                    <a:pt x="936" y="1275"/>
                  </a:lnTo>
                  <a:lnTo>
                    <a:pt x="950" y="1265"/>
                  </a:lnTo>
                  <a:lnTo>
                    <a:pt x="967" y="1262"/>
                  </a:lnTo>
                  <a:lnTo>
                    <a:pt x="991" y="1262"/>
                  </a:lnTo>
                  <a:lnTo>
                    <a:pt x="1114" y="1140"/>
                  </a:lnTo>
                  <a:lnTo>
                    <a:pt x="1176" y="1079"/>
                  </a:lnTo>
                  <a:lnTo>
                    <a:pt x="1158" y="1060"/>
                  </a:lnTo>
                  <a:lnTo>
                    <a:pt x="1145" y="1038"/>
                  </a:lnTo>
                  <a:lnTo>
                    <a:pt x="980" y="715"/>
                  </a:lnTo>
                  <a:lnTo>
                    <a:pt x="980" y="1140"/>
                  </a:lnTo>
                  <a:lnTo>
                    <a:pt x="967" y="1140"/>
                  </a:lnTo>
                  <a:lnTo>
                    <a:pt x="941" y="1143"/>
                  </a:lnTo>
                  <a:lnTo>
                    <a:pt x="916" y="1149"/>
                  </a:lnTo>
                  <a:lnTo>
                    <a:pt x="893" y="1159"/>
                  </a:lnTo>
                  <a:lnTo>
                    <a:pt x="867" y="1175"/>
                  </a:lnTo>
                  <a:lnTo>
                    <a:pt x="845" y="1195"/>
                  </a:lnTo>
                  <a:lnTo>
                    <a:pt x="827" y="1219"/>
                  </a:lnTo>
                  <a:lnTo>
                    <a:pt x="813" y="1245"/>
                  </a:lnTo>
                  <a:lnTo>
                    <a:pt x="805" y="1274"/>
                  </a:lnTo>
                  <a:lnTo>
                    <a:pt x="801" y="1306"/>
                  </a:lnTo>
                  <a:lnTo>
                    <a:pt x="801" y="1972"/>
                  </a:lnTo>
                  <a:lnTo>
                    <a:pt x="805" y="2005"/>
                  </a:lnTo>
                  <a:lnTo>
                    <a:pt x="814" y="2036"/>
                  </a:lnTo>
                  <a:lnTo>
                    <a:pt x="829" y="2064"/>
                  </a:lnTo>
                  <a:lnTo>
                    <a:pt x="850" y="2089"/>
                  </a:lnTo>
                  <a:lnTo>
                    <a:pt x="875" y="2110"/>
                  </a:lnTo>
                  <a:lnTo>
                    <a:pt x="903" y="2125"/>
                  </a:lnTo>
                  <a:lnTo>
                    <a:pt x="934" y="2134"/>
                  </a:lnTo>
                  <a:lnTo>
                    <a:pt x="967" y="2138"/>
                  </a:lnTo>
                  <a:lnTo>
                    <a:pt x="979" y="2138"/>
                  </a:lnTo>
                  <a:lnTo>
                    <a:pt x="979" y="2633"/>
                  </a:lnTo>
                  <a:lnTo>
                    <a:pt x="975" y="2672"/>
                  </a:lnTo>
                  <a:lnTo>
                    <a:pt x="964" y="2706"/>
                  </a:lnTo>
                  <a:lnTo>
                    <a:pt x="947" y="2737"/>
                  </a:lnTo>
                  <a:lnTo>
                    <a:pt x="925" y="2764"/>
                  </a:lnTo>
                  <a:lnTo>
                    <a:pt x="898" y="2787"/>
                  </a:lnTo>
                  <a:lnTo>
                    <a:pt x="866" y="2803"/>
                  </a:lnTo>
                  <a:lnTo>
                    <a:pt x="832" y="2814"/>
                  </a:lnTo>
                  <a:lnTo>
                    <a:pt x="795" y="2818"/>
                  </a:lnTo>
                  <a:lnTo>
                    <a:pt x="758" y="2814"/>
                  </a:lnTo>
                  <a:lnTo>
                    <a:pt x="722" y="2803"/>
                  </a:lnTo>
                  <a:lnTo>
                    <a:pt x="692" y="2787"/>
                  </a:lnTo>
                  <a:lnTo>
                    <a:pt x="664" y="2764"/>
                  </a:lnTo>
                  <a:lnTo>
                    <a:pt x="642" y="2737"/>
                  </a:lnTo>
                  <a:lnTo>
                    <a:pt x="625" y="2706"/>
                  </a:lnTo>
                  <a:lnTo>
                    <a:pt x="614" y="2672"/>
                  </a:lnTo>
                  <a:lnTo>
                    <a:pt x="610" y="2633"/>
                  </a:lnTo>
                  <a:lnTo>
                    <a:pt x="610" y="2479"/>
                  </a:lnTo>
                  <a:lnTo>
                    <a:pt x="636" y="2463"/>
                  </a:lnTo>
                  <a:lnTo>
                    <a:pt x="658" y="2443"/>
                  </a:lnTo>
                  <a:lnTo>
                    <a:pt x="677" y="2420"/>
                  </a:lnTo>
                  <a:lnTo>
                    <a:pt x="690" y="2393"/>
                  </a:lnTo>
                  <a:lnTo>
                    <a:pt x="699" y="2364"/>
                  </a:lnTo>
                  <a:lnTo>
                    <a:pt x="703" y="2332"/>
                  </a:lnTo>
                  <a:lnTo>
                    <a:pt x="703" y="1666"/>
                  </a:lnTo>
                  <a:lnTo>
                    <a:pt x="699" y="1634"/>
                  </a:lnTo>
                  <a:lnTo>
                    <a:pt x="690" y="1606"/>
                  </a:lnTo>
                  <a:lnTo>
                    <a:pt x="677" y="1579"/>
                  </a:lnTo>
                  <a:lnTo>
                    <a:pt x="658" y="1556"/>
                  </a:lnTo>
                  <a:lnTo>
                    <a:pt x="636" y="1536"/>
                  </a:lnTo>
                  <a:lnTo>
                    <a:pt x="610" y="1520"/>
                  </a:lnTo>
                  <a:lnTo>
                    <a:pt x="587" y="1510"/>
                  </a:lnTo>
                  <a:lnTo>
                    <a:pt x="563" y="1503"/>
                  </a:lnTo>
                  <a:lnTo>
                    <a:pt x="537" y="1500"/>
                  </a:lnTo>
                  <a:lnTo>
                    <a:pt x="537" y="1500"/>
                  </a:lnTo>
                  <a:lnTo>
                    <a:pt x="520" y="1500"/>
                  </a:lnTo>
                  <a:lnTo>
                    <a:pt x="446" y="1426"/>
                  </a:lnTo>
                  <a:lnTo>
                    <a:pt x="458" y="1393"/>
                  </a:lnTo>
                  <a:lnTo>
                    <a:pt x="464" y="1359"/>
                  </a:lnTo>
                  <a:lnTo>
                    <a:pt x="467" y="1323"/>
                  </a:lnTo>
                  <a:lnTo>
                    <a:pt x="463" y="1288"/>
                  </a:lnTo>
                  <a:lnTo>
                    <a:pt x="454" y="1252"/>
                  </a:lnTo>
                  <a:lnTo>
                    <a:pt x="441" y="1218"/>
                  </a:lnTo>
                  <a:lnTo>
                    <a:pt x="395" y="1129"/>
                  </a:lnTo>
                  <a:lnTo>
                    <a:pt x="27" y="401"/>
                  </a:lnTo>
                  <a:lnTo>
                    <a:pt x="15" y="381"/>
                  </a:lnTo>
                  <a:lnTo>
                    <a:pt x="0" y="361"/>
                  </a:lnTo>
                  <a:lnTo>
                    <a:pt x="141" y="83"/>
                  </a:lnTo>
                  <a:lnTo>
                    <a:pt x="158" y="56"/>
                  </a:lnTo>
                  <a:lnTo>
                    <a:pt x="180" y="35"/>
                  </a:lnTo>
                  <a:lnTo>
                    <a:pt x="205" y="18"/>
                  </a:lnTo>
                  <a:lnTo>
                    <a:pt x="232" y="7"/>
                  </a:lnTo>
                  <a:lnTo>
                    <a:pt x="262" y="1"/>
                  </a:lnTo>
                  <a:lnTo>
                    <a:pt x="292" y="1"/>
                  </a:lnTo>
                  <a:lnTo>
                    <a:pt x="297" y="1"/>
                  </a:lnTo>
                  <a:lnTo>
                    <a:pt x="309" y="1"/>
                  </a:lnTo>
                  <a:lnTo>
                    <a:pt x="330" y="1"/>
                  </a:lnTo>
                  <a:lnTo>
                    <a:pt x="357" y="1"/>
                  </a:lnTo>
                  <a:lnTo>
                    <a:pt x="389" y="1"/>
                  </a:lnTo>
                  <a:lnTo>
                    <a:pt x="425" y="0"/>
                  </a:lnTo>
                  <a:lnTo>
                    <a:pt x="464" y="0"/>
                  </a:lnTo>
                  <a:lnTo>
                    <a:pt x="507" y="0"/>
                  </a:lnTo>
                  <a:lnTo>
                    <a:pt x="550" y="0"/>
                  </a:lnTo>
                  <a:lnTo>
                    <a:pt x="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1" name="Freeform 702"/>
            <p:cNvSpPr>
              <a:spLocks/>
            </p:cNvSpPr>
            <p:nvPr/>
          </p:nvSpPr>
          <p:spPr bwMode="auto">
            <a:xfrm>
              <a:off x="2546" y="1971"/>
              <a:ext cx="319" cy="366"/>
            </a:xfrm>
            <a:custGeom>
              <a:avLst/>
              <a:gdLst>
                <a:gd name="T0" fmla="*/ 319 w 639"/>
                <a:gd name="T1" fmla="*/ 0 h 732"/>
                <a:gd name="T2" fmla="*/ 366 w 639"/>
                <a:gd name="T3" fmla="*/ 4 h 732"/>
                <a:gd name="T4" fmla="*/ 411 w 639"/>
                <a:gd name="T5" fmla="*/ 16 h 732"/>
                <a:gd name="T6" fmla="*/ 453 w 639"/>
                <a:gd name="T7" fmla="*/ 35 h 732"/>
                <a:gd name="T8" fmla="*/ 493 w 639"/>
                <a:gd name="T9" fmla="*/ 59 h 732"/>
                <a:gd name="T10" fmla="*/ 528 w 639"/>
                <a:gd name="T11" fmla="*/ 90 h 732"/>
                <a:gd name="T12" fmla="*/ 560 w 639"/>
                <a:gd name="T13" fmla="*/ 126 h 732"/>
                <a:gd name="T14" fmla="*/ 587 w 639"/>
                <a:gd name="T15" fmla="*/ 167 h 732"/>
                <a:gd name="T16" fmla="*/ 609 w 639"/>
                <a:gd name="T17" fmla="*/ 212 h 732"/>
                <a:gd name="T18" fmla="*/ 625 w 639"/>
                <a:gd name="T19" fmla="*/ 261 h 732"/>
                <a:gd name="T20" fmla="*/ 635 w 639"/>
                <a:gd name="T21" fmla="*/ 312 h 732"/>
                <a:gd name="T22" fmla="*/ 639 w 639"/>
                <a:gd name="T23" fmla="*/ 367 h 732"/>
                <a:gd name="T24" fmla="*/ 635 w 639"/>
                <a:gd name="T25" fmla="*/ 421 h 732"/>
                <a:gd name="T26" fmla="*/ 625 w 639"/>
                <a:gd name="T27" fmla="*/ 472 h 732"/>
                <a:gd name="T28" fmla="*/ 609 w 639"/>
                <a:gd name="T29" fmla="*/ 520 h 732"/>
                <a:gd name="T30" fmla="*/ 587 w 639"/>
                <a:gd name="T31" fmla="*/ 566 h 732"/>
                <a:gd name="T32" fmla="*/ 560 w 639"/>
                <a:gd name="T33" fmla="*/ 606 h 732"/>
                <a:gd name="T34" fmla="*/ 528 w 639"/>
                <a:gd name="T35" fmla="*/ 642 h 732"/>
                <a:gd name="T36" fmla="*/ 493 w 639"/>
                <a:gd name="T37" fmla="*/ 673 h 732"/>
                <a:gd name="T38" fmla="*/ 453 w 639"/>
                <a:gd name="T39" fmla="*/ 698 h 732"/>
                <a:gd name="T40" fmla="*/ 411 w 639"/>
                <a:gd name="T41" fmla="*/ 717 h 732"/>
                <a:gd name="T42" fmla="*/ 366 w 639"/>
                <a:gd name="T43" fmla="*/ 728 h 732"/>
                <a:gd name="T44" fmla="*/ 319 w 639"/>
                <a:gd name="T45" fmla="*/ 732 h 732"/>
                <a:gd name="T46" fmla="*/ 271 w 639"/>
                <a:gd name="T47" fmla="*/ 728 h 732"/>
                <a:gd name="T48" fmla="*/ 227 w 639"/>
                <a:gd name="T49" fmla="*/ 717 h 732"/>
                <a:gd name="T50" fmla="*/ 184 w 639"/>
                <a:gd name="T51" fmla="*/ 698 h 732"/>
                <a:gd name="T52" fmla="*/ 145 w 639"/>
                <a:gd name="T53" fmla="*/ 673 h 732"/>
                <a:gd name="T54" fmla="*/ 109 w 639"/>
                <a:gd name="T55" fmla="*/ 642 h 732"/>
                <a:gd name="T56" fmla="*/ 77 w 639"/>
                <a:gd name="T57" fmla="*/ 606 h 732"/>
                <a:gd name="T58" fmla="*/ 50 w 639"/>
                <a:gd name="T59" fmla="*/ 566 h 732"/>
                <a:gd name="T60" fmla="*/ 29 w 639"/>
                <a:gd name="T61" fmla="*/ 520 h 732"/>
                <a:gd name="T62" fmla="*/ 13 w 639"/>
                <a:gd name="T63" fmla="*/ 472 h 732"/>
                <a:gd name="T64" fmla="*/ 2 w 639"/>
                <a:gd name="T65" fmla="*/ 421 h 732"/>
                <a:gd name="T66" fmla="*/ 0 w 639"/>
                <a:gd name="T67" fmla="*/ 367 h 732"/>
                <a:gd name="T68" fmla="*/ 2 w 639"/>
                <a:gd name="T69" fmla="*/ 312 h 732"/>
                <a:gd name="T70" fmla="*/ 13 w 639"/>
                <a:gd name="T71" fmla="*/ 261 h 732"/>
                <a:gd name="T72" fmla="*/ 29 w 639"/>
                <a:gd name="T73" fmla="*/ 212 h 732"/>
                <a:gd name="T74" fmla="*/ 50 w 639"/>
                <a:gd name="T75" fmla="*/ 167 h 732"/>
                <a:gd name="T76" fmla="*/ 77 w 639"/>
                <a:gd name="T77" fmla="*/ 126 h 732"/>
                <a:gd name="T78" fmla="*/ 109 w 639"/>
                <a:gd name="T79" fmla="*/ 90 h 732"/>
                <a:gd name="T80" fmla="*/ 145 w 639"/>
                <a:gd name="T81" fmla="*/ 59 h 732"/>
                <a:gd name="T82" fmla="*/ 184 w 639"/>
                <a:gd name="T83" fmla="*/ 35 h 732"/>
                <a:gd name="T84" fmla="*/ 227 w 639"/>
                <a:gd name="T85" fmla="*/ 16 h 732"/>
                <a:gd name="T86" fmla="*/ 271 w 639"/>
                <a:gd name="T87" fmla="*/ 4 h 732"/>
                <a:gd name="T88" fmla="*/ 319 w 639"/>
                <a:gd name="T89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9" h="732">
                  <a:moveTo>
                    <a:pt x="319" y="0"/>
                  </a:moveTo>
                  <a:lnTo>
                    <a:pt x="366" y="4"/>
                  </a:lnTo>
                  <a:lnTo>
                    <a:pt x="411" y="16"/>
                  </a:lnTo>
                  <a:lnTo>
                    <a:pt x="453" y="35"/>
                  </a:lnTo>
                  <a:lnTo>
                    <a:pt x="493" y="59"/>
                  </a:lnTo>
                  <a:lnTo>
                    <a:pt x="528" y="90"/>
                  </a:lnTo>
                  <a:lnTo>
                    <a:pt x="560" y="126"/>
                  </a:lnTo>
                  <a:lnTo>
                    <a:pt x="587" y="167"/>
                  </a:lnTo>
                  <a:lnTo>
                    <a:pt x="609" y="212"/>
                  </a:lnTo>
                  <a:lnTo>
                    <a:pt x="625" y="261"/>
                  </a:lnTo>
                  <a:lnTo>
                    <a:pt x="635" y="312"/>
                  </a:lnTo>
                  <a:lnTo>
                    <a:pt x="639" y="367"/>
                  </a:lnTo>
                  <a:lnTo>
                    <a:pt x="635" y="421"/>
                  </a:lnTo>
                  <a:lnTo>
                    <a:pt x="625" y="472"/>
                  </a:lnTo>
                  <a:lnTo>
                    <a:pt x="609" y="520"/>
                  </a:lnTo>
                  <a:lnTo>
                    <a:pt x="587" y="566"/>
                  </a:lnTo>
                  <a:lnTo>
                    <a:pt x="560" y="606"/>
                  </a:lnTo>
                  <a:lnTo>
                    <a:pt x="528" y="642"/>
                  </a:lnTo>
                  <a:lnTo>
                    <a:pt x="493" y="673"/>
                  </a:lnTo>
                  <a:lnTo>
                    <a:pt x="453" y="698"/>
                  </a:lnTo>
                  <a:lnTo>
                    <a:pt x="411" y="717"/>
                  </a:lnTo>
                  <a:lnTo>
                    <a:pt x="366" y="728"/>
                  </a:lnTo>
                  <a:lnTo>
                    <a:pt x="319" y="732"/>
                  </a:lnTo>
                  <a:lnTo>
                    <a:pt x="271" y="728"/>
                  </a:lnTo>
                  <a:lnTo>
                    <a:pt x="227" y="717"/>
                  </a:lnTo>
                  <a:lnTo>
                    <a:pt x="184" y="698"/>
                  </a:lnTo>
                  <a:lnTo>
                    <a:pt x="145" y="673"/>
                  </a:lnTo>
                  <a:lnTo>
                    <a:pt x="109" y="642"/>
                  </a:lnTo>
                  <a:lnTo>
                    <a:pt x="77" y="606"/>
                  </a:lnTo>
                  <a:lnTo>
                    <a:pt x="50" y="566"/>
                  </a:lnTo>
                  <a:lnTo>
                    <a:pt x="29" y="520"/>
                  </a:lnTo>
                  <a:lnTo>
                    <a:pt x="13" y="472"/>
                  </a:lnTo>
                  <a:lnTo>
                    <a:pt x="2" y="421"/>
                  </a:lnTo>
                  <a:lnTo>
                    <a:pt x="0" y="367"/>
                  </a:lnTo>
                  <a:lnTo>
                    <a:pt x="2" y="312"/>
                  </a:lnTo>
                  <a:lnTo>
                    <a:pt x="13" y="261"/>
                  </a:lnTo>
                  <a:lnTo>
                    <a:pt x="29" y="212"/>
                  </a:lnTo>
                  <a:lnTo>
                    <a:pt x="50" y="167"/>
                  </a:lnTo>
                  <a:lnTo>
                    <a:pt x="77" y="126"/>
                  </a:lnTo>
                  <a:lnTo>
                    <a:pt x="109" y="90"/>
                  </a:lnTo>
                  <a:lnTo>
                    <a:pt x="145" y="59"/>
                  </a:lnTo>
                  <a:lnTo>
                    <a:pt x="184" y="35"/>
                  </a:lnTo>
                  <a:lnTo>
                    <a:pt x="227" y="16"/>
                  </a:lnTo>
                  <a:lnTo>
                    <a:pt x="271" y="4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2" name="Freeform 703"/>
            <p:cNvSpPr>
              <a:spLocks noEditPoints="1"/>
            </p:cNvSpPr>
            <p:nvPr/>
          </p:nvSpPr>
          <p:spPr bwMode="auto">
            <a:xfrm>
              <a:off x="2162" y="2402"/>
              <a:ext cx="1077" cy="1409"/>
            </a:xfrm>
            <a:custGeom>
              <a:avLst/>
              <a:gdLst>
                <a:gd name="T0" fmla="*/ 1592 w 2154"/>
                <a:gd name="T1" fmla="*/ 1262 h 2818"/>
                <a:gd name="T2" fmla="*/ 1848 w 2154"/>
                <a:gd name="T3" fmla="*/ 1111 h 2818"/>
                <a:gd name="T4" fmla="*/ 1769 w 2154"/>
                <a:gd name="T5" fmla="*/ 1118 h 2818"/>
                <a:gd name="T6" fmla="*/ 276 w 2154"/>
                <a:gd name="T7" fmla="*/ 1139 h 2818"/>
                <a:gd name="T8" fmla="*/ 439 w 2154"/>
                <a:gd name="T9" fmla="*/ 1139 h 2818"/>
                <a:gd name="T10" fmla="*/ 378 w 2154"/>
                <a:gd name="T11" fmla="*/ 1122 h 2818"/>
                <a:gd name="T12" fmla="*/ 311 w 2154"/>
                <a:gd name="T13" fmla="*/ 1106 h 2818"/>
                <a:gd name="T14" fmla="*/ 1505 w 2154"/>
                <a:gd name="T15" fmla="*/ 1262 h 2818"/>
                <a:gd name="T16" fmla="*/ 1672 w 2154"/>
                <a:gd name="T17" fmla="*/ 1059 h 2818"/>
                <a:gd name="T18" fmla="*/ 1495 w 2154"/>
                <a:gd name="T19" fmla="*/ 714 h 2818"/>
                <a:gd name="T20" fmla="*/ 504 w 2154"/>
                <a:gd name="T21" fmla="*/ 1057 h 2818"/>
                <a:gd name="T22" fmla="*/ 525 w 2154"/>
                <a:gd name="T23" fmla="*/ 1139 h 2818"/>
                <a:gd name="T24" fmla="*/ 679 w 2154"/>
                <a:gd name="T25" fmla="*/ 714 h 2818"/>
                <a:gd name="T26" fmla="*/ 1231 w 2154"/>
                <a:gd name="T27" fmla="*/ 0 h 2818"/>
                <a:gd name="T28" fmla="*/ 1328 w 2154"/>
                <a:gd name="T29" fmla="*/ 0 h 2818"/>
                <a:gd name="T30" fmla="*/ 1367 w 2154"/>
                <a:gd name="T31" fmla="*/ 0 h 2818"/>
                <a:gd name="T32" fmla="*/ 1455 w 2154"/>
                <a:gd name="T33" fmla="*/ 17 h 2818"/>
                <a:gd name="T34" fmla="*/ 1519 w 2154"/>
                <a:gd name="T35" fmla="*/ 82 h 2818"/>
                <a:gd name="T36" fmla="*/ 1946 w 2154"/>
                <a:gd name="T37" fmla="*/ 944 h 2818"/>
                <a:gd name="T38" fmla="*/ 1939 w 2154"/>
                <a:gd name="T39" fmla="*/ 1015 h 2818"/>
                <a:gd name="T40" fmla="*/ 1901 w 2154"/>
                <a:gd name="T41" fmla="*/ 1077 h 2818"/>
                <a:gd name="T42" fmla="*/ 2111 w 2154"/>
                <a:gd name="T43" fmla="*/ 1262 h 2818"/>
                <a:gd name="T44" fmla="*/ 2150 w 2154"/>
                <a:gd name="T45" fmla="*/ 1288 h 2818"/>
                <a:gd name="T46" fmla="*/ 2150 w 2154"/>
                <a:gd name="T47" fmla="*/ 1989 h 2818"/>
                <a:gd name="T48" fmla="*/ 2111 w 2154"/>
                <a:gd name="T49" fmla="*/ 2014 h 2818"/>
                <a:gd name="T50" fmla="*/ 1451 w 2154"/>
                <a:gd name="T51" fmla="*/ 2002 h 2818"/>
                <a:gd name="T52" fmla="*/ 1437 w 2154"/>
                <a:gd name="T53" fmla="*/ 1566 h 2818"/>
                <a:gd name="T54" fmla="*/ 1382 w 2154"/>
                <a:gd name="T55" fmla="*/ 1592 h 2818"/>
                <a:gd name="T56" fmla="*/ 1316 w 2154"/>
                <a:gd name="T57" fmla="*/ 1971 h 2818"/>
                <a:gd name="T58" fmla="*/ 1344 w 2154"/>
                <a:gd name="T59" fmla="*/ 2064 h 2818"/>
                <a:gd name="T60" fmla="*/ 1417 w 2154"/>
                <a:gd name="T61" fmla="*/ 2124 h 2818"/>
                <a:gd name="T62" fmla="*/ 1493 w 2154"/>
                <a:gd name="T63" fmla="*/ 2137 h 2818"/>
                <a:gd name="T64" fmla="*/ 1478 w 2154"/>
                <a:gd name="T65" fmla="*/ 2705 h 2818"/>
                <a:gd name="T66" fmla="*/ 1412 w 2154"/>
                <a:gd name="T67" fmla="*/ 2786 h 2818"/>
                <a:gd name="T68" fmla="*/ 1308 w 2154"/>
                <a:gd name="T69" fmla="*/ 2818 h 2818"/>
                <a:gd name="T70" fmla="*/ 1205 w 2154"/>
                <a:gd name="T71" fmla="*/ 2786 h 2818"/>
                <a:gd name="T72" fmla="*/ 1139 w 2154"/>
                <a:gd name="T73" fmla="*/ 2705 h 2818"/>
                <a:gd name="T74" fmla="*/ 1124 w 2154"/>
                <a:gd name="T75" fmla="*/ 1593 h 2818"/>
                <a:gd name="T76" fmla="*/ 1047 w 2154"/>
                <a:gd name="T77" fmla="*/ 2663 h 2818"/>
                <a:gd name="T78" fmla="*/ 996 w 2154"/>
                <a:gd name="T79" fmla="*/ 2757 h 2818"/>
                <a:gd name="T80" fmla="*/ 904 w 2154"/>
                <a:gd name="T81" fmla="*/ 2807 h 2818"/>
                <a:gd name="T82" fmla="*/ 795 w 2154"/>
                <a:gd name="T83" fmla="*/ 2796 h 2818"/>
                <a:gd name="T84" fmla="*/ 714 w 2154"/>
                <a:gd name="T85" fmla="*/ 2730 h 2818"/>
                <a:gd name="T86" fmla="*/ 683 w 2154"/>
                <a:gd name="T87" fmla="*/ 2626 h 2818"/>
                <a:gd name="T88" fmla="*/ 743 w 2154"/>
                <a:gd name="T89" fmla="*/ 2120 h 2818"/>
                <a:gd name="T90" fmla="*/ 812 w 2154"/>
                <a:gd name="T91" fmla="*/ 2060 h 2818"/>
                <a:gd name="T92" fmla="*/ 838 w 2154"/>
                <a:gd name="T93" fmla="*/ 1971 h 2818"/>
                <a:gd name="T94" fmla="*/ 784 w 2154"/>
                <a:gd name="T95" fmla="*/ 1590 h 2818"/>
                <a:gd name="T96" fmla="*/ 715 w 2154"/>
                <a:gd name="T97" fmla="*/ 1550 h 2818"/>
                <a:gd name="T98" fmla="*/ 703 w 2154"/>
                <a:gd name="T99" fmla="*/ 2002 h 2818"/>
                <a:gd name="T100" fmla="*/ 43 w 2154"/>
                <a:gd name="T101" fmla="*/ 2014 h 2818"/>
                <a:gd name="T102" fmla="*/ 4 w 2154"/>
                <a:gd name="T103" fmla="*/ 1989 h 2818"/>
                <a:gd name="T104" fmla="*/ 4 w 2154"/>
                <a:gd name="T105" fmla="*/ 1288 h 2818"/>
                <a:gd name="T106" fmla="*/ 43 w 2154"/>
                <a:gd name="T107" fmla="*/ 1262 h 2818"/>
                <a:gd name="T108" fmla="*/ 262 w 2154"/>
                <a:gd name="T109" fmla="*/ 1068 h 2818"/>
                <a:gd name="T110" fmla="*/ 226 w 2154"/>
                <a:gd name="T111" fmla="*/ 987 h 2818"/>
                <a:gd name="T112" fmla="*/ 242 w 2154"/>
                <a:gd name="T113" fmla="*/ 898 h 2818"/>
                <a:gd name="T114" fmla="*/ 694 w 2154"/>
                <a:gd name="T115" fmla="*/ 34 h 2818"/>
                <a:gd name="T116" fmla="*/ 776 w 2154"/>
                <a:gd name="T117" fmla="*/ 0 h 2818"/>
                <a:gd name="T118" fmla="*/ 823 w 2154"/>
                <a:gd name="T119" fmla="*/ 0 h 2818"/>
                <a:gd name="T120" fmla="*/ 902 w 2154"/>
                <a:gd name="T121" fmla="*/ 0 h 2818"/>
                <a:gd name="T122" fmla="*/ 1017 w 2154"/>
                <a:gd name="T123" fmla="*/ 0 h 2818"/>
                <a:gd name="T124" fmla="*/ 1148 w 2154"/>
                <a:gd name="T125" fmla="*/ 0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4" h="2818">
                  <a:moveTo>
                    <a:pt x="1743" y="1111"/>
                  </a:moveTo>
                  <a:lnTo>
                    <a:pt x="1715" y="1139"/>
                  </a:lnTo>
                  <a:lnTo>
                    <a:pt x="1592" y="1262"/>
                  </a:lnTo>
                  <a:lnTo>
                    <a:pt x="1999" y="1262"/>
                  </a:lnTo>
                  <a:lnTo>
                    <a:pt x="1876" y="1139"/>
                  </a:lnTo>
                  <a:lnTo>
                    <a:pt x="1848" y="1111"/>
                  </a:lnTo>
                  <a:lnTo>
                    <a:pt x="1822" y="1118"/>
                  </a:lnTo>
                  <a:lnTo>
                    <a:pt x="1796" y="1122"/>
                  </a:lnTo>
                  <a:lnTo>
                    <a:pt x="1769" y="1118"/>
                  </a:lnTo>
                  <a:lnTo>
                    <a:pt x="1743" y="1111"/>
                  </a:lnTo>
                  <a:close/>
                  <a:moveTo>
                    <a:pt x="311" y="1106"/>
                  </a:moveTo>
                  <a:lnTo>
                    <a:pt x="276" y="1139"/>
                  </a:lnTo>
                  <a:lnTo>
                    <a:pt x="154" y="1262"/>
                  </a:lnTo>
                  <a:lnTo>
                    <a:pt x="561" y="1262"/>
                  </a:lnTo>
                  <a:lnTo>
                    <a:pt x="439" y="1139"/>
                  </a:lnTo>
                  <a:lnTo>
                    <a:pt x="415" y="1117"/>
                  </a:lnTo>
                  <a:lnTo>
                    <a:pt x="397" y="1121"/>
                  </a:lnTo>
                  <a:lnTo>
                    <a:pt x="378" y="1122"/>
                  </a:lnTo>
                  <a:lnTo>
                    <a:pt x="355" y="1120"/>
                  </a:lnTo>
                  <a:lnTo>
                    <a:pt x="333" y="1115"/>
                  </a:lnTo>
                  <a:lnTo>
                    <a:pt x="311" y="1106"/>
                  </a:lnTo>
                  <a:close/>
                  <a:moveTo>
                    <a:pt x="1495" y="714"/>
                  </a:moveTo>
                  <a:lnTo>
                    <a:pt x="1495" y="1262"/>
                  </a:lnTo>
                  <a:lnTo>
                    <a:pt x="1505" y="1262"/>
                  </a:lnTo>
                  <a:lnTo>
                    <a:pt x="1628" y="1139"/>
                  </a:lnTo>
                  <a:lnTo>
                    <a:pt x="1689" y="1078"/>
                  </a:lnTo>
                  <a:lnTo>
                    <a:pt x="1672" y="1059"/>
                  </a:lnTo>
                  <a:lnTo>
                    <a:pt x="1659" y="1037"/>
                  </a:lnTo>
                  <a:lnTo>
                    <a:pt x="1639" y="998"/>
                  </a:lnTo>
                  <a:lnTo>
                    <a:pt x="1495" y="714"/>
                  </a:lnTo>
                  <a:close/>
                  <a:moveTo>
                    <a:pt x="679" y="714"/>
                  </a:moveTo>
                  <a:lnTo>
                    <a:pt x="515" y="1037"/>
                  </a:lnTo>
                  <a:lnTo>
                    <a:pt x="504" y="1057"/>
                  </a:lnTo>
                  <a:lnTo>
                    <a:pt x="489" y="1073"/>
                  </a:lnTo>
                  <a:lnTo>
                    <a:pt x="473" y="1088"/>
                  </a:lnTo>
                  <a:lnTo>
                    <a:pt x="525" y="1139"/>
                  </a:lnTo>
                  <a:lnTo>
                    <a:pt x="647" y="1262"/>
                  </a:lnTo>
                  <a:lnTo>
                    <a:pt x="679" y="1262"/>
                  </a:lnTo>
                  <a:lnTo>
                    <a:pt x="679" y="714"/>
                  </a:lnTo>
                  <a:close/>
                  <a:moveTo>
                    <a:pt x="1148" y="0"/>
                  </a:moveTo>
                  <a:lnTo>
                    <a:pt x="1189" y="0"/>
                  </a:lnTo>
                  <a:lnTo>
                    <a:pt x="1231" y="0"/>
                  </a:lnTo>
                  <a:lnTo>
                    <a:pt x="1268" y="0"/>
                  </a:lnTo>
                  <a:lnTo>
                    <a:pt x="1301" y="0"/>
                  </a:lnTo>
                  <a:lnTo>
                    <a:pt x="1328" y="0"/>
                  </a:lnTo>
                  <a:lnTo>
                    <a:pt x="1349" y="0"/>
                  </a:lnTo>
                  <a:lnTo>
                    <a:pt x="1363" y="0"/>
                  </a:lnTo>
                  <a:lnTo>
                    <a:pt x="1367" y="0"/>
                  </a:lnTo>
                  <a:lnTo>
                    <a:pt x="1398" y="0"/>
                  </a:lnTo>
                  <a:lnTo>
                    <a:pt x="1428" y="6"/>
                  </a:lnTo>
                  <a:lnTo>
                    <a:pt x="1455" y="17"/>
                  </a:lnTo>
                  <a:lnTo>
                    <a:pt x="1479" y="34"/>
                  </a:lnTo>
                  <a:lnTo>
                    <a:pt x="1501" y="56"/>
                  </a:lnTo>
                  <a:lnTo>
                    <a:pt x="1519" y="82"/>
                  </a:lnTo>
                  <a:lnTo>
                    <a:pt x="1933" y="898"/>
                  </a:lnTo>
                  <a:lnTo>
                    <a:pt x="1941" y="922"/>
                  </a:lnTo>
                  <a:lnTo>
                    <a:pt x="1946" y="944"/>
                  </a:lnTo>
                  <a:lnTo>
                    <a:pt x="1947" y="967"/>
                  </a:lnTo>
                  <a:lnTo>
                    <a:pt x="1945" y="991"/>
                  </a:lnTo>
                  <a:lnTo>
                    <a:pt x="1939" y="1015"/>
                  </a:lnTo>
                  <a:lnTo>
                    <a:pt x="1930" y="1037"/>
                  </a:lnTo>
                  <a:lnTo>
                    <a:pt x="1918" y="1058"/>
                  </a:lnTo>
                  <a:lnTo>
                    <a:pt x="1901" y="1077"/>
                  </a:lnTo>
                  <a:lnTo>
                    <a:pt x="1963" y="1139"/>
                  </a:lnTo>
                  <a:lnTo>
                    <a:pt x="2086" y="1262"/>
                  </a:lnTo>
                  <a:lnTo>
                    <a:pt x="2111" y="1262"/>
                  </a:lnTo>
                  <a:lnTo>
                    <a:pt x="2127" y="1266"/>
                  </a:lnTo>
                  <a:lnTo>
                    <a:pt x="2140" y="1274"/>
                  </a:lnTo>
                  <a:lnTo>
                    <a:pt x="2150" y="1288"/>
                  </a:lnTo>
                  <a:lnTo>
                    <a:pt x="2154" y="1305"/>
                  </a:lnTo>
                  <a:lnTo>
                    <a:pt x="2154" y="1971"/>
                  </a:lnTo>
                  <a:lnTo>
                    <a:pt x="2150" y="1989"/>
                  </a:lnTo>
                  <a:lnTo>
                    <a:pt x="2140" y="2002"/>
                  </a:lnTo>
                  <a:lnTo>
                    <a:pt x="2127" y="2011"/>
                  </a:lnTo>
                  <a:lnTo>
                    <a:pt x="2111" y="2014"/>
                  </a:lnTo>
                  <a:lnTo>
                    <a:pt x="1482" y="2014"/>
                  </a:lnTo>
                  <a:lnTo>
                    <a:pt x="1464" y="2011"/>
                  </a:lnTo>
                  <a:lnTo>
                    <a:pt x="1451" y="2002"/>
                  </a:lnTo>
                  <a:lnTo>
                    <a:pt x="1441" y="1989"/>
                  </a:lnTo>
                  <a:lnTo>
                    <a:pt x="1437" y="1971"/>
                  </a:lnTo>
                  <a:lnTo>
                    <a:pt x="1437" y="1566"/>
                  </a:lnTo>
                  <a:lnTo>
                    <a:pt x="1420" y="1577"/>
                  </a:lnTo>
                  <a:lnTo>
                    <a:pt x="1402" y="1585"/>
                  </a:lnTo>
                  <a:lnTo>
                    <a:pt x="1382" y="1592"/>
                  </a:lnTo>
                  <a:lnTo>
                    <a:pt x="1361" y="1593"/>
                  </a:lnTo>
                  <a:lnTo>
                    <a:pt x="1316" y="1593"/>
                  </a:lnTo>
                  <a:lnTo>
                    <a:pt x="1316" y="1971"/>
                  </a:lnTo>
                  <a:lnTo>
                    <a:pt x="1318" y="2005"/>
                  </a:lnTo>
                  <a:lnTo>
                    <a:pt x="1328" y="2036"/>
                  </a:lnTo>
                  <a:lnTo>
                    <a:pt x="1344" y="2064"/>
                  </a:lnTo>
                  <a:lnTo>
                    <a:pt x="1364" y="2088"/>
                  </a:lnTo>
                  <a:lnTo>
                    <a:pt x="1388" y="2109"/>
                  </a:lnTo>
                  <a:lnTo>
                    <a:pt x="1417" y="2124"/>
                  </a:lnTo>
                  <a:lnTo>
                    <a:pt x="1447" y="2134"/>
                  </a:lnTo>
                  <a:lnTo>
                    <a:pt x="1482" y="2137"/>
                  </a:lnTo>
                  <a:lnTo>
                    <a:pt x="1493" y="2137"/>
                  </a:lnTo>
                  <a:lnTo>
                    <a:pt x="1493" y="2634"/>
                  </a:lnTo>
                  <a:lnTo>
                    <a:pt x="1489" y="2671"/>
                  </a:lnTo>
                  <a:lnTo>
                    <a:pt x="1478" y="2705"/>
                  </a:lnTo>
                  <a:lnTo>
                    <a:pt x="1461" y="2737"/>
                  </a:lnTo>
                  <a:lnTo>
                    <a:pt x="1439" y="2764"/>
                  </a:lnTo>
                  <a:lnTo>
                    <a:pt x="1412" y="2786"/>
                  </a:lnTo>
                  <a:lnTo>
                    <a:pt x="1380" y="2803"/>
                  </a:lnTo>
                  <a:lnTo>
                    <a:pt x="1345" y="2814"/>
                  </a:lnTo>
                  <a:lnTo>
                    <a:pt x="1308" y="2818"/>
                  </a:lnTo>
                  <a:lnTo>
                    <a:pt x="1272" y="2814"/>
                  </a:lnTo>
                  <a:lnTo>
                    <a:pt x="1237" y="2803"/>
                  </a:lnTo>
                  <a:lnTo>
                    <a:pt x="1205" y="2786"/>
                  </a:lnTo>
                  <a:lnTo>
                    <a:pt x="1178" y="2764"/>
                  </a:lnTo>
                  <a:lnTo>
                    <a:pt x="1156" y="2737"/>
                  </a:lnTo>
                  <a:lnTo>
                    <a:pt x="1139" y="2705"/>
                  </a:lnTo>
                  <a:lnTo>
                    <a:pt x="1128" y="2671"/>
                  </a:lnTo>
                  <a:lnTo>
                    <a:pt x="1124" y="2634"/>
                  </a:lnTo>
                  <a:lnTo>
                    <a:pt x="1124" y="1593"/>
                  </a:lnTo>
                  <a:lnTo>
                    <a:pt x="1050" y="1593"/>
                  </a:lnTo>
                  <a:lnTo>
                    <a:pt x="1050" y="2626"/>
                  </a:lnTo>
                  <a:lnTo>
                    <a:pt x="1047" y="2663"/>
                  </a:lnTo>
                  <a:lnTo>
                    <a:pt x="1037" y="2698"/>
                  </a:lnTo>
                  <a:lnTo>
                    <a:pt x="1020" y="2730"/>
                  </a:lnTo>
                  <a:lnTo>
                    <a:pt x="996" y="2757"/>
                  </a:lnTo>
                  <a:lnTo>
                    <a:pt x="969" y="2779"/>
                  </a:lnTo>
                  <a:lnTo>
                    <a:pt x="939" y="2796"/>
                  </a:lnTo>
                  <a:lnTo>
                    <a:pt x="904" y="2807"/>
                  </a:lnTo>
                  <a:lnTo>
                    <a:pt x="867" y="2811"/>
                  </a:lnTo>
                  <a:lnTo>
                    <a:pt x="829" y="2807"/>
                  </a:lnTo>
                  <a:lnTo>
                    <a:pt x="795" y="2796"/>
                  </a:lnTo>
                  <a:lnTo>
                    <a:pt x="764" y="2779"/>
                  </a:lnTo>
                  <a:lnTo>
                    <a:pt x="737" y="2757"/>
                  </a:lnTo>
                  <a:lnTo>
                    <a:pt x="714" y="2730"/>
                  </a:lnTo>
                  <a:lnTo>
                    <a:pt x="697" y="2698"/>
                  </a:lnTo>
                  <a:lnTo>
                    <a:pt x="687" y="2663"/>
                  </a:lnTo>
                  <a:lnTo>
                    <a:pt x="683" y="2626"/>
                  </a:lnTo>
                  <a:lnTo>
                    <a:pt x="683" y="2135"/>
                  </a:lnTo>
                  <a:lnTo>
                    <a:pt x="714" y="2130"/>
                  </a:lnTo>
                  <a:lnTo>
                    <a:pt x="743" y="2120"/>
                  </a:lnTo>
                  <a:lnTo>
                    <a:pt x="770" y="2104"/>
                  </a:lnTo>
                  <a:lnTo>
                    <a:pt x="792" y="2084"/>
                  </a:lnTo>
                  <a:lnTo>
                    <a:pt x="812" y="2060"/>
                  </a:lnTo>
                  <a:lnTo>
                    <a:pt x="826" y="2033"/>
                  </a:lnTo>
                  <a:lnTo>
                    <a:pt x="835" y="2003"/>
                  </a:lnTo>
                  <a:lnTo>
                    <a:pt x="838" y="1971"/>
                  </a:lnTo>
                  <a:lnTo>
                    <a:pt x="838" y="1593"/>
                  </a:lnTo>
                  <a:lnTo>
                    <a:pt x="812" y="1593"/>
                  </a:lnTo>
                  <a:lnTo>
                    <a:pt x="784" y="1590"/>
                  </a:lnTo>
                  <a:lnTo>
                    <a:pt x="758" y="1582"/>
                  </a:lnTo>
                  <a:lnTo>
                    <a:pt x="735" y="1568"/>
                  </a:lnTo>
                  <a:lnTo>
                    <a:pt x="715" y="1550"/>
                  </a:lnTo>
                  <a:lnTo>
                    <a:pt x="715" y="1971"/>
                  </a:lnTo>
                  <a:lnTo>
                    <a:pt x="711" y="1989"/>
                  </a:lnTo>
                  <a:lnTo>
                    <a:pt x="703" y="2002"/>
                  </a:lnTo>
                  <a:lnTo>
                    <a:pt x="689" y="2011"/>
                  </a:lnTo>
                  <a:lnTo>
                    <a:pt x="672" y="2014"/>
                  </a:lnTo>
                  <a:lnTo>
                    <a:pt x="43" y="2014"/>
                  </a:lnTo>
                  <a:lnTo>
                    <a:pt x="26" y="2011"/>
                  </a:lnTo>
                  <a:lnTo>
                    <a:pt x="12" y="2002"/>
                  </a:lnTo>
                  <a:lnTo>
                    <a:pt x="4" y="1989"/>
                  </a:lnTo>
                  <a:lnTo>
                    <a:pt x="0" y="1971"/>
                  </a:lnTo>
                  <a:lnTo>
                    <a:pt x="0" y="1305"/>
                  </a:lnTo>
                  <a:lnTo>
                    <a:pt x="4" y="1288"/>
                  </a:lnTo>
                  <a:lnTo>
                    <a:pt x="12" y="1274"/>
                  </a:lnTo>
                  <a:lnTo>
                    <a:pt x="26" y="1266"/>
                  </a:lnTo>
                  <a:lnTo>
                    <a:pt x="43" y="1262"/>
                  </a:lnTo>
                  <a:lnTo>
                    <a:pt x="68" y="1262"/>
                  </a:lnTo>
                  <a:lnTo>
                    <a:pt x="190" y="1139"/>
                  </a:lnTo>
                  <a:lnTo>
                    <a:pt x="262" y="1068"/>
                  </a:lnTo>
                  <a:lnTo>
                    <a:pt x="244" y="1043"/>
                  </a:lnTo>
                  <a:lnTo>
                    <a:pt x="232" y="1016"/>
                  </a:lnTo>
                  <a:lnTo>
                    <a:pt x="226" y="987"/>
                  </a:lnTo>
                  <a:lnTo>
                    <a:pt x="225" y="957"/>
                  </a:lnTo>
                  <a:lnTo>
                    <a:pt x="230" y="928"/>
                  </a:lnTo>
                  <a:lnTo>
                    <a:pt x="242" y="898"/>
                  </a:lnTo>
                  <a:lnTo>
                    <a:pt x="656" y="82"/>
                  </a:lnTo>
                  <a:lnTo>
                    <a:pt x="673" y="56"/>
                  </a:lnTo>
                  <a:lnTo>
                    <a:pt x="694" y="34"/>
                  </a:lnTo>
                  <a:lnTo>
                    <a:pt x="719" y="17"/>
                  </a:lnTo>
                  <a:lnTo>
                    <a:pt x="747" y="6"/>
                  </a:lnTo>
                  <a:lnTo>
                    <a:pt x="776" y="0"/>
                  </a:lnTo>
                  <a:lnTo>
                    <a:pt x="806" y="0"/>
                  </a:lnTo>
                  <a:lnTo>
                    <a:pt x="811" y="0"/>
                  </a:lnTo>
                  <a:lnTo>
                    <a:pt x="823" y="0"/>
                  </a:lnTo>
                  <a:lnTo>
                    <a:pt x="844" y="0"/>
                  </a:lnTo>
                  <a:lnTo>
                    <a:pt x="870" y="0"/>
                  </a:lnTo>
                  <a:lnTo>
                    <a:pt x="902" y="0"/>
                  </a:lnTo>
                  <a:lnTo>
                    <a:pt x="937" y="0"/>
                  </a:lnTo>
                  <a:lnTo>
                    <a:pt x="976" y="0"/>
                  </a:lnTo>
                  <a:lnTo>
                    <a:pt x="1017" y="0"/>
                  </a:lnTo>
                  <a:lnTo>
                    <a:pt x="1060" y="0"/>
                  </a:lnTo>
                  <a:lnTo>
                    <a:pt x="1105" y="0"/>
                  </a:lnTo>
                  <a:lnTo>
                    <a:pt x="1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33" name="Group 706"/>
          <p:cNvGrpSpPr>
            <a:grpSpLocks noChangeAspect="1"/>
          </p:cNvGrpSpPr>
          <p:nvPr/>
        </p:nvGrpSpPr>
        <p:grpSpPr bwMode="auto">
          <a:xfrm>
            <a:off x="4656211" y="2457303"/>
            <a:ext cx="154069" cy="201525"/>
            <a:chOff x="3461" y="3121"/>
            <a:chExt cx="724" cy="947"/>
          </a:xfrm>
          <a:solidFill>
            <a:schemeClr val="bg1"/>
          </a:solidFill>
        </p:grpSpPr>
        <p:sp>
          <p:nvSpPr>
            <p:cNvPr id="134" name="Freeform 708"/>
            <p:cNvSpPr>
              <a:spLocks/>
            </p:cNvSpPr>
            <p:nvPr/>
          </p:nvSpPr>
          <p:spPr bwMode="auto">
            <a:xfrm>
              <a:off x="3873" y="3121"/>
              <a:ext cx="312" cy="946"/>
            </a:xfrm>
            <a:custGeom>
              <a:avLst/>
              <a:gdLst>
                <a:gd name="T0" fmla="*/ 1129 w 1249"/>
                <a:gd name="T1" fmla="*/ 4 h 3784"/>
                <a:gd name="T2" fmla="*/ 1205 w 1249"/>
                <a:gd name="T3" fmla="*/ 46 h 3784"/>
                <a:gd name="T4" fmla="*/ 1245 w 1249"/>
                <a:gd name="T5" fmla="*/ 124 h 3784"/>
                <a:gd name="T6" fmla="*/ 1245 w 1249"/>
                <a:gd name="T7" fmla="*/ 3670 h 3784"/>
                <a:gd name="T8" fmla="*/ 1205 w 1249"/>
                <a:gd name="T9" fmla="*/ 3743 h 3784"/>
                <a:gd name="T10" fmla="*/ 1129 w 1249"/>
                <a:gd name="T11" fmla="*/ 3780 h 3784"/>
                <a:gd name="T12" fmla="*/ 120 w 1249"/>
                <a:gd name="T13" fmla="*/ 3780 h 3784"/>
                <a:gd name="T14" fmla="*/ 45 w 1249"/>
                <a:gd name="T15" fmla="*/ 3743 h 3784"/>
                <a:gd name="T16" fmla="*/ 4 w 1249"/>
                <a:gd name="T17" fmla="*/ 3670 h 3784"/>
                <a:gd name="T18" fmla="*/ 4 w 1249"/>
                <a:gd name="T19" fmla="*/ 3336 h 3784"/>
                <a:gd name="T20" fmla="*/ 45 w 1249"/>
                <a:gd name="T21" fmla="*/ 3262 h 3784"/>
                <a:gd name="T22" fmla="*/ 120 w 1249"/>
                <a:gd name="T23" fmla="*/ 3222 h 3784"/>
                <a:gd name="T24" fmla="*/ 442 w 1249"/>
                <a:gd name="T25" fmla="*/ 3202 h 3784"/>
                <a:gd name="T26" fmla="*/ 433 w 1249"/>
                <a:gd name="T27" fmla="*/ 3002 h 3784"/>
                <a:gd name="T28" fmla="*/ 444 w 1249"/>
                <a:gd name="T29" fmla="*/ 2966 h 3784"/>
                <a:gd name="T30" fmla="*/ 120 w 1249"/>
                <a:gd name="T31" fmla="*/ 2951 h 3784"/>
                <a:gd name="T32" fmla="*/ 45 w 1249"/>
                <a:gd name="T33" fmla="*/ 2910 h 3784"/>
                <a:gd name="T34" fmla="*/ 4 w 1249"/>
                <a:gd name="T35" fmla="*/ 2833 h 3784"/>
                <a:gd name="T36" fmla="*/ 4 w 1249"/>
                <a:gd name="T37" fmla="*/ 2542 h 3784"/>
                <a:gd name="T38" fmla="*/ 45 w 1249"/>
                <a:gd name="T39" fmla="*/ 2467 h 3784"/>
                <a:gd name="T40" fmla="*/ 120 w 1249"/>
                <a:gd name="T41" fmla="*/ 2426 h 3784"/>
                <a:gd name="T42" fmla="*/ 266 w 1249"/>
                <a:gd name="T43" fmla="*/ 2398 h 3784"/>
                <a:gd name="T44" fmla="*/ 266 w 1249"/>
                <a:gd name="T45" fmla="*/ 2182 h 3784"/>
                <a:gd name="T46" fmla="*/ 120 w 1249"/>
                <a:gd name="T47" fmla="*/ 2154 h 3784"/>
                <a:gd name="T48" fmla="*/ 45 w 1249"/>
                <a:gd name="T49" fmla="*/ 2114 h 3784"/>
                <a:gd name="T50" fmla="*/ 4 w 1249"/>
                <a:gd name="T51" fmla="*/ 2038 h 3784"/>
                <a:gd name="T52" fmla="*/ 4 w 1249"/>
                <a:gd name="T53" fmla="*/ 1746 h 3784"/>
                <a:gd name="T54" fmla="*/ 45 w 1249"/>
                <a:gd name="T55" fmla="*/ 1670 h 3784"/>
                <a:gd name="T56" fmla="*/ 120 w 1249"/>
                <a:gd name="T57" fmla="*/ 1629 h 3784"/>
                <a:gd name="T58" fmla="*/ 444 w 1249"/>
                <a:gd name="T59" fmla="*/ 1614 h 3784"/>
                <a:gd name="T60" fmla="*/ 433 w 1249"/>
                <a:gd name="T61" fmla="*/ 1576 h 3784"/>
                <a:gd name="T62" fmla="*/ 439 w 1249"/>
                <a:gd name="T63" fmla="*/ 1385 h 3784"/>
                <a:gd name="T64" fmla="*/ 150 w 1249"/>
                <a:gd name="T65" fmla="*/ 1361 h 3784"/>
                <a:gd name="T66" fmla="*/ 67 w 1249"/>
                <a:gd name="T67" fmla="*/ 1336 h 3784"/>
                <a:gd name="T68" fmla="*/ 12 w 1249"/>
                <a:gd name="T69" fmla="*/ 1271 h 3784"/>
                <a:gd name="T70" fmla="*/ 0 w 1249"/>
                <a:gd name="T71" fmla="*/ 981 h 3784"/>
                <a:gd name="T72" fmla="*/ 26 w 1249"/>
                <a:gd name="T73" fmla="*/ 896 h 3784"/>
                <a:gd name="T74" fmla="*/ 92 w 1249"/>
                <a:gd name="T75" fmla="*/ 842 h 3784"/>
                <a:gd name="T76" fmla="*/ 265 w 1249"/>
                <a:gd name="T77" fmla="*/ 830 h 3784"/>
                <a:gd name="T78" fmla="*/ 267 w 1249"/>
                <a:gd name="T79" fmla="*/ 616 h 3784"/>
                <a:gd name="T80" fmla="*/ 150 w 1249"/>
                <a:gd name="T81" fmla="*/ 564 h 3784"/>
                <a:gd name="T82" fmla="*/ 67 w 1249"/>
                <a:gd name="T83" fmla="*/ 540 h 3784"/>
                <a:gd name="T84" fmla="*/ 12 w 1249"/>
                <a:gd name="T85" fmla="*/ 475 h 3784"/>
                <a:gd name="T86" fmla="*/ 0 w 1249"/>
                <a:gd name="T87" fmla="*/ 154 h 3784"/>
                <a:gd name="T88" fmla="*/ 26 w 1249"/>
                <a:gd name="T89" fmla="*/ 69 h 3784"/>
                <a:gd name="T90" fmla="*/ 92 w 1249"/>
                <a:gd name="T91" fmla="*/ 13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9" h="3784">
                  <a:moveTo>
                    <a:pt x="150" y="0"/>
                  </a:moveTo>
                  <a:lnTo>
                    <a:pt x="1099" y="0"/>
                  </a:lnTo>
                  <a:lnTo>
                    <a:pt x="1129" y="4"/>
                  </a:lnTo>
                  <a:lnTo>
                    <a:pt x="1157" y="13"/>
                  </a:lnTo>
                  <a:lnTo>
                    <a:pt x="1183" y="27"/>
                  </a:lnTo>
                  <a:lnTo>
                    <a:pt x="1205" y="46"/>
                  </a:lnTo>
                  <a:lnTo>
                    <a:pt x="1223" y="69"/>
                  </a:lnTo>
                  <a:lnTo>
                    <a:pt x="1237" y="95"/>
                  </a:lnTo>
                  <a:lnTo>
                    <a:pt x="1245" y="124"/>
                  </a:lnTo>
                  <a:lnTo>
                    <a:pt x="1249" y="154"/>
                  </a:lnTo>
                  <a:lnTo>
                    <a:pt x="1249" y="3640"/>
                  </a:lnTo>
                  <a:lnTo>
                    <a:pt x="1245" y="3670"/>
                  </a:lnTo>
                  <a:lnTo>
                    <a:pt x="1237" y="3698"/>
                  </a:lnTo>
                  <a:lnTo>
                    <a:pt x="1223" y="3722"/>
                  </a:lnTo>
                  <a:lnTo>
                    <a:pt x="1205" y="3743"/>
                  </a:lnTo>
                  <a:lnTo>
                    <a:pt x="1183" y="3759"/>
                  </a:lnTo>
                  <a:lnTo>
                    <a:pt x="1157" y="3772"/>
                  </a:lnTo>
                  <a:lnTo>
                    <a:pt x="1129" y="3780"/>
                  </a:lnTo>
                  <a:lnTo>
                    <a:pt x="1099" y="3784"/>
                  </a:lnTo>
                  <a:lnTo>
                    <a:pt x="150" y="3784"/>
                  </a:lnTo>
                  <a:lnTo>
                    <a:pt x="120" y="3780"/>
                  </a:lnTo>
                  <a:lnTo>
                    <a:pt x="92" y="3772"/>
                  </a:lnTo>
                  <a:lnTo>
                    <a:pt x="67" y="3759"/>
                  </a:lnTo>
                  <a:lnTo>
                    <a:pt x="45" y="3743"/>
                  </a:lnTo>
                  <a:lnTo>
                    <a:pt x="26" y="3722"/>
                  </a:lnTo>
                  <a:lnTo>
                    <a:pt x="12" y="3698"/>
                  </a:lnTo>
                  <a:lnTo>
                    <a:pt x="4" y="3670"/>
                  </a:lnTo>
                  <a:lnTo>
                    <a:pt x="0" y="3640"/>
                  </a:lnTo>
                  <a:lnTo>
                    <a:pt x="0" y="3366"/>
                  </a:lnTo>
                  <a:lnTo>
                    <a:pt x="4" y="3336"/>
                  </a:lnTo>
                  <a:lnTo>
                    <a:pt x="12" y="3308"/>
                  </a:lnTo>
                  <a:lnTo>
                    <a:pt x="26" y="3284"/>
                  </a:lnTo>
                  <a:lnTo>
                    <a:pt x="45" y="3262"/>
                  </a:lnTo>
                  <a:lnTo>
                    <a:pt x="67" y="3244"/>
                  </a:lnTo>
                  <a:lnTo>
                    <a:pt x="92" y="3231"/>
                  </a:lnTo>
                  <a:lnTo>
                    <a:pt x="120" y="3222"/>
                  </a:lnTo>
                  <a:lnTo>
                    <a:pt x="150" y="3219"/>
                  </a:lnTo>
                  <a:lnTo>
                    <a:pt x="446" y="3219"/>
                  </a:lnTo>
                  <a:lnTo>
                    <a:pt x="442" y="3202"/>
                  </a:lnTo>
                  <a:lnTo>
                    <a:pt x="437" y="3186"/>
                  </a:lnTo>
                  <a:lnTo>
                    <a:pt x="433" y="3167"/>
                  </a:lnTo>
                  <a:lnTo>
                    <a:pt x="433" y="3002"/>
                  </a:lnTo>
                  <a:lnTo>
                    <a:pt x="435" y="2989"/>
                  </a:lnTo>
                  <a:lnTo>
                    <a:pt x="439" y="2978"/>
                  </a:lnTo>
                  <a:lnTo>
                    <a:pt x="444" y="2966"/>
                  </a:lnTo>
                  <a:lnTo>
                    <a:pt x="446" y="2953"/>
                  </a:lnTo>
                  <a:lnTo>
                    <a:pt x="150" y="2953"/>
                  </a:lnTo>
                  <a:lnTo>
                    <a:pt x="120" y="2951"/>
                  </a:lnTo>
                  <a:lnTo>
                    <a:pt x="92" y="2942"/>
                  </a:lnTo>
                  <a:lnTo>
                    <a:pt x="67" y="2928"/>
                  </a:lnTo>
                  <a:lnTo>
                    <a:pt x="45" y="2910"/>
                  </a:lnTo>
                  <a:lnTo>
                    <a:pt x="26" y="2888"/>
                  </a:lnTo>
                  <a:lnTo>
                    <a:pt x="12" y="2862"/>
                  </a:lnTo>
                  <a:lnTo>
                    <a:pt x="4" y="2833"/>
                  </a:lnTo>
                  <a:lnTo>
                    <a:pt x="0" y="2803"/>
                  </a:lnTo>
                  <a:lnTo>
                    <a:pt x="0" y="2571"/>
                  </a:lnTo>
                  <a:lnTo>
                    <a:pt x="4" y="2542"/>
                  </a:lnTo>
                  <a:lnTo>
                    <a:pt x="12" y="2513"/>
                  </a:lnTo>
                  <a:lnTo>
                    <a:pt x="26" y="2489"/>
                  </a:lnTo>
                  <a:lnTo>
                    <a:pt x="45" y="2467"/>
                  </a:lnTo>
                  <a:lnTo>
                    <a:pt x="67" y="2448"/>
                  </a:lnTo>
                  <a:lnTo>
                    <a:pt x="92" y="2434"/>
                  </a:lnTo>
                  <a:lnTo>
                    <a:pt x="120" y="2426"/>
                  </a:lnTo>
                  <a:lnTo>
                    <a:pt x="150" y="2423"/>
                  </a:lnTo>
                  <a:lnTo>
                    <a:pt x="265" y="2423"/>
                  </a:lnTo>
                  <a:lnTo>
                    <a:pt x="266" y="2398"/>
                  </a:lnTo>
                  <a:lnTo>
                    <a:pt x="267" y="2372"/>
                  </a:lnTo>
                  <a:lnTo>
                    <a:pt x="267" y="2208"/>
                  </a:lnTo>
                  <a:lnTo>
                    <a:pt x="266" y="2182"/>
                  </a:lnTo>
                  <a:lnTo>
                    <a:pt x="265" y="2158"/>
                  </a:lnTo>
                  <a:lnTo>
                    <a:pt x="150" y="2158"/>
                  </a:lnTo>
                  <a:lnTo>
                    <a:pt x="120" y="2154"/>
                  </a:lnTo>
                  <a:lnTo>
                    <a:pt x="92" y="2145"/>
                  </a:lnTo>
                  <a:lnTo>
                    <a:pt x="67" y="2131"/>
                  </a:lnTo>
                  <a:lnTo>
                    <a:pt x="45" y="2114"/>
                  </a:lnTo>
                  <a:lnTo>
                    <a:pt x="26" y="2092"/>
                  </a:lnTo>
                  <a:lnTo>
                    <a:pt x="12" y="2067"/>
                  </a:lnTo>
                  <a:lnTo>
                    <a:pt x="4" y="2038"/>
                  </a:lnTo>
                  <a:lnTo>
                    <a:pt x="0" y="2008"/>
                  </a:lnTo>
                  <a:lnTo>
                    <a:pt x="0" y="1776"/>
                  </a:lnTo>
                  <a:lnTo>
                    <a:pt x="4" y="1746"/>
                  </a:lnTo>
                  <a:lnTo>
                    <a:pt x="12" y="1717"/>
                  </a:lnTo>
                  <a:lnTo>
                    <a:pt x="26" y="1692"/>
                  </a:lnTo>
                  <a:lnTo>
                    <a:pt x="45" y="1670"/>
                  </a:lnTo>
                  <a:lnTo>
                    <a:pt x="67" y="1651"/>
                  </a:lnTo>
                  <a:lnTo>
                    <a:pt x="92" y="1639"/>
                  </a:lnTo>
                  <a:lnTo>
                    <a:pt x="120" y="1629"/>
                  </a:lnTo>
                  <a:lnTo>
                    <a:pt x="150" y="1626"/>
                  </a:lnTo>
                  <a:lnTo>
                    <a:pt x="446" y="1626"/>
                  </a:lnTo>
                  <a:lnTo>
                    <a:pt x="444" y="1614"/>
                  </a:lnTo>
                  <a:lnTo>
                    <a:pt x="439" y="1602"/>
                  </a:lnTo>
                  <a:lnTo>
                    <a:pt x="435" y="1590"/>
                  </a:lnTo>
                  <a:lnTo>
                    <a:pt x="433" y="1576"/>
                  </a:lnTo>
                  <a:lnTo>
                    <a:pt x="433" y="1412"/>
                  </a:lnTo>
                  <a:lnTo>
                    <a:pt x="435" y="1398"/>
                  </a:lnTo>
                  <a:lnTo>
                    <a:pt x="439" y="1385"/>
                  </a:lnTo>
                  <a:lnTo>
                    <a:pt x="444" y="1374"/>
                  </a:lnTo>
                  <a:lnTo>
                    <a:pt x="446" y="1361"/>
                  </a:lnTo>
                  <a:lnTo>
                    <a:pt x="150" y="1361"/>
                  </a:lnTo>
                  <a:lnTo>
                    <a:pt x="120" y="1358"/>
                  </a:lnTo>
                  <a:lnTo>
                    <a:pt x="92" y="1350"/>
                  </a:lnTo>
                  <a:lnTo>
                    <a:pt x="67" y="1336"/>
                  </a:lnTo>
                  <a:lnTo>
                    <a:pt x="45" y="1317"/>
                  </a:lnTo>
                  <a:lnTo>
                    <a:pt x="26" y="1295"/>
                  </a:lnTo>
                  <a:lnTo>
                    <a:pt x="12" y="1271"/>
                  </a:lnTo>
                  <a:lnTo>
                    <a:pt x="4" y="1242"/>
                  </a:lnTo>
                  <a:lnTo>
                    <a:pt x="0" y="1212"/>
                  </a:lnTo>
                  <a:lnTo>
                    <a:pt x="0" y="981"/>
                  </a:lnTo>
                  <a:lnTo>
                    <a:pt x="4" y="951"/>
                  </a:lnTo>
                  <a:lnTo>
                    <a:pt x="12" y="922"/>
                  </a:lnTo>
                  <a:lnTo>
                    <a:pt x="26" y="896"/>
                  </a:lnTo>
                  <a:lnTo>
                    <a:pt x="45" y="874"/>
                  </a:lnTo>
                  <a:lnTo>
                    <a:pt x="67" y="856"/>
                  </a:lnTo>
                  <a:lnTo>
                    <a:pt x="92" y="842"/>
                  </a:lnTo>
                  <a:lnTo>
                    <a:pt x="120" y="833"/>
                  </a:lnTo>
                  <a:lnTo>
                    <a:pt x="150" y="830"/>
                  </a:lnTo>
                  <a:lnTo>
                    <a:pt x="265" y="830"/>
                  </a:lnTo>
                  <a:lnTo>
                    <a:pt x="266" y="806"/>
                  </a:lnTo>
                  <a:lnTo>
                    <a:pt x="267" y="781"/>
                  </a:lnTo>
                  <a:lnTo>
                    <a:pt x="267" y="616"/>
                  </a:lnTo>
                  <a:lnTo>
                    <a:pt x="266" y="590"/>
                  </a:lnTo>
                  <a:lnTo>
                    <a:pt x="265" y="564"/>
                  </a:lnTo>
                  <a:lnTo>
                    <a:pt x="150" y="564"/>
                  </a:lnTo>
                  <a:lnTo>
                    <a:pt x="120" y="562"/>
                  </a:lnTo>
                  <a:lnTo>
                    <a:pt x="92" y="553"/>
                  </a:lnTo>
                  <a:lnTo>
                    <a:pt x="67" y="540"/>
                  </a:lnTo>
                  <a:lnTo>
                    <a:pt x="45" y="522"/>
                  </a:lnTo>
                  <a:lnTo>
                    <a:pt x="26" y="500"/>
                  </a:lnTo>
                  <a:lnTo>
                    <a:pt x="12" y="475"/>
                  </a:lnTo>
                  <a:lnTo>
                    <a:pt x="4" y="446"/>
                  </a:lnTo>
                  <a:lnTo>
                    <a:pt x="0" y="418"/>
                  </a:lnTo>
                  <a:lnTo>
                    <a:pt x="0" y="154"/>
                  </a:lnTo>
                  <a:lnTo>
                    <a:pt x="4" y="124"/>
                  </a:lnTo>
                  <a:lnTo>
                    <a:pt x="12" y="95"/>
                  </a:lnTo>
                  <a:lnTo>
                    <a:pt x="26" y="69"/>
                  </a:lnTo>
                  <a:lnTo>
                    <a:pt x="45" y="46"/>
                  </a:lnTo>
                  <a:lnTo>
                    <a:pt x="67" y="27"/>
                  </a:lnTo>
                  <a:lnTo>
                    <a:pt x="92" y="13"/>
                  </a:lnTo>
                  <a:lnTo>
                    <a:pt x="120" y="4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5" name="Freeform 709"/>
            <p:cNvSpPr>
              <a:spLocks/>
            </p:cNvSpPr>
            <p:nvPr/>
          </p:nvSpPr>
          <p:spPr bwMode="auto">
            <a:xfrm>
              <a:off x="3461" y="3320"/>
              <a:ext cx="295" cy="748"/>
            </a:xfrm>
            <a:custGeom>
              <a:avLst/>
              <a:gdLst>
                <a:gd name="T0" fmla="*/ 0 w 1181"/>
                <a:gd name="T1" fmla="*/ 0 h 2990"/>
                <a:gd name="T2" fmla="*/ 465 w 1181"/>
                <a:gd name="T3" fmla="*/ 0 h 2990"/>
                <a:gd name="T4" fmla="*/ 465 w 1181"/>
                <a:gd name="T5" fmla="*/ 2107 h 2990"/>
                <a:gd name="T6" fmla="*/ 715 w 1181"/>
                <a:gd name="T7" fmla="*/ 2107 h 2990"/>
                <a:gd name="T8" fmla="*/ 715 w 1181"/>
                <a:gd name="T9" fmla="*/ 0 h 2990"/>
                <a:gd name="T10" fmla="*/ 1181 w 1181"/>
                <a:gd name="T11" fmla="*/ 0 h 2990"/>
                <a:gd name="T12" fmla="*/ 1181 w 1181"/>
                <a:gd name="T13" fmla="*/ 2192 h 2990"/>
                <a:gd name="T14" fmla="*/ 1180 w 1181"/>
                <a:gd name="T15" fmla="*/ 2228 h 2990"/>
                <a:gd name="T16" fmla="*/ 1174 w 1181"/>
                <a:gd name="T17" fmla="*/ 2264 h 2990"/>
                <a:gd name="T18" fmla="*/ 1165 w 1181"/>
                <a:gd name="T19" fmla="*/ 2301 h 2990"/>
                <a:gd name="T20" fmla="*/ 1153 w 1181"/>
                <a:gd name="T21" fmla="*/ 2338 h 2990"/>
                <a:gd name="T22" fmla="*/ 1139 w 1181"/>
                <a:gd name="T23" fmla="*/ 2373 h 2990"/>
                <a:gd name="T24" fmla="*/ 1123 w 1181"/>
                <a:gd name="T25" fmla="*/ 2404 h 2990"/>
                <a:gd name="T26" fmla="*/ 1104 w 1181"/>
                <a:gd name="T27" fmla="*/ 2431 h 2990"/>
                <a:gd name="T28" fmla="*/ 712 w 1181"/>
                <a:gd name="T29" fmla="*/ 2934 h 2990"/>
                <a:gd name="T30" fmla="*/ 694 w 1181"/>
                <a:gd name="T31" fmla="*/ 2953 h 2990"/>
                <a:gd name="T32" fmla="*/ 673 w 1181"/>
                <a:gd name="T33" fmla="*/ 2969 h 2990"/>
                <a:gd name="T34" fmla="*/ 651 w 1181"/>
                <a:gd name="T35" fmla="*/ 2981 h 2990"/>
                <a:gd name="T36" fmla="*/ 626 w 1181"/>
                <a:gd name="T37" fmla="*/ 2988 h 2990"/>
                <a:gd name="T38" fmla="*/ 601 w 1181"/>
                <a:gd name="T39" fmla="*/ 2990 h 2990"/>
                <a:gd name="T40" fmla="*/ 575 w 1181"/>
                <a:gd name="T41" fmla="*/ 2988 h 2990"/>
                <a:gd name="T42" fmla="*/ 551 w 1181"/>
                <a:gd name="T43" fmla="*/ 2981 h 2990"/>
                <a:gd name="T44" fmla="*/ 528 w 1181"/>
                <a:gd name="T45" fmla="*/ 2969 h 2990"/>
                <a:gd name="T46" fmla="*/ 507 w 1181"/>
                <a:gd name="T47" fmla="*/ 2953 h 2990"/>
                <a:gd name="T48" fmla="*/ 488 w 1181"/>
                <a:gd name="T49" fmla="*/ 2934 h 2990"/>
                <a:gd name="T50" fmla="*/ 88 w 1181"/>
                <a:gd name="T51" fmla="*/ 2431 h 2990"/>
                <a:gd name="T52" fmla="*/ 68 w 1181"/>
                <a:gd name="T53" fmla="*/ 2403 h 2990"/>
                <a:gd name="T54" fmla="*/ 50 w 1181"/>
                <a:gd name="T55" fmla="*/ 2370 h 2990"/>
                <a:gd name="T56" fmla="*/ 32 w 1181"/>
                <a:gd name="T57" fmla="*/ 2335 h 2990"/>
                <a:gd name="T58" fmla="*/ 20 w 1181"/>
                <a:gd name="T59" fmla="*/ 2298 h 2990"/>
                <a:gd name="T60" fmla="*/ 8 w 1181"/>
                <a:gd name="T61" fmla="*/ 2262 h 2990"/>
                <a:gd name="T62" fmla="*/ 2 w 1181"/>
                <a:gd name="T63" fmla="*/ 2226 h 2990"/>
                <a:gd name="T64" fmla="*/ 0 w 1181"/>
                <a:gd name="T65" fmla="*/ 2192 h 2990"/>
                <a:gd name="T66" fmla="*/ 0 w 1181"/>
                <a:gd name="T67" fmla="*/ 0 h 2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81" h="2990">
                  <a:moveTo>
                    <a:pt x="0" y="0"/>
                  </a:moveTo>
                  <a:lnTo>
                    <a:pt x="465" y="0"/>
                  </a:lnTo>
                  <a:lnTo>
                    <a:pt x="465" y="2107"/>
                  </a:lnTo>
                  <a:lnTo>
                    <a:pt x="715" y="2107"/>
                  </a:lnTo>
                  <a:lnTo>
                    <a:pt x="715" y="0"/>
                  </a:lnTo>
                  <a:lnTo>
                    <a:pt x="1181" y="0"/>
                  </a:lnTo>
                  <a:lnTo>
                    <a:pt x="1181" y="2192"/>
                  </a:lnTo>
                  <a:lnTo>
                    <a:pt x="1180" y="2228"/>
                  </a:lnTo>
                  <a:lnTo>
                    <a:pt x="1174" y="2264"/>
                  </a:lnTo>
                  <a:lnTo>
                    <a:pt x="1165" y="2301"/>
                  </a:lnTo>
                  <a:lnTo>
                    <a:pt x="1153" y="2338"/>
                  </a:lnTo>
                  <a:lnTo>
                    <a:pt x="1139" y="2373"/>
                  </a:lnTo>
                  <a:lnTo>
                    <a:pt x="1123" y="2404"/>
                  </a:lnTo>
                  <a:lnTo>
                    <a:pt x="1104" y="2431"/>
                  </a:lnTo>
                  <a:lnTo>
                    <a:pt x="712" y="2934"/>
                  </a:lnTo>
                  <a:lnTo>
                    <a:pt x="694" y="2953"/>
                  </a:lnTo>
                  <a:lnTo>
                    <a:pt x="673" y="2969"/>
                  </a:lnTo>
                  <a:lnTo>
                    <a:pt x="651" y="2981"/>
                  </a:lnTo>
                  <a:lnTo>
                    <a:pt x="626" y="2988"/>
                  </a:lnTo>
                  <a:lnTo>
                    <a:pt x="601" y="2990"/>
                  </a:lnTo>
                  <a:lnTo>
                    <a:pt x="575" y="2988"/>
                  </a:lnTo>
                  <a:lnTo>
                    <a:pt x="551" y="2981"/>
                  </a:lnTo>
                  <a:lnTo>
                    <a:pt x="528" y="2969"/>
                  </a:lnTo>
                  <a:lnTo>
                    <a:pt x="507" y="2953"/>
                  </a:lnTo>
                  <a:lnTo>
                    <a:pt x="488" y="2934"/>
                  </a:lnTo>
                  <a:lnTo>
                    <a:pt x="88" y="2431"/>
                  </a:lnTo>
                  <a:lnTo>
                    <a:pt x="68" y="2403"/>
                  </a:lnTo>
                  <a:lnTo>
                    <a:pt x="50" y="2370"/>
                  </a:lnTo>
                  <a:lnTo>
                    <a:pt x="32" y="2335"/>
                  </a:lnTo>
                  <a:lnTo>
                    <a:pt x="20" y="2298"/>
                  </a:lnTo>
                  <a:lnTo>
                    <a:pt x="8" y="2262"/>
                  </a:lnTo>
                  <a:lnTo>
                    <a:pt x="2" y="2226"/>
                  </a:lnTo>
                  <a:lnTo>
                    <a:pt x="0" y="2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6" name="Freeform 710"/>
            <p:cNvSpPr>
              <a:spLocks/>
            </p:cNvSpPr>
            <p:nvPr/>
          </p:nvSpPr>
          <p:spPr bwMode="auto">
            <a:xfrm>
              <a:off x="3461" y="3121"/>
              <a:ext cx="295" cy="129"/>
            </a:xfrm>
            <a:custGeom>
              <a:avLst/>
              <a:gdLst>
                <a:gd name="T0" fmla="*/ 210 w 1181"/>
                <a:gd name="T1" fmla="*/ 0 h 515"/>
                <a:gd name="T2" fmla="*/ 994 w 1181"/>
                <a:gd name="T3" fmla="*/ 0 h 515"/>
                <a:gd name="T4" fmla="*/ 1030 w 1181"/>
                <a:gd name="T5" fmla="*/ 4 h 515"/>
                <a:gd name="T6" fmla="*/ 1063 w 1181"/>
                <a:gd name="T7" fmla="*/ 12 h 515"/>
                <a:gd name="T8" fmla="*/ 1092 w 1181"/>
                <a:gd name="T9" fmla="*/ 26 h 515"/>
                <a:gd name="T10" fmla="*/ 1117 w 1181"/>
                <a:gd name="T11" fmla="*/ 44 h 515"/>
                <a:gd name="T12" fmla="*/ 1139 w 1181"/>
                <a:gd name="T13" fmla="*/ 67 h 515"/>
                <a:gd name="T14" fmla="*/ 1158 w 1181"/>
                <a:gd name="T15" fmla="*/ 94 h 515"/>
                <a:gd name="T16" fmla="*/ 1171 w 1181"/>
                <a:gd name="T17" fmla="*/ 124 h 515"/>
                <a:gd name="T18" fmla="*/ 1179 w 1181"/>
                <a:gd name="T19" fmla="*/ 156 h 515"/>
                <a:gd name="T20" fmla="*/ 1181 w 1181"/>
                <a:gd name="T21" fmla="*/ 192 h 515"/>
                <a:gd name="T22" fmla="*/ 1181 w 1181"/>
                <a:gd name="T23" fmla="*/ 515 h 515"/>
                <a:gd name="T24" fmla="*/ 0 w 1181"/>
                <a:gd name="T25" fmla="*/ 515 h 515"/>
                <a:gd name="T26" fmla="*/ 0 w 1181"/>
                <a:gd name="T27" fmla="*/ 192 h 515"/>
                <a:gd name="T28" fmla="*/ 3 w 1181"/>
                <a:gd name="T29" fmla="*/ 157 h 515"/>
                <a:gd name="T30" fmla="*/ 13 w 1181"/>
                <a:gd name="T31" fmla="*/ 125 h 515"/>
                <a:gd name="T32" fmla="*/ 29 w 1181"/>
                <a:gd name="T33" fmla="*/ 95 h 515"/>
                <a:gd name="T34" fmla="*/ 50 w 1181"/>
                <a:gd name="T35" fmla="*/ 68 h 515"/>
                <a:gd name="T36" fmla="*/ 75 w 1181"/>
                <a:gd name="T37" fmla="*/ 45 h 515"/>
                <a:gd name="T38" fmla="*/ 106 w 1181"/>
                <a:gd name="T39" fmla="*/ 27 h 515"/>
                <a:gd name="T40" fmla="*/ 138 w 1181"/>
                <a:gd name="T41" fmla="*/ 13 h 515"/>
                <a:gd name="T42" fmla="*/ 173 w 1181"/>
                <a:gd name="T43" fmla="*/ 4 h 515"/>
                <a:gd name="T44" fmla="*/ 210 w 1181"/>
                <a:gd name="T4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1" h="515">
                  <a:moveTo>
                    <a:pt x="210" y="0"/>
                  </a:moveTo>
                  <a:lnTo>
                    <a:pt x="994" y="0"/>
                  </a:lnTo>
                  <a:lnTo>
                    <a:pt x="1030" y="4"/>
                  </a:lnTo>
                  <a:lnTo>
                    <a:pt x="1063" y="12"/>
                  </a:lnTo>
                  <a:lnTo>
                    <a:pt x="1092" y="26"/>
                  </a:lnTo>
                  <a:lnTo>
                    <a:pt x="1117" y="44"/>
                  </a:lnTo>
                  <a:lnTo>
                    <a:pt x="1139" y="67"/>
                  </a:lnTo>
                  <a:lnTo>
                    <a:pt x="1158" y="94"/>
                  </a:lnTo>
                  <a:lnTo>
                    <a:pt x="1171" y="124"/>
                  </a:lnTo>
                  <a:lnTo>
                    <a:pt x="1179" y="156"/>
                  </a:lnTo>
                  <a:lnTo>
                    <a:pt x="1181" y="192"/>
                  </a:lnTo>
                  <a:lnTo>
                    <a:pt x="1181" y="515"/>
                  </a:lnTo>
                  <a:lnTo>
                    <a:pt x="0" y="515"/>
                  </a:lnTo>
                  <a:lnTo>
                    <a:pt x="0" y="192"/>
                  </a:lnTo>
                  <a:lnTo>
                    <a:pt x="3" y="157"/>
                  </a:lnTo>
                  <a:lnTo>
                    <a:pt x="13" y="125"/>
                  </a:lnTo>
                  <a:lnTo>
                    <a:pt x="29" y="95"/>
                  </a:lnTo>
                  <a:lnTo>
                    <a:pt x="50" y="68"/>
                  </a:lnTo>
                  <a:lnTo>
                    <a:pt x="75" y="45"/>
                  </a:lnTo>
                  <a:lnTo>
                    <a:pt x="106" y="27"/>
                  </a:lnTo>
                  <a:lnTo>
                    <a:pt x="138" y="13"/>
                  </a:lnTo>
                  <a:lnTo>
                    <a:pt x="173" y="4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37" name="Freeform 715"/>
          <p:cNvSpPr>
            <a:spLocks noEditPoints="1"/>
          </p:cNvSpPr>
          <p:nvPr/>
        </p:nvSpPr>
        <p:spPr bwMode="auto">
          <a:xfrm>
            <a:off x="5455312" y="2026685"/>
            <a:ext cx="219680" cy="229643"/>
          </a:xfrm>
          <a:custGeom>
            <a:avLst/>
            <a:gdLst>
              <a:gd name="T0" fmla="*/ 1766 w 3702"/>
              <a:gd name="T1" fmla="*/ 3326 h 3869"/>
              <a:gd name="T2" fmla="*/ 1752 w 3702"/>
              <a:gd name="T3" fmla="*/ 3455 h 3869"/>
              <a:gd name="T4" fmla="*/ 1861 w 3702"/>
              <a:gd name="T5" fmla="*/ 3523 h 3869"/>
              <a:gd name="T6" fmla="*/ 1970 w 3702"/>
              <a:gd name="T7" fmla="*/ 3455 h 3869"/>
              <a:gd name="T8" fmla="*/ 1956 w 3702"/>
              <a:gd name="T9" fmla="*/ 3326 h 3869"/>
              <a:gd name="T10" fmla="*/ 1981 w 3702"/>
              <a:gd name="T11" fmla="*/ 1906 h 3869"/>
              <a:gd name="T12" fmla="*/ 1013 w 3702"/>
              <a:gd name="T13" fmla="*/ 1821 h 3869"/>
              <a:gd name="T14" fmla="*/ 986 w 3702"/>
              <a:gd name="T15" fmla="*/ 2108 h 3869"/>
              <a:gd name="T16" fmla="*/ 1279 w 3702"/>
              <a:gd name="T17" fmla="*/ 2108 h 3869"/>
              <a:gd name="T18" fmla="*/ 1250 w 3702"/>
              <a:gd name="T19" fmla="*/ 1821 h 3869"/>
              <a:gd name="T20" fmla="*/ 1066 w 3702"/>
              <a:gd name="T21" fmla="*/ 1838 h 3869"/>
              <a:gd name="T22" fmla="*/ 3145 w 3702"/>
              <a:gd name="T23" fmla="*/ 1657 h 3869"/>
              <a:gd name="T24" fmla="*/ 1421 w 3702"/>
              <a:gd name="T25" fmla="*/ 1426 h 3869"/>
              <a:gd name="T26" fmla="*/ 1421 w 3702"/>
              <a:gd name="T27" fmla="*/ 1646 h 3869"/>
              <a:gd name="T28" fmla="*/ 1686 w 3702"/>
              <a:gd name="T29" fmla="*/ 1739 h 3869"/>
              <a:gd name="T30" fmla="*/ 1716 w 3702"/>
              <a:gd name="T31" fmla="*/ 1448 h 3869"/>
              <a:gd name="T32" fmla="*/ 1624 w 3702"/>
              <a:gd name="T33" fmla="*/ 1210 h 3869"/>
              <a:gd name="T34" fmla="*/ 919 w 3702"/>
              <a:gd name="T35" fmla="*/ 984 h 3869"/>
              <a:gd name="T36" fmla="*/ 672 w 3702"/>
              <a:gd name="T37" fmla="*/ 1165 h 3869"/>
              <a:gd name="T38" fmla="*/ 549 w 3702"/>
              <a:gd name="T39" fmla="*/ 1437 h 3869"/>
              <a:gd name="T40" fmla="*/ 575 w 3702"/>
              <a:gd name="T41" fmla="*/ 1735 h 3869"/>
              <a:gd name="T42" fmla="*/ 843 w 3702"/>
              <a:gd name="T43" fmla="*/ 1646 h 3869"/>
              <a:gd name="T44" fmla="*/ 835 w 3702"/>
              <a:gd name="T45" fmla="*/ 1452 h 3869"/>
              <a:gd name="T46" fmla="*/ 944 w 3702"/>
              <a:gd name="T47" fmla="*/ 1291 h 3869"/>
              <a:gd name="T48" fmla="*/ 1125 w 3702"/>
              <a:gd name="T49" fmla="*/ 1227 h 3869"/>
              <a:gd name="T50" fmla="*/ 1457 w 3702"/>
              <a:gd name="T51" fmla="*/ 1043 h 3869"/>
              <a:gd name="T52" fmla="*/ 1214 w 3702"/>
              <a:gd name="T53" fmla="*/ 951 h 3869"/>
              <a:gd name="T54" fmla="*/ 3145 w 3702"/>
              <a:gd name="T55" fmla="*/ 941 h 3869"/>
              <a:gd name="T56" fmla="*/ 1996 w 3702"/>
              <a:gd name="T57" fmla="*/ 27 h 3869"/>
              <a:gd name="T58" fmla="*/ 2163 w 3702"/>
              <a:gd name="T59" fmla="*/ 170 h 3869"/>
              <a:gd name="T60" fmla="*/ 3576 w 3702"/>
              <a:gd name="T61" fmla="*/ 238 h 3869"/>
              <a:gd name="T62" fmla="*/ 3690 w 3702"/>
              <a:gd name="T63" fmla="*/ 380 h 3869"/>
              <a:gd name="T64" fmla="*/ 3679 w 3702"/>
              <a:gd name="T65" fmla="*/ 571 h 3869"/>
              <a:gd name="T66" fmla="*/ 3548 w 3702"/>
              <a:gd name="T67" fmla="*/ 693 h 3869"/>
              <a:gd name="T68" fmla="*/ 3612 w 3702"/>
              <a:gd name="T69" fmla="*/ 2425 h 3869"/>
              <a:gd name="T70" fmla="*/ 3699 w 3702"/>
              <a:gd name="T71" fmla="*/ 2581 h 3869"/>
              <a:gd name="T72" fmla="*/ 3657 w 3702"/>
              <a:gd name="T73" fmla="*/ 2769 h 3869"/>
              <a:gd name="T74" fmla="*/ 3505 w 3702"/>
              <a:gd name="T75" fmla="*/ 2867 h 3869"/>
              <a:gd name="T76" fmla="*/ 2125 w 3702"/>
              <a:gd name="T77" fmla="*/ 3021 h 3869"/>
              <a:gd name="T78" fmla="*/ 2293 w 3702"/>
              <a:gd name="T79" fmla="*/ 3234 h 3869"/>
              <a:gd name="T80" fmla="*/ 2312 w 3702"/>
              <a:gd name="T81" fmla="*/ 3517 h 3869"/>
              <a:gd name="T82" fmla="*/ 2169 w 3702"/>
              <a:gd name="T83" fmla="*/ 3751 h 3869"/>
              <a:gd name="T84" fmla="*/ 1918 w 3702"/>
              <a:gd name="T85" fmla="*/ 3865 h 3869"/>
              <a:gd name="T86" fmla="*/ 1640 w 3702"/>
              <a:gd name="T87" fmla="*/ 3814 h 3869"/>
              <a:gd name="T88" fmla="*/ 1446 w 3702"/>
              <a:gd name="T89" fmla="*/ 3621 h 3869"/>
              <a:gd name="T90" fmla="*/ 1395 w 3702"/>
              <a:gd name="T91" fmla="*/ 3344 h 3869"/>
              <a:gd name="T92" fmla="*/ 1507 w 3702"/>
              <a:gd name="T93" fmla="*/ 3094 h 3869"/>
              <a:gd name="T94" fmla="*/ 1682 w 3702"/>
              <a:gd name="T95" fmla="*/ 2870 h 3869"/>
              <a:gd name="T96" fmla="*/ 99 w 3702"/>
              <a:gd name="T97" fmla="*/ 2822 h 3869"/>
              <a:gd name="T98" fmla="*/ 4 w 3702"/>
              <a:gd name="T99" fmla="*/ 2662 h 3869"/>
              <a:gd name="T100" fmla="*/ 46 w 3702"/>
              <a:gd name="T101" fmla="*/ 2472 h 3869"/>
              <a:gd name="T102" fmla="*/ 202 w 3702"/>
              <a:gd name="T103" fmla="*/ 2374 h 3869"/>
              <a:gd name="T104" fmla="*/ 70 w 3702"/>
              <a:gd name="T105" fmla="*/ 637 h 3869"/>
              <a:gd name="T106" fmla="*/ 0 w 3702"/>
              <a:gd name="T107" fmla="*/ 459 h 3869"/>
              <a:gd name="T108" fmla="*/ 71 w 3702"/>
              <a:gd name="T109" fmla="*/ 283 h 3869"/>
              <a:gd name="T110" fmla="*/ 242 w 3702"/>
              <a:gd name="T111" fmla="*/ 209 h 3869"/>
              <a:gd name="T112" fmla="*/ 1648 w 3702"/>
              <a:gd name="T113" fmla="*/ 71 h 3869"/>
              <a:gd name="T114" fmla="*/ 1861 w 3702"/>
              <a:gd name="T115" fmla="*/ 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02" h="3869">
                <a:moveTo>
                  <a:pt x="1861" y="3281"/>
                </a:moveTo>
                <a:lnTo>
                  <a:pt x="1834" y="3284"/>
                </a:lnTo>
                <a:lnTo>
                  <a:pt x="1808" y="3293"/>
                </a:lnTo>
                <a:lnTo>
                  <a:pt x="1785" y="3307"/>
                </a:lnTo>
                <a:lnTo>
                  <a:pt x="1766" y="3326"/>
                </a:lnTo>
                <a:lnTo>
                  <a:pt x="1752" y="3349"/>
                </a:lnTo>
                <a:lnTo>
                  <a:pt x="1744" y="3374"/>
                </a:lnTo>
                <a:lnTo>
                  <a:pt x="1740" y="3402"/>
                </a:lnTo>
                <a:lnTo>
                  <a:pt x="1744" y="3429"/>
                </a:lnTo>
                <a:lnTo>
                  <a:pt x="1752" y="3455"/>
                </a:lnTo>
                <a:lnTo>
                  <a:pt x="1766" y="3478"/>
                </a:lnTo>
                <a:lnTo>
                  <a:pt x="1785" y="3496"/>
                </a:lnTo>
                <a:lnTo>
                  <a:pt x="1808" y="3510"/>
                </a:lnTo>
                <a:lnTo>
                  <a:pt x="1834" y="3519"/>
                </a:lnTo>
                <a:lnTo>
                  <a:pt x="1861" y="3523"/>
                </a:lnTo>
                <a:lnTo>
                  <a:pt x="1888" y="3519"/>
                </a:lnTo>
                <a:lnTo>
                  <a:pt x="1914" y="3510"/>
                </a:lnTo>
                <a:lnTo>
                  <a:pt x="1937" y="3496"/>
                </a:lnTo>
                <a:lnTo>
                  <a:pt x="1956" y="3478"/>
                </a:lnTo>
                <a:lnTo>
                  <a:pt x="1970" y="3455"/>
                </a:lnTo>
                <a:lnTo>
                  <a:pt x="1978" y="3429"/>
                </a:lnTo>
                <a:lnTo>
                  <a:pt x="1982" y="3402"/>
                </a:lnTo>
                <a:lnTo>
                  <a:pt x="1978" y="3374"/>
                </a:lnTo>
                <a:lnTo>
                  <a:pt x="1970" y="3349"/>
                </a:lnTo>
                <a:lnTo>
                  <a:pt x="1956" y="3326"/>
                </a:lnTo>
                <a:lnTo>
                  <a:pt x="1937" y="3307"/>
                </a:lnTo>
                <a:lnTo>
                  <a:pt x="1914" y="3293"/>
                </a:lnTo>
                <a:lnTo>
                  <a:pt x="1888" y="3284"/>
                </a:lnTo>
                <a:lnTo>
                  <a:pt x="1861" y="3281"/>
                </a:lnTo>
                <a:close/>
                <a:moveTo>
                  <a:pt x="1981" y="1906"/>
                </a:moveTo>
                <a:lnTo>
                  <a:pt x="1981" y="2139"/>
                </a:lnTo>
                <a:lnTo>
                  <a:pt x="3145" y="2139"/>
                </a:lnTo>
                <a:lnTo>
                  <a:pt x="3145" y="1906"/>
                </a:lnTo>
                <a:lnTo>
                  <a:pt x="1981" y="1906"/>
                </a:lnTo>
                <a:close/>
                <a:moveTo>
                  <a:pt x="1013" y="1821"/>
                </a:moveTo>
                <a:lnTo>
                  <a:pt x="806" y="2028"/>
                </a:lnTo>
                <a:lnTo>
                  <a:pt x="822" y="2038"/>
                </a:lnTo>
                <a:lnTo>
                  <a:pt x="874" y="2067"/>
                </a:lnTo>
                <a:lnTo>
                  <a:pt x="929" y="2090"/>
                </a:lnTo>
                <a:lnTo>
                  <a:pt x="986" y="2108"/>
                </a:lnTo>
                <a:lnTo>
                  <a:pt x="1044" y="2120"/>
                </a:lnTo>
                <a:lnTo>
                  <a:pt x="1102" y="2125"/>
                </a:lnTo>
                <a:lnTo>
                  <a:pt x="1161" y="2125"/>
                </a:lnTo>
                <a:lnTo>
                  <a:pt x="1221" y="2120"/>
                </a:lnTo>
                <a:lnTo>
                  <a:pt x="1279" y="2108"/>
                </a:lnTo>
                <a:lnTo>
                  <a:pt x="1336" y="2090"/>
                </a:lnTo>
                <a:lnTo>
                  <a:pt x="1390" y="2067"/>
                </a:lnTo>
                <a:lnTo>
                  <a:pt x="1443" y="2038"/>
                </a:lnTo>
                <a:lnTo>
                  <a:pt x="1457" y="2028"/>
                </a:lnTo>
                <a:lnTo>
                  <a:pt x="1250" y="1821"/>
                </a:lnTo>
                <a:lnTo>
                  <a:pt x="1242" y="1825"/>
                </a:lnTo>
                <a:lnTo>
                  <a:pt x="1198" y="1838"/>
                </a:lnTo>
                <a:lnTo>
                  <a:pt x="1154" y="1844"/>
                </a:lnTo>
                <a:lnTo>
                  <a:pt x="1109" y="1844"/>
                </a:lnTo>
                <a:lnTo>
                  <a:pt x="1066" y="1838"/>
                </a:lnTo>
                <a:lnTo>
                  <a:pt x="1022" y="1825"/>
                </a:lnTo>
                <a:lnTo>
                  <a:pt x="1013" y="1821"/>
                </a:lnTo>
                <a:close/>
                <a:moveTo>
                  <a:pt x="1981" y="1423"/>
                </a:moveTo>
                <a:lnTo>
                  <a:pt x="1981" y="1657"/>
                </a:lnTo>
                <a:lnTo>
                  <a:pt x="3145" y="1657"/>
                </a:lnTo>
                <a:lnTo>
                  <a:pt x="3145" y="1423"/>
                </a:lnTo>
                <a:lnTo>
                  <a:pt x="1981" y="1423"/>
                </a:lnTo>
                <a:close/>
                <a:moveTo>
                  <a:pt x="1624" y="1210"/>
                </a:moveTo>
                <a:lnTo>
                  <a:pt x="1417" y="1417"/>
                </a:lnTo>
                <a:lnTo>
                  <a:pt x="1421" y="1426"/>
                </a:lnTo>
                <a:lnTo>
                  <a:pt x="1434" y="1469"/>
                </a:lnTo>
                <a:lnTo>
                  <a:pt x="1440" y="1513"/>
                </a:lnTo>
                <a:lnTo>
                  <a:pt x="1440" y="1558"/>
                </a:lnTo>
                <a:lnTo>
                  <a:pt x="1434" y="1602"/>
                </a:lnTo>
                <a:lnTo>
                  <a:pt x="1421" y="1646"/>
                </a:lnTo>
                <a:lnTo>
                  <a:pt x="1417" y="1654"/>
                </a:lnTo>
                <a:lnTo>
                  <a:pt x="1624" y="1861"/>
                </a:lnTo>
                <a:lnTo>
                  <a:pt x="1634" y="1847"/>
                </a:lnTo>
                <a:lnTo>
                  <a:pt x="1663" y="1794"/>
                </a:lnTo>
                <a:lnTo>
                  <a:pt x="1686" y="1739"/>
                </a:lnTo>
                <a:lnTo>
                  <a:pt x="1704" y="1683"/>
                </a:lnTo>
                <a:lnTo>
                  <a:pt x="1716" y="1625"/>
                </a:lnTo>
                <a:lnTo>
                  <a:pt x="1721" y="1565"/>
                </a:lnTo>
                <a:lnTo>
                  <a:pt x="1721" y="1506"/>
                </a:lnTo>
                <a:lnTo>
                  <a:pt x="1716" y="1448"/>
                </a:lnTo>
                <a:lnTo>
                  <a:pt x="1704" y="1390"/>
                </a:lnTo>
                <a:lnTo>
                  <a:pt x="1686" y="1333"/>
                </a:lnTo>
                <a:lnTo>
                  <a:pt x="1663" y="1278"/>
                </a:lnTo>
                <a:lnTo>
                  <a:pt x="1634" y="1225"/>
                </a:lnTo>
                <a:lnTo>
                  <a:pt x="1624" y="1210"/>
                </a:lnTo>
                <a:close/>
                <a:moveTo>
                  <a:pt x="1153" y="945"/>
                </a:moveTo>
                <a:lnTo>
                  <a:pt x="1094" y="946"/>
                </a:lnTo>
                <a:lnTo>
                  <a:pt x="1035" y="953"/>
                </a:lnTo>
                <a:lnTo>
                  <a:pt x="976" y="965"/>
                </a:lnTo>
                <a:lnTo>
                  <a:pt x="919" y="984"/>
                </a:lnTo>
                <a:lnTo>
                  <a:pt x="864" y="1009"/>
                </a:lnTo>
                <a:lnTo>
                  <a:pt x="811" y="1040"/>
                </a:lnTo>
                <a:lnTo>
                  <a:pt x="761" y="1076"/>
                </a:lnTo>
                <a:lnTo>
                  <a:pt x="714" y="1118"/>
                </a:lnTo>
                <a:lnTo>
                  <a:pt x="672" y="1165"/>
                </a:lnTo>
                <a:lnTo>
                  <a:pt x="636" y="1215"/>
                </a:lnTo>
                <a:lnTo>
                  <a:pt x="605" y="1268"/>
                </a:lnTo>
                <a:lnTo>
                  <a:pt x="580" y="1323"/>
                </a:lnTo>
                <a:lnTo>
                  <a:pt x="562" y="1379"/>
                </a:lnTo>
                <a:lnTo>
                  <a:pt x="549" y="1437"/>
                </a:lnTo>
                <a:lnTo>
                  <a:pt x="542" y="1498"/>
                </a:lnTo>
                <a:lnTo>
                  <a:pt x="541" y="1557"/>
                </a:lnTo>
                <a:lnTo>
                  <a:pt x="547" y="1616"/>
                </a:lnTo>
                <a:lnTo>
                  <a:pt x="558" y="1677"/>
                </a:lnTo>
                <a:lnTo>
                  <a:pt x="575" y="1735"/>
                </a:lnTo>
                <a:lnTo>
                  <a:pt x="599" y="1792"/>
                </a:lnTo>
                <a:lnTo>
                  <a:pt x="630" y="1847"/>
                </a:lnTo>
                <a:lnTo>
                  <a:pt x="639" y="1861"/>
                </a:lnTo>
                <a:lnTo>
                  <a:pt x="847" y="1654"/>
                </a:lnTo>
                <a:lnTo>
                  <a:pt x="843" y="1646"/>
                </a:lnTo>
                <a:lnTo>
                  <a:pt x="831" y="1607"/>
                </a:lnTo>
                <a:lnTo>
                  <a:pt x="825" y="1568"/>
                </a:lnTo>
                <a:lnTo>
                  <a:pt x="823" y="1529"/>
                </a:lnTo>
                <a:lnTo>
                  <a:pt x="826" y="1490"/>
                </a:lnTo>
                <a:lnTo>
                  <a:pt x="835" y="1452"/>
                </a:lnTo>
                <a:lnTo>
                  <a:pt x="848" y="1415"/>
                </a:lnTo>
                <a:lnTo>
                  <a:pt x="865" y="1381"/>
                </a:lnTo>
                <a:lnTo>
                  <a:pt x="887" y="1347"/>
                </a:lnTo>
                <a:lnTo>
                  <a:pt x="914" y="1317"/>
                </a:lnTo>
                <a:lnTo>
                  <a:pt x="944" y="1291"/>
                </a:lnTo>
                <a:lnTo>
                  <a:pt x="977" y="1269"/>
                </a:lnTo>
                <a:lnTo>
                  <a:pt x="1011" y="1252"/>
                </a:lnTo>
                <a:lnTo>
                  <a:pt x="1048" y="1238"/>
                </a:lnTo>
                <a:lnTo>
                  <a:pt x="1087" y="1230"/>
                </a:lnTo>
                <a:lnTo>
                  <a:pt x="1125" y="1227"/>
                </a:lnTo>
                <a:lnTo>
                  <a:pt x="1165" y="1229"/>
                </a:lnTo>
                <a:lnTo>
                  <a:pt x="1204" y="1235"/>
                </a:lnTo>
                <a:lnTo>
                  <a:pt x="1242" y="1247"/>
                </a:lnTo>
                <a:lnTo>
                  <a:pt x="1250" y="1250"/>
                </a:lnTo>
                <a:lnTo>
                  <a:pt x="1457" y="1043"/>
                </a:lnTo>
                <a:lnTo>
                  <a:pt x="1443" y="1034"/>
                </a:lnTo>
                <a:lnTo>
                  <a:pt x="1388" y="1003"/>
                </a:lnTo>
                <a:lnTo>
                  <a:pt x="1331" y="979"/>
                </a:lnTo>
                <a:lnTo>
                  <a:pt x="1273" y="961"/>
                </a:lnTo>
                <a:lnTo>
                  <a:pt x="1214" y="951"/>
                </a:lnTo>
                <a:lnTo>
                  <a:pt x="1153" y="945"/>
                </a:lnTo>
                <a:close/>
                <a:moveTo>
                  <a:pt x="1981" y="941"/>
                </a:moveTo>
                <a:lnTo>
                  <a:pt x="1981" y="1175"/>
                </a:lnTo>
                <a:lnTo>
                  <a:pt x="3145" y="1175"/>
                </a:lnTo>
                <a:lnTo>
                  <a:pt x="3145" y="941"/>
                </a:lnTo>
                <a:lnTo>
                  <a:pt x="1981" y="941"/>
                </a:lnTo>
                <a:close/>
                <a:moveTo>
                  <a:pt x="1861" y="0"/>
                </a:moveTo>
                <a:lnTo>
                  <a:pt x="1909" y="3"/>
                </a:lnTo>
                <a:lnTo>
                  <a:pt x="1954" y="12"/>
                </a:lnTo>
                <a:lnTo>
                  <a:pt x="1996" y="27"/>
                </a:lnTo>
                <a:lnTo>
                  <a:pt x="2036" y="47"/>
                </a:lnTo>
                <a:lnTo>
                  <a:pt x="2073" y="71"/>
                </a:lnTo>
                <a:lnTo>
                  <a:pt x="2107" y="100"/>
                </a:lnTo>
                <a:lnTo>
                  <a:pt x="2137" y="134"/>
                </a:lnTo>
                <a:lnTo>
                  <a:pt x="2163" y="170"/>
                </a:lnTo>
                <a:lnTo>
                  <a:pt x="2183" y="209"/>
                </a:lnTo>
                <a:lnTo>
                  <a:pt x="3467" y="209"/>
                </a:lnTo>
                <a:lnTo>
                  <a:pt x="3505" y="213"/>
                </a:lnTo>
                <a:lnTo>
                  <a:pt x="3541" y="222"/>
                </a:lnTo>
                <a:lnTo>
                  <a:pt x="3576" y="238"/>
                </a:lnTo>
                <a:lnTo>
                  <a:pt x="3606" y="258"/>
                </a:lnTo>
                <a:lnTo>
                  <a:pt x="3634" y="283"/>
                </a:lnTo>
                <a:lnTo>
                  <a:pt x="3657" y="312"/>
                </a:lnTo>
                <a:lnTo>
                  <a:pt x="3676" y="344"/>
                </a:lnTo>
                <a:lnTo>
                  <a:pt x="3690" y="380"/>
                </a:lnTo>
                <a:lnTo>
                  <a:pt x="3699" y="419"/>
                </a:lnTo>
                <a:lnTo>
                  <a:pt x="3702" y="459"/>
                </a:lnTo>
                <a:lnTo>
                  <a:pt x="3699" y="498"/>
                </a:lnTo>
                <a:lnTo>
                  <a:pt x="3692" y="535"/>
                </a:lnTo>
                <a:lnTo>
                  <a:pt x="3679" y="571"/>
                </a:lnTo>
                <a:lnTo>
                  <a:pt x="3661" y="603"/>
                </a:lnTo>
                <a:lnTo>
                  <a:pt x="3638" y="631"/>
                </a:lnTo>
                <a:lnTo>
                  <a:pt x="3612" y="656"/>
                </a:lnTo>
                <a:lnTo>
                  <a:pt x="3581" y="676"/>
                </a:lnTo>
                <a:lnTo>
                  <a:pt x="3548" y="693"/>
                </a:lnTo>
                <a:lnTo>
                  <a:pt x="3510" y="703"/>
                </a:lnTo>
                <a:lnTo>
                  <a:pt x="3510" y="2378"/>
                </a:lnTo>
                <a:lnTo>
                  <a:pt x="3548" y="2388"/>
                </a:lnTo>
                <a:lnTo>
                  <a:pt x="3581" y="2404"/>
                </a:lnTo>
                <a:lnTo>
                  <a:pt x="3612" y="2425"/>
                </a:lnTo>
                <a:lnTo>
                  <a:pt x="3638" y="2450"/>
                </a:lnTo>
                <a:lnTo>
                  <a:pt x="3661" y="2478"/>
                </a:lnTo>
                <a:lnTo>
                  <a:pt x="3679" y="2510"/>
                </a:lnTo>
                <a:lnTo>
                  <a:pt x="3692" y="2545"/>
                </a:lnTo>
                <a:lnTo>
                  <a:pt x="3699" y="2581"/>
                </a:lnTo>
                <a:lnTo>
                  <a:pt x="3702" y="2620"/>
                </a:lnTo>
                <a:lnTo>
                  <a:pt x="3699" y="2662"/>
                </a:lnTo>
                <a:lnTo>
                  <a:pt x="3690" y="2700"/>
                </a:lnTo>
                <a:lnTo>
                  <a:pt x="3676" y="2735"/>
                </a:lnTo>
                <a:lnTo>
                  <a:pt x="3657" y="2769"/>
                </a:lnTo>
                <a:lnTo>
                  <a:pt x="3634" y="2797"/>
                </a:lnTo>
                <a:lnTo>
                  <a:pt x="3606" y="2822"/>
                </a:lnTo>
                <a:lnTo>
                  <a:pt x="3576" y="2842"/>
                </a:lnTo>
                <a:lnTo>
                  <a:pt x="3541" y="2857"/>
                </a:lnTo>
                <a:lnTo>
                  <a:pt x="3505" y="2867"/>
                </a:lnTo>
                <a:lnTo>
                  <a:pt x="3467" y="2870"/>
                </a:lnTo>
                <a:lnTo>
                  <a:pt x="2032" y="2870"/>
                </a:lnTo>
                <a:lnTo>
                  <a:pt x="2032" y="2967"/>
                </a:lnTo>
                <a:lnTo>
                  <a:pt x="2080" y="2991"/>
                </a:lnTo>
                <a:lnTo>
                  <a:pt x="2125" y="3021"/>
                </a:lnTo>
                <a:lnTo>
                  <a:pt x="2168" y="3055"/>
                </a:lnTo>
                <a:lnTo>
                  <a:pt x="2207" y="3094"/>
                </a:lnTo>
                <a:lnTo>
                  <a:pt x="2241" y="3137"/>
                </a:lnTo>
                <a:lnTo>
                  <a:pt x="2270" y="3184"/>
                </a:lnTo>
                <a:lnTo>
                  <a:pt x="2293" y="3234"/>
                </a:lnTo>
                <a:lnTo>
                  <a:pt x="2311" y="3287"/>
                </a:lnTo>
                <a:lnTo>
                  <a:pt x="2322" y="3344"/>
                </a:lnTo>
                <a:lnTo>
                  <a:pt x="2326" y="3402"/>
                </a:lnTo>
                <a:lnTo>
                  <a:pt x="2323" y="3460"/>
                </a:lnTo>
                <a:lnTo>
                  <a:pt x="2312" y="3517"/>
                </a:lnTo>
                <a:lnTo>
                  <a:pt x="2295" y="3570"/>
                </a:lnTo>
                <a:lnTo>
                  <a:pt x="2272" y="3621"/>
                </a:lnTo>
                <a:lnTo>
                  <a:pt x="2242" y="3669"/>
                </a:lnTo>
                <a:lnTo>
                  <a:pt x="2208" y="3712"/>
                </a:lnTo>
                <a:lnTo>
                  <a:pt x="2169" y="3751"/>
                </a:lnTo>
                <a:lnTo>
                  <a:pt x="2126" y="3786"/>
                </a:lnTo>
                <a:lnTo>
                  <a:pt x="2079" y="3814"/>
                </a:lnTo>
                <a:lnTo>
                  <a:pt x="2028" y="3838"/>
                </a:lnTo>
                <a:lnTo>
                  <a:pt x="1975" y="3854"/>
                </a:lnTo>
                <a:lnTo>
                  <a:pt x="1918" y="3865"/>
                </a:lnTo>
                <a:lnTo>
                  <a:pt x="1859" y="3869"/>
                </a:lnTo>
                <a:lnTo>
                  <a:pt x="1801" y="3865"/>
                </a:lnTo>
                <a:lnTo>
                  <a:pt x="1745" y="3854"/>
                </a:lnTo>
                <a:lnTo>
                  <a:pt x="1691" y="3838"/>
                </a:lnTo>
                <a:lnTo>
                  <a:pt x="1640" y="3814"/>
                </a:lnTo>
                <a:lnTo>
                  <a:pt x="1592" y="3786"/>
                </a:lnTo>
                <a:lnTo>
                  <a:pt x="1549" y="3751"/>
                </a:lnTo>
                <a:lnTo>
                  <a:pt x="1510" y="3712"/>
                </a:lnTo>
                <a:lnTo>
                  <a:pt x="1475" y="3669"/>
                </a:lnTo>
                <a:lnTo>
                  <a:pt x="1446" y="3621"/>
                </a:lnTo>
                <a:lnTo>
                  <a:pt x="1423" y="3570"/>
                </a:lnTo>
                <a:lnTo>
                  <a:pt x="1405" y="3517"/>
                </a:lnTo>
                <a:lnTo>
                  <a:pt x="1395" y="3460"/>
                </a:lnTo>
                <a:lnTo>
                  <a:pt x="1391" y="3402"/>
                </a:lnTo>
                <a:lnTo>
                  <a:pt x="1395" y="3344"/>
                </a:lnTo>
                <a:lnTo>
                  <a:pt x="1405" y="3287"/>
                </a:lnTo>
                <a:lnTo>
                  <a:pt x="1422" y="3234"/>
                </a:lnTo>
                <a:lnTo>
                  <a:pt x="1446" y="3184"/>
                </a:lnTo>
                <a:lnTo>
                  <a:pt x="1474" y="3137"/>
                </a:lnTo>
                <a:lnTo>
                  <a:pt x="1507" y="3094"/>
                </a:lnTo>
                <a:lnTo>
                  <a:pt x="1546" y="3055"/>
                </a:lnTo>
                <a:lnTo>
                  <a:pt x="1588" y="3021"/>
                </a:lnTo>
                <a:lnTo>
                  <a:pt x="1634" y="2991"/>
                </a:lnTo>
                <a:lnTo>
                  <a:pt x="1682" y="2967"/>
                </a:lnTo>
                <a:lnTo>
                  <a:pt x="1682" y="2870"/>
                </a:lnTo>
                <a:lnTo>
                  <a:pt x="242" y="2870"/>
                </a:lnTo>
                <a:lnTo>
                  <a:pt x="202" y="2867"/>
                </a:lnTo>
                <a:lnTo>
                  <a:pt x="166" y="2857"/>
                </a:lnTo>
                <a:lnTo>
                  <a:pt x="131" y="2842"/>
                </a:lnTo>
                <a:lnTo>
                  <a:pt x="99" y="2822"/>
                </a:lnTo>
                <a:lnTo>
                  <a:pt x="71" y="2797"/>
                </a:lnTo>
                <a:lnTo>
                  <a:pt x="47" y="2769"/>
                </a:lnTo>
                <a:lnTo>
                  <a:pt x="27" y="2735"/>
                </a:lnTo>
                <a:lnTo>
                  <a:pt x="13" y="2700"/>
                </a:lnTo>
                <a:lnTo>
                  <a:pt x="4" y="2662"/>
                </a:lnTo>
                <a:lnTo>
                  <a:pt x="0" y="2620"/>
                </a:lnTo>
                <a:lnTo>
                  <a:pt x="4" y="2580"/>
                </a:lnTo>
                <a:lnTo>
                  <a:pt x="12" y="2541"/>
                </a:lnTo>
                <a:lnTo>
                  <a:pt x="26" y="2504"/>
                </a:lnTo>
                <a:lnTo>
                  <a:pt x="46" y="2472"/>
                </a:lnTo>
                <a:lnTo>
                  <a:pt x="70" y="2443"/>
                </a:lnTo>
                <a:lnTo>
                  <a:pt x="98" y="2418"/>
                </a:lnTo>
                <a:lnTo>
                  <a:pt x="130" y="2398"/>
                </a:lnTo>
                <a:lnTo>
                  <a:pt x="165" y="2384"/>
                </a:lnTo>
                <a:lnTo>
                  <a:pt x="202" y="2374"/>
                </a:lnTo>
                <a:lnTo>
                  <a:pt x="202" y="706"/>
                </a:lnTo>
                <a:lnTo>
                  <a:pt x="165" y="697"/>
                </a:lnTo>
                <a:lnTo>
                  <a:pt x="130" y="682"/>
                </a:lnTo>
                <a:lnTo>
                  <a:pt x="98" y="662"/>
                </a:lnTo>
                <a:lnTo>
                  <a:pt x="70" y="637"/>
                </a:lnTo>
                <a:lnTo>
                  <a:pt x="46" y="608"/>
                </a:lnTo>
                <a:lnTo>
                  <a:pt x="26" y="575"/>
                </a:lnTo>
                <a:lnTo>
                  <a:pt x="12" y="539"/>
                </a:lnTo>
                <a:lnTo>
                  <a:pt x="4" y="500"/>
                </a:lnTo>
                <a:lnTo>
                  <a:pt x="0" y="459"/>
                </a:lnTo>
                <a:lnTo>
                  <a:pt x="4" y="419"/>
                </a:lnTo>
                <a:lnTo>
                  <a:pt x="13" y="380"/>
                </a:lnTo>
                <a:lnTo>
                  <a:pt x="27" y="344"/>
                </a:lnTo>
                <a:lnTo>
                  <a:pt x="47" y="312"/>
                </a:lnTo>
                <a:lnTo>
                  <a:pt x="71" y="283"/>
                </a:lnTo>
                <a:lnTo>
                  <a:pt x="99" y="258"/>
                </a:lnTo>
                <a:lnTo>
                  <a:pt x="131" y="238"/>
                </a:lnTo>
                <a:lnTo>
                  <a:pt x="166" y="222"/>
                </a:lnTo>
                <a:lnTo>
                  <a:pt x="202" y="213"/>
                </a:lnTo>
                <a:lnTo>
                  <a:pt x="242" y="209"/>
                </a:lnTo>
                <a:lnTo>
                  <a:pt x="1539" y="209"/>
                </a:lnTo>
                <a:lnTo>
                  <a:pt x="1559" y="170"/>
                </a:lnTo>
                <a:lnTo>
                  <a:pt x="1585" y="134"/>
                </a:lnTo>
                <a:lnTo>
                  <a:pt x="1615" y="100"/>
                </a:lnTo>
                <a:lnTo>
                  <a:pt x="1648" y="71"/>
                </a:lnTo>
                <a:lnTo>
                  <a:pt x="1686" y="47"/>
                </a:lnTo>
                <a:lnTo>
                  <a:pt x="1726" y="27"/>
                </a:lnTo>
                <a:lnTo>
                  <a:pt x="1769" y="12"/>
                </a:lnTo>
                <a:lnTo>
                  <a:pt x="1814" y="3"/>
                </a:lnTo>
                <a:lnTo>
                  <a:pt x="18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138" name="Group 718"/>
          <p:cNvGrpSpPr>
            <a:grpSpLocks noChangeAspect="1"/>
          </p:cNvGrpSpPr>
          <p:nvPr/>
        </p:nvGrpSpPr>
        <p:grpSpPr bwMode="auto">
          <a:xfrm>
            <a:off x="7367805" y="2614704"/>
            <a:ext cx="314979" cy="171205"/>
            <a:chOff x="1992" y="3167"/>
            <a:chExt cx="953" cy="518"/>
          </a:xfrm>
          <a:solidFill>
            <a:schemeClr val="bg1"/>
          </a:solidFill>
        </p:grpSpPr>
        <p:sp>
          <p:nvSpPr>
            <p:cNvPr id="139" name="Freeform 720"/>
            <p:cNvSpPr>
              <a:spLocks noEditPoints="1"/>
            </p:cNvSpPr>
            <p:nvPr/>
          </p:nvSpPr>
          <p:spPr bwMode="auto">
            <a:xfrm>
              <a:off x="1992" y="3167"/>
              <a:ext cx="953" cy="518"/>
            </a:xfrm>
            <a:custGeom>
              <a:avLst/>
              <a:gdLst>
                <a:gd name="T0" fmla="*/ 3501 w 3812"/>
                <a:gd name="T1" fmla="*/ 548 h 2073"/>
                <a:gd name="T2" fmla="*/ 3361 w 3812"/>
                <a:gd name="T3" fmla="*/ 1440 h 2073"/>
                <a:gd name="T4" fmla="*/ 3323 w 3812"/>
                <a:gd name="T5" fmla="*/ 1533 h 2073"/>
                <a:gd name="T6" fmla="*/ 3251 w 3812"/>
                <a:gd name="T7" fmla="*/ 1599 h 2073"/>
                <a:gd name="T8" fmla="*/ 3152 w 3812"/>
                <a:gd name="T9" fmla="*/ 1625 h 2073"/>
                <a:gd name="T10" fmla="*/ 550 w 3812"/>
                <a:gd name="T11" fmla="*/ 1752 h 2073"/>
                <a:gd name="T12" fmla="*/ 572 w 3812"/>
                <a:gd name="T13" fmla="*/ 1758 h 2073"/>
                <a:gd name="T14" fmla="*/ 3507 w 3812"/>
                <a:gd name="T15" fmla="*/ 1756 h 2073"/>
                <a:gd name="T16" fmla="*/ 3513 w 3812"/>
                <a:gd name="T17" fmla="*/ 1751 h 2073"/>
                <a:gd name="T18" fmla="*/ 3513 w 3812"/>
                <a:gd name="T19" fmla="*/ 550 h 2073"/>
                <a:gd name="T20" fmla="*/ 3509 w 3812"/>
                <a:gd name="T21" fmla="*/ 548 h 2073"/>
                <a:gd name="T22" fmla="*/ 1628 w 3812"/>
                <a:gd name="T23" fmla="*/ 144 h 2073"/>
                <a:gd name="T24" fmla="*/ 1436 w 3812"/>
                <a:gd name="T25" fmla="*/ 194 h 2073"/>
                <a:gd name="T26" fmla="*/ 1272 w 3812"/>
                <a:gd name="T27" fmla="*/ 293 h 2073"/>
                <a:gd name="T28" fmla="*/ 1144 w 3812"/>
                <a:gd name="T29" fmla="*/ 434 h 2073"/>
                <a:gd name="T30" fmla="*/ 1059 w 3812"/>
                <a:gd name="T31" fmla="*/ 609 h 2073"/>
                <a:gd name="T32" fmla="*/ 1029 w 3812"/>
                <a:gd name="T33" fmla="*/ 806 h 2073"/>
                <a:gd name="T34" fmla="*/ 1059 w 3812"/>
                <a:gd name="T35" fmla="*/ 1005 h 2073"/>
                <a:gd name="T36" fmla="*/ 1144 w 3812"/>
                <a:gd name="T37" fmla="*/ 1180 h 2073"/>
                <a:gd name="T38" fmla="*/ 1272 w 3812"/>
                <a:gd name="T39" fmla="*/ 1321 h 2073"/>
                <a:gd name="T40" fmla="*/ 1436 w 3812"/>
                <a:gd name="T41" fmla="*/ 1420 h 2073"/>
                <a:gd name="T42" fmla="*/ 1628 w 3812"/>
                <a:gd name="T43" fmla="*/ 1470 h 2073"/>
                <a:gd name="T44" fmla="*/ 1830 w 3812"/>
                <a:gd name="T45" fmla="*/ 1459 h 2073"/>
                <a:gd name="T46" fmla="*/ 2012 w 3812"/>
                <a:gd name="T47" fmla="*/ 1392 h 2073"/>
                <a:gd name="T48" fmla="*/ 2166 w 3812"/>
                <a:gd name="T49" fmla="*/ 1278 h 2073"/>
                <a:gd name="T50" fmla="*/ 2280 w 3812"/>
                <a:gd name="T51" fmla="*/ 1124 h 2073"/>
                <a:gd name="T52" fmla="*/ 2347 w 3812"/>
                <a:gd name="T53" fmla="*/ 942 h 2073"/>
                <a:gd name="T54" fmla="*/ 2358 w 3812"/>
                <a:gd name="T55" fmla="*/ 738 h 2073"/>
                <a:gd name="T56" fmla="*/ 2308 w 3812"/>
                <a:gd name="T57" fmla="*/ 548 h 2073"/>
                <a:gd name="T58" fmla="*/ 2209 w 3812"/>
                <a:gd name="T59" fmla="*/ 384 h 2073"/>
                <a:gd name="T60" fmla="*/ 2068 w 3812"/>
                <a:gd name="T61" fmla="*/ 255 h 2073"/>
                <a:gd name="T62" fmla="*/ 1893 w 3812"/>
                <a:gd name="T63" fmla="*/ 171 h 2073"/>
                <a:gd name="T64" fmla="*/ 1695 w 3812"/>
                <a:gd name="T65" fmla="*/ 141 h 2073"/>
                <a:gd name="T66" fmla="*/ 3191 w 3812"/>
                <a:gd name="T67" fmla="*/ 3 h 2073"/>
                <a:gd name="T68" fmla="*/ 3289 w 3812"/>
                <a:gd name="T69" fmla="*/ 48 h 2073"/>
                <a:gd name="T70" fmla="*/ 3351 w 3812"/>
                <a:gd name="T71" fmla="*/ 135 h 2073"/>
                <a:gd name="T72" fmla="*/ 3365 w 3812"/>
                <a:gd name="T73" fmla="*/ 232 h 2073"/>
                <a:gd name="T74" fmla="*/ 3593 w 3812"/>
                <a:gd name="T75" fmla="*/ 246 h 2073"/>
                <a:gd name="T76" fmla="*/ 3707 w 3812"/>
                <a:gd name="T77" fmla="*/ 311 h 2073"/>
                <a:gd name="T78" fmla="*/ 3783 w 3812"/>
                <a:gd name="T79" fmla="*/ 418 h 2073"/>
                <a:gd name="T80" fmla="*/ 3812 w 3812"/>
                <a:gd name="T81" fmla="*/ 552 h 2073"/>
                <a:gd name="T82" fmla="*/ 3802 w 3812"/>
                <a:gd name="T83" fmla="*/ 1833 h 2073"/>
                <a:gd name="T84" fmla="*/ 3748 w 3812"/>
                <a:gd name="T85" fmla="*/ 1945 h 2073"/>
                <a:gd name="T86" fmla="*/ 3660 w 3812"/>
                <a:gd name="T87" fmla="*/ 2027 h 2073"/>
                <a:gd name="T88" fmla="*/ 3544 w 3812"/>
                <a:gd name="T89" fmla="*/ 2070 h 2073"/>
                <a:gd name="T90" fmla="*/ 524 w 3812"/>
                <a:gd name="T91" fmla="*/ 2070 h 2073"/>
                <a:gd name="T92" fmla="*/ 397 w 3812"/>
                <a:gd name="T93" fmla="*/ 2019 h 2073"/>
                <a:gd name="T94" fmla="*/ 301 w 3812"/>
                <a:gd name="T95" fmla="*/ 1923 h 2073"/>
                <a:gd name="T96" fmla="*/ 252 w 3812"/>
                <a:gd name="T97" fmla="*/ 1794 h 2073"/>
                <a:gd name="T98" fmla="*/ 223 w 3812"/>
                <a:gd name="T99" fmla="*/ 1625 h 2073"/>
                <a:gd name="T100" fmla="*/ 112 w 3812"/>
                <a:gd name="T101" fmla="*/ 1595 h 2073"/>
                <a:gd name="T102" fmla="*/ 31 w 3812"/>
                <a:gd name="T103" fmla="*/ 1514 h 2073"/>
                <a:gd name="T104" fmla="*/ 0 w 3812"/>
                <a:gd name="T105" fmla="*/ 1404 h 2073"/>
                <a:gd name="T106" fmla="*/ 12 w 3812"/>
                <a:gd name="T107" fmla="*/ 142 h 2073"/>
                <a:gd name="T108" fmla="*/ 67 w 3812"/>
                <a:gd name="T109" fmla="*/ 60 h 2073"/>
                <a:gd name="T110" fmla="*/ 155 w 3812"/>
                <a:gd name="T111" fmla="*/ 10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2" h="2073">
                  <a:moveTo>
                    <a:pt x="3506" y="548"/>
                  </a:moveTo>
                  <a:lnTo>
                    <a:pt x="3504" y="548"/>
                  </a:lnTo>
                  <a:lnTo>
                    <a:pt x="3501" y="548"/>
                  </a:lnTo>
                  <a:lnTo>
                    <a:pt x="3365" y="548"/>
                  </a:lnTo>
                  <a:lnTo>
                    <a:pt x="3365" y="1404"/>
                  </a:lnTo>
                  <a:lnTo>
                    <a:pt x="3361" y="1440"/>
                  </a:lnTo>
                  <a:lnTo>
                    <a:pt x="3353" y="1473"/>
                  </a:lnTo>
                  <a:lnTo>
                    <a:pt x="3341" y="1504"/>
                  </a:lnTo>
                  <a:lnTo>
                    <a:pt x="3323" y="1533"/>
                  </a:lnTo>
                  <a:lnTo>
                    <a:pt x="3303" y="1559"/>
                  </a:lnTo>
                  <a:lnTo>
                    <a:pt x="3278" y="1582"/>
                  </a:lnTo>
                  <a:lnTo>
                    <a:pt x="3251" y="1599"/>
                  </a:lnTo>
                  <a:lnTo>
                    <a:pt x="3219" y="1613"/>
                  </a:lnTo>
                  <a:lnTo>
                    <a:pt x="3187" y="1622"/>
                  </a:lnTo>
                  <a:lnTo>
                    <a:pt x="3152" y="1625"/>
                  </a:lnTo>
                  <a:lnTo>
                    <a:pt x="546" y="1625"/>
                  </a:lnTo>
                  <a:lnTo>
                    <a:pt x="546" y="1747"/>
                  </a:lnTo>
                  <a:lnTo>
                    <a:pt x="550" y="1752"/>
                  </a:lnTo>
                  <a:lnTo>
                    <a:pt x="557" y="1755"/>
                  </a:lnTo>
                  <a:lnTo>
                    <a:pt x="565" y="1758"/>
                  </a:lnTo>
                  <a:lnTo>
                    <a:pt x="572" y="1758"/>
                  </a:lnTo>
                  <a:lnTo>
                    <a:pt x="3501" y="1758"/>
                  </a:lnTo>
                  <a:lnTo>
                    <a:pt x="3505" y="1758"/>
                  </a:lnTo>
                  <a:lnTo>
                    <a:pt x="3507" y="1756"/>
                  </a:lnTo>
                  <a:lnTo>
                    <a:pt x="3509" y="1755"/>
                  </a:lnTo>
                  <a:lnTo>
                    <a:pt x="3512" y="1753"/>
                  </a:lnTo>
                  <a:lnTo>
                    <a:pt x="3513" y="1751"/>
                  </a:lnTo>
                  <a:lnTo>
                    <a:pt x="3514" y="1747"/>
                  </a:lnTo>
                  <a:lnTo>
                    <a:pt x="3514" y="552"/>
                  </a:lnTo>
                  <a:lnTo>
                    <a:pt x="3513" y="550"/>
                  </a:lnTo>
                  <a:lnTo>
                    <a:pt x="3513" y="549"/>
                  </a:lnTo>
                  <a:lnTo>
                    <a:pt x="3511" y="548"/>
                  </a:lnTo>
                  <a:lnTo>
                    <a:pt x="3509" y="548"/>
                  </a:lnTo>
                  <a:lnTo>
                    <a:pt x="3506" y="548"/>
                  </a:lnTo>
                  <a:close/>
                  <a:moveTo>
                    <a:pt x="1695" y="141"/>
                  </a:moveTo>
                  <a:lnTo>
                    <a:pt x="1628" y="144"/>
                  </a:lnTo>
                  <a:lnTo>
                    <a:pt x="1561" y="155"/>
                  </a:lnTo>
                  <a:lnTo>
                    <a:pt x="1497" y="171"/>
                  </a:lnTo>
                  <a:lnTo>
                    <a:pt x="1436" y="194"/>
                  </a:lnTo>
                  <a:lnTo>
                    <a:pt x="1378" y="222"/>
                  </a:lnTo>
                  <a:lnTo>
                    <a:pt x="1323" y="255"/>
                  </a:lnTo>
                  <a:lnTo>
                    <a:pt x="1272" y="293"/>
                  </a:lnTo>
                  <a:lnTo>
                    <a:pt x="1224" y="336"/>
                  </a:lnTo>
                  <a:lnTo>
                    <a:pt x="1182" y="384"/>
                  </a:lnTo>
                  <a:lnTo>
                    <a:pt x="1144" y="434"/>
                  </a:lnTo>
                  <a:lnTo>
                    <a:pt x="1110" y="490"/>
                  </a:lnTo>
                  <a:lnTo>
                    <a:pt x="1082" y="548"/>
                  </a:lnTo>
                  <a:lnTo>
                    <a:pt x="1059" y="609"/>
                  </a:lnTo>
                  <a:lnTo>
                    <a:pt x="1043" y="672"/>
                  </a:lnTo>
                  <a:lnTo>
                    <a:pt x="1033" y="738"/>
                  </a:lnTo>
                  <a:lnTo>
                    <a:pt x="1029" y="806"/>
                  </a:lnTo>
                  <a:lnTo>
                    <a:pt x="1033" y="875"/>
                  </a:lnTo>
                  <a:lnTo>
                    <a:pt x="1043" y="942"/>
                  </a:lnTo>
                  <a:lnTo>
                    <a:pt x="1059" y="1005"/>
                  </a:lnTo>
                  <a:lnTo>
                    <a:pt x="1082" y="1066"/>
                  </a:lnTo>
                  <a:lnTo>
                    <a:pt x="1110" y="1124"/>
                  </a:lnTo>
                  <a:lnTo>
                    <a:pt x="1144" y="1180"/>
                  </a:lnTo>
                  <a:lnTo>
                    <a:pt x="1182" y="1231"/>
                  </a:lnTo>
                  <a:lnTo>
                    <a:pt x="1224" y="1278"/>
                  </a:lnTo>
                  <a:lnTo>
                    <a:pt x="1272" y="1321"/>
                  </a:lnTo>
                  <a:lnTo>
                    <a:pt x="1323" y="1359"/>
                  </a:lnTo>
                  <a:lnTo>
                    <a:pt x="1378" y="1392"/>
                  </a:lnTo>
                  <a:lnTo>
                    <a:pt x="1436" y="1420"/>
                  </a:lnTo>
                  <a:lnTo>
                    <a:pt x="1497" y="1443"/>
                  </a:lnTo>
                  <a:lnTo>
                    <a:pt x="1561" y="1459"/>
                  </a:lnTo>
                  <a:lnTo>
                    <a:pt x="1628" y="1470"/>
                  </a:lnTo>
                  <a:lnTo>
                    <a:pt x="1695" y="1473"/>
                  </a:lnTo>
                  <a:lnTo>
                    <a:pt x="1763" y="1470"/>
                  </a:lnTo>
                  <a:lnTo>
                    <a:pt x="1830" y="1459"/>
                  </a:lnTo>
                  <a:lnTo>
                    <a:pt x="1893" y="1443"/>
                  </a:lnTo>
                  <a:lnTo>
                    <a:pt x="1955" y="1420"/>
                  </a:lnTo>
                  <a:lnTo>
                    <a:pt x="2012" y="1392"/>
                  </a:lnTo>
                  <a:lnTo>
                    <a:pt x="2068" y="1359"/>
                  </a:lnTo>
                  <a:lnTo>
                    <a:pt x="2119" y="1321"/>
                  </a:lnTo>
                  <a:lnTo>
                    <a:pt x="2166" y="1278"/>
                  </a:lnTo>
                  <a:lnTo>
                    <a:pt x="2209" y="1231"/>
                  </a:lnTo>
                  <a:lnTo>
                    <a:pt x="2247" y="1180"/>
                  </a:lnTo>
                  <a:lnTo>
                    <a:pt x="2280" y="1124"/>
                  </a:lnTo>
                  <a:lnTo>
                    <a:pt x="2308" y="1066"/>
                  </a:lnTo>
                  <a:lnTo>
                    <a:pt x="2331" y="1005"/>
                  </a:lnTo>
                  <a:lnTo>
                    <a:pt x="2347" y="942"/>
                  </a:lnTo>
                  <a:lnTo>
                    <a:pt x="2358" y="875"/>
                  </a:lnTo>
                  <a:lnTo>
                    <a:pt x="2361" y="806"/>
                  </a:lnTo>
                  <a:lnTo>
                    <a:pt x="2358" y="738"/>
                  </a:lnTo>
                  <a:lnTo>
                    <a:pt x="2347" y="672"/>
                  </a:lnTo>
                  <a:lnTo>
                    <a:pt x="2331" y="609"/>
                  </a:lnTo>
                  <a:lnTo>
                    <a:pt x="2308" y="548"/>
                  </a:lnTo>
                  <a:lnTo>
                    <a:pt x="2280" y="490"/>
                  </a:lnTo>
                  <a:lnTo>
                    <a:pt x="2247" y="434"/>
                  </a:lnTo>
                  <a:lnTo>
                    <a:pt x="2209" y="384"/>
                  </a:lnTo>
                  <a:lnTo>
                    <a:pt x="2166" y="336"/>
                  </a:lnTo>
                  <a:lnTo>
                    <a:pt x="2119" y="293"/>
                  </a:lnTo>
                  <a:lnTo>
                    <a:pt x="2068" y="255"/>
                  </a:lnTo>
                  <a:lnTo>
                    <a:pt x="2012" y="222"/>
                  </a:lnTo>
                  <a:lnTo>
                    <a:pt x="1955" y="194"/>
                  </a:lnTo>
                  <a:lnTo>
                    <a:pt x="1893" y="171"/>
                  </a:lnTo>
                  <a:lnTo>
                    <a:pt x="1830" y="155"/>
                  </a:lnTo>
                  <a:lnTo>
                    <a:pt x="1763" y="144"/>
                  </a:lnTo>
                  <a:lnTo>
                    <a:pt x="1695" y="141"/>
                  </a:lnTo>
                  <a:close/>
                  <a:moveTo>
                    <a:pt x="223" y="0"/>
                  </a:moveTo>
                  <a:lnTo>
                    <a:pt x="3152" y="0"/>
                  </a:lnTo>
                  <a:lnTo>
                    <a:pt x="3191" y="3"/>
                  </a:lnTo>
                  <a:lnTo>
                    <a:pt x="3226" y="13"/>
                  </a:lnTo>
                  <a:lnTo>
                    <a:pt x="3260" y="28"/>
                  </a:lnTo>
                  <a:lnTo>
                    <a:pt x="3289" y="48"/>
                  </a:lnTo>
                  <a:lnTo>
                    <a:pt x="3315" y="74"/>
                  </a:lnTo>
                  <a:lnTo>
                    <a:pt x="3336" y="103"/>
                  </a:lnTo>
                  <a:lnTo>
                    <a:pt x="3351" y="135"/>
                  </a:lnTo>
                  <a:lnTo>
                    <a:pt x="3361" y="171"/>
                  </a:lnTo>
                  <a:lnTo>
                    <a:pt x="3365" y="209"/>
                  </a:lnTo>
                  <a:lnTo>
                    <a:pt x="3365" y="232"/>
                  </a:lnTo>
                  <a:lnTo>
                    <a:pt x="3501" y="232"/>
                  </a:lnTo>
                  <a:lnTo>
                    <a:pt x="3547" y="236"/>
                  </a:lnTo>
                  <a:lnTo>
                    <a:pt x="3593" y="246"/>
                  </a:lnTo>
                  <a:lnTo>
                    <a:pt x="3634" y="262"/>
                  </a:lnTo>
                  <a:lnTo>
                    <a:pt x="3672" y="284"/>
                  </a:lnTo>
                  <a:lnTo>
                    <a:pt x="3707" y="311"/>
                  </a:lnTo>
                  <a:lnTo>
                    <a:pt x="3737" y="343"/>
                  </a:lnTo>
                  <a:lnTo>
                    <a:pt x="3762" y="379"/>
                  </a:lnTo>
                  <a:lnTo>
                    <a:pt x="3783" y="418"/>
                  </a:lnTo>
                  <a:lnTo>
                    <a:pt x="3799" y="461"/>
                  </a:lnTo>
                  <a:lnTo>
                    <a:pt x="3809" y="505"/>
                  </a:lnTo>
                  <a:lnTo>
                    <a:pt x="3812" y="552"/>
                  </a:lnTo>
                  <a:lnTo>
                    <a:pt x="3812" y="1747"/>
                  </a:lnTo>
                  <a:lnTo>
                    <a:pt x="3810" y="1791"/>
                  </a:lnTo>
                  <a:lnTo>
                    <a:pt x="3802" y="1833"/>
                  </a:lnTo>
                  <a:lnTo>
                    <a:pt x="3788" y="1872"/>
                  </a:lnTo>
                  <a:lnTo>
                    <a:pt x="3770" y="1910"/>
                  </a:lnTo>
                  <a:lnTo>
                    <a:pt x="3748" y="1945"/>
                  </a:lnTo>
                  <a:lnTo>
                    <a:pt x="3722" y="1976"/>
                  </a:lnTo>
                  <a:lnTo>
                    <a:pt x="3693" y="2004"/>
                  </a:lnTo>
                  <a:lnTo>
                    <a:pt x="3660" y="2027"/>
                  </a:lnTo>
                  <a:lnTo>
                    <a:pt x="3624" y="2046"/>
                  </a:lnTo>
                  <a:lnTo>
                    <a:pt x="3584" y="2060"/>
                  </a:lnTo>
                  <a:lnTo>
                    <a:pt x="3544" y="2070"/>
                  </a:lnTo>
                  <a:lnTo>
                    <a:pt x="3501" y="2073"/>
                  </a:lnTo>
                  <a:lnTo>
                    <a:pt x="572" y="2073"/>
                  </a:lnTo>
                  <a:lnTo>
                    <a:pt x="524" y="2070"/>
                  </a:lnTo>
                  <a:lnTo>
                    <a:pt x="479" y="2059"/>
                  </a:lnTo>
                  <a:lnTo>
                    <a:pt x="437" y="2042"/>
                  </a:lnTo>
                  <a:lnTo>
                    <a:pt x="397" y="2019"/>
                  </a:lnTo>
                  <a:lnTo>
                    <a:pt x="360" y="1991"/>
                  </a:lnTo>
                  <a:lnTo>
                    <a:pt x="329" y="1959"/>
                  </a:lnTo>
                  <a:lnTo>
                    <a:pt x="301" y="1923"/>
                  </a:lnTo>
                  <a:lnTo>
                    <a:pt x="280" y="1882"/>
                  </a:lnTo>
                  <a:lnTo>
                    <a:pt x="262" y="1840"/>
                  </a:lnTo>
                  <a:lnTo>
                    <a:pt x="252" y="1794"/>
                  </a:lnTo>
                  <a:lnTo>
                    <a:pt x="248" y="1747"/>
                  </a:lnTo>
                  <a:lnTo>
                    <a:pt x="248" y="1625"/>
                  </a:lnTo>
                  <a:lnTo>
                    <a:pt x="223" y="1625"/>
                  </a:lnTo>
                  <a:lnTo>
                    <a:pt x="184" y="1621"/>
                  </a:lnTo>
                  <a:lnTo>
                    <a:pt x="147" y="1611"/>
                  </a:lnTo>
                  <a:lnTo>
                    <a:pt x="112" y="1595"/>
                  </a:lnTo>
                  <a:lnTo>
                    <a:pt x="81" y="1571"/>
                  </a:lnTo>
                  <a:lnTo>
                    <a:pt x="54" y="1545"/>
                  </a:lnTo>
                  <a:lnTo>
                    <a:pt x="31" y="1514"/>
                  </a:lnTo>
                  <a:lnTo>
                    <a:pt x="15" y="1480"/>
                  </a:lnTo>
                  <a:lnTo>
                    <a:pt x="3" y="1443"/>
                  </a:lnTo>
                  <a:lnTo>
                    <a:pt x="0" y="1404"/>
                  </a:lnTo>
                  <a:lnTo>
                    <a:pt x="0" y="209"/>
                  </a:lnTo>
                  <a:lnTo>
                    <a:pt x="3" y="174"/>
                  </a:lnTo>
                  <a:lnTo>
                    <a:pt x="12" y="142"/>
                  </a:lnTo>
                  <a:lnTo>
                    <a:pt x="25" y="112"/>
                  </a:lnTo>
                  <a:lnTo>
                    <a:pt x="44" y="84"/>
                  </a:lnTo>
                  <a:lnTo>
                    <a:pt x="67" y="60"/>
                  </a:lnTo>
                  <a:lnTo>
                    <a:pt x="94" y="40"/>
                  </a:lnTo>
                  <a:lnTo>
                    <a:pt x="122" y="23"/>
                  </a:lnTo>
                  <a:lnTo>
                    <a:pt x="155" y="10"/>
                  </a:lnTo>
                  <a:lnTo>
                    <a:pt x="188" y="3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0" name="Freeform 721"/>
            <p:cNvSpPr>
              <a:spLocks/>
            </p:cNvSpPr>
            <p:nvPr/>
          </p:nvSpPr>
          <p:spPr bwMode="auto">
            <a:xfrm>
              <a:off x="2347" y="3250"/>
              <a:ext cx="134" cy="244"/>
            </a:xfrm>
            <a:custGeom>
              <a:avLst/>
              <a:gdLst>
                <a:gd name="T0" fmla="*/ 336 w 534"/>
                <a:gd name="T1" fmla="*/ 0 h 978"/>
                <a:gd name="T2" fmla="*/ 366 w 534"/>
                <a:gd name="T3" fmla="*/ 112 h 978"/>
                <a:gd name="T4" fmla="*/ 426 w 534"/>
                <a:gd name="T5" fmla="*/ 139 h 978"/>
                <a:gd name="T6" fmla="*/ 476 w 534"/>
                <a:gd name="T7" fmla="*/ 180 h 978"/>
                <a:gd name="T8" fmla="*/ 513 w 534"/>
                <a:gd name="T9" fmla="*/ 238 h 978"/>
                <a:gd name="T10" fmla="*/ 531 w 534"/>
                <a:gd name="T11" fmla="*/ 307 h 978"/>
                <a:gd name="T12" fmla="*/ 534 w 534"/>
                <a:gd name="T13" fmla="*/ 348 h 978"/>
                <a:gd name="T14" fmla="*/ 336 w 534"/>
                <a:gd name="T15" fmla="*/ 365 h 978"/>
                <a:gd name="T16" fmla="*/ 335 w 534"/>
                <a:gd name="T17" fmla="*/ 324 h 978"/>
                <a:gd name="T18" fmla="*/ 326 w 534"/>
                <a:gd name="T19" fmla="*/ 290 h 978"/>
                <a:gd name="T20" fmla="*/ 307 w 534"/>
                <a:gd name="T21" fmla="*/ 265 h 978"/>
                <a:gd name="T22" fmla="*/ 276 w 534"/>
                <a:gd name="T23" fmla="*/ 257 h 978"/>
                <a:gd name="T24" fmla="*/ 246 w 534"/>
                <a:gd name="T25" fmla="*/ 264 h 978"/>
                <a:gd name="T26" fmla="*/ 230 w 534"/>
                <a:gd name="T27" fmla="*/ 285 h 978"/>
                <a:gd name="T28" fmla="*/ 224 w 534"/>
                <a:gd name="T29" fmla="*/ 317 h 978"/>
                <a:gd name="T30" fmla="*/ 230 w 534"/>
                <a:gd name="T31" fmla="*/ 350 h 978"/>
                <a:gd name="T32" fmla="*/ 251 w 534"/>
                <a:gd name="T33" fmla="*/ 375 h 978"/>
                <a:gd name="T34" fmla="*/ 299 w 534"/>
                <a:gd name="T35" fmla="*/ 400 h 978"/>
                <a:gd name="T36" fmla="*/ 400 w 534"/>
                <a:gd name="T37" fmla="*/ 451 h 978"/>
                <a:gd name="T38" fmla="*/ 471 w 534"/>
                <a:gd name="T39" fmla="*/ 501 h 978"/>
                <a:gd name="T40" fmla="*/ 508 w 534"/>
                <a:gd name="T41" fmla="*/ 552 h 978"/>
                <a:gd name="T42" fmla="*/ 527 w 534"/>
                <a:gd name="T43" fmla="*/ 615 h 978"/>
                <a:gd name="T44" fmla="*/ 527 w 534"/>
                <a:gd name="T45" fmla="*/ 689 h 978"/>
                <a:gd name="T46" fmla="*/ 506 w 534"/>
                <a:gd name="T47" fmla="*/ 752 h 978"/>
                <a:gd name="T48" fmla="*/ 467 w 534"/>
                <a:gd name="T49" fmla="*/ 804 h 978"/>
                <a:gd name="T50" fmla="*/ 418 w 534"/>
                <a:gd name="T51" fmla="*/ 840 h 978"/>
                <a:gd name="T52" fmla="*/ 357 w 534"/>
                <a:gd name="T53" fmla="*/ 862 h 978"/>
                <a:gd name="T54" fmla="*/ 320 w 534"/>
                <a:gd name="T55" fmla="*/ 978 h 978"/>
                <a:gd name="T56" fmla="*/ 219 w 534"/>
                <a:gd name="T57" fmla="*/ 869 h 978"/>
                <a:gd name="T58" fmla="*/ 149 w 534"/>
                <a:gd name="T59" fmla="*/ 851 h 978"/>
                <a:gd name="T60" fmla="*/ 91 w 534"/>
                <a:gd name="T61" fmla="*/ 819 h 978"/>
                <a:gd name="T62" fmla="*/ 45 w 534"/>
                <a:gd name="T63" fmla="*/ 776 h 978"/>
                <a:gd name="T64" fmla="*/ 15 w 534"/>
                <a:gd name="T65" fmla="*/ 722 h 978"/>
                <a:gd name="T66" fmla="*/ 1 w 534"/>
                <a:gd name="T67" fmla="*/ 655 h 978"/>
                <a:gd name="T68" fmla="*/ 0 w 534"/>
                <a:gd name="T69" fmla="*/ 613 h 978"/>
                <a:gd name="T70" fmla="*/ 187 w 534"/>
                <a:gd name="T71" fmla="*/ 597 h 978"/>
                <a:gd name="T72" fmla="*/ 189 w 534"/>
                <a:gd name="T73" fmla="*/ 640 h 978"/>
                <a:gd name="T74" fmla="*/ 203 w 534"/>
                <a:gd name="T75" fmla="*/ 678 h 978"/>
                <a:gd name="T76" fmla="*/ 226 w 534"/>
                <a:gd name="T77" fmla="*/ 701 h 978"/>
                <a:gd name="T78" fmla="*/ 259 w 534"/>
                <a:gd name="T79" fmla="*/ 711 h 978"/>
                <a:gd name="T80" fmla="*/ 293 w 534"/>
                <a:gd name="T81" fmla="*/ 711 h 978"/>
                <a:gd name="T82" fmla="*/ 318 w 534"/>
                <a:gd name="T83" fmla="*/ 697 h 978"/>
                <a:gd name="T84" fmla="*/ 330 w 534"/>
                <a:gd name="T85" fmla="*/ 671 h 978"/>
                <a:gd name="T86" fmla="*/ 330 w 534"/>
                <a:gd name="T87" fmla="*/ 634 h 978"/>
                <a:gd name="T88" fmla="*/ 318 w 534"/>
                <a:gd name="T89" fmla="*/ 605 h 978"/>
                <a:gd name="T90" fmla="*/ 283 w 534"/>
                <a:gd name="T91" fmla="*/ 580 h 978"/>
                <a:gd name="T92" fmla="*/ 200 w 534"/>
                <a:gd name="T93" fmla="*/ 543 h 978"/>
                <a:gd name="T94" fmla="*/ 112 w 534"/>
                <a:gd name="T95" fmla="*/ 494 h 978"/>
                <a:gd name="T96" fmla="*/ 60 w 534"/>
                <a:gd name="T97" fmla="*/ 447 h 978"/>
                <a:gd name="T98" fmla="*/ 31 w 534"/>
                <a:gd name="T99" fmla="*/ 389 h 978"/>
                <a:gd name="T100" fmla="*/ 21 w 534"/>
                <a:gd name="T101" fmla="*/ 316 h 978"/>
                <a:gd name="T102" fmla="*/ 30 w 534"/>
                <a:gd name="T103" fmla="*/ 249 h 978"/>
                <a:gd name="T104" fmla="*/ 58 w 534"/>
                <a:gd name="T105" fmla="*/ 191 h 978"/>
                <a:gd name="T106" fmla="*/ 104 w 534"/>
                <a:gd name="T107" fmla="*/ 146 h 978"/>
                <a:gd name="T108" fmla="*/ 159 w 534"/>
                <a:gd name="T109" fmla="*/ 117 h 978"/>
                <a:gd name="T110" fmla="*/ 219 w 534"/>
                <a:gd name="T111" fmla="*/ 10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4" h="978">
                  <a:moveTo>
                    <a:pt x="219" y="0"/>
                  </a:moveTo>
                  <a:lnTo>
                    <a:pt x="336" y="0"/>
                  </a:lnTo>
                  <a:lnTo>
                    <a:pt x="336" y="104"/>
                  </a:lnTo>
                  <a:lnTo>
                    <a:pt x="366" y="112"/>
                  </a:lnTo>
                  <a:lnTo>
                    <a:pt x="397" y="123"/>
                  </a:lnTo>
                  <a:lnTo>
                    <a:pt x="426" y="139"/>
                  </a:lnTo>
                  <a:lnTo>
                    <a:pt x="453" y="158"/>
                  </a:lnTo>
                  <a:lnTo>
                    <a:pt x="476" y="180"/>
                  </a:lnTo>
                  <a:lnTo>
                    <a:pt x="497" y="208"/>
                  </a:lnTo>
                  <a:lnTo>
                    <a:pt x="513" y="238"/>
                  </a:lnTo>
                  <a:lnTo>
                    <a:pt x="524" y="271"/>
                  </a:lnTo>
                  <a:lnTo>
                    <a:pt x="531" y="307"/>
                  </a:lnTo>
                  <a:lnTo>
                    <a:pt x="534" y="345"/>
                  </a:lnTo>
                  <a:lnTo>
                    <a:pt x="534" y="348"/>
                  </a:lnTo>
                  <a:lnTo>
                    <a:pt x="527" y="365"/>
                  </a:lnTo>
                  <a:lnTo>
                    <a:pt x="336" y="365"/>
                  </a:lnTo>
                  <a:lnTo>
                    <a:pt x="336" y="347"/>
                  </a:lnTo>
                  <a:lnTo>
                    <a:pt x="335" y="324"/>
                  </a:lnTo>
                  <a:lnTo>
                    <a:pt x="331" y="306"/>
                  </a:lnTo>
                  <a:lnTo>
                    <a:pt x="326" y="290"/>
                  </a:lnTo>
                  <a:lnTo>
                    <a:pt x="319" y="277"/>
                  </a:lnTo>
                  <a:lnTo>
                    <a:pt x="307" y="265"/>
                  </a:lnTo>
                  <a:lnTo>
                    <a:pt x="292" y="260"/>
                  </a:lnTo>
                  <a:lnTo>
                    <a:pt x="276" y="257"/>
                  </a:lnTo>
                  <a:lnTo>
                    <a:pt x="260" y="258"/>
                  </a:lnTo>
                  <a:lnTo>
                    <a:pt x="246" y="264"/>
                  </a:lnTo>
                  <a:lnTo>
                    <a:pt x="237" y="272"/>
                  </a:lnTo>
                  <a:lnTo>
                    <a:pt x="230" y="285"/>
                  </a:lnTo>
                  <a:lnTo>
                    <a:pt x="225" y="300"/>
                  </a:lnTo>
                  <a:lnTo>
                    <a:pt x="224" y="317"/>
                  </a:lnTo>
                  <a:lnTo>
                    <a:pt x="225" y="335"/>
                  </a:lnTo>
                  <a:lnTo>
                    <a:pt x="230" y="350"/>
                  </a:lnTo>
                  <a:lnTo>
                    <a:pt x="238" y="362"/>
                  </a:lnTo>
                  <a:lnTo>
                    <a:pt x="251" y="375"/>
                  </a:lnTo>
                  <a:lnTo>
                    <a:pt x="271" y="388"/>
                  </a:lnTo>
                  <a:lnTo>
                    <a:pt x="299" y="400"/>
                  </a:lnTo>
                  <a:lnTo>
                    <a:pt x="353" y="426"/>
                  </a:lnTo>
                  <a:lnTo>
                    <a:pt x="400" y="451"/>
                  </a:lnTo>
                  <a:lnTo>
                    <a:pt x="439" y="477"/>
                  </a:lnTo>
                  <a:lnTo>
                    <a:pt x="471" y="501"/>
                  </a:lnTo>
                  <a:lnTo>
                    <a:pt x="492" y="525"/>
                  </a:lnTo>
                  <a:lnTo>
                    <a:pt x="508" y="552"/>
                  </a:lnTo>
                  <a:lnTo>
                    <a:pt x="520" y="582"/>
                  </a:lnTo>
                  <a:lnTo>
                    <a:pt x="527" y="615"/>
                  </a:lnTo>
                  <a:lnTo>
                    <a:pt x="529" y="654"/>
                  </a:lnTo>
                  <a:lnTo>
                    <a:pt x="527" y="689"/>
                  </a:lnTo>
                  <a:lnTo>
                    <a:pt x="518" y="722"/>
                  </a:lnTo>
                  <a:lnTo>
                    <a:pt x="506" y="752"/>
                  </a:lnTo>
                  <a:lnTo>
                    <a:pt x="488" y="780"/>
                  </a:lnTo>
                  <a:lnTo>
                    <a:pt x="467" y="804"/>
                  </a:lnTo>
                  <a:lnTo>
                    <a:pt x="443" y="823"/>
                  </a:lnTo>
                  <a:lnTo>
                    <a:pt x="418" y="840"/>
                  </a:lnTo>
                  <a:lnTo>
                    <a:pt x="389" y="852"/>
                  </a:lnTo>
                  <a:lnTo>
                    <a:pt x="357" y="862"/>
                  </a:lnTo>
                  <a:lnTo>
                    <a:pt x="320" y="869"/>
                  </a:lnTo>
                  <a:lnTo>
                    <a:pt x="320" y="978"/>
                  </a:lnTo>
                  <a:lnTo>
                    <a:pt x="219" y="978"/>
                  </a:lnTo>
                  <a:lnTo>
                    <a:pt x="219" y="869"/>
                  </a:lnTo>
                  <a:lnTo>
                    <a:pt x="182" y="862"/>
                  </a:lnTo>
                  <a:lnTo>
                    <a:pt x="149" y="851"/>
                  </a:lnTo>
                  <a:lnTo>
                    <a:pt x="119" y="837"/>
                  </a:lnTo>
                  <a:lnTo>
                    <a:pt x="91" y="819"/>
                  </a:lnTo>
                  <a:lnTo>
                    <a:pt x="66" y="798"/>
                  </a:lnTo>
                  <a:lnTo>
                    <a:pt x="45" y="776"/>
                  </a:lnTo>
                  <a:lnTo>
                    <a:pt x="28" y="751"/>
                  </a:lnTo>
                  <a:lnTo>
                    <a:pt x="15" y="722"/>
                  </a:lnTo>
                  <a:lnTo>
                    <a:pt x="6" y="689"/>
                  </a:lnTo>
                  <a:lnTo>
                    <a:pt x="1" y="655"/>
                  </a:lnTo>
                  <a:lnTo>
                    <a:pt x="0" y="617"/>
                  </a:lnTo>
                  <a:lnTo>
                    <a:pt x="0" y="613"/>
                  </a:lnTo>
                  <a:lnTo>
                    <a:pt x="7" y="597"/>
                  </a:lnTo>
                  <a:lnTo>
                    <a:pt x="187" y="597"/>
                  </a:lnTo>
                  <a:lnTo>
                    <a:pt x="187" y="614"/>
                  </a:lnTo>
                  <a:lnTo>
                    <a:pt x="189" y="640"/>
                  </a:lnTo>
                  <a:lnTo>
                    <a:pt x="195" y="661"/>
                  </a:lnTo>
                  <a:lnTo>
                    <a:pt x="203" y="678"/>
                  </a:lnTo>
                  <a:lnTo>
                    <a:pt x="214" y="691"/>
                  </a:lnTo>
                  <a:lnTo>
                    <a:pt x="226" y="701"/>
                  </a:lnTo>
                  <a:lnTo>
                    <a:pt x="241" y="708"/>
                  </a:lnTo>
                  <a:lnTo>
                    <a:pt x="259" y="711"/>
                  </a:lnTo>
                  <a:lnTo>
                    <a:pt x="276" y="713"/>
                  </a:lnTo>
                  <a:lnTo>
                    <a:pt x="293" y="711"/>
                  </a:lnTo>
                  <a:lnTo>
                    <a:pt x="307" y="707"/>
                  </a:lnTo>
                  <a:lnTo>
                    <a:pt x="318" y="697"/>
                  </a:lnTo>
                  <a:lnTo>
                    <a:pt x="326" y="686"/>
                  </a:lnTo>
                  <a:lnTo>
                    <a:pt x="330" y="671"/>
                  </a:lnTo>
                  <a:lnTo>
                    <a:pt x="331" y="655"/>
                  </a:lnTo>
                  <a:lnTo>
                    <a:pt x="330" y="634"/>
                  </a:lnTo>
                  <a:lnTo>
                    <a:pt x="326" y="618"/>
                  </a:lnTo>
                  <a:lnTo>
                    <a:pt x="318" y="605"/>
                  </a:lnTo>
                  <a:lnTo>
                    <a:pt x="302" y="592"/>
                  </a:lnTo>
                  <a:lnTo>
                    <a:pt x="283" y="580"/>
                  </a:lnTo>
                  <a:lnTo>
                    <a:pt x="256" y="567"/>
                  </a:lnTo>
                  <a:lnTo>
                    <a:pt x="200" y="543"/>
                  </a:lnTo>
                  <a:lnTo>
                    <a:pt x="152" y="518"/>
                  </a:lnTo>
                  <a:lnTo>
                    <a:pt x="112" y="494"/>
                  </a:lnTo>
                  <a:lnTo>
                    <a:pt x="81" y="469"/>
                  </a:lnTo>
                  <a:lnTo>
                    <a:pt x="60" y="447"/>
                  </a:lnTo>
                  <a:lnTo>
                    <a:pt x="43" y="419"/>
                  </a:lnTo>
                  <a:lnTo>
                    <a:pt x="31" y="389"/>
                  </a:lnTo>
                  <a:lnTo>
                    <a:pt x="23" y="354"/>
                  </a:lnTo>
                  <a:lnTo>
                    <a:pt x="21" y="316"/>
                  </a:lnTo>
                  <a:lnTo>
                    <a:pt x="23" y="281"/>
                  </a:lnTo>
                  <a:lnTo>
                    <a:pt x="30" y="249"/>
                  </a:lnTo>
                  <a:lnTo>
                    <a:pt x="41" y="219"/>
                  </a:lnTo>
                  <a:lnTo>
                    <a:pt x="58" y="191"/>
                  </a:lnTo>
                  <a:lnTo>
                    <a:pt x="80" y="167"/>
                  </a:lnTo>
                  <a:lnTo>
                    <a:pt x="104" y="146"/>
                  </a:lnTo>
                  <a:lnTo>
                    <a:pt x="130" y="130"/>
                  </a:lnTo>
                  <a:lnTo>
                    <a:pt x="159" y="117"/>
                  </a:lnTo>
                  <a:lnTo>
                    <a:pt x="189" y="107"/>
                  </a:lnTo>
                  <a:lnTo>
                    <a:pt x="219" y="101"/>
                  </a:lnTo>
                  <a:lnTo>
                    <a:pt x="2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41" name="Freeform 726"/>
          <p:cNvSpPr>
            <a:spLocks noEditPoints="1"/>
          </p:cNvSpPr>
          <p:nvPr/>
        </p:nvSpPr>
        <p:spPr bwMode="auto">
          <a:xfrm>
            <a:off x="4970836" y="5289225"/>
            <a:ext cx="148056" cy="227283"/>
          </a:xfrm>
          <a:custGeom>
            <a:avLst/>
            <a:gdLst>
              <a:gd name="T0" fmla="*/ 1606 w 2433"/>
              <a:gd name="T1" fmla="*/ 3172 h 3735"/>
              <a:gd name="T2" fmla="*/ 1669 w 2433"/>
              <a:gd name="T3" fmla="*/ 3514 h 3735"/>
              <a:gd name="T4" fmla="*/ 2008 w 2433"/>
              <a:gd name="T5" fmla="*/ 3481 h 3735"/>
              <a:gd name="T6" fmla="*/ 2008 w 2433"/>
              <a:gd name="T7" fmla="*/ 3125 h 3735"/>
              <a:gd name="T8" fmla="*/ 1093 w 2433"/>
              <a:gd name="T9" fmla="*/ 3084 h 3735"/>
              <a:gd name="T10" fmla="*/ 1000 w 2433"/>
              <a:gd name="T11" fmla="*/ 3407 h 3735"/>
              <a:gd name="T12" fmla="*/ 1120 w 2433"/>
              <a:gd name="T13" fmla="*/ 3527 h 3735"/>
              <a:gd name="T14" fmla="*/ 1430 w 2433"/>
              <a:gd name="T15" fmla="*/ 3434 h 3735"/>
              <a:gd name="T16" fmla="*/ 1366 w 2433"/>
              <a:gd name="T17" fmla="*/ 3093 h 3735"/>
              <a:gd name="T18" fmla="*/ 443 w 2433"/>
              <a:gd name="T19" fmla="*/ 3107 h 3735"/>
              <a:gd name="T20" fmla="*/ 411 w 2433"/>
              <a:gd name="T21" fmla="*/ 3460 h 3735"/>
              <a:gd name="T22" fmla="*/ 739 w 2433"/>
              <a:gd name="T23" fmla="*/ 3523 h 3735"/>
              <a:gd name="T24" fmla="*/ 831 w 2433"/>
              <a:gd name="T25" fmla="*/ 3201 h 3735"/>
              <a:gd name="T26" fmla="*/ 711 w 2433"/>
              <a:gd name="T27" fmla="*/ 3081 h 3735"/>
              <a:gd name="T28" fmla="*/ 1615 w 2433"/>
              <a:gd name="T29" fmla="*/ 2544 h 3735"/>
              <a:gd name="T30" fmla="*/ 1648 w 2433"/>
              <a:gd name="T31" fmla="*/ 2897 h 3735"/>
              <a:gd name="T32" fmla="*/ 1990 w 2433"/>
              <a:gd name="T33" fmla="*/ 2897 h 3735"/>
              <a:gd name="T34" fmla="*/ 2023 w 2433"/>
              <a:gd name="T35" fmla="*/ 2544 h 3735"/>
              <a:gd name="T36" fmla="*/ 1120 w 2433"/>
              <a:gd name="T37" fmla="*/ 2478 h 3735"/>
              <a:gd name="T38" fmla="*/ 1000 w 2433"/>
              <a:gd name="T39" fmla="*/ 2598 h 3735"/>
              <a:gd name="T40" fmla="*/ 1093 w 2433"/>
              <a:gd name="T41" fmla="*/ 2921 h 3735"/>
              <a:gd name="T42" fmla="*/ 1421 w 2433"/>
              <a:gd name="T43" fmla="*/ 2857 h 3735"/>
              <a:gd name="T44" fmla="*/ 1388 w 2433"/>
              <a:gd name="T45" fmla="*/ 2504 h 3735"/>
              <a:gd name="T46" fmla="*/ 466 w 2433"/>
              <a:gd name="T47" fmla="*/ 2490 h 3735"/>
              <a:gd name="T48" fmla="*/ 402 w 2433"/>
              <a:gd name="T49" fmla="*/ 2832 h 3735"/>
              <a:gd name="T50" fmla="*/ 711 w 2433"/>
              <a:gd name="T51" fmla="*/ 2923 h 3735"/>
              <a:gd name="T52" fmla="*/ 831 w 2433"/>
              <a:gd name="T53" fmla="*/ 2804 h 3735"/>
              <a:gd name="T54" fmla="*/ 739 w 2433"/>
              <a:gd name="T55" fmla="*/ 2481 h 3735"/>
              <a:gd name="T56" fmla="*/ 1629 w 2433"/>
              <a:gd name="T57" fmla="*/ 1920 h 3735"/>
              <a:gd name="T58" fmla="*/ 1629 w 2433"/>
              <a:gd name="T59" fmla="*/ 2276 h 3735"/>
              <a:gd name="T60" fmla="*/ 1968 w 2433"/>
              <a:gd name="T61" fmla="*/ 2309 h 3735"/>
              <a:gd name="T62" fmla="*/ 2032 w 2433"/>
              <a:gd name="T63" fmla="*/ 1967 h 3735"/>
              <a:gd name="T64" fmla="*/ 1722 w 2433"/>
              <a:gd name="T65" fmla="*/ 1875 h 3735"/>
              <a:gd name="T66" fmla="*/ 1004 w 2433"/>
              <a:gd name="T67" fmla="*/ 1967 h 3735"/>
              <a:gd name="T68" fmla="*/ 1068 w 2433"/>
              <a:gd name="T69" fmla="*/ 2309 h 3735"/>
              <a:gd name="T70" fmla="*/ 1407 w 2433"/>
              <a:gd name="T71" fmla="*/ 2276 h 3735"/>
              <a:gd name="T72" fmla="*/ 1407 w 2433"/>
              <a:gd name="T73" fmla="*/ 1920 h 3735"/>
              <a:gd name="T74" fmla="*/ 491 w 2433"/>
              <a:gd name="T75" fmla="*/ 1878 h 3735"/>
              <a:gd name="T76" fmla="*/ 399 w 2433"/>
              <a:gd name="T77" fmla="*/ 2201 h 3735"/>
              <a:gd name="T78" fmla="*/ 519 w 2433"/>
              <a:gd name="T79" fmla="*/ 2321 h 3735"/>
              <a:gd name="T80" fmla="*/ 828 w 2433"/>
              <a:gd name="T81" fmla="*/ 2229 h 3735"/>
              <a:gd name="T82" fmla="*/ 764 w 2433"/>
              <a:gd name="T83" fmla="*/ 1887 h 3735"/>
              <a:gd name="T84" fmla="*/ 500 w 2433"/>
              <a:gd name="T85" fmla="*/ 1113 h 3735"/>
              <a:gd name="T86" fmla="*/ 399 w 2433"/>
              <a:gd name="T87" fmla="*/ 1501 h 3735"/>
              <a:gd name="T88" fmla="*/ 532 w 2433"/>
              <a:gd name="T89" fmla="*/ 1693 h 3735"/>
              <a:gd name="T90" fmla="*/ 1962 w 2433"/>
              <a:gd name="T91" fmla="*/ 1658 h 3735"/>
              <a:gd name="T92" fmla="*/ 2032 w 2433"/>
              <a:gd name="T93" fmla="*/ 1253 h 3735"/>
              <a:gd name="T94" fmla="*/ 1867 w 2433"/>
              <a:gd name="T95" fmla="*/ 1088 h 3735"/>
              <a:gd name="T96" fmla="*/ 1536 w 2433"/>
              <a:gd name="T97" fmla="*/ 240 h 3735"/>
              <a:gd name="T98" fmla="*/ 1796 w 2433"/>
              <a:gd name="T99" fmla="*/ 0 h 3735"/>
              <a:gd name="T100" fmla="*/ 1915 w 2433"/>
              <a:gd name="T101" fmla="*/ 120 h 3735"/>
              <a:gd name="T102" fmla="*/ 2338 w 2433"/>
              <a:gd name="T103" fmla="*/ 413 h 3735"/>
              <a:gd name="T104" fmla="*/ 2433 w 2433"/>
              <a:gd name="T105" fmla="*/ 3455 h 3735"/>
              <a:gd name="T106" fmla="*/ 2307 w 2433"/>
              <a:gd name="T107" fmla="*/ 3690 h 3735"/>
              <a:gd name="T108" fmla="*/ 198 w 2433"/>
              <a:gd name="T109" fmla="*/ 3724 h 3735"/>
              <a:gd name="T110" fmla="*/ 11 w 2433"/>
              <a:gd name="T111" fmla="*/ 3536 h 3735"/>
              <a:gd name="T112" fmla="*/ 44 w 2433"/>
              <a:gd name="T113" fmla="*/ 472 h 3735"/>
              <a:gd name="T114" fmla="*/ 279 w 2433"/>
              <a:gd name="T115" fmla="*/ 344 h 3735"/>
              <a:gd name="T116" fmla="*/ 585 w 2433"/>
              <a:gd name="T117" fmla="*/ 12 h 3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33" h="3735">
                <a:moveTo>
                  <a:pt x="1722" y="3081"/>
                </a:moveTo>
                <a:lnTo>
                  <a:pt x="1695" y="3084"/>
                </a:lnTo>
                <a:lnTo>
                  <a:pt x="1669" y="3093"/>
                </a:lnTo>
                <a:lnTo>
                  <a:pt x="1648" y="3107"/>
                </a:lnTo>
                <a:lnTo>
                  <a:pt x="1629" y="3125"/>
                </a:lnTo>
                <a:lnTo>
                  <a:pt x="1615" y="3148"/>
                </a:lnTo>
                <a:lnTo>
                  <a:pt x="1606" y="3172"/>
                </a:lnTo>
                <a:lnTo>
                  <a:pt x="1603" y="3201"/>
                </a:lnTo>
                <a:lnTo>
                  <a:pt x="1603" y="3407"/>
                </a:lnTo>
                <a:lnTo>
                  <a:pt x="1606" y="3434"/>
                </a:lnTo>
                <a:lnTo>
                  <a:pt x="1615" y="3460"/>
                </a:lnTo>
                <a:lnTo>
                  <a:pt x="1629" y="3481"/>
                </a:lnTo>
                <a:lnTo>
                  <a:pt x="1648" y="3501"/>
                </a:lnTo>
                <a:lnTo>
                  <a:pt x="1669" y="3514"/>
                </a:lnTo>
                <a:lnTo>
                  <a:pt x="1695" y="3523"/>
                </a:lnTo>
                <a:lnTo>
                  <a:pt x="1722" y="3527"/>
                </a:lnTo>
                <a:lnTo>
                  <a:pt x="1915" y="3527"/>
                </a:lnTo>
                <a:lnTo>
                  <a:pt x="1943" y="3523"/>
                </a:lnTo>
                <a:lnTo>
                  <a:pt x="1968" y="3514"/>
                </a:lnTo>
                <a:lnTo>
                  <a:pt x="1990" y="3501"/>
                </a:lnTo>
                <a:lnTo>
                  <a:pt x="2008" y="3481"/>
                </a:lnTo>
                <a:lnTo>
                  <a:pt x="2023" y="3460"/>
                </a:lnTo>
                <a:lnTo>
                  <a:pt x="2032" y="3434"/>
                </a:lnTo>
                <a:lnTo>
                  <a:pt x="2034" y="3407"/>
                </a:lnTo>
                <a:lnTo>
                  <a:pt x="2034" y="3201"/>
                </a:lnTo>
                <a:lnTo>
                  <a:pt x="2032" y="3172"/>
                </a:lnTo>
                <a:lnTo>
                  <a:pt x="2023" y="3148"/>
                </a:lnTo>
                <a:lnTo>
                  <a:pt x="2008" y="3125"/>
                </a:lnTo>
                <a:lnTo>
                  <a:pt x="1990" y="3107"/>
                </a:lnTo>
                <a:lnTo>
                  <a:pt x="1968" y="3093"/>
                </a:lnTo>
                <a:lnTo>
                  <a:pt x="1943" y="3084"/>
                </a:lnTo>
                <a:lnTo>
                  <a:pt x="1915" y="3081"/>
                </a:lnTo>
                <a:lnTo>
                  <a:pt x="1722" y="3081"/>
                </a:lnTo>
                <a:close/>
                <a:moveTo>
                  <a:pt x="1120" y="3081"/>
                </a:moveTo>
                <a:lnTo>
                  <a:pt x="1093" y="3084"/>
                </a:lnTo>
                <a:lnTo>
                  <a:pt x="1068" y="3093"/>
                </a:lnTo>
                <a:lnTo>
                  <a:pt x="1045" y="3107"/>
                </a:lnTo>
                <a:lnTo>
                  <a:pt x="1027" y="3125"/>
                </a:lnTo>
                <a:lnTo>
                  <a:pt x="1013" y="3148"/>
                </a:lnTo>
                <a:lnTo>
                  <a:pt x="1004" y="3172"/>
                </a:lnTo>
                <a:lnTo>
                  <a:pt x="1000" y="3201"/>
                </a:lnTo>
                <a:lnTo>
                  <a:pt x="1000" y="3407"/>
                </a:lnTo>
                <a:lnTo>
                  <a:pt x="1004" y="3434"/>
                </a:lnTo>
                <a:lnTo>
                  <a:pt x="1013" y="3460"/>
                </a:lnTo>
                <a:lnTo>
                  <a:pt x="1027" y="3481"/>
                </a:lnTo>
                <a:lnTo>
                  <a:pt x="1045" y="3501"/>
                </a:lnTo>
                <a:lnTo>
                  <a:pt x="1068" y="3514"/>
                </a:lnTo>
                <a:lnTo>
                  <a:pt x="1093" y="3523"/>
                </a:lnTo>
                <a:lnTo>
                  <a:pt x="1120" y="3527"/>
                </a:lnTo>
                <a:lnTo>
                  <a:pt x="1313" y="3527"/>
                </a:lnTo>
                <a:lnTo>
                  <a:pt x="1340" y="3523"/>
                </a:lnTo>
                <a:lnTo>
                  <a:pt x="1366" y="3514"/>
                </a:lnTo>
                <a:lnTo>
                  <a:pt x="1388" y="3501"/>
                </a:lnTo>
                <a:lnTo>
                  <a:pt x="1407" y="3481"/>
                </a:lnTo>
                <a:lnTo>
                  <a:pt x="1421" y="3460"/>
                </a:lnTo>
                <a:lnTo>
                  <a:pt x="1430" y="3434"/>
                </a:lnTo>
                <a:lnTo>
                  <a:pt x="1433" y="3407"/>
                </a:lnTo>
                <a:lnTo>
                  <a:pt x="1433" y="3201"/>
                </a:lnTo>
                <a:lnTo>
                  <a:pt x="1430" y="3172"/>
                </a:lnTo>
                <a:lnTo>
                  <a:pt x="1421" y="3148"/>
                </a:lnTo>
                <a:lnTo>
                  <a:pt x="1407" y="3125"/>
                </a:lnTo>
                <a:lnTo>
                  <a:pt x="1388" y="3107"/>
                </a:lnTo>
                <a:lnTo>
                  <a:pt x="1366" y="3093"/>
                </a:lnTo>
                <a:lnTo>
                  <a:pt x="1340" y="3084"/>
                </a:lnTo>
                <a:lnTo>
                  <a:pt x="1313" y="3081"/>
                </a:lnTo>
                <a:lnTo>
                  <a:pt x="1120" y="3081"/>
                </a:lnTo>
                <a:close/>
                <a:moveTo>
                  <a:pt x="519" y="3081"/>
                </a:moveTo>
                <a:lnTo>
                  <a:pt x="491" y="3084"/>
                </a:lnTo>
                <a:lnTo>
                  <a:pt x="466" y="3093"/>
                </a:lnTo>
                <a:lnTo>
                  <a:pt x="443" y="3107"/>
                </a:lnTo>
                <a:lnTo>
                  <a:pt x="425" y="3125"/>
                </a:lnTo>
                <a:lnTo>
                  <a:pt x="411" y="3148"/>
                </a:lnTo>
                <a:lnTo>
                  <a:pt x="402" y="3172"/>
                </a:lnTo>
                <a:lnTo>
                  <a:pt x="399" y="3201"/>
                </a:lnTo>
                <a:lnTo>
                  <a:pt x="399" y="3407"/>
                </a:lnTo>
                <a:lnTo>
                  <a:pt x="402" y="3434"/>
                </a:lnTo>
                <a:lnTo>
                  <a:pt x="411" y="3460"/>
                </a:lnTo>
                <a:lnTo>
                  <a:pt x="425" y="3481"/>
                </a:lnTo>
                <a:lnTo>
                  <a:pt x="443" y="3501"/>
                </a:lnTo>
                <a:lnTo>
                  <a:pt x="466" y="3514"/>
                </a:lnTo>
                <a:lnTo>
                  <a:pt x="491" y="3523"/>
                </a:lnTo>
                <a:lnTo>
                  <a:pt x="519" y="3527"/>
                </a:lnTo>
                <a:lnTo>
                  <a:pt x="711" y="3527"/>
                </a:lnTo>
                <a:lnTo>
                  <a:pt x="739" y="3523"/>
                </a:lnTo>
                <a:lnTo>
                  <a:pt x="764" y="3514"/>
                </a:lnTo>
                <a:lnTo>
                  <a:pt x="787" y="3501"/>
                </a:lnTo>
                <a:lnTo>
                  <a:pt x="805" y="3481"/>
                </a:lnTo>
                <a:lnTo>
                  <a:pt x="819" y="3460"/>
                </a:lnTo>
                <a:lnTo>
                  <a:pt x="828" y="3434"/>
                </a:lnTo>
                <a:lnTo>
                  <a:pt x="831" y="3407"/>
                </a:lnTo>
                <a:lnTo>
                  <a:pt x="831" y="3201"/>
                </a:lnTo>
                <a:lnTo>
                  <a:pt x="828" y="3172"/>
                </a:lnTo>
                <a:lnTo>
                  <a:pt x="819" y="3148"/>
                </a:lnTo>
                <a:lnTo>
                  <a:pt x="805" y="3125"/>
                </a:lnTo>
                <a:lnTo>
                  <a:pt x="787" y="3107"/>
                </a:lnTo>
                <a:lnTo>
                  <a:pt x="764" y="3093"/>
                </a:lnTo>
                <a:lnTo>
                  <a:pt x="739" y="3084"/>
                </a:lnTo>
                <a:lnTo>
                  <a:pt x="711" y="3081"/>
                </a:lnTo>
                <a:lnTo>
                  <a:pt x="519" y="3081"/>
                </a:lnTo>
                <a:close/>
                <a:moveTo>
                  <a:pt x="1722" y="2478"/>
                </a:moveTo>
                <a:lnTo>
                  <a:pt x="1695" y="2481"/>
                </a:lnTo>
                <a:lnTo>
                  <a:pt x="1669" y="2490"/>
                </a:lnTo>
                <a:lnTo>
                  <a:pt x="1648" y="2504"/>
                </a:lnTo>
                <a:lnTo>
                  <a:pt x="1629" y="2523"/>
                </a:lnTo>
                <a:lnTo>
                  <a:pt x="1615" y="2544"/>
                </a:lnTo>
                <a:lnTo>
                  <a:pt x="1606" y="2570"/>
                </a:lnTo>
                <a:lnTo>
                  <a:pt x="1603" y="2598"/>
                </a:lnTo>
                <a:lnTo>
                  <a:pt x="1603" y="2804"/>
                </a:lnTo>
                <a:lnTo>
                  <a:pt x="1606" y="2832"/>
                </a:lnTo>
                <a:lnTo>
                  <a:pt x="1615" y="2857"/>
                </a:lnTo>
                <a:lnTo>
                  <a:pt x="1629" y="2879"/>
                </a:lnTo>
                <a:lnTo>
                  <a:pt x="1648" y="2897"/>
                </a:lnTo>
                <a:lnTo>
                  <a:pt x="1669" y="2912"/>
                </a:lnTo>
                <a:lnTo>
                  <a:pt x="1695" y="2921"/>
                </a:lnTo>
                <a:lnTo>
                  <a:pt x="1722" y="2923"/>
                </a:lnTo>
                <a:lnTo>
                  <a:pt x="1915" y="2923"/>
                </a:lnTo>
                <a:lnTo>
                  <a:pt x="1943" y="2921"/>
                </a:lnTo>
                <a:lnTo>
                  <a:pt x="1968" y="2912"/>
                </a:lnTo>
                <a:lnTo>
                  <a:pt x="1990" y="2897"/>
                </a:lnTo>
                <a:lnTo>
                  <a:pt x="2008" y="2879"/>
                </a:lnTo>
                <a:lnTo>
                  <a:pt x="2023" y="2857"/>
                </a:lnTo>
                <a:lnTo>
                  <a:pt x="2032" y="2832"/>
                </a:lnTo>
                <a:lnTo>
                  <a:pt x="2034" y="2804"/>
                </a:lnTo>
                <a:lnTo>
                  <a:pt x="2034" y="2598"/>
                </a:lnTo>
                <a:lnTo>
                  <a:pt x="2032" y="2570"/>
                </a:lnTo>
                <a:lnTo>
                  <a:pt x="2023" y="2544"/>
                </a:lnTo>
                <a:lnTo>
                  <a:pt x="2008" y="2523"/>
                </a:lnTo>
                <a:lnTo>
                  <a:pt x="1990" y="2504"/>
                </a:lnTo>
                <a:lnTo>
                  <a:pt x="1968" y="2490"/>
                </a:lnTo>
                <a:lnTo>
                  <a:pt x="1943" y="2481"/>
                </a:lnTo>
                <a:lnTo>
                  <a:pt x="1915" y="2478"/>
                </a:lnTo>
                <a:lnTo>
                  <a:pt x="1722" y="2478"/>
                </a:lnTo>
                <a:close/>
                <a:moveTo>
                  <a:pt x="1120" y="2478"/>
                </a:moveTo>
                <a:lnTo>
                  <a:pt x="1093" y="2481"/>
                </a:lnTo>
                <a:lnTo>
                  <a:pt x="1068" y="2490"/>
                </a:lnTo>
                <a:lnTo>
                  <a:pt x="1045" y="2504"/>
                </a:lnTo>
                <a:lnTo>
                  <a:pt x="1027" y="2523"/>
                </a:lnTo>
                <a:lnTo>
                  <a:pt x="1013" y="2544"/>
                </a:lnTo>
                <a:lnTo>
                  <a:pt x="1004" y="2570"/>
                </a:lnTo>
                <a:lnTo>
                  <a:pt x="1000" y="2598"/>
                </a:lnTo>
                <a:lnTo>
                  <a:pt x="1000" y="2804"/>
                </a:lnTo>
                <a:lnTo>
                  <a:pt x="1004" y="2832"/>
                </a:lnTo>
                <a:lnTo>
                  <a:pt x="1013" y="2857"/>
                </a:lnTo>
                <a:lnTo>
                  <a:pt x="1027" y="2879"/>
                </a:lnTo>
                <a:lnTo>
                  <a:pt x="1045" y="2897"/>
                </a:lnTo>
                <a:lnTo>
                  <a:pt x="1068" y="2912"/>
                </a:lnTo>
                <a:lnTo>
                  <a:pt x="1093" y="2921"/>
                </a:lnTo>
                <a:lnTo>
                  <a:pt x="1120" y="2923"/>
                </a:lnTo>
                <a:lnTo>
                  <a:pt x="1313" y="2923"/>
                </a:lnTo>
                <a:lnTo>
                  <a:pt x="1340" y="2921"/>
                </a:lnTo>
                <a:lnTo>
                  <a:pt x="1366" y="2912"/>
                </a:lnTo>
                <a:lnTo>
                  <a:pt x="1388" y="2897"/>
                </a:lnTo>
                <a:lnTo>
                  <a:pt x="1407" y="2879"/>
                </a:lnTo>
                <a:lnTo>
                  <a:pt x="1421" y="2857"/>
                </a:lnTo>
                <a:lnTo>
                  <a:pt x="1430" y="2832"/>
                </a:lnTo>
                <a:lnTo>
                  <a:pt x="1433" y="2804"/>
                </a:lnTo>
                <a:lnTo>
                  <a:pt x="1433" y="2598"/>
                </a:lnTo>
                <a:lnTo>
                  <a:pt x="1430" y="2570"/>
                </a:lnTo>
                <a:lnTo>
                  <a:pt x="1421" y="2544"/>
                </a:lnTo>
                <a:lnTo>
                  <a:pt x="1407" y="2523"/>
                </a:lnTo>
                <a:lnTo>
                  <a:pt x="1388" y="2504"/>
                </a:lnTo>
                <a:lnTo>
                  <a:pt x="1366" y="2490"/>
                </a:lnTo>
                <a:lnTo>
                  <a:pt x="1340" y="2481"/>
                </a:lnTo>
                <a:lnTo>
                  <a:pt x="1313" y="2478"/>
                </a:lnTo>
                <a:lnTo>
                  <a:pt x="1120" y="2478"/>
                </a:lnTo>
                <a:close/>
                <a:moveTo>
                  <a:pt x="519" y="2478"/>
                </a:moveTo>
                <a:lnTo>
                  <a:pt x="491" y="2481"/>
                </a:lnTo>
                <a:lnTo>
                  <a:pt x="466" y="2490"/>
                </a:lnTo>
                <a:lnTo>
                  <a:pt x="443" y="2504"/>
                </a:lnTo>
                <a:lnTo>
                  <a:pt x="425" y="2523"/>
                </a:lnTo>
                <a:lnTo>
                  <a:pt x="411" y="2544"/>
                </a:lnTo>
                <a:lnTo>
                  <a:pt x="402" y="2570"/>
                </a:lnTo>
                <a:lnTo>
                  <a:pt x="399" y="2598"/>
                </a:lnTo>
                <a:lnTo>
                  <a:pt x="399" y="2804"/>
                </a:lnTo>
                <a:lnTo>
                  <a:pt x="402" y="2832"/>
                </a:lnTo>
                <a:lnTo>
                  <a:pt x="411" y="2857"/>
                </a:lnTo>
                <a:lnTo>
                  <a:pt x="425" y="2879"/>
                </a:lnTo>
                <a:lnTo>
                  <a:pt x="443" y="2897"/>
                </a:lnTo>
                <a:lnTo>
                  <a:pt x="466" y="2912"/>
                </a:lnTo>
                <a:lnTo>
                  <a:pt x="491" y="2921"/>
                </a:lnTo>
                <a:lnTo>
                  <a:pt x="519" y="2923"/>
                </a:lnTo>
                <a:lnTo>
                  <a:pt x="711" y="2923"/>
                </a:lnTo>
                <a:lnTo>
                  <a:pt x="739" y="2921"/>
                </a:lnTo>
                <a:lnTo>
                  <a:pt x="764" y="2912"/>
                </a:lnTo>
                <a:lnTo>
                  <a:pt x="787" y="2897"/>
                </a:lnTo>
                <a:lnTo>
                  <a:pt x="805" y="2879"/>
                </a:lnTo>
                <a:lnTo>
                  <a:pt x="819" y="2857"/>
                </a:lnTo>
                <a:lnTo>
                  <a:pt x="828" y="2832"/>
                </a:lnTo>
                <a:lnTo>
                  <a:pt x="831" y="2804"/>
                </a:lnTo>
                <a:lnTo>
                  <a:pt x="831" y="2598"/>
                </a:lnTo>
                <a:lnTo>
                  <a:pt x="828" y="2570"/>
                </a:lnTo>
                <a:lnTo>
                  <a:pt x="819" y="2544"/>
                </a:lnTo>
                <a:lnTo>
                  <a:pt x="805" y="2523"/>
                </a:lnTo>
                <a:lnTo>
                  <a:pt x="787" y="2504"/>
                </a:lnTo>
                <a:lnTo>
                  <a:pt x="764" y="2490"/>
                </a:lnTo>
                <a:lnTo>
                  <a:pt x="739" y="2481"/>
                </a:lnTo>
                <a:lnTo>
                  <a:pt x="711" y="2478"/>
                </a:lnTo>
                <a:lnTo>
                  <a:pt x="519" y="2478"/>
                </a:lnTo>
                <a:close/>
                <a:moveTo>
                  <a:pt x="1722" y="1875"/>
                </a:moveTo>
                <a:lnTo>
                  <a:pt x="1695" y="1878"/>
                </a:lnTo>
                <a:lnTo>
                  <a:pt x="1669" y="1887"/>
                </a:lnTo>
                <a:lnTo>
                  <a:pt x="1648" y="1901"/>
                </a:lnTo>
                <a:lnTo>
                  <a:pt x="1629" y="1920"/>
                </a:lnTo>
                <a:lnTo>
                  <a:pt x="1615" y="1942"/>
                </a:lnTo>
                <a:lnTo>
                  <a:pt x="1606" y="1967"/>
                </a:lnTo>
                <a:lnTo>
                  <a:pt x="1603" y="1994"/>
                </a:lnTo>
                <a:lnTo>
                  <a:pt x="1603" y="2201"/>
                </a:lnTo>
                <a:lnTo>
                  <a:pt x="1606" y="2229"/>
                </a:lnTo>
                <a:lnTo>
                  <a:pt x="1615" y="2253"/>
                </a:lnTo>
                <a:lnTo>
                  <a:pt x="1629" y="2276"/>
                </a:lnTo>
                <a:lnTo>
                  <a:pt x="1648" y="2295"/>
                </a:lnTo>
                <a:lnTo>
                  <a:pt x="1669" y="2309"/>
                </a:lnTo>
                <a:lnTo>
                  <a:pt x="1695" y="2318"/>
                </a:lnTo>
                <a:lnTo>
                  <a:pt x="1722" y="2321"/>
                </a:lnTo>
                <a:lnTo>
                  <a:pt x="1915" y="2321"/>
                </a:lnTo>
                <a:lnTo>
                  <a:pt x="1943" y="2318"/>
                </a:lnTo>
                <a:lnTo>
                  <a:pt x="1968" y="2309"/>
                </a:lnTo>
                <a:lnTo>
                  <a:pt x="1990" y="2295"/>
                </a:lnTo>
                <a:lnTo>
                  <a:pt x="2008" y="2276"/>
                </a:lnTo>
                <a:lnTo>
                  <a:pt x="2023" y="2253"/>
                </a:lnTo>
                <a:lnTo>
                  <a:pt x="2032" y="2229"/>
                </a:lnTo>
                <a:lnTo>
                  <a:pt x="2034" y="2201"/>
                </a:lnTo>
                <a:lnTo>
                  <a:pt x="2034" y="1994"/>
                </a:lnTo>
                <a:lnTo>
                  <a:pt x="2032" y="1967"/>
                </a:lnTo>
                <a:lnTo>
                  <a:pt x="2023" y="1942"/>
                </a:lnTo>
                <a:lnTo>
                  <a:pt x="2008" y="1920"/>
                </a:lnTo>
                <a:lnTo>
                  <a:pt x="1990" y="1901"/>
                </a:lnTo>
                <a:lnTo>
                  <a:pt x="1968" y="1887"/>
                </a:lnTo>
                <a:lnTo>
                  <a:pt x="1943" y="1878"/>
                </a:lnTo>
                <a:lnTo>
                  <a:pt x="1915" y="1875"/>
                </a:lnTo>
                <a:lnTo>
                  <a:pt x="1722" y="1875"/>
                </a:lnTo>
                <a:close/>
                <a:moveTo>
                  <a:pt x="1120" y="1875"/>
                </a:moveTo>
                <a:lnTo>
                  <a:pt x="1093" y="1878"/>
                </a:lnTo>
                <a:lnTo>
                  <a:pt x="1068" y="1887"/>
                </a:lnTo>
                <a:lnTo>
                  <a:pt x="1045" y="1901"/>
                </a:lnTo>
                <a:lnTo>
                  <a:pt x="1027" y="1920"/>
                </a:lnTo>
                <a:lnTo>
                  <a:pt x="1013" y="1942"/>
                </a:lnTo>
                <a:lnTo>
                  <a:pt x="1004" y="1967"/>
                </a:lnTo>
                <a:lnTo>
                  <a:pt x="1000" y="1994"/>
                </a:lnTo>
                <a:lnTo>
                  <a:pt x="1000" y="2201"/>
                </a:lnTo>
                <a:lnTo>
                  <a:pt x="1004" y="2229"/>
                </a:lnTo>
                <a:lnTo>
                  <a:pt x="1013" y="2253"/>
                </a:lnTo>
                <a:lnTo>
                  <a:pt x="1027" y="2276"/>
                </a:lnTo>
                <a:lnTo>
                  <a:pt x="1045" y="2295"/>
                </a:lnTo>
                <a:lnTo>
                  <a:pt x="1068" y="2309"/>
                </a:lnTo>
                <a:lnTo>
                  <a:pt x="1093" y="2318"/>
                </a:lnTo>
                <a:lnTo>
                  <a:pt x="1120" y="2321"/>
                </a:lnTo>
                <a:lnTo>
                  <a:pt x="1313" y="2321"/>
                </a:lnTo>
                <a:lnTo>
                  <a:pt x="1340" y="2318"/>
                </a:lnTo>
                <a:lnTo>
                  <a:pt x="1366" y="2309"/>
                </a:lnTo>
                <a:lnTo>
                  <a:pt x="1388" y="2295"/>
                </a:lnTo>
                <a:lnTo>
                  <a:pt x="1407" y="2276"/>
                </a:lnTo>
                <a:lnTo>
                  <a:pt x="1421" y="2253"/>
                </a:lnTo>
                <a:lnTo>
                  <a:pt x="1430" y="2229"/>
                </a:lnTo>
                <a:lnTo>
                  <a:pt x="1433" y="2201"/>
                </a:lnTo>
                <a:lnTo>
                  <a:pt x="1433" y="1994"/>
                </a:lnTo>
                <a:lnTo>
                  <a:pt x="1430" y="1967"/>
                </a:lnTo>
                <a:lnTo>
                  <a:pt x="1421" y="1942"/>
                </a:lnTo>
                <a:lnTo>
                  <a:pt x="1407" y="1920"/>
                </a:lnTo>
                <a:lnTo>
                  <a:pt x="1388" y="1901"/>
                </a:lnTo>
                <a:lnTo>
                  <a:pt x="1366" y="1887"/>
                </a:lnTo>
                <a:lnTo>
                  <a:pt x="1340" y="1878"/>
                </a:lnTo>
                <a:lnTo>
                  <a:pt x="1313" y="1875"/>
                </a:lnTo>
                <a:lnTo>
                  <a:pt x="1120" y="1875"/>
                </a:lnTo>
                <a:close/>
                <a:moveTo>
                  <a:pt x="519" y="1875"/>
                </a:moveTo>
                <a:lnTo>
                  <a:pt x="491" y="1878"/>
                </a:lnTo>
                <a:lnTo>
                  <a:pt x="466" y="1887"/>
                </a:lnTo>
                <a:lnTo>
                  <a:pt x="443" y="1901"/>
                </a:lnTo>
                <a:lnTo>
                  <a:pt x="425" y="1920"/>
                </a:lnTo>
                <a:lnTo>
                  <a:pt x="411" y="1942"/>
                </a:lnTo>
                <a:lnTo>
                  <a:pt x="402" y="1967"/>
                </a:lnTo>
                <a:lnTo>
                  <a:pt x="399" y="1994"/>
                </a:lnTo>
                <a:lnTo>
                  <a:pt x="399" y="2201"/>
                </a:lnTo>
                <a:lnTo>
                  <a:pt x="402" y="2229"/>
                </a:lnTo>
                <a:lnTo>
                  <a:pt x="411" y="2253"/>
                </a:lnTo>
                <a:lnTo>
                  <a:pt x="425" y="2276"/>
                </a:lnTo>
                <a:lnTo>
                  <a:pt x="443" y="2295"/>
                </a:lnTo>
                <a:lnTo>
                  <a:pt x="466" y="2309"/>
                </a:lnTo>
                <a:lnTo>
                  <a:pt x="491" y="2318"/>
                </a:lnTo>
                <a:lnTo>
                  <a:pt x="519" y="2321"/>
                </a:lnTo>
                <a:lnTo>
                  <a:pt x="711" y="2321"/>
                </a:lnTo>
                <a:lnTo>
                  <a:pt x="739" y="2318"/>
                </a:lnTo>
                <a:lnTo>
                  <a:pt x="764" y="2309"/>
                </a:lnTo>
                <a:lnTo>
                  <a:pt x="787" y="2295"/>
                </a:lnTo>
                <a:lnTo>
                  <a:pt x="805" y="2276"/>
                </a:lnTo>
                <a:lnTo>
                  <a:pt x="819" y="2253"/>
                </a:lnTo>
                <a:lnTo>
                  <a:pt x="828" y="2229"/>
                </a:lnTo>
                <a:lnTo>
                  <a:pt x="831" y="2201"/>
                </a:lnTo>
                <a:lnTo>
                  <a:pt x="831" y="1994"/>
                </a:lnTo>
                <a:lnTo>
                  <a:pt x="828" y="1967"/>
                </a:lnTo>
                <a:lnTo>
                  <a:pt x="819" y="1942"/>
                </a:lnTo>
                <a:lnTo>
                  <a:pt x="805" y="1920"/>
                </a:lnTo>
                <a:lnTo>
                  <a:pt x="787" y="1901"/>
                </a:lnTo>
                <a:lnTo>
                  <a:pt x="764" y="1887"/>
                </a:lnTo>
                <a:lnTo>
                  <a:pt x="739" y="1878"/>
                </a:lnTo>
                <a:lnTo>
                  <a:pt x="711" y="1875"/>
                </a:lnTo>
                <a:lnTo>
                  <a:pt x="519" y="1875"/>
                </a:lnTo>
                <a:close/>
                <a:moveTo>
                  <a:pt x="604" y="1084"/>
                </a:moveTo>
                <a:lnTo>
                  <a:pt x="566" y="1088"/>
                </a:lnTo>
                <a:lnTo>
                  <a:pt x="532" y="1098"/>
                </a:lnTo>
                <a:lnTo>
                  <a:pt x="500" y="1113"/>
                </a:lnTo>
                <a:lnTo>
                  <a:pt x="471" y="1133"/>
                </a:lnTo>
                <a:lnTo>
                  <a:pt x="446" y="1158"/>
                </a:lnTo>
                <a:lnTo>
                  <a:pt x="426" y="1186"/>
                </a:lnTo>
                <a:lnTo>
                  <a:pt x="411" y="1218"/>
                </a:lnTo>
                <a:lnTo>
                  <a:pt x="402" y="1253"/>
                </a:lnTo>
                <a:lnTo>
                  <a:pt x="399" y="1289"/>
                </a:lnTo>
                <a:lnTo>
                  <a:pt x="399" y="1501"/>
                </a:lnTo>
                <a:lnTo>
                  <a:pt x="402" y="1538"/>
                </a:lnTo>
                <a:lnTo>
                  <a:pt x="411" y="1572"/>
                </a:lnTo>
                <a:lnTo>
                  <a:pt x="426" y="1605"/>
                </a:lnTo>
                <a:lnTo>
                  <a:pt x="446" y="1633"/>
                </a:lnTo>
                <a:lnTo>
                  <a:pt x="471" y="1658"/>
                </a:lnTo>
                <a:lnTo>
                  <a:pt x="500" y="1678"/>
                </a:lnTo>
                <a:lnTo>
                  <a:pt x="532" y="1693"/>
                </a:lnTo>
                <a:lnTo>
                  <a:pt x="566" y="1702"/>
                </a:lnTo>
                <a:lnTo>
                  <a:pt x="604" y="1706"/>
                </a:lnTo>
                <a:lnTo>
                  <a:pt x="1830" y="1706"/>
                </a:lnTo>
                <a:lnTo>
                  <a:pt x="1867" y="1702"/>
                </a:lnTo>
                <a:lnTo>
                  <a:pt x="1902" y="1693"/>
                </a:lnTo>
                <a:lnTo>
                  <a:pt x="1934" y="1678"/>
                </a:lnTo>
                <a:lnTo>
                  <a:pt x="1962" y="1658"/>
                </a:lnTo>
                <a:lnTo>
                  <a:pt x="1987" y="1633"/>
                </a:lnTo>
                <a:lnTo>
                  <a:pt x="2007" y="1605"/>
                </a:lnTo>
                <a:lnTo>
                  <a:pt x="2022" y="1572"/>
                </a:lnTo>
                <a:lnTo>
                  <a:pt x="2032" y="1538"/>
                </a:lnTo>
                <a:lnTo>
                  <a:pt x="2034" y="1501"/>
                </a:lnTo>
                <a:lnTo>
                  <a:pt x="2034" y="1289"/>
                </a:lnTo>
                <a:lnTo>
                  <a:pt x="2032" y="1253"/>
                </a:lnTo>
                <a:lnTo>
                  <a:pt x="2022" y="1218"/>
                </a:lnTo>
                <a:lnTo>
                  <a:pt x="2007" y="1186"/>
                </a:lnTo>
                <a:lnTo>
                  <a:pt x="1987" y="1158"/>
                </a:lnTo>
                <a:lnTo>
                  <a:pt x="1962" y="1133"/>
                </a:lnTo>
                <a:lnTo>
                  <a:pt x="1934" y="1113"/>
                </a:lnTo>
                <a:lnTo>
                  <a:pt x="1902" y="1098"/>
                </a:lnTo>
                <a:lnTo>
                  <a:pt x="1867" y="1088"/>
                </a:lnTo>
                <a:lnTo>
                  <a:pt x="1830" y="1084"/>
                </a:lnTo>
                <a:lnTo>
                  <a:pt x="604" y="1084"/>
                </a:lnTo>
                <a:close/>
                <a:moveTo>
                  <a:pt x="1536" y="240"/>
                </a:moveTo>
                <a:lnTo>
                  <a:pt x="1536" y="890"/>
                </a:lnTo>
                <a:lnTo>
                  <a:pt x="1676" y="890"/>
                </a:lnTo>
                <a:lnTo>
                  <a:pt x="1676" y="240"/>
                </a:lnTo>
                <a:lnTo>
                  <a:pt x="1536" y="240"/>
                </a:lnTo>
                <a:close/>
                <a:moveTo>
                  <a:pt x="758" y="240"/>
                </a:moveTo>
                <a:lnTo>
                  <a:pt x="758" y="890"/>
                </a:lnTo>
                <a:lnTo>
                  <a:pt x="1197" y="890"/>
                </a:lnTo>
                <a:lnTo>
                  <a:pt x="1197" y="240"/>
                </a:lnTo>
                <a:lnTo>
                  <a:pt x="758" y="240"/>
                </a:lnTo>
                <a:close/>
                <a:moveTo>
                  <a:pt x="639" y="0"/>
                </a:moveTo>
                <a:lnTo>
                  <a:pt x="1796" y="0"/>
                </a:lnTo>
                <a:lnTo>
                  <a:pt x="1823" y="3"/>
                </a:lnTo>
                <a:lnTo>
                  <a:pt x="1848" y="12"/>
                </a:lnTo>
                <a:lnTo>
                  <a:pt x="1871" y="26"/>
                </a:lnTo>
                <a:lnTo>
                  <a:pt x="1889" y="45"/>
                </a:lnTo>
                <a:lnTo>
                  <a:pt x="1903" y="67"/>
                </a:lnTo>
                <a:lnTo>
                  <a:pt x="1912" y="93"/>
                </a:lnTo>
                <a:lnTo>
                  <a:pt x="1915" y="120"/>
                </a:lnTo>
                <a:lnTo>
                  <a:pt x="1915" y="344"/>
                </a:lnTo>
                <a:lnTo>
                  <a:pt x="2154" y="344"/>
                </a:lnTo>
                <a:lnTo>
                  <a:pt x="2196" y="347"/>
                </a:lnTo>
                <a:lnTo>
                  <a:pt x="2236" y="357"/>
                </a:lnTo>
                <a:lnTo>
                  <a:pt x="2273" y="370"/>
                </a:lnTo>
                <a:lnTo>
                  <a:pt x="2307" y="389"/>
                </a:lnTo>
                <a:lnTo>
                  <a:pt x="2338" y="413"/>
                </a:lnTo>
                <a:lnTo>
                  <a:pt x="2366" y="441"/>
                </a:lnTo>
                <a:lnTo>
                  <a:pt x="2389" y="472"/>
                </a:lnTo>
                <a:lnTo>
                  <a:pt x="2408" y="506"/>
                </a:lnTo>
                <a:lnTo>
                  <a:pt x="2422" y="543"/>
                </a:lnTo>
                <a:lnTo>
                  <a:pt x="2431" y="583"/>
                </a:lnTo>
                <a:lnTo>
                  <a:pt x="2433" y="625"/>
                </a:lnTo>
                <a:lnTo>
                  <a:pt x="2433" y="3455"/>
                </a:lnTo>
                <a:lnTo>
                  <a:pt x="2431" y="3496"/>
                </a:lnTo>
                <a:lnTo>
                  <a:pt x="2422" y="3536"/>
                </a:lnTo>
                <a:lnTo>
                  <a:pt x="2408" y="3573"/>
                </a:lnTo>
                <a:lnTo>
                  <a:pt x="2389" y="3607"/>
                </a:lnTo>
                <a:lnTo>
                  <a:pt x="2366" y="3639"/>
                </a:lnTo>
                <a:lnTo>
                  <a:pt x="2338" y="3666"/>
                </a:lnTo>
                <a:lnTo>
                  <a:pt x="2307" y="3690"/>
                </a:lnTo>
                <a:lnTo>
                  <a:pt x="2273" y="3709"/>
                </a:lnTo>
                <a:lnTo>
                  <a:pt x="2236" y="3724"/>
                </a:lnTo>
                <a:lnTo>
                  <a:pt x="2196" y="3732"/>
                </a:lnTo>
                <a:lnTo>
                  <a:pt x="2154" y="3735"/>
                </a:lnTo>
                <a:lnTo>
                  <a:pt x="279" y="3735"/>
                </a:lnTo>
                <a:lnTo>
                  <a:pt x="237" y="3732"/>
                </a:lnTo>
                <a:lnTo>
                  <a:pt x="198" y="3724"/>
                </a:lnTo>
                <a:lnTo>
                  <a:pt x="162" y="3709"/>
                </a:lnTo>
                <a:lnTo>
                  <a:pt x="127" y="3690"/>
                </a:lnTo>
                <a:lnTo>
                  <a:pt x="96" y="3666"/>
                </a:lnTo>
                <a:lnTo>
                  <a:pt x="68" y="3639"/>
                </a:lnTo>
                <a:lnTo>
                  <a:pt x="44" y="3607"/>
                </a:lnTo>
                <a:lnTo>
                  <a:pt x="26" y="3573"/>
                </a:lnTo>
                <a:lnTo>
                  <a:pt x="11" y="3536"/>
                </a:lnTo>
                <a:lnTo>
                  <a:pt x="2" y="3496"/>
                </a:lnTo>
                <a:lnTo>
                  <a:pt x="0" y="3455"/>
                </a:lnTo>
                <a:lnTo>
                  <a:pt x="0" y="625"/>
                </a:lnTo>
                <a:lnTo>
                  <a:pt x="2" y="583"/>
                </a:lnTo>
                <a:lnTo>
                  <a:pt x="11" y="543"/>
                </a:lnTo>
                <a:lnTo>
                  <a:pt x="26" y="506"/>
                </a:lnTo>
                <a:lnTo>
                  <a:pt x="44" y="472"/>
                </a:lnTo>
                <a:lnTo>
                  <a:pt x="68" y="441"/>
                </a:lnTo>
                <a:lnTo>
                  <a:pt x="96" y="413"/>
                </a:lnTo>
                <a:lnTo>
                  <a:pt x="127" y="389"/>
                </a:lnTo>
                <a:lnTo>
                  <a:pt x="162" y="370"/>
                </a:lnTo>
                <a:lnTo>
                  <a:pt x="198" y="357"/>
                </a:lnTo>
                <a:lnTo>
                  <a:pt x="237" y="347"/>
                </a:lnTo>
                <a:lnTo>
                  <a:pt x="279" y="344"/>
                </a:lnTo>
                <a:lnTo>
                  <a:pt x="519" y="344"/>
                </a:lnTo>
                <a:lnTo>
                  <a:pt x="519" y="120"/>
                </a:lnTo>
                <a:lnTo>
                  <a:pt x="521" y="93"/>
                </a:lnTo>
                <a:lnTo>
                  <a:pt x="530" y="67"/>
                </a:lnTo>
                <a:lnTo>
                  <a:pt x="545" y="45"/>
                </a:lnTo>
                <a:lnTo>
                  <a:pt x="563" y="26"/>
                </a:lnTo>
                <a:lnTo>
                  <a:pt x="585" y="12"/>
                </a:lnTo>
                <a:lnTo>
                  <a:pt x="610" y="3"/>
                </a:lnTo>
                <a:lnTo>
                  <a:pt x="6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2" name="Freeform 731"/>
          <p:cNvSpPr>
            <a:spLocks/>
          </p:cNvSpPr>
          <p:nvPr/>
        </p:nvSpPr>
        <p:spPr bwMode="auto">
          <a:xfrm>
            <a:off x="7683252" y="4541201"/>
            <a:ext cx="215021" cy="219648"/>
          </a:xfrm>
          <a:custGeom>
            <a:avLst/>
            <a:gdLst>
              <a:gd name="T0" fmla="*/ 300 w 3626"/>
              <a:gd name="T1" fmla="*/ 29 h 3703"/>
              <a:gd name="T2" fmla="*/ 492 w 3626"/>
              <a:gd name="T3" fmla="*/ 151 h 3703"/>
              <a:gd name="T4" fmla="*/ 613 w 3626"/>
              <a:gd name="T5" fmla="*/ 343 h 3703"/>
              <a:gd name="T6" fmla="*/ 644 w 3626"/>
              <a:gd name="T7" fmla="*/ 647 h 3703"/>
              <a:gd name="T8" fmla="*/ 3566 w 3626"/>
              <a:gd name="T9" fmla="*/ 666 h 3703"/>
              <a:gd name="T10" fmla="*/ 3622 w 3626"/>
              <a:gd name="T11" fmla="*/ 738 h 3703"/>
              <a:gd name="T12" fmla="*/ 3297 w 3626"/>
              <a:gd name="T13" fmla="*/ 1941 h 3703"/>
              <a:gd name="T14" fmla="*/ 3189 w 3626"/>
              <a:gd name="T15" fmla="*/ 2147 h 3703"/>
              <a:gd name="T16" fmla="*/ 3012 w 3626"/>
              <a:gd name="T17" fmla="*/ 2306 h 3703"/>
              <a:gd name="T18" fmla="*/ 2793 w 3626"/>
              <a:gd name="T19" fmla="*/ 2396 h 3703"/>
              <a:gd name="T20" fmla="*/ 853 w 3626"/>
              <a:gd name="T21" fmla="*/ 2405 h 3703"/>
              <a:gd name="T22" fmla="*/ 644 w 3626"/>
              <a:gd name="T23" fmla="*/ 2333 h 3703"/>
              <a:gd name="T24" fmla="*/ 674 w 3626"/>
              <a:gd name="T25" fmla="*/ 2661 h 3703"/>
              <a:gd name="T26" fmla="*/ 788 w 3626"/>
              <a:gd name="T27" fmla="*/ 2775 h 3703"/>
              <a:gd name="T28" fmla="*/ 3108 w 3626"/>
              <a:gd name="T29" fmla="*/ 2805 h 3703"/>
              <a:gd name="T30" fmla="*/ 3206 w 3626"/>
              <a:gd name="T31" fmla="*/ 2852 h 3703"/>
              <a:gd name="T32" fmla="*/ 3231 w 3626"/>
              <a:gd name="T33" fmla="*/ 2959 h 3703"/>
              <a:gd name="T34" fmla="*/ 3163 w 3626"/>
              <a:gd name="T35" fmla="*/ 3043 h 3703"/>
              <a:gd name="T36" fmla="*/ 2867 w 3626"/>
              <a:gd name="T37" fmla="*/ 3080 h 3703"/>
              <a:gd name="T38" fmla="*/ 2987 w 3626"/>
              <a:gd name="T39" fmla="*/ 3221 h 3703"/>
              <a:gd name="T40" fmla="*/ 3015 w 3626"/>
              <a:gd name="T41" fmla="*/ 3408 h 3703"/>
              <a:gd name="T42" fmla="*/ 2946 w 3626"/>
              <a:gd name="T43" fmla="*/ 3571 h 3703"/>
              <a:gd name="T44" fmla="*/ 2810 w 3626"/>
              <a:gd name="T45" fmla="*/ 3676 h 3703"/>
              <a:gd name="T46" fmla="*/ 2630 w 3626"/>
              <a:gd name="T47" fmla="*/ 3700 h 3703"/>
              <a:gd name="T48" fmla="*/ 2469 w 3626"/>
              <a:gd name="T49" fmla="*/ 3632 h 3703"/>
              <a:gd name="T50" fmla="*/ 2362 w 3626"/>
              <a:gd name="T51" fmla="*/ 3494 h 3703"/>
              <a:gd name="T52" fmla="*/ 2339 w 3626"/>
              <a:gd name="T53" fmla="*/ 3312 h 3703"/>
              <a:gd name="T54" fmla="*/ 2417 w 3626"/>
              <a:gd name="T55" fmla="*/ 3142 h 3703"/>
              <a:gd name="T56" fmla="*/ 1208 w 3626"/>
              <a:gd name="T57" fmla="*/ 3056 h 3703"/>
              <a:gd name="T58" fmla="*/ 1346 w 3626"/>
              <a:gd name="T59" fmla="*/ 3179 h 3703"/>
              <a:gd name="T60" fmla="*/ 1399 w 3626"/>
              <a:gd name="T61" fmla="*/ 3362 h 3703"/>
              <a:gd name="T62" fmla="*/ 1353 w 3626"/>
              <a:gd name="T63" fmla="*/ 3534 h 3703"/>
              <a:gd name="T64" fmla="*/ 1230 w 3626"/>
              <a:gd name="T65" fmla="*/ 3657 h 3703"/>
              <a:gd name="T66" fmla="*/ 1058 w 3626"/>
              <a:gd name="T67" fmla="*/ 3703 h 3703"/>
              <a:gd name="T68" fmla="*/ 885 w 3626"/>
              <a:gd name="T69" fmla="*/ 3657 h 3703"/>
              <a:gd name="T70" fmla="*/ 763 w 3626"/>
              <a:gd name="T71" fmla="*/ 3534 h 3703"/>
              <a:gd name="T72" fmla="*/ 717 w 3626"/>
              <a:gd name="T73" fmla="*/ 3362 h 3703"/>
              <a:gd name="T74" fmla="*/ 770 w 3626"/>
              <a:gd name="T75" fmla="*/ 3179 h 3703"/>
              <a:gd name="T76" fmla="*/ 908 w 3626"/>
              <a:gd name="T77" fmla="*/ 3056 h 3703"/>
              <a:gd name="T78" fmla="*/ 681 w 3626"/>
              <a:gd name="T79" fmla="*/ 3002 h 3703"/>
              <a:gd name="T80" fmla="*/ 506 w 3626"/>
              <a:gd name="T81" fmla="*/ 2861 h 3703"/>
              <a:gd name="T82" fmla="*/ 406 w 3626"/>
              <a:gd name="T83" fmla="*/ 2656 h 3703"/>
              <a:gd name="T84" fmla="*/ 389 w 3626"/>
              <a:gd name="T85" fmla="*/ 474 h 3703"/>
              <a:gd name="T86" fmla="*/ 315 w 3626"/>
              <a:gd name="T87" fmla="*/ 328 h 3703"/>
              <a:gd name="T88" fmla="*/ 169 w 3626"/>
              <a:gd name="T89" fmla="*/ 254 h 3703"/>
              <a:gd name="T90" fmla="*/ 47 w 3626"/>
              <a:gd name="T91" fmla="*/ 222 h 3703"/>
              <a:gd name="T92" fmla="*/ 0 w 3626"/>
              <a:gd name="T93" fmla="*/ 125 h 3703"/>
              <a:gd name="T94" fmla="*/ 47 w 3626"/>
              <a:gd name="T95" fmla="*/ 27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26" h="3703">
                <a:moveTo>
                  <a:pt x="125" y="0"/>
                </a:moveTo>
                <a:lnTo>
                  <a:pt x="186" y="3"/>
                </a:lnTo>
                <a:lnTo>
                  <a:pt x="245" y="13"/>
                </a:lnTo>
                <a:lnTo>
                  <a:pt x="300" y="29"/>
                </a:lnTo>
                <a:lnTo>
                  <a:pt x="353" y="52"/>
                </a:lnTo>
                <a:lnTo>
                  <a:pt x="403" y="80"/>
                </a:lnTo>
                <a:lnTo>
                  <a:pt x="449" y="113"/>
                </a:lnTo>
                <a:lnTo>
                  <a:pt x="492" y="151"/>
                </a:lnTo>
                <a:lnTo>
                  <a:pt x="530" y="193"/>
                </a:lnTo>
                <a:lnTo>
                  <a:pt x="563" y="239"/>
                </a:lnTo>
                <a:lnTo>
                  <a:pt x="591" y="290"/>
                </a:lnTo>
                <a:lnTo>
                  <a:pt x="613" y="343"/>
                </a:lnTo>
                <a:lnTo>
                  <a:pt x="630" y="398"/>
                </a:lnTo>
                <a:lnTo>
                  <a:pt x="640" y="457"/>
                </a:lnTo>
                <a:lnTo>
                  <a:pt x="644" y="517"/>
                </a:lnTo>
                <a:lnTo>
                  <a:pt x="644" y="647"/>
                </a:lnTo>
                <a:lnTo>
                  <a:pt x="3501" y="647"/>
                </a:lnTo>
                <a:lnTo>
                  <a:pt x="3523" y="649"/>
                </a:lnTo>
                <a:lnTo>
                  <a:pt x="3546" y="656"/>
                </a:lnTo>
                <a:lnTo>
                  <a:pt x="3566" y="666"/>
                </a:lnTo>
                <a:lnTo>
                  <a:pt x="3585" y="679"/>
                </a:lnTo>
                <a:lnTo>
                  <a:pt x="3601" y="696"/>
                </a:lnTo>
                <a:lnTo>
                  <a:pt x="3613" y="717"/>
                </a:lnTo>
                <a:lnTo>
                  <a:pt x="3622" y="738"/>
                </a:lnTo>
                <a:lnTo>
                  <a:pt x="3626" y="761"/>
                </a:lnTo>
                <a:lnTo>
                  <a:pt x="3626" y="783"/>
                </a:lnTo>
                <a:lnTo>
                  <a:pt x="3622" y="807"/>
                </a:lnTo>
                <a:lnTo>
                  <a:pt x="3297" y="1941"/>
                </a:lnTo>
                <a:lnTo>
                  <a:pt x="3278" y="1996"/>
                </a:lnTo>
                <a:lnTo>
                  <a:pt x="3253" y="2049"/>
                </a:lnTo>
                <a:lnTo>
                  <a:pt x="3224" y="2100"/>
                </a:lnTo>
                <a:lnTo>
                  <a:pt x="3189" y="2147"/>
                </a:lnTo>
                <a:lnTo>
                  <a:pt x="3151" y="2192"/>
                </a:lnTo>
                <a:lnTo>
                  <a:pt x="3108" y="2234"/>
                </a:lnTo>
                <a:lnTo>
                  <a:pt x="3061" y="2273"/>
                </a:lnTo>
                <a:lnTo>
                  <a:pt x="3012" y="2306"/>
                </a:lnTo>
                <a:lnTo>
                  <a:pt x="2960" y="2337"/>
                </a:lnTo>
                <a:lnTo>
                  <a:pt x="2906" y="2362"/>
                </a:lnTo>
                <a:lnTo>
                  <a:pt x="2850" y="2381"/>
                </a:lnTo>
                <a:lnTo>
                  <a:pt x="2793" y="2396"/>
                </a:lnTo>
                <a:lnTo>
                  <a:pt x="2735" y="2406"/>
                </a:lnTo>
                <a:lnTo>
                  <a:pt x="2676" y="2408"/>
                </a:lnTo>
                <a:lnTo>
                  <a:pt x="910" y="2408"/>
                </a:lnTo>
                <a:lnTo>
                  <a:pt x="853" y="2405"/>
                </a:lnTo>
                <a:lnTo>
                  <a:pt x="797" y="2396"/>
                </a:lnTo>
                <a:lnTo>
                  <a:pt x="743" y="2381"/>
                </a:lnTo>
                <a:lnTo>
                  <a:pt x="692" y="2359"/>
                </a:lnTo>
                <a:lnTo>
                  <a:pt x="644" y="2333"/>
                </a:lnTo>
                <a:lnTo>
                  <a:pt x="644" y="2538"/>
                </a:lnTo>
                <a:lnTo>
                  <a:pt x="647" y="2581"/>
                </a:lnTo>
                <a:lnTo>
                  <a:pt x="657" y="2623"/>
                </a:lnTo>
                <a:lnTo>
                  <a:pt x="674" y="2661"/>
                </a:lnTo>
                <a:lnTo>
                  <a:pt x="696" y="2696"/>
                </a:lnTo>
                <a:lnTo>
                  <a:pt x="722" y="2726"/>
                </a:lnTo>
                <a:lnTo>
                  <a:pt x="753" y="2753"/>
                </a:lnTo>
                <a:lnTo>
                  <a:pt x="788" y="2775"/>
                </a:lnTo>
                <a:lnTo>
                  <a:pt x="827" y="2791"/>
                </a:lnTo>
                <a:lnTo>
                  <a:pt x="867" y="2801"/>
                </a:lnTo>
                <a:lnTo>
                  <a:pt x="910" y="2805"/>
                </a:lnTo>
                <a:lnTo>
                  <a:pt x="3108" y="2805"/>
                </a:lnTo>
                <a:lnTo>
                  <a:pt x="3137" y="2808"/>
                </a:lnTo>
                <a:lnTo>
                  <a:pt x="3163" y="2818"/>
                </a:lnTo>
                <a:lnTo>
                  <a:pt x="3187" y="2833"/>
                </a:lnTo>
                <a:lnTo>
                  <a:pt x="3206" y="2852"/>
                </a:lnTo>
                <a:lnTo>
                  <a:pt x="3221" y="2875"/>
                </a:lnTo>
                <a:lnTo>
                  <a:pt x="3231" y="2901"/>
                </a:lnTo>
                <a:lnTo>
                  <a:pt x="3233" y="2931"/>
                </a:lnTo>
                <a:lnTo>
                  <a:pt x="3231" y="2959"/>
                </a:lnTo>
                <a:lnTo>
                  <a:pt x="3221" y="2985"/>
                </a:lnTo>
                <a:lnTo>
                  <a:pt x="3206" y="3009"/>
                </a:lnTo>
                <a:lnTo>
                  <a:pt x="3187" y="3028"/>
                </a:lnTo>
                <a:lnTo>
                  <a:pt x="3163" y="3043"/>
                </a:lnTo>
                <a:lnTo>
                  <a:pt x="3137" y="3053"/>
                </a:lnTo>
                <a:lnTo>
                  <a:pt x="3108" y="3056"/>
                </a:lnTo>
                <a:lnTo>
                  <a:pt x="2827" y="3056"/>
                </a:lnTo>
                <a:lnTo>
                  <a:pt x="2867" y="3080"/>
                </a:lnTo>
                <a:lnTo>
                  <a:pt x="2904" y="3108"/>
                </a:lnTo>
                <a:lnTo>
                  <a:pt x="2937" y="3142"/>
                </a:lnTo>
                <a:lnTo>
                  <a:pt x="2964" y="3179"/>
                </a:lnTo>
                <a:lnTo>
                  <a:pt x="2987" y="3221"/>
                </a:lnTo>
                <a:lnTo>
                  <a:pt x="3004" y="3265"/>
                </a:lnTo>
                <a:lnTo>
                  <a:pt x="3014" y="3312"/>
                </a:lnTo>
                <a:lnTo>
                  <a:pt x="3017" y="3362"/>
                </a:lnTo>
                <a:lnTo>
                  <a:pt x="3015" y="3408"/>
                </a:lnTo>
                <a:lnTo>
                  <a:pt x="3006" y="3452"/>
                </a:lnTo>
                <a:lnTo>
                  <a:pt x="2991" y="3494"/>
                </a:lnTo>
                <a:lnTo>
                  <a:pt x="2971" y="3534"/>
                </a:lnTo>
                <a:lnTo>
                  <a:pt x="2946" y="3571"/>
                </a:lnTo>
                <a:lnTo>
                  <a:pt x="2918" y="3604"/>
                </a:lnTo>
                <a:lnTo>
                  <a:pt x="2885" y="3632"/>
                </a:lnTo>
                <a:lnTo>
                  <a:pt x="2849" y="3657"/>
                </a:lnTo>
                <a:lnTo>
                  <a:pt x="2810" y="3676"/>
                </a:lnTo>
                <a:lnTo>
                  <a:pt x="2767" y="3691"/>
                </a:lnTo>
                <a:lnTo>
                  <a:pt x="2723" y="3700"/>
                </a:lnTo>
                <a:lnTo>
                  <a:pt x="2676" y="3703"/>
                </a:lnTo>
                <a:lnTo>
                  <a:pt x="2630" y="3700"/>
                </a:lnTo>
                <a:lnTo>
                  <a:pt x="2586" y="3691"/>
                </a:lnTo>
                <a:lnTo>
                  <a:pt x="2544" y="3676"/>
                </a:lnTo>
                <a:lnTo>
                  <a:pt x="2505" y="3657"/>
                </a:lnTo>
                <a:lnTo>
                  <a:pt x="2469" y="3632"/>
                </a:lnTo>
                <a:lnTo>
                  <a:pt x="2436" y="3604"/>
                </a:lnTo>
                <a:lnTo>
                  <a:pt x="2406" y="3571"/>
                </a:lnTo>
                <a:lnTo>
                  <a:pt x="2382" y="3534"/>
                </a:lnTo>
                <a:lnTo>
                  <a:pt x="2362" y="3494"/>
                </a:lnTo>
                <a:lnTo>
                  <a:pt x="2348" y="3452"/>
                </a:lnTo>
                <a:lnTo>
                  <a:pt x="2339" y="3408"/>
                </a:lnTo>
                <a:lnTo>
                  <a:pt x="2335" y="3362"/>
                </a:lnTo>
                <a:lnTo>
                  <a:pt x="2339" y="3312"/>
                </a:lnTo>
                <a:lnTo>
                  <a:pt x="2349" y="3265"/>
                </a:lnTo>
                <a:lnTo>
                  <a:pt x="2366" y="3221"/>
                </a:lnTo>
                <a:lnTo>
                  <a:pt x="2388" y="3179"/>
                </a:lnTo>
                <a:lnTo>
                  <a:pt x="2417" y="3142"/>
                </a:lnTo>
                <a:lnTo>
                  <a:pt x="2448" y="3108"/>
                </a:lnTo>
                <a:lnTo>
                  <a:pt x="2485" y="3080"/>
                </a:lnTo>
                <a:lnTo>
                  <a:pt x="2526" y="3056"/>
                </a:lnTo>
                <a:lnTo>
                  <a:pt x="1208" y="3056"/>
                </a:lnTo>
                <a:lnTo>
                  <a:pt x="1249" y="3080"/>
                </a:lnTo>
                <a:lnTo>
                  <a:pt x="1286" y="3108"/>
                </a:lnTo>
                <a:lnTo>
                  <a:pt x="1319" y="3142"/>
                </a:lnTo>
                <a:lnTo>
                  <a:pt x="1346" y="3179"/>
                </a:lnTo>
                <a:lnTo>
                  <a:pt x="1369" y="3221"/>
                </a:lnTo>
                <a:lnTo>
                  <a:pt x="1386" y="3265"/>
                </a:lnTo>
                <a:lnTo>
                  <a:pt x="1396" y="3312"/>
                </a:lnTo>
                <a:lnTo>
                  <a:pt x="1399" y="3362"/>
                </a:lnTo>
                <a:lnTo>
                  <a:pt x="1396" y="3408"/>
                </a:lnTo>
                <a:lnTo>
                  <a:pt x="1387" y="3452"/>
                </a:lnTo>
                <a:lnTo>
                  <a:pt x="1372" y="3494"/>
                </a:lnTo>
                <a:lnTo>
                  <a:pt x="1353" y="3534"/>
                </a:lnTo>
                <a:lnTo>
                  <a:pt x="1328" y="3571"/>
                </a:lnTo>
                <a:lnTo>
                  <a:pt x="1299" y="3604"/>
                </a:lnTo>
                <a:lnTo>
                  <a:pt x="1266" y="3632"/>
                </a:lnTo>
                <a:lnTo>
                  <a:pt x="1230" y="3657"/>
                </a:lnTo>
                <a:lnTo>
                  <a:pt x="1190" y="3676"/>
                </a:lnTo>
                <a:lnTo>
                  <a:pt x="1148" y="3691"/>
                </a:lnTo>
                <a:lnTo>
                  <a:pt x="1104" y="3700"/>
                </a:lnTo>
                <a:lnTo>
                  <a:pt x="1058" y="3703"/>
                </a:lnTo>
                <a:lnTo>
                  <a:pt x="1012" y="3700"/>
                </a:lnTo>
                <a:lnTo>
                  <a:pt x="968" y="3691"/>
                </a:lnTo>
                <a:lnTo>
                  <a:pt x="925" y="3676"/>
                </a:lnTo>
                <a:lnTo>
                  <a:pt x="885" y="3657"/>
                </a:lnTo>
                <a:lnTo>
                  <a:pt x="849" y="3632"/>
                </a:lnTo>
                <a:lnTo>
                  <a:pt x="816" y="3604"/>
                </a:lnTo>
                <a:lnTo>
                  <a:pt x="788" y="3571"/>
                </a:lnTo>
                <a:lnTo>
                  <a:pt x="763" y="3534"/>
                </a:lnTo>
                <a:lnTo>
                  <a:pt x="743" y="3494"/>
                </a:lnTo>
                <a:lnTo>
                  <a:pt x="728" y="3452"/>
                </a:lnTo>
                <a:lnTo>
                  <a:pt x="719" y="3408"/>
                </a:lnTo>
                <a:lnTo>
                  <a:pt x="717" y="3362"/>
                </a:lnTo>
                <a:lnTo>
                  <a:pt x="720" y="3312"/>
                </a:lnTo>
                <a:lnTo>
                  <a:pt x="731" y="3265"/>
                </a:lnTo>
                <a:lnTo>
                  <a:pt x="747" y="3221"/>
                </a:lnTo>
                <a:lnTo>
                  <a:pt x="770" y="3179"/>
                </a:lnTo>
                <a:lnTo>
                  <a:pt x="797" y="3142"/>
                </a:lnTo>
                <a:lnTo>
                  <a:pt x="830" y="3108"/>
                </a:lnTo>
                <a:lnTo>
                  <a:pt x="867" y="3080"/>
                </a:lnTo>
                <a:lnTo>
                  <a:pt x="908" y="3056"/>
                </a:lnTo>
                <a:lnTo>
                  <a:pt x="848" y="3052"/>
                </a:lnTo>
                <a:lnTo>
                  <a:pt x="789" y="3041"/>
                </a:lnTo>
                <a:lnTo>
                  <a:pt x="734" y="3024"/>
                </a:lnTo>
                <a:lnTo>
                  <a:pt x="681" y="3002"/>
                </a:lnTo>
                <a:lnTo>
                  <a:pt x="631" y="2974"/>
                </a:lnTo>
                <a:lnTo>
                  <a:pt x="586" y="2941"/>
                </a:lnTo>
                <a:lnTo>
                  <a:pt x="544" y="2903"/>
                </a:lnTo>
                <a:lnTo>
                  <a:pt x="506" y="2861"/>
                </a:lnTo>
                <a:lnTo>
                  <a:pt x="473" y="2814"/>
                </a:lnTo>
                <a:lnTo>
                  <a:pt x="445" y="2765"/>
                </a:lnTo>
                <a:lnTo>
                  <a:pt x="423" y="2712"/>
                </a:lnTo>
                <a:lnTo>
                  <a:pt x="406" y="2656"/>
                </a:lnTo>
                <a:lnTo>
                  <a:pt x="396" y="2598"/>
                </a:lnTo>
                <a:lnTo>
                  <a:pt x="393" y="2538"/>
                </a:lnTo>
                <a:lnTo>
                  <a:pt x="393" y="517"/>
                </a:lnTo>
                <a:lnTo>
                  <a:pt x="389" y="474"/>
                </a:lnTo>
                <a:lnTo>
                  <a:pt x="379" y="433"/>
                </a:lnTo>
                <a:lnTo>
                  <a:pt x="364" y="395"/>
                </a:lnTo>
                <a:lnTo>
                  <a:pt x="341" y="360"/>
                </a:lnTo>
                <a:lnTo>
                  <a:pt x="315" y="328"/>
                </a:lnTo>
                <a:lnTo>
                  <a:pt x="283" y="301"/>
                </a:lnTo>
                <a:lnTo>
                  <a:pt x="248" y="280"/>
                </a:lnTo>
                <a:lnTo>
                  <a:pt x="210" y="264"/>
                </a:lnTo>
                <a:lnTo>
                  <a:pt x="169" y="254"/>
                </a:lnTo>
                <a:lnTo>
                  <a:pt x="126" y="250"/>
                </a:lnTo>
                <a:lnTo>
                  <a:pt x="97" y="247"/>
                </a:lnTo>
                <a:lnTo>
                  <a:pt x="71" y="237"/>
                </a:lnTo>
                <a:lnTo>
                  <a:pt x="47" y="222"/>
                </a:lnTo>
                <a:lnTo>
                  <a:pt x="28" y="203"/>
                </a:lnTo>
                <a:lnTo>
                  <a:pt x="13" y="179"/>
                </a:lnTo>
                <a:lnTo>
                  <a:pt x="3" y="153"/>
                </a:lnTo>
                <a:lnTo>
                  <a:pt x="0" y="125"/>
                </a:lnTo>
                <a:lnTo>
                  <a:pt x="3" y="96"/>
                </a:lnTo>
                <a:lnTo>
                  <a:pt x="13" y="70"/>
                </a:lnTo>
                <a:lnTo>
                  <a:pt x="28" y="46"/>
                </a:lnTo>
                <a:lnTo>
                  <a:pt x="47" y="27"/>
                </a:lnTo>
                <a:lnTo>
                  <a:pt x="71" y="12"/>
                </a:lnTo>
                <a:lnTo>
                  <a:pt x="97" y="2"/>
                </a:lnTo>
                <a:lnTo>
                  <a:pt x="12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143" name="Group 741"/>
          <p:cNvGrpSpPr>
            <a:grpSpLocks noChangeAspect="1"/>
          </p:cNvGrpSpPr>
          <p:nvPr/>
        </p:nvGrpSpPr>
        <p:grpSpPr bwMode="auto">
          <a:xfrm>
            <a:off x="4308319" y="4554576"/>
            <a:ext cx="223536" cy="233539"/>
            <a:chOff x="91" y="2455"/>
            <a:chExt cx="1944" cy="2031"/>
          </a:xfrm>
          <a:solidFill>
            <a:schemeClr val="bg1"/>
          </a:solidFill>
        </p:grpSpPr>
        <p:sp>
          <p:nvSpPr>
            <p:cNvPr id="144" name="Freeform 743"/>
            <p:cNvSpPr>
              <a:spLocks/>
            </p:cNvSpPr>
            <p:nvPr/>
          </p:nvSpPr>
          <p:spPr bwMode="auto">
            <a:xfrm>
              <a:off x="1004" y="3622"/>
              <a:ext cx="506" cy="536"/>
            </a:xfrm>
            <a:custGeom>
              <a:avLst/>
              <a:gdLst>
                <a:gd name="T0" fmla="*/ 222 w 1013"/>
                <a:gd name="T1" fmla="*/ 0 h 1072"/>
                <a:gd name="T2" fmla="*/ 309 w 1013"/>
                <a:gd name="T3" fmla="*/ 47 h 1072"/>
                <a:gd name="T4" fmla="*/ 819 w 1013"/>
                <a:gd name="T5" fmla="*/ 299 h 1072"/>
                <a:gd name="T6" fmla="*/ 866 w 1013"/>
                <a:gd name="T7" fmla="*/ 326 h 1072"/>
                <a:gd name="T8" fmla="*/ 909 w 1013"/>
                <a:gd name="T9" fmla="*/ 357 h 1072"/>
                <a:gd name="T10" fmla="*/ 947 w 1013"/>
                <a:gd name="T11" fmla="*/ 394 h 1072"/>
                <a:gd name="T12" fmla="*/ 983 w 1013"/>
                <a:gd name="T13" fmla="*/ 434 h 1072"/>
                <a:gd name="T14" fmla="*/ 1013 w 1013"/>
                <a:gd name="T15" fmla="*/ 478 h 1072"/>
                <a:gd name="T16" fmla="*/ 419 w 1013"/>
                <a:gd name="T17" fmla="*/ 1072 h 1072"/>
                <a:gd name="T18" fmla="*/ 35 w 1013"/>
                <a:gd name="T19" fmla="*/ 687 h 1072"/>
                <a:gd name="T20" fmla="*/ 0 w 1013"/>
                <a:gd name="T21" fmla="*/ 653 h 1072"/>
                <a:gd name="T22" fmla="*/ 159 w 1013"/>
                <a:gd name="T23" fmla="*/ 457 h 1072"/>
                <a:gd name="T24" fmla="*/ 384 w 1013"/>
                <a:gd name="T25" fmla="*/ 475 h 1072"/>
                <a:gd name="T26" fmla="*/ 222 w 1013"/>
                <a:gd name="T27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3" h="1072">
                  <a:moveTo>
                    <a:pt x="222" y="0"/>
                  </a:moveTo>
                  <a:lnTo>
                    <a:pt x="309" y="47"/>
                  </a:lnTo>
                  <a:lnTo>
                    <a:pt x="819" y="299"/>
                  </a:lnTo>
                  <a:lnTo>
                    <a:pt x="866" y="326"/>
                  </a:lnTo>
                  <a:lnTo>
                    <a:pt x="909" y="357"/>
                  </a:lnTo>
                  <a:lnTo>
                    <a:pt x="947" y="394"/>
                  </a:lnTo>
                  <a:lnTo>
                    <a:pt x="983" y="434"/>
                  </a:lnTo>
                  <a:lnTo>
                    <a:pt x="1013" y="478"/>
                  </a:lnTo>
                  <a:lnTo>
                    <a:pt x="419" y="1072"/>
                  </a:lnTo>
                  <a:lnTo>
                    <a:pt x="35" y="687"/>
                  </a:lnTo>
                  <a:lnTo>
                    <a:pt x="0" y="653"/>
                  </a:lnTo>
                  <a:lnTo>
                    <a:pt x="159" y="457"/>
                  </a:lnTo>
                  <a:lnTo>
                    <a:pt x="384" y="475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5" name="Freeform 744"/>
            <p:cNvSpPr>
              <a:spLocks/>
            </p:cNvSpPr>
            <p:nvPr/>
          </p:nvSpPr>
          <p:spPr bwMode="auto">
            <a:xfrm>
              <a:off x="91" y="3622"/>
              <a:ext cx="574" cy="575"/>
            </a:xfrm>
            <a:custGeom>
              <a:avLst/>
              <a:gdLst>
                <a:gd name="T0" fmla="*/ 933 w 1148"/>
                <a:gd name="T1" fmla="*/ 0 h 1148"/>
                <a:gd name="T2" fmla="*/ 769 w 1148"/>
                <a:gd name="T3" fmla="*/ 475 h 1148"/>
                <a:gd name="T4" fmla="*/ 994 w 1148"/>
                <a:gd name="T5" fmla="*/ 457 h 1148"/>
                <a:gd name="T6" fmla="*/ 1148 w 1148"/>
                <a:gd name="T7" fmla="*/ 648 h 1148"/>
                <a:gd name="T8" fmla="*/ 648 w 1148"/>
                <a:gd name="T9" fmla="*/ 1148 h 1148"/>
                <a:gd name="T10" fmla="*/ 53 w 1148"/>
                <a:gd name="T11" fmla="*/ 1148 h 1148"/>
                <a:gd name="T12" fmla="*/ 35 w 1148"/>
                <a:gd name="T13" fmla="*/ 1145 h 1148"/>
                <a:gd name="T14" fmla="*/ 19 w 1148"/>
                <a:gd name="T15" fmla="*/ 1136 h 1148"/>
                <a:gd name="T16" fmla="*/ 6 w 1148"/>
                <a:gd name="T17" fmla="*/ 1121 h 1148"/>
                <a:gd name="T18" fmla="*/ 0 w 1148"/>
                <a:gd name="T19" fmla="*/ 1104 h 1148"/>
                <a:gd name="T20" fmla="*/ 0 w 1148"/>
                <a:gd name="T21" fmla="*/ 1084 h 1148"/>
                <a:gd name="T22" fmla="*/ 81 w 1148"/>
                <a:gd name="T23" fmla="*/ 634 h 1148"/>
                <a:gd name="T24" fmla="*/ 94 w 1148"/>
                <a:gd name="T25" fmla="*/ 581 h 1148"/>
                <a:gd name="T26" fmla="*/ 114 w 1148"/>
                <a:gd name="T27" fmla="*/ 529 h 1148"/>
                <a:gd name="T28" fmla="*/ 138 w 1148"/>
                <a:gd name="T29" fmla="*/ 481 h 1148"/>
                <a:gd name="T30" fmla="*/ 168 w 1148"/>
                <a:gd name="T31" fmla="*/ 436 h 1148"/>
                <a:gd name="T32" fmla="*/ 204 w 1148"/>
                <a:gd name="T33" fmla="*/ 394 h 1148"/>
                <a:gd name="T34" fmla="*/ 243 w 1148"/>
                <a:gd name="T35" fmla="*/ 357 h 1148"/>
                <a:gd name="T36" fmla="*/ 288 w 1148"/>
                <a:gd name="T37" fmla="*/ 325 h 1148"/>
                <a:gd name="T38" fmla="*/ 335 w 1148"/>
                <a:gd name="T39" fmla="*/ 298 h 1148"/>
                <a:gd name="T40" fmla="*/ 832 w 1148"/>
                <a:gd name="T41" fmla="*/ 52 h 1148"/>
                <a:gd name="T42" fmla="*/ 933 w 1148"/>
                <a:gd name="T43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8" h="1148">
                  <a:moveTo>
                    <a:pt x="933" y="0"/>
                  </a:moveTo>
                  <a:lnTo>
                    <a:pt x="769" y="475"/>
                  </a:lnTo>
                  <a:lnTo>
                    <a:pt x="994" y="457"/>
                  </a:lnTo>
                  <a:lnTo>
                    <a:pt x="1148" y="648"/>
                  </a:lnTo>
                  <a:lnTo>
                    <a:pt x="648" y="1148"/>
                  </a:lnTo>
                  <a:lnTo>
                    <a:pt x="53" y="1148"/>
                  </a:lnTo>
                  <a:lnTo>
                    <a:pt x="35" y="1145"/>
                  </a:lnTo>
                  <a:lnTo>
                    <a:pt x="19" y="1136"/>
                  </a:lnTo>
                  <a:lnTo>
                    <a:pt x="6" y="1121"/>
                  </a:lnTo>
                  <a:lnTo>
                    <a:pt x="0" y="1104"/>
                  </a:lnTo>
                  <a:lnTo>
                    <a:pt x="0" y="1084"/>
                  </a:lnTo>
                  <a:lnTo>
                    <a:pt x="81" y="634"/>
                  </a:lnTo>
                  <a:lnTo>
                    <a:pt x="94" y="581"/>
                  </a:lnTo>
                  <a:lnTo>
                    <a:pt x="114" y="529"/>
                  </a:lnTo>
                  <a:lnTo>
                    <a:pt x="138" y="481"/>
                  </a:lnTo>
                  <a:lnTo>
                    <a:pt x="168" y="436"/>
                  </a:lnTo>
                  <a:lnTo>
                    <a:pt x="204" y="394"/>
                  </a:lnTo>
                  <a:lnTo>
                    <a:pt x="243" y="357"/>
                  </a:lnTo>
                  <a:lnTo>
                    <a:pt x="288" y="325"/>
                  </a:lnTo>
                  <a:lnTo>
                    <a:pt x="335" y="298"/>
                  </a:lnTo>
                  <a:lnTo>
                    <a:pt x="832" y="52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6" name="Freeform 745"/>
            <p:cNvSpPr>
              <a:spLocks/>
            </p:cNvSpPr>
            <p:nvPr/>
          </p:nvSpPr>
          <p:spPr bwMode="auto">
            <a:xfrm>
              <a:off x="1439" y="2771"/>
              <a:ext cx="384" cy="742"/>
            </a:xfrm>
            <a:custGeom>
              <a:avLst/>
              <a:gdLst>
                <a:gd name="T0" fmla="*/ 419 w 770"/>
                <a:gd name="T1" fmla="*/ 0 h 1485"/>
                <a:gd name="T2" fmla="*/ 470 w 770"/>
                <a:gd name="T3" fmla="*/ 11 h 1485"/>
                <a:gd name="T4" fmla="*/ 482 w 770"/>
                <a:gd name="T5" fmla="*/ 62 h 1485"/>
                <a:gd name="T6" fmla="*/ 483 w 770"/>
                <a:gd name="T7" fmla="*/ 135 h 1485"/>
                <a:gd name="T8" fmla="*/ 505 w 770"/>
                <a:gd name="T9" fmla="*/ 161 h 1485"/>
                <a:gd name="T10" fmla="*/ 597 w 770"/>
                <a:gd name="T11" fmla="*/ 179 h 1485"/>
                <a:gd name="T12" fmla="*/ 705 w 770"/>
                <a:gd name="T13" fmla="*/ 220 h 1485"/>
                <a:gd name="T14" fmla="*/ 721 w 770"/>
                <a:gd name="T15" fmla="*/ 254 h 1485"/>
                <a:gd name="T16" fmla="*/ 683 w 770"/>
                <a:gd name="T17" fmla="*/ 390 h 1485"/>
                <a:gd name="T18" fmla="*/ 662 w 770"/>
                <a:gd name="T19" fmla="*/ 423 h 1485"/>
                <a:gd name="T20" fmla="*/ 623 w 770"/>
                <a:gd name="T21" fmla="*/ 414 h 1485"/>
                <a:gd name="T22" fmla="*/ 454 w 770"/>
                <a:gd name="T23" fmla="*/ 370 h 1485"/>
                <a:gd name="T24" fmla="*/ 352 w 770"/>
                <a:gd name="T25" fmla="*/ 375 h 1485"/>
                <a:gd name="T26" fmla="*/ 292 w 770"/>
                <a:gd name="T27" fmla="*/ 412 h 1485"/>
                <a:gd name="T28" fmla="*/ 273 w 770"/>
                <a:gd name="T29" fmla="*/ 475 h 1485"/>
                <a:gd name="T30" fmla="*/ 310 w 770"/>
                <a:gd name="T31" fmla="*/ 537 h 1485"/>
                <a:gd name="T32" fmla="*/ 410 w 770"/>
                <a:gd name="T33" fmla="*/ 592 h 1485"/>
                <a:gd name="T34" fmla="*/ 592 w 770"/>
                <a:gd name="T35" fmla="*/ 674 h 1485"/>
                <a:gd name="T36" fmla="*/ 698 w 770"/>
                <a:gd name="T37" fmla="*/ 764 h 1485"/>
                <a:gd name="T38" fmla="*/ 757 w 770"/>
                <a:gd name="T39" fmla="*/ 880 h 1485"/>
                <a:gd name="T40" fmla="*/ 767 w 770"/>
                <a:gd name="T41" fmla="*/ 1008 h 1485"/>
                <a:gd name="T42" fmla="*/ 724 w 770"/>
                <a:gd name="T43" fmla="*/ 1131 h 1485"/>
                <a:gd name="T44" fmla="*/ 634 w 770"/>
                <a:gd name="T45" fmla="*/ 1230 h 1485"/>
                <a:gd name="T46" fmla="*/ 515 w 770"/>
                <a:gd name="T47" fmla="*/ 1286 h 1485"/>
                <a:gd name="T48" fmla="*/ 477 w 770"/>
                <a:gd name="T49" fmla="*/ 1312 h 1485"/>
                <a:gd name="T50" fmla="*/ 472 w 770"/>
                <a:gd name="T51" fmla="*/ 1391 h 1485"/>
                <a:gd name="T52" fmla="*/ 465 w 770"/>
                <a:gd name="T53" fmla="*/ 1468 h 1485"/>
                <a:gd name="T54" fmla="*/ 429 w 770"/>
                <a:gd name="T55" fmla="*/ 1485 h 1485"/>
                <a:gd name="T56" fmla="*/ 309 w 770"/>
                <a:gd name="T57" fmla="*/ 1483 h 1485"/>
                <a:gd name="T58" fmla="*/ 282 w 770"/>
                <a:gd name="T59" fmla="*/ 1454 h 1485"/>
                <a:gd name="T60" fmla="*/ 279 w 770"/>
                <a:gd name="T61" fmla="*/ 1366 h 1485"/>
                <a:gd name="T62" fmla="*/ 272 w 770"/>
                <a:gd name="T63" fmla="*/ 1319 h 1485"/>
                <a:gd name="T64" fmla="*/ 228 w 770"/>
                <a:gd name="T65" fmla="*/ 1306 h 1485"/>
                <a:gd name="T66" fmla="*/ 88 w 770"/>
                <a:gd name="T67" fmla="*/ 1271 h 1485"/>
                <a:gd name="T68" fmla="*/ 11 w 770"/>
                <a:gd name="T69" fmla="*/ 1232 h 1485"/>
                <a:gd name="T70" fmla="*/ 3 w 770"/>
                <a:gd name="T71" fmla="*/ 1192 h 1485"/>
                <a:gd name="T72" fmla="*/ 39 w 770"/>
                <a:gd name="T73" fmla="*/ 1063 h 1485"/>
                <a:gd name="T74" fmla="*/ 60 w 770"/>
                <a:gd name="T75" fmla="*/ 1028 h 1485"/>
                <a:gd name="T76" fmla="*/ 100 w 770"/>
                <a:gd name="T77" fmla="*/ 1038 h 1485"/>
                <a:gd name="T78" fmla="*/ 251 w 770"/>
                <a:gd name="T79" fmla="*/ 1089 h 1485"/>
                <a:gd name="T80" fmla="*/ 372 w 770"/>
                <a:gd name="T81" fmla="*/ 1099 h 1485"/>
                <a:gd name="T82" fmla="*/ 462 w 770"/>
                <a:gd name="T83" fmla="*/ 1067 h 1485"/>
                <a:gd name="T84" fmla="*/ 503 w 770"/>
                <a:gd name="T85" fmla="*/ 1009 h 1485"/>
                <a:gd name="T86" fmla="*/ 496 w 770"/>
                <a:gd name="T87" fmla="*/ 940 h 1485"/>
                <a:gd name="T88" fmla="*/ 439 w 770"/>
                <a:gd name="T89" fmla="*/ 880 h 1485"/>
                <a:gd name="T90" fmla="*/ 334 w 770"/>
                <a:gd name="T91" fmla="*/ 831 h 1485"/>
                <a:gd name="T92" fmla="*/ 178 w 770"/>
                <a:gd name="T93" fmla="*/ 759 h 1485"/>
                <a:gd name="T94" fmla="*/ 86 w 770"/>
                <a:gd name="T95" fmla="*/ 686 h 1485"/>
                <a:gd name="T96" fmla="*/ 28 w 770"/>
                <a:gd name="T97" fmla="*/ 594 h 1485"/>
                <a:gd name="T98" fmla="*/ 11 w 770"/>
                <a:gd name="T99" fmla="*/ 477 h 1485"/>
                <a:gd name="T100" fmla="*/ 45 w 770"/>
                <a:gd name="T101" fmla="*/ 348 h 1485"/>
                <a:gd name="T102" fmla="*/ 121 w 770"/>
                <a:gd name="T103" fmla="*/ 252 h 1485"/>
                <a:gd name="T104" fmla="*/ 239 w 770"/>
                <a:gd name="T105" fmla="*/ 189 h 1485"/>
                <a:gd name="T106" fmla="*/ 284 w 770"/>
                <a:gd name="T107" fmla="*/ 168 h 1485"/>
                <a:gd name="T108" fmla="*/ 295 w 770"/>
                <a:gd name="T109" fmla="*/ 132 h 1485"/>
                <a:gd name="T110" fmla="*/ 295 w 770"/>
                <a:gd name="T111" fmla="*/ 52 h 1485"/>
                <a:gd name="T112" fmla="*/ 305 w 770"/>
                <a:gd name="T113" fmla="*/ 10 h 1485"/>
                <a:gd name="T114" fmla="*/ 347 w 770"/>
                <a:gd name="T115" fmla="*/ 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0" h="1485">
                  <a:moveTo>
                    <a:pt x="347" y="0"/>
                  </a:moveTo>
                  <a:lnTo>
                    <a:pt x="388" y="0"/>
                  </a:lnTo>
                  <a:lnTo>
                    <a:pt x="419" y="0"/>
                  </a:lnTo>
                  <a:lnTo>
                    <a:pt x="442" y="1"/>
                  </a:lnTo>
                  <a:lnTo>
                    <a:pt x="458" y="5"/>
                  </a:lnTo>
                  <a:lnTo>
                    <a:pt x="470" y="11"/>
                  </a:lnTo>
                  <a:lnTo>
                    <a:pt x="477" y="22"/>
                  </a:lnTo>
                  <a:lnTo>
                    <a:pt x="481" y="39"/>
                  </a:lnTo>
                  <a:lnTo>
                    <a:pt x="482" y="62"/>
                  </a:lnTo>
                  <a:lnTo>
                    <a:pt x="482" y="93"/>
                  </a:lnTo>
                  <a:lnTo>
                    <a:pt x="482" y="118"/>
                  </a:lnTo>
                  <a:lnTo>
                    <a:pt x="483" y="135"/>
                  </a:lnTo>
                  <a:lnTo>
                    <a:pt x="487" y="147"/>
                  </a:lnTo>
                  <a:lnTo>
                    <a:pt x="494" y="156"/>
                  </a:lnTo>
                  <a:lnTo>
                    <a:pt x="505" y="161"/>
                  </a:lnTo>
                  <a:lnTo>
                    <a:pt x="523" y="165"/>
                  </a:lnTo>
                  <a:lnTo>
                    <a:pt x="547" y="170"/>
                  </a:lnTo>
                  <a:lnTo>
                    <a:pt x="597" y="179"/>
                  </a:lnTo>
                  <a:lnTo>
                    <a:pt x="645" y="193"/>
                  </a:lnTo>
                  <a:lnTo>
                    <a:pt x="692" y="213"/>
                  </a:lnTo>
                  <a:lnTo>
                    <a:pt x="705" y="220"/>
                  </a:lnTo>
                  <a:lnTo>
                    <a:pt x="714" y="229"/>
                  </a:lnTo>
                  <a:lnTo>
                    <a:pt x="720" y="240"/>
                  </a:lnTo>
                  <a:lnTo>
                    <a:pt x="721" y="254"/>
                  </a:lnTo>
                  <a:lnTo>
                    <a:pt x="719" y="268"/>
                  </a:lnTo>
                  <a:lnTo>
                    <a:pt x="702" y="329"/>
                  </a:lnTo>
                  <a:lnTo>
                    <a:pt x="683" y="390"/>
                  </a:lnTo>
                  <a:lnTo>
                    <a:pt x="677" y="406"/>
                  </a:lnTo>
                  <a:lnTo>
                    <a:pt x="671" y="417"/>
                  </a:lnTo>
                  <a:lnTo>
                    <a:pt x="662" y="423"/>
                  </a:lnTo>
                  <a:lnTo>
                    <a:pt x="652" y="424"/>
                  </a:lnTo>
                  <a:lnTo>
                    <a:pt x="639" y="422"/>
                  </a:lnTo>
                  <a:lnTo>
                    <a:pt x="623" y="414"/>
                  </a:lnTo>
                  <a:lnTo>
                    <a:pt x="568" y="392"/>
                  </a:lnTo>
                  <a:lnTo>
                    <a:pt x="512" y="377"/>
                  </a:lnTo>
                  <a:lnTo>
                    <a:pt x="454" y="370"/>
                  </a:lnTo>
                  <a:lnTo>
                    <a:pt x="394" y="370"/>
                  </a:lnTo>
                  <a:lnTo>
                    <a:pt x="372" y="371"/>
                  </a:lnTo>
                  <a:lnTo>
                    <a:pt x="352" y="375"/>
                  </a:lnTo>
                  <a:lnTo>
                    <a:pt x="333" y="382"/>
                  </a:lnTo>
                  <a:lnTo>
                    <a:pt x="309" y="396"/>
                  </a:lnTo>
                  <a:lnTo>
                    <a:pt x="292" y="412"/>
                  </a:lnTo>
                  <a:lnTo>
                    <a:pt x="279" y="432"/>
                  </a:lnTo>
                  <a:lnTo>
                    <a:pt x="273" y="453"/>
                  </a:lnTo>
                  <a:lnTo>
                    <a:pt x="273" y="475"/>
                  </a:lnTo>
                  <a:lnTo>
                    <a:pt x="279" y="496"/>
                  </a:lnTo>
                  <a:lnTo>
                    <a:pt x="292" y="517"/>
                  </a:lnTo>
                  <a:lnTo>
                    <a:pt x="310" y="537"/>
                  </a:lnTo>
                  <a:lnTo>
                    <a:pt x="342" y="558"/>
                  </a:lnTo>
                  <a:lnTo>
                    <a:pt x="376" y="576"/>
                  </a:lnTo>
                  <a:lnTo>
                    <a:pt x="410" y="592"/>
                  </a:lnTo>
                  <a:lnTo>
                    <a:pt x="472" y="617"/>
                  </a:lnTo>
                  <a:lnTo>
                    <a:pt x="533" y="644"/>
                  </a:lnTo>
                  <a:lnTo>
                    <a:pt x="592" y="674"/>
                  </a:lnTo>
                  <a:lnTo>
                    <a:pt x="633" y="700"/>
                  </a:lnTo>
                  <a:lnTo>
                    <a:pt x="667" y="730"/>
                  </a:lnTo>
                  <a:lnTo>
                    <a:pt x="698" y="764"/>
                  </a:lnTo>
                  <a:lnTo>
                    <a:pt x="723" y="800"/>
                  </a:lnTo>
                  <a:lnTo>
                    <a:pt x="744" y="840"/>
                  </a:lnTo>
                  <a:lnTo>
                    <a:pt x="757" y="880"/>
                  </a:lnTo>
                  <a:lnTo>
                    <a:pt x="767" y="923"/>
                  </a:lnTo>
                  <a:lnTo>
                    <a:pt x="770" y="965"/>
                  </a:lnTo>
                  <a:lnTo>
                    <a:pt x="767" y="1008"/>
                  </a:lnTo>
                  <a:lnTo>
                    <a:pt x="759" y="1050"/>
                  </a:lnTo>
                  <a:lnTo>
                    <a:pt x="745" y="1092"/>
                  </a:lnTo>
                  <a:lnTo>
                    <a:pt x="724" y="1131"/>
                  </a:lnTo>
                  <a:lnTo>
                    <a:pt x="697" y="1170"/>
                  </a:lnTo>
                  <a:lnTo>
                    <a:pt x="667" y="1202"/>
                  </a:lnTo>
                  <a:lnTo>
                    <a:pt x="634" y="1230"/>
                  </a:lnTo>
                  <a:lnTo>
                    <a:pt x="597" y="1254"/>
                  </a:lnTo>
                  <a:lnTo>
                    <a:pt x="557" y="1272"/>
                  </a:lnTo>
                  <a:lnTo>
                    <a:pt x="515" y="1286"/>
                  </a:lnTo>
                  <a:lnTo>
                    <a:pt x="499" y="1292"/>
                  </a:lnTo>
                  <a:lnTo>
                    <a:pt x="486" y="1301"/>
                  </a:lnTo>
                  <a:lnTo>
                    <a:pt x="477" y="1312"/>
                  </a:lnTo>
                  <a:lnTo>
                    <a:pt x="473" y="1326"/>
                  </a:lnTo>
                  <a:lnTo>
                    <a:pt x="472" y="1343"/>
                  </a:lnTo>
                  <a:lnTo>
                    <a:pt x="472" y="1391"/>
                  </a:lnTo>
                  <a:lnTo>
                    <a:pt x="472" y="1439"/>
                  </a:lnTo>
                  <a:lnTo>
                    <a:pt x="470" y="1455"/>
                  </a:lnTo>
                  <a:lnTo>
                    <a:pt x="465" y="1468"/>
                  </a:lnTo>
                  <a:lnTo>
                    <a:pt x="456" y="1476"/>
                  </a:lnTo>
                  <a:lnTo>
                    <a:pt x="444" y="1483"/>
                  </a:lnTo>
                  <a:lnTo>
                    <a:pt x="429" y="1485"/>
                  </a:lnTo>
                  <a:lnTo>
                    <a:pt x="377" y="1485"/>
                  </a:lnTo>
                  <a:lnTo>
                    <a:pt x="325" y="1485"/>
                  </a:lnTo>
                  <a:lnTo>
                    <a:pt x="309" y="1483"/>
                  </a:lnTo>
                  <a:lnTo>
                    <a:pt x="297" y="1476"/>
                  </a:lnTo>
                  <a:lnTo>
                    <a:pt x="287" y="1467"/>
                  </a:lnTo>
                  <a:lnTo>
                    <a:pt x="282" y="1454"/>
                  </a:lnTo>
                  <a:lnTo>
                    <a:pt x="281" y="1437"/>
                  </a:lnTo>
                  <a:lnTo>
                    <a:pt x="279" y="1402"/>
                  </a:lnTo>
                  <a:lnTo>
                    <a:pt x="279" y="1366"/>
                  </a:lnTo>
                  <a:lnTo>
                    <a:pt x="279" y="1345"/>
                  </a:lnTo>
                  <a:lnTo>
                    <a:pt x="277" y="1329"/>
                  </a:lnTo>
                  <a:lnTo>
                    <a:pt x="272" y="1319"/>
                  </a:lnTo>
                  <a:lnTo>
                    <a:pt x="263" y="1313"/>
                  </a:lnTo>
                  <a:lnTo>
                    <a:pt x="249" y="1308"/>
                  </a:lnTo>
                  <a:lnTo>
                    <a:pt x="228" y="1306"/>
                  </a:lnTo>
                  <a:lnTo>
                    <a:pt x="181" y="1296"/>
                  </a:lnTo>
                  <a:lnTo>
                    <a:pt x="134" y="1285"/>
                  </a:lnTo>
                  <a:lnTo>
                    <a:pt x="88" y="1271"/>
                  </a:lnTo>
                  <a:lnTo>
                    <a:pt x="44" y="1253"/>
                  </a:lnTo>
                  <a:lnTo>
                    <a:pt x="24" y="1242"/>
                  </a:lnTo>
                  <a:lnTo>
                    <a:pt x="11" y="1232"/>
                  </a:lnTo>
                  <a:lnTo>
                    <a:pt x="3" y="1222"/>
                  </a:lnTo>
                  <a:lnTo>
                    <a:pt x="0" y="1208"/>
                  </a:lnTo>
                  <a:lnTo>
                    <a:pt x="3" y="1192"/>
                  </a:lnTo>
                  <a:lnTo>
                    <a:pt x="8" y="1170"/>
                  </a:lnTo>
                  <a:lnTo>
                    <a:pt x="23" y="1117"/>
                  </a:lnTo>
                  <a:lnTo>
                    <a:pt x="39" y="1063"/>
                  </a:lnTo>
                  <a:lnTo>
                    <a:pt x="45" y="1046"/>
                  </a:lnTo>
                  <a:lnTo>
                    <a:pt x="52" y="1034"/>
                  </a:lnTo>
                  <a:lnTo>
                    <a:pt x="60" y="1028"/>
                  </a:lnTo>
                  <a:lnTo>
                    <a:pt x="71" y="1026"/>
                  </a:lnTo>
                  <a:lnTo>
                    <a:pt x="83" y="1029"/>
                  </a:lnTo>
                  <a:lnTo>
                    <a:pt x="100" y="1038"/>
                  </a:lnTo>
                  <a:lnTo>
                    <a:pt x="150" y="1060"/>
                  </a:lnTo>
                  <a:lnTo>
                    <a:pt x="199" y="1077"/>
                  </a:lnTo>
                  <a:lnTo>
                    <a:pt x="251" y="1089"/>
                  </a:lnTo>
                  <a:lnTo>
                    <a:pt x="304" y="1098"/>
                  </a:lnTo>
                  <a:lnTo>
                    <a:pt x="339" y="1101"/>
                  </a:lnTo>
                  <a:lnTo>
                    <a:pt x="372" y="1099"/>
                  </a:lnTo>
                  <a:lnTo>
                    <a:pt x="405" y="1092"/>
                  </a:lnTo>
                  <a:lnTo>
                    <a:pt x="437" y="1081"/>
                  </a:lnTo>
                  <a:lnTo>
                    <a:pt x="462" y="1067"/>
                  </a:lnTo>
                  <a:lnTo>
                    <a:pt x="481" y="1050"/>
                  </a:lnTo>
                  <a:lnTo>
                    <a:pt x="494" y="1030"/>
                  </a:lnTo>
                  <a:lnTo>
                    <a:pt x="503" y="1009"/>
                  </a:lnTo>
                  <a:lnTo>
                    <a:pt x="507" y="986"/>
                  </a:lnTo>
                  <a:lnTo>
                    <a:pt x="504" y="962"/>
                  </a:lnTo>
                  <a:lnTo>
                    <a:pt x="496" y="940"/>
                  </a:lnTo>
                  <a:lnTo>
                    <a:pt x="482" y="918"/>
                  </a:lnTo>
                  <a:lnTo>
                    <a:pt x="462" y="898"/>
                  </a:lnTo>
                  <a:lnTo>
                    <a:pt x="439" y="880"/>
                  </a:lnTo>
                  <a:lnTo>
                    <a:pt x="413" y="866"/>
                  </a:lnTo>
                  <a:lnTo>
                    <a:pt x="387" y="853"/>
                  </a:lnTo>
                  <a:lnTo>
                    <a:pt x="334" y="831"/>
                  </a:lnTo>
                  <a:lnTo>
                    <a:pt x="281" y="810"/>
                  </a:lnTo>
                  <a:lnTo>
                    <a:pt x="229" y="787"/>
                  </a:lnTo>
                  <a:lnTo>
                    <a:pt x="178" y="759"/>
                  </a:lnTo>
                  <a:lnTo>
                    <a:pt x="144" y="737"/>
                  </a:lnTo>
                  <a:lnTo>
                    <a:pt x="113" y="714"/>
                  </a:lnTo>
                  <a:lnTo>
                    <a:pt x="86" y="686"/>
                  </a:lnTo>
                  <a:lnTo>
                    <a:pt x="62" y="658"/>
                  </a:lnTo>
                  <a:lnTo>
                    <a:pt x="42" y="627"/>
                  </a:lnTo>
                  <a:lnTo>
                    <a:pt x="28" y="594"/>
                  </a:lnTo>
                  <a:lnTo>
                    <a:pt x="16" y="558"/>
                  </a:lnTo>
                  <a:lnTo>
                    <a:pt x="11" y="519"/>
                  </a:lnTo>
                  <a:lnTo>
                    <a:pt x="11" y="477"/>
                  </a:lnTo>
                  <a:lnTo>
                    <a:pt x="18" y="430"/>
                  </a:lnTo>
                  <a:lnTo>
                    <a:pt x="29" y="387"/>
                  </a:lnTo>
                  <a:lnTo>
                    <a:pt x="45" y="348"/>
                  </a:lnTo>
                  <a:lnTo>
                    <a:pt x="66" y="313"/>
                  </a:lnTo>
                  <a:lnTo>
                    <a:pt x="92" y="281"/>
                  </a:lnTo>
                  <a:lnTo>
                    <a:pt x="121" y="252"/>
                  </a:lnTo>
                  <a:lnTo>
                    <a:pt x="157" y="228"/>
                  </a:lnTo>
                  <a:lnTo>
                    <a:pt x="195" y="207"/>
                  </a:lnTo>
                  <a:lnTo>
                    <a:pt x="239" y="189"/>
                  </a:lnTo>
                  <a:lnTo>
                    <a:pt x="260" y="181"/>
                  </a:lnTo>
                  <a:lnTo>
                    <a:pt x="274" y="175"/>
                  </a:lnTo>
                  <a:lnTo>
                    <a:pt x="284" y="168"/>
                  </a:lnTo>
                  <a:lnTo>
                    <a:pt x="291" y="160"/>
                  </a:lnTo>
                  <a:lnTo>
                    <a:pt x="294" y="149"/>
                  </a:lnTo>
                  <a:lnTo>
                    <a:pt x="295" y="132"/>
                  </a:lnTo>
                  <a:lnTo>
                    <a:pt x="295" y="111"/>
                  </a:lnTo>
                  <a:lnTo>
                    <a:pt x="294" y="82"/>
                  </a:lnTo>
                  <a:lnTo>
                    <a:pt x="295" y="52"/>
                  </a:lnTo>
                  <a:lnTo>
                    <a:pt x="297" y="34"/>
                  </a:lnTo>
                  <a:lnTo>
                    <a:pt x="300" y="20"/>
                  </a:lnTo>
                  <a:lnTo>
                    <a:pt x="305" y="10"/>
                  </a:lnTo>
                  <a:lnTo>
                    <a:pt x="315" y="4"/>
                  </a:lnTo>
                  <a:lnTo>
                    <a:pt x="329" y="1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7" name="Freeform 746"/>
            <p:cNvSpPr>
              <a:spLocks/>
            </p:cNvSpPr>
            <p:nvPr/>
          </p:nvSpPr>
          <p:spPr bwMode="auto">
            <a:xfrm>
              <a:off x="289" y="2455"/>
              <a:ext cx="1089" cy="1425"/>
            </a:xfrm>
            <a:custGeom>
              <a:avLst/>
              <a:gdLst>
                <a:gd name="T0" fmla="*/ 1124 w 2178"/>
                <a:gd name="T1" fmla="*/ 8 h 2850"/>
                <a:gd name="T2" fmla="*/ 1229 w 2178"/>
                <a:gd name="T3" fmla="*/ 39 h 2850"/>
                <a:gd name="T4" fmla="*/ 1305 w 2178"/>
                <a:gd name="T5" fmla="*/ 78 h 2850"/>
                <a:gd name="T6" fmla="*/ 1355 w 2178"/>
                <a:gd name="T7" fmla="*/ 117 h 2850"/>
                <a:gd name="T8" fmla="*/ 1378 w 2178"/>
                <a:gd name="T9" fmla="*/ 139 h 2850"/>
                <a:gd name="T10" fmla="*/ 1489 w 2178"/>
                <a:gd name="T11" fmla="*/ 141 h 2850"/>
                <a:gd name="T12" fmla="*/ 1627 w 2178"/>
                <a:gd name="T13" fmla="*/ 181 h 2850"/>
                <a:gd name="T14" fmla="*/ 1739 w 2178"/>
                <a:gd name="T15" fmla="*/ 264 h 2850"/>
                <a:gd name="T16" fmla="*/ 1823 w 2178"/>
                <a:gd name="T17" fmla="*/ 384 h 2850"/>
                <a:gd name="T18" fmla="*/ 1881 w 2178"/>
                <a:gd name="T19" fmla="*/ 533 h 2850"/>
                <a:gd name="T20" fmla="*/ 1915 w 2178"/>
                <a:gd name="T21" fmla="*/ 710 h 2850"/>
                <a:gd name="T22" fmla="*/ 1929 w 2178"/>
                <a:gd name="T23" fmla="*/ 905 h 2850"/>
                <a:gd name="T24" fmla="*/ 1923 w 2178"/>
                <a:gd name="T25" fmla="*/ 1116 h 2850"/>
                <a:gd name="T26" fmla="*/ 1910 w 2178"/>
                <a:gd name="T27" fmla="*/ 1328 h 2850"/>
                <a:gd name="T28" fmla="*/ 1925 w 2178"/>
                <a:gd name="T29" fmla="*/ 1500 h 2850"/>
                <a:gd name="T30" fmla="*/ 1965 w 2178"/>
                <a:gd name="T31" fmla="*/ 1632 h 2850"/>
                <a:gd name="T32" fmla="*/ 2016 w 2178"/>
                <a:gd name="T33" fmla="*/ 1728 h 2850"/>
                <a:gd name="T34" fmla="*/ 2073 w 2178"/>
                <a:gd name="T35" fmla="*/ 1793 h 2850"/>
                <a:gd name="T36" fmla="*/ 2125 w 2178"/>
                <a:gd name="T37" fmla="*/ 1833 h 2850"/>
                <a:gd name="T38" fmla="*/ 2163 w 2178"/>
                <a:gd name="T39" fmla="*/ 1852 h 2850"/>
                <a:gd name="T40" fmla="*/ 2178 w 2178"/>
                <a:gd name="T41" fmla="*/ 1859 h 2850"/>
                <a:gd name="T42" fmla="*/ 2051 w 2178"/>
                <a:gd name="T43" fmla="*/ 1951 h 2850"/>
                <a:gd name="T44" fmla="*/ 1904 w 2178"/>
                <a:gd name="T45" fmla="*/ 2012 h 2850"/>
                <a:gd name="T46" fmla="*/ 1756 w 2178"/>
                <a:gd name="T47" fmla="*/ 2047 h 2850"/>
                <a:gd name="T48" fmla="*/ 1625 w 2178"/>
                <a:gd name="T49" fmla="*/ 2063 h 2850"/>
                <a:gd name="T50" fmla="*/ 1532 w 2178"/>
                <a:gd name="T51" fmla="*/ 2068 h 2850"/>
                <a:gd name="T52" fmla="*/ 1498 w 2178"/>
                <a:gd name="T53" fmla="*/ 2068 h 2850"/>
                <a:gd name="T54" fmla="*/ 1284 w 2178"/>
                <a:gd name="T55" fmla="*/ 2850 h 2850"/>
                <a:gd name="T56" fmla="*/ 1173 w 2178"/>
                <a:gd name="T57" fmla="*/ 2798 h 2850"/>
                <a:gd name="T58" fmla="*/ 1050 w 2178"/>
                <a:gd name="T59" fmla="*/ 2790 h 2850"/>
                <a:gd name="T60" fmla="*/ 937 w 2178"/>
                <a:gd name="T61" fmla="*/ 2824 h 2850"/>
                <a:gd name="T62" fmla="*/ 690 w 2178"/>
                <a:gd name="T63" fmla="*/ 2071 h 2850"/>
                <a:gd name="T64" fmla="*/ 475 w 2178"/>
                <a:gd name="T65" fmla="*/ 2059 h 2850"/>
                <a:gd name="T66" fmla="*/ 306 w 2178"/>
                <a:gd name="T67" fmla="*/ 2024 h 2850"/>
                <a:gd name="T68" fmla="*/ 179 w 2178"/>
                <a:gd name="T69" fmla="*/ 1979 h 2850"/>
                <a:gd name="T70" fmla="*/ 90 w 2178"/>
                <a:gd name="T71" fmla="*/ 1928 h 2850"/>
                <a:gd name="T72" fmla="*/ 33 w 2178"/>
                <a:gd name="T73" fmla="*/ 1883 h 2850"/>
                <a:gd name="T74" fmla="*/ 5 w 2178"/>
                <a:gd name="T75" fmla="*/ 1855 h 2850"/>
                <a:gd name="T76" fmla="*/ 1 w 2178"/>
                <a:gd name="T77" fmla="*/ 1849 h 2850"/>
                <a:gd name="T78" fmla="*/ 19 w 2178"/>
                <a:gd name="T79" fmla="*/ 1845 h 2850"/>
                <a:gd name="T80" fmla="*/ 51 w 2178"/>
                <a:gd name="T81" fmla="*/ 1834 h 2850"/>
                <a:gd name="T82" fmla="*/ 94 w 2178"/>
                <a:gd name="T83" fmla="*/ 1806 h 2850"/>
                <a:gd name="T84" fmla="*/ 142 w 2178"/>
                <a:gd name="T85" fmla="*/ 1756 h 2850"/>
                <a:gd name="T86" fmla="*/ 190 w 2178"/>
                <a:gd name="T87" fmla="*/ 1678 h 2850"/>
                <a:gd name="T88" fmla="*/ 235 w 2178"/>
                <a:gd name="T89" fmla="*/ 1564 h 2850"/>
                <a:gd name="T90" fmla="*/ 267 w 2178"/>
                <a:gd name="T91" fmla="*/ 1409 h 2850"/>
                <a:gd name="T92" fmla="*/ 285 w 2178"/>
                <a:gd name="T93" fmla="*/ 1206 h 2850"/>
                <a:gd name="T94" fmla="*/ 285 w 2178"/>
                <a:gd name="T95" fmla="*/ 950 h 2850"/>
                <a:gd name="T96" fmla="*/ 303 w 2178"/>
                <a:gd name="T97" fmla="*/ 714 h 2850"/>
                <a:gd name="T98" fmla="*/ 343 w 2178"/>
                <a:gd name="T99" fmla="*/ 525 h 2850"/>
                <a:gd name="T100" fmla="*/ 401 w 2178"/>
                <a:gd name="T101" fmla="*/ 376 h 2850"/>
                <a:gd name="T102" fmla="*/ 472 w 2178"/>
                <a:gd name="T103" fmla="*/ 263 h 2850"/>
                <a:gd name="T104" fmla="*/ 548 w 2178"/>
                <a:gd name="T105" fmla="*/ 180 h 2850"/>
                <a:gd name="T106" fmla="*/ 626 w 2178"/>
                <a:gd name="T107" fmla="*/ 122 h 2850"/>
                <a:gd name="T108" fmla="*/ 698 w 2178"/>
                <a:gd name="T109" fmla="*/ 82 h 2850"/>
                <a:gd name="T110" fmla="*/ 758 w 2178"/>
                <a:gd name="T111" fmla="*/ 57 h 2850"/>
                <a:gd name="T112" fmla="*/ 890 w 2178"/>
                <a:gd name="T113" fmla="*/ 15 h 2850"/>
                <a:gd name="T114" fmla="*/ 1040 w 2178"/>
                <a:gd name="T115" fmla="*/ 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8" h="2850">
                  <a:moveTo>
                    <a:pt x="1040" y="0"/>
                  </a:moveTo>
                  <a:lnTo>
                    <a:pt x="1083" y="3"/>
                  </a:lnTo>
                  <a:lnTo>
                    <a:pt x="1124" y="8"/>
                  </a:lnTo>
                  <a:lnTo>
                    <a:pt x="1162" y="16"/>
                  </a:lnTo>
                  <a:lnTo>
                    <a:pt x="1197" y="26"/>
                  </a:lnTo>
                  <a:lnTo>
                    <a:pt x="1229" y="39"/>
                  </a:lnTo>
                  <a:lnTo>
                    <a:pt x="1257" y="51"/>
                  </a:lnTo>
                  <a:lnTo>
                    <a:pt x="1283" y="65"/>
                  </a:lnTo>
                  <a:lnTo>
                    <a:pt x="1305" y="78"/>
                  </a:lnTo>
                  <a:lnTo>
                    <a:pt x="1325" y="92"/>
                  </a:lnTo>
                  <a:lnTo>
                    <a:pt x="1341" y="106"/>
                  </a:lnTo>
                  <a:lnTo>
                    <a:pt x="1355" y="117"/>
                  </a:lnTo>
                  <a:lnTo>
                    <a:pt x="1366" y="127"/>
                  </a:lnTo>
                  <a:lnTo>
                    <a:pt x="1373" y="134"/>
                  </a:lnTo>
                  <a:lnTo>
                    <a:pt x="1378" y="139"/>
                  </a:lnTo>
                  <a:lnTo>
                    <a:pt x="1379" y="141"/>
                  </a:lnTo>
                  <a:lnTo>
                    <a:pt x="1436" y="138"/>
                  </a:lnTo>
                  <a:lnTo>
                    <a:pt x="1489" y="141"/>
                  </a:lnTo>
                  <a:lnTo>
                    <a:pt x="1539" y="150"/>
                  </a:lnTo>
                  <a:lnTo>
                    <a:pt x="1584" y="164"/>
                  </a:lnTo>
                  <a:lnTo>
                    <a:pt x="1627" y="181"/>
                  </a:lnTo>
                  <a:lnTo>
                    <a:pt x="1668" y="204"/>
                  </a:lnTo>
                  <a:lnTo>
                    <a:pt x="1705" y="232"/>
                  </a:lnTo>
                  <a:lnTo>
                    <a:pt x="1739" y="264"/>
                  </a:lnTo>
                  <a:lnTo>
                    <a:pt x="1769" y="300"/>
                  </a:lnTo>
                  <a:lnTo>
                    <a:pt x="1797" y="339"/>
                  </a:lnTo>
                  <a:lnTo>
                    <a:pt x="1823" y="384"/>
                  </a:lnTo>
                  <a:lnTo>
                    <a:pt x="1845" y="431"/>
                  </a:lnTo>
                  <a:lnTo>
                    <a:pt x="1863" y="480"/>
                  </a:lnTo>
                  <a:lnTo>
                    <a:pt x="1881" y="533"/>
                  </a:lnTo>
                  <a:lnTo>
                    <a:pt x="1894" y="590"/>
                  </a:lnTo>
                  <a:lnTo>
                    <a:pt x="1907" y="648"/>
                  </a:lnTo>
                  <a:lnTo>
                    <a:pt x="1915" y="710"/>
                  </a:lnTo>
                  <a:lnTo>
                    <a:pt x="1923" y="773"/>
                  </a:lnTo>
                  <a:lnTo>
                    <a:pt x="1928" y="839"/>
                  </a:lnTo>
                  <a:lnTo>
                    <a:pt x="1929" y="905"/>
                  </a:lnTo>
                  <a:lnTo>
                    <a:pt x="1929" y="973"/>
                  </a:lnTo>
                  <a:lnTo>
                    <a:pt x="1928" y="1044"/>
                  </a:lnTo>
                  <a:lnTo>
                    <a:pt x="1923" y="1116"/>
                  </a:lnTo>
                  <a:lnTo>
                    <a:pt x="1916" y="1187"/>
                  </a:lnTo>
                  <a:lnTo>
                    <a:pt x="1911" y="1260"/>
                  </a:lnTo>
                  <a:lnTo>
                    <a:pt x="1910" y="1328"/>
                  </a:lnTo>
                  <a:lnTo>
                    <a:pt x="1911" y="1390"/>
                  </a:lnTo>
                  <a:lnTo>
                    <a:pt x="1918" y="1448"/>
                  </a:lnTo>
                  <a:lnTo>
                    <a:pt x="1925" y="1500"/>
                  </a:lnTo>
                  <a:lnTo>
                    <a:pt x="1936" y="1548"/>
                  </a:lnTo>
                  <a:lnTo>
                    <a:pt x="1950" y="1593"/>
                  </a:lnTo>
                  <a:lnTo>
                    <a:pt x="1965" y="1632"/>
                  </a:lnTo>
                  <a:lnTo>
                    <a:pt x="1981" y="1668"/>
                  </a:lnTo>
                  <a:lnTo>
                    <a:pt x="1998" y="1699"/>
                  </a:lnTo>
                  <a:lnTo>
                    <a:pt x="2016" y="1728"/>
                  </a:lnTo>
                  <a:lnTo>
                    <a:pt x="2035" y="1752"/>
                  </a:lnTo>
                  <a:lnTo>
                    <a:pt x="2055" y="1775"/>
                  </a:lnTo>
                  <a:lnTo>
                    <a:pt x="2073" y="1793"/>
                  </a:lnTo>
                  <a:lnTo>
                    <a:pt x="2092" y="1809"/>
                  </a:lnTo>
                  <a:lnTo>
                    <a:pt x="2109" y="1822"/>
                  </a:lnTo>
                  <a:lnTo>
                    <a:pt x="2125" y="1833"/>
                  </a:lnTo>
                  <a:lnTo>
                    <a:pt x="2140" y="1841"/>
                  </a:lnTo>
                  <a:lnTo>
                    <a:pt x="2152" y="1848"/>
                  </a:lnTo>
                  <a:lnTo>
                    <a:pt x="2163" y="1852"/>
                  </a:lnTo>
                  <a:lnTo>
                    <a:pt x="2171" y="1856"/>
                  </a:lnTo>
                  <a:lnTo>
                    <a:pt x="2176" y="1857"/>
                  </a:lnTo>
                  <a:lnTo>
                    <a:pt x="2178" y="1859"/>
                  </a:lnTo>
                  <a:lnTo>
                    <a:pt x="2140" y="1893"/>
                  </a:lnTo>
                  <a:lnTo>
                    <a:pt x="2097" y="1924"/>
                  </a:lnTo>
                  <a:lnTo>
                    <a:pt x="2051" y="1951"/>
                  </a:lnTo>
                  <a:lnTo>
                    <a:pt x="2004" y="1975"/>
                  </a:lnTo>
                  <a:lnTo>
                    <a:pt x="1955" y="1995"/>
                  </a:lnTo>
                  <a:lnTo>
                    <a:pt x="1904" y="2012"/>
                  </a:lnTo>
                  <a:lnTo>
                    <a:pt x="1853" y="2026"/>
                  </a:lnTo>
                  <a:lnTo>
                    <a:pt x="1804" y="2038"/>
                  </a:lnTo>
                  <a:lnTo>
                    <a:pt x="1756" y="2047"/>
                  </a:lnTo>
                  <a:lnTo>
                    <a:pt x="1709" y="2054"/>
                  </a:lnTo>
                  <a:lnTo>
                    <a:pt x="1666" y="2059"/>
                  </a:lnTo>
                  <a:lnTo>
                    <a:pt x="1625" y="2063"/>
                  </a:lnTo>
                  <a:lnTo>
                    <a:pt x="1589" y="2065"/>
                  </a:lnTo>
                  <a:lnTo>
                    <a:pt x="1558" y="2068"/>
                  </a:lnTo>
                  <a:lnTo>
                    <a:pt x="1532" y="2068"/>
                  </a:lnTo>
                  <a:lnTo>
                    <a:pt x="1514" y="2068"/>
                  </a:lnTo>
                  <a:lnTo>
                    <a:pt x="1502" y="2068"/>
                  </a:lnTo>
                  <a:lnTo>
                    <a:pt x="1498" y="2068"/>
                  </a:lnTo>
                  <a:lnTo>
                    <a:pt x="1498" y="2214"/>
                  </a:lnTo>
                  <a:lnTo>
                    <a:pt x="1499" y="2225"/>
                  </a:lnTo>
                  <a:lnTo>
                    <a:pt x="1284" y="2850"/>
                  </a:lnTo>
                  <a:lnTo>
                    <a:pt x="1250" y="2828"/>
                  </a:lnTo>
                  <a:lnTo>
                    <a:pt x="1213" y="2811"/>
                  </a:lnTo>
                  <a:lnTo>
                    <a:pt x="1173" y="2798"/>
                  </a:lnTo>
                  <a:lnTo>
                    <a:pt x="1131" y="2791"/>
                  </a:lnTo>
                  <a:lnTo>
                    <a:pt x="1089" y="2787"/>
                  </a:lnTo>
                  <a:lnTo>
                    <a:pt x="1050" y="2790"/>
                  </a:lnTo>
                  <a:lnTo>
                    <a:pt x="1011" y="2797"/>
                  </a:lnTo>
                  <a:lnTo>
                    <a:pt x="973" y="2808"/>
                  </a:lnTo>
                  <a:lnTo>
                    <a:pt x="937" y="2824"/>
                  </a:lnTo>
                  <a:lnTo>
                    <a:pt x="903" y="2844"/>
                  </a:lnTo>
                  <a:lnTo>
                    <a:pt x="690" y="2221"/>
                  </a:lnTo>
                  <a:lnTo>
                    <a:pt x="690" y="2071"/>
                  </a:lnTo>
                  <a:lnTo>
                    <a:pt x="613" y="2070"/>
                  </a:lnTo>
                  <a:lnTo>
                    <a:pt x="541" y="2066"/>
                  </a:lnTo>
                  <a:lnTo>
                    <a:pt x="475" y="2059"/>
                  </a:lnTo>
                  <a:lnTo>
                    <a:pt x="414" y="2049"/>
                  </a:lnTo>
                  <a:lnTo>
                    <a:pt x="358" y="2038"/>
                  </a:lnTo>
                  <a:lnTo>
                    <a:pt x="306" y="2024"/>
                  </a:lnTo>
                  <a:lnTo>
                    <a:pt x="259" y="2010"/>
                  </a:lnTo>
                  <a:lnTo>
                    <a:pt x="217" y="1995"/>
                  </a:lnTo>
                  <a:lnTo>
                    <a:pt x="179" y="1979"/>
                  </a:lnTo>
                  <a:lnTo>
                    <a:pt x="146" y="1961"/>
                  </a:lnTo>
                  <a:lnTo>
                    <a:pt x="116" y="1944"/>
                  </a:lnTo>
                  <a:lnTo>
                    <a:pt x="90" y="1928"/>
                  </a:lnTo>
                  <a:lnTo>
                    <a:pt x="68" y="1912"/>
                  </a:lnTo>
                  <a:lnTo>
                    <a:pt x="49" y="1897"/>
                  </a:lnTo>
                  <a:lnTo>
                    <a:pt x="33" y="1883"/>
                  </a:lnTo>
                  <a:lnTo>
                    <a:pt x="21" y="1872"/>
                  </a:lnTo>
                  <a:lnTo>
                    <a:pt x="12" y="1862"/>
                  </a:lnTo>
                  <a:lnTo>
                    <a:pt x="5" y="1855"/>
                  </a:lnTo>
                  <a:lnTo>
                    <a:pt x="1" y="1850"/>
                  </a:lnTo>
                  <a:lnTo>
                    <a:pt x="0" y="1849"/>
                  </a:lnTo>
                  <a:lnTo>
                    <a:pt x="1" y="1849"/>
                  </a:lnTo>
                  <a:lnTo>
                    <a:pt x="5" y="1848"/>
                  </a:lnTo>
                  <a:lnTo>
                    <a:pt x="11" y="1848"/>
                  </a:lnTo>
                  <a:lnTo>
                    <a:pt x="19" y="1845"/>
                  </a:lnTo>
                  <a:lnTo>
                    <a:pt x="29" y="1843"/>
                  </a:lnTo>
                  <a:lnTo>
                    <a:pt x="38" y="1839"/>
                  </a:lnTo>
                  <a:lnTo>
                    <a:pt x="51" y="1834"/>
                  </a:lnTo>
                  <a:lnTo>
                    <a:pt x="64" y="1827"/>
                  </a:lnTo>
                  <a:lnTo>
                    <a:pt x="79" y="1818"/>
                  </a:lnTo>
                  <a:lnTo>
                    <a:pt x="94" y="1806"/>
                  </a:lnTo>
                  <a:lnTo>
                    <a:pt x="110" y="1792"/>
                  </a:lnTo>
                  <a:lnTo>
                    <a:pt x="126" y="1776"/>
                  </a:lnTo>
                  <a:lnTo>
                    <a:pt x="142" y="1756"/>
                  </a:lnTo>
                  <a:lnTo>
                    <a:pt x="158" y="1734"/>
                  </a:lnTo>
                  <a:lnTo>
                    <a:pt x="175" y="1708"/>
                  </a:lnTo>
                  <a:lnTo>
                    <a:pt x="190" y="1678"/>
                  </a:lnTo>
                  <a:lnTo>
                    <a:pt x="206" y="1645"/>
                  </a:lnTo>
                  <a:lnTo>
                    <a:pt x="221" y="1606"/>
                  </a:lnTo>
                  <a:lnTo>
                    <a:pt x="235" y="1564"/>
                  </a:lnTo>
                  <a:lnTo>
                    <a:pt x="247" y="1517"/>
                  </a:lnTo>
                  <a:lnTo>
                    <a:pt x="258" y="1466"/>
                  </a:lnTo>
                  <a:lnTo>
                    <a:pt x="267" y="1409"/>
                  </a:lnTo>
                  <a:lnTo>
                    <a:pt x="275" y="1347"/>
                  </a:lnTo>
                  <a:lnTo>
                    <a:pt x="282" y="1279"/>
                  </a:lnTo>
                  <a:lnTo>
                    <a:pt x="285" y="1206"/>
                  </a:lnTo>
                  <a:lnTo>
                    <a:pt x="287" y="1126"/>
                  </a:lnTo>
                  <a:lnTo>
                    <a:pt x="287" y="1039"/>
                  </a:lnTo>
                  <a:lnTo>
                    <a:pt x="285" y="950"/>
                  </a:lnTo>
                  <a:lnTo>
                    <a:pt x="288" y="866"/>
                  </a:lnTo>
                  <a:lnTo>
                    <a:pt x="294" y="787"/>
                  </a:lnTo>
                  <a:lnTo>
                    <a:pt x="303" y="714"/>
                  </a:lnTo>
                  <a:lnTo>
                    <a:pt x="314" y="646"/>
                  </a:lnTo>
                  <a:lnTo>
                    <a:pt x="327" y="583"/>
                  </a:lnTo>
                  <a:lnTo>
                    <a:pt x="343" y="525"/>
                  </a:lnTo>
                  <a:lnTo>
                    <a:pt x="361" y="470"/>
                  </a:lnTo>
                  <a:lnTo>
                    <a:pt x="380" y="421"/>
                  </a:lnTo>
                  <a:lnTo>
                    <a:pt x="401" y="376"/>
                  </a:lnTo>
                  <a:lnTo>
                    <a:pt x="424" y="334"/>
                  </a:lnTo>
                  <a:lnTo>
                    <a:pt x="447" y="297"/>
                  </a:lnTo>
                  <a:lnTo>
                    <a:pt x="472" y="263"/>
                  </a:lnTo>
                  <a:lnTo>
                    <a:pt x="496" y="233"/>
                  </a:lnTo>
                  <a:lnTo>
                    <a:pt x="522" y="204"/>
                  </a:lnTo>
                  <a:lnTo>
                    <a:pt x="548" y="180"/>
                  </a:lnTo>
                  <a:lnTo>
                    <a:pt x="574" y="159"/>
                  </a:lnTo>
                  <a:lnTo>
                    <a:pt x="600" y="139"/>
                  </a:lnTo>
                  <a:lnTo>
                    <a:pt x="626" y="122"/>
                  </a:lnTo>
                  <a:lnTo>
                    <a:pt x="651" y="107"/>
                  </a:lnTo>
                  <a:lnTo>
                    <a:pt x="674" y="93"/>
                  </a:lnTo>
                  <a:lnTo>
                    <a:pt x="698" y="82"/>
                  </a:lnTo>
                  <a:lnTo>
                    <a:pt x="720" y="72"/>
                  </a:lnTo>
                  <a:lnTo>
                    <a:pt x="740" y="63"/>
                  </a:lnTo>
                  <a:lnTo>
                    <a:pt x="758" y="57"/>
                  </a:lnTo>
                  <a:lnTo>
                    <a:pt x="776" y="50"/>
                  </a:lnTo>
                  <a:lnTo>
                    <a:pt x="835" y="30"/>
                  </a:lnTo>
                  <a:lnTo>
                    <a:pt x="890" y="15"/>
                  </a:lnTo>
                  <a:lnTo>
                    <a:pt x="943" y="7"/>
                  </a:lnTo>
                  <a:lnTo>
                    <a:pt x="993" y="0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8" name="Freeform 747"/>
            <p:cNvSpPr>
              <a:spLocks/>
            </p:cNvSpPr>
            <p:nvPr/>
          </p:nvSpPr>
          <p:spPr bwMode="auto">
            <a:xfrm>
              <a:off x="449" y="3592"/>
              <a:ext cx="1586" cy="894"/>
            </a:xfrm>
            <a:custGeom>
              <a:avLst/>
              <a:gdLst>
                <a:gd name="T0" fmla="*/ 3102 w 3172"/>
                <a:gd name="T1" fmla="*/ 0 h 1789"/>
                <a:gd name="T2" fmla="*/ 3144 w 3172"/>
                <a:gd name="T3" fmla="*/ 9 h 1789"/>
                <a:gd name="T4" fmla="*/ 3167 w 3172"/>
                <a:gd name="T5" fmla="*/ 35 h 1789"/>
                <a:gd name="T6" fmla="*/ 3172 w 3172"/>
                <a:gd name="T7" fmla="*/ 78 h 1789"/>
                <a:gd name="T8" fmla="*/ 3146 w 3172"/>
                <a:gd name="T9" fmla="*/ 606 h 1789"/>
                <a:gd name="T10" fmla="*/ 3141 w 3172"/>
                <a:gd name="T11" fmla="*/ 643 h 1789"/>
                <a:gd name="T12" fmla="*/ 3123 w 3172"/>
                <a:gd name="T13" fmla="*/ 673 h 1789"/>
                <a:gd name="T14" fmla="*/ 3092 w 3172"/>
                <a:gd name="T15" fmla="*/ 690 h 1789"/>
                <a:gd name="T16" fmla="*/ 3065 w 3172"/>
                <a:gd name="T17" fmla="*/ 689 h 1789"/>
                <a:gd name="T18" fmla="*/ 3040 w 3172"/>
                <a:gd name="T19" fmla="*/ 671 h 1789"/>
                <a:gd name="T20" fmla="*/ 2866 w 3172"/>
                <a:gd name="T21" fmla="*/ 498 h 1789"/>
                <a:gd name="T22" fmla="*/ 1594 w 3172"/>
                <a:gd name="T23" fmla="*/ 1769 h 1789"/>
                <a:gd name="T24" fmla="*/ 1551 w 3172"/>
                <a:gd name="T25" fmla="*/ 1787 h 1789"/>
                <a:gd name="T26" fmla="*/ 1506 w 3172"/>
                <a:gd name="T27" fmla="*/ 1787 h 1789"/>
                <a:gd name="T28" fmla="*/ 1463 w 3172"/>
                <a:gd name="T29" fmla="*/ 1769 h 1789"/>
                <a:gd name="T30" fmla="*/ 768 w 3172"/>
                <a:gd name="T31" fmla="*/ 1077 h 1789"/>
                <a:gd name="T32" fmla="*/ 213 w 3172"/>
                <a:gd name="T33" fmla="*/ 1631 h 1789"/>
                <a:gd name="T34" fmla="*/ 171 w 3172"/>
                <a:gd name="T35" fmla="*/ 1648 h 1789"/>
                <a:gd name="T36" fmla="*/ 125 w 3172"/>
                <a:gd name="T37" fmla="*/ 1648 h 1789"/>
                <a:gd name="T38" fmla="*/ 83 w 3172"/>
                <a:gd name="T39" fmla="*/ 1631 h 1789"/>
                <a:gd name="T40" fmla="*/ 33 w 3172"/>
                <a:gd name="T41" fmla="*/ 1585 h 1789"/>
                <a:gd name="T42" fmla="*/ 5 w 3172"/>
                <a:gd name="T43" fmla="*/ 1541 h 1789"/>
                <a:gd name="T44" fmla="*/ 0 w 3172"/>
                <a:gd name="T45" fmla="*/ 1489 h 1789"/>
                <a:gd name="T46" fmla="*/ 17 w 3172"/>
                <a:gd name="T47" fmla="*/ 1439 h 1789"/>
                <a:gd name="T48" fmla="*/ 656 w 3172"/>
                <a:gd name="T49" fmla="*/ 794 h 1789"/>
                <a:gd name="T50" fmla="*/ 704 w 3172"/>
                <a:gd name="T51" fmla="*/ 749 h 1789"/>
                <a:gd name="T52" fmla="*/ 746 w 3172"/>
                <a:gd name="T53" fmla="*/ 732 h 1789"/>
                <a:gd name="T54" fmla="*/ 792 w 3172"/>
                <a:gd name="T55" fmla="*/ 732 h 1789"/>
                <a:gd name="T56" fmla="*/ 834 w 3172"/>
                <a:gd name="T57" fmla="*/ 749 h 1789"/>
                <a:gd name="T58" fmla="*/ 883 w 3172"/>
                <a:gd name="T59" fmla="*/ 794 h 1789"/>
                <a:gd name="T60" fmla="*/ 1504 w 3172"/>
                <a:gd name="T61" fmla="*/ 1417 h 1789"/>
                <a:gd name="T62" fmla="*/ 2670 w 3172"/>
                <a:gd name="T63" fmla="*/ 301 h 1789"/>
                <a:gd name="T64" fmla="*/ 2504 w 3172"/>
                <a:gd name="T65" fmla="*/ 134 h 1789"/>
                <a:gd name="T66" fmla="*/ 2487 w 3172"/>
                <a:gd name="T67" fmla="*/ 115 h 1789"/>
                <a:gd name="T68" fmla="*/ 2477 w 3172"/>
                <a:gd name="T69" fmla="*/ 92 h 1789"/>
                <a:gd name="T70" fmla="*/ 2482 w 3172"/>
                <a:gd name="T71" fmla="*/ 63 h 1789"/>
                <a:gd name="T72" fmla="*/ 2502 w 3172"/>
                <a:gd name="T73" fmla="*/ 38 h 1789"/>
                <a:gd name="T74" fmla="*/ 2526 w 3172"/>
                <a:gd name="T75" fmla="*/ 29 h 1789"/>
                <a:gd name="T76" fmla="*/ 2554 w 3172"/>
                <a:gd name="T77" fmla="*/ 26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2" h="1789">
                  <a:moveTo>
                    <a:pt x="3093" y="0"/>
                  </a:moveTo>
                  <a:lnTo>
                    <a:pt x="3102" y="0"/>
                  </a:lnTo>
                  <a:lnTo>
                    <a:pt x="3125" y="3"/>
                  </a:lnTo>
                  <a:lnTo>
                    <a:pt x="3144" y="9"/>
                  </a:lnTo>
                  <a:lnTo>
                    <a:pt x="3157" y="20"/>
                  </a:lnTo>
                  <a:lnTo>
                    <a:pt x="3167" y="35"/>
                  </a:lnTo>
                  <a:lnTo>
                    <a:pt x="3171" y="54"/>
                  </a:lnTo>
                  <a:lnTo>
                    <a:pt x="3172" y="78"/>
                  </a:lnTo>
                  <a:lnTo>
                    <a:pt x="3159" y="343"/>
                  </a:lnTo>
                  <a:lnTo>
                    <a:pt x="3146" y="606"/>
                  </a:lnTo>
                  <a:lnTo>
                    <a:pt x="3145" y="624"/>
                  </a:lnTo>
                  <a:lnTo>
                    <a:pt x="3141" y="643"/>
                  </a:lnTo>
                  <a:lnTo>
                    <a:pt x="3134" y="658"/>
                  </a:lnTo>
                  <a:lnTo>
                    <a:pt x="3123" y="673"/>
                  </a:lnTo>
                  <a:lnTo>
                    <a:pt x="3107" y="684"/>
                  </a:lnTo>
                  <a:lnTo>
                    <a:pt x="3092" y="690"/>
                  </a:lnTo>
                  <a:lnTo>
                    <a:pt x="3080" y="691"/>
                  </a:lnTo>
                  <a:lnTo>
                    <a:pt x="3065" y="689"/>
                  </a:lnTo>
                  <a:lnTo>
                    <a:pt x="3051" y="681"/>
                  </a:lnTo>
                  <a:lnTo>
                    <a:pt x="3040" y="671"/>
                  </a:lnTo>
                  <a:lnTo>
                    <a:pt x="3028" y="660"/>
                  </a:lnTo>
                  <a:lnTo>
                    <a:pt x="2866" y="498"/>
                  </a:lnTo>
                  <a:lnTo>
                    <a:pt x="1613" y="1753"/>
                  </a:lnTo>
                  <a:lnTo>
                    <a:pt x="1594" y="1769"/>
                  </a:lnTo>
                  <a:lnTo>
                    <a:pt x="1573" y="1780"/>
                  </a:lnTo>
                  <a:lnTo>
                    <a:pt x="1551" y="1787"/>
                  </a:lnTo>
                  <a:lnTo>
                    <a:pt x="1529" y="1789"/>
                  </a:lnTo>
                  <a:lnTo>
                    <a:pt x="1506" y="1787"/>
                  </a:lnTo>
                  <a:lnTo>
                    <a:pt x="1484" y="1780"/>
                  </a:lnTo>
                  <a:lnTo>
                    <a:pt x="1463" y="1769"/>
                  </a:lnTo>
                  <a:lnTo>
                    <a:pt x="1445" y="1753"/>
                  </a:lnTo>
                  <a:lnTo>
                    <a:pt x="768" y="1077"/>
                  </a:lnTo>
                  <a:lnTo>
                    <a:pt x="231" y="1615"/>
                  </a:lnTo>
                  <a:lnTo>
                    <a:pt x="213" y="1631"/>
                  </a:lnTo>
                  <a:lnTo>
                    <a:pt x="193" y="1641"/>
                  </a:lnTo>
                  <a:lnTo>
                    <a:pt x="171" y="1648"/>
                  </a:lnTo>
                  <a:lnTo>
                    <a:pt x="147" y="1649"/>
                  </a:lnTo>
                  <a:lnTo>
                    <a:pt x="125" y="1648"/>
                  </a:lnTo>
                  <a:lnTo>
                    <a:pt x="103" y="1641"/>
                  </a:lnTo>
                  <a:lnTo>
                    <a:pt x="83" y="1631"/>
                  </a:lnTo>
                  <a:lnTo>
                    <a:pt x="64" y="1615"/>
                  </a:lnTo>
                  <a:lnTo>
                    <a:pt x="33" y="1585"/>
                  </a:lnTo>
                  <a:lnTo>
                    <a:pt x="17" y="1564"/>
                  </a:lnTo>
                  <a:lnTo>
                    <a:pt x="5" y="1541"/>
                  </a:lnTo>
                  <a:lnTo>
                    <a:pt x="0" y="1515"/>
                  </a:lnTo>
                  <a:lnTo>
                    <a:pt x="0" y="1489"/>
                  </a:lnTo>
                  <a:lnTo>
                    <a:pt x="5" y="1463"/>
                  </a:lnTo>
                  <a:lnTo>
                    <a:pt x="17" y="1439"/>
                  </a:lnTo>
                  <a:lnTo>
                    <a:pt x="33" y="1417"/>
                  </a:lnTo>
                  <a:lnTo>
                    <a:pt x="656" y="794"/>
                  </a:lnTo>
                  <a:lnTo>
                    <a:pt x="685" y="764"/>
                  </a:lnTo>
                  <a:lnTo>
                    <a:pt x="704" y="749"/>
                  </a:lnTo>
                  <a:lnTo>
                    <a:pt x="724" y="738"/>
                  </a:lnTo>
                  <a:lnTo>
                    <a:pt x="746" y="732"/>
                  </a:lnTo>
                  <a:lnTo>
                    <a:pt x="768" y="730"/>
                  </a:lnTo>
                  <a:lnTo>
                    <a:pt x="792" y="732"/>
                  </a:lnTo>
                  <a:lnTo>
                    <a:pt x="813" y="738"/>
                  </a:lnTo>
                  <a:lnTo>
                    <a:pt x="834" y="749"/>
                  </a:lnTo>
                  <a:lnTo>
                    <a:pt x="852" y="764"/>
                  </a:lnTo>
                  <a:lnTo>
                    <a:pt x="883" y="794"/>
                  </a:lnTo>
                  <a:lnTo>
                    <a:pt x="992" y="904"/>
                  </a:lnTo>
                  <a:lnTo>
                    <a:pt x="1504" y="1417"/>
                  </a:lnTo>
                  <a:lnTo>
                    <a:pt x="1529" y="1442"/>
                  </a:lnTo>
                  <a:lnTo>
                    <a:pt x="2670" y="301"/>
                  </a:lnTo>
                  <a:lnTo>
                    <a:pt x="2587" y="218"/>
                  </a:lnTo>
                  <a:lnTo>
                    <a:pt x="2504" y="134"/>
                  </a:lnTo>
                  <a:lnTo>
                    <a:pt x="2494" y="125"/>
                  </a:lnTo>
                  <a:lnTo>
                    <a:pt x="2487" y="115"/>
                  </a:lnTo>
                  <a:lnTo>
                    <a:pt x="2481" y="104"/>
                  </a:lnTo>
                  <a:lnTo>
                    <a:pt x="2477" y="92"/>
                  </a:lnTo>
                  <a:lnTo>
                    <a:pt x="2477" y="78"/>
                  </a:lnTo>
                  <a:lnTo>
                    <a:pt x="2482" y="63"/>
                  </a:lnTo>
                  <a:lnTo>
                    <a:pt x="2491" y="48"/>
                  </a:lnTo>
                  <a:lnTo>
                    <a:pt x="2502" y="38"/>
                  </a:lnTo>
                  <a:lnTo>
                    <a:pt x="2513" y="32"/>
                  </a:lnTo>
                  <a:lnTo>
                    <a:pt x="2526" y="29"/>
                  </a:lnTo>
                  <a:lnTo>
                    <a:pt x="2540" y="27"/>
                  </a:lnTo>
                  <a:lnTo>
                    <a:pt x="2554" y="26"/>
                  </a:lnTo>
                  <a:lnTo>
                    <a:pt x="3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49" name="Group 4"/>
          <p:cNvGrpSpPr>
            <a:grpSpLocks noChangeAspect="1"/>
          </p:cNvGrpSpPr>
          <p:nvPr/>
        </p:nvGrpSpPr>
        <p:grpSpPr bwMode="auto">
          <a:xfrm>
            <a:off x="6446429" y="1979204"/>
            <a:ext cx="241528" cy="283960"/>
            <a:chOff x="5445" y="2207"/>
            <a:chExt cx="222" cy="261"/>
          </a:xfrm>
          <a:solidFill>
            <a:schemeClr val="bg1"/>
          </a:solidFill>
        </p:grpSpPr>
        <p:sp>
          <p:nvSpPr>
            <p:cNvPr id="150" name="Freeform 6"/>
            <p:cNvSpPr>
              <a:spLocks noEditPoints="1"/>
            </p:cNvSpPr>
            <p:nvPr/>
          </p:nvSpPr>
          <p:spPr bwMode="auto">
            <a:xfrm>
              <a:off x="5445" y="2207"/>
              <a:ext cx="222" cy="261"/>
            </a:xfrm>
            <a:custGeom>
              <a:avLst/>
              <a:gdLst>
                <a:gd name="T0" fmla="*/ 1345 w 2891"/>
                <a:gd name="T1" fmla="*/ 383 h 3395"/>
                <a:gd name="T2" fmla="*/ 1087 w 2891"/>
                <a:gd name="T3" fmla="*/ 493 h 3395"/>
                <a:gd name="T4" fmla="*/ 868 w 2891"/>
                <a:gd name="T5" fmla="*/ 681 h 3395"/>
                <a:gd name="T6" fmla="*/ 720 w 2891"/>
                <a:gd name="T7" fmla="*/ 915 h 3395"/>
                <a:gd name="T8" fmla="*/ 647 w 2891"/>
                <a:gd name="T9" fmla="*/ 1173 h 3395"/>
                <a:gd name="T10" fmla="*/ 649 w 2891"/>
                <a:gd name="T11" fmla="*/ 1439 h 3395"/>
                <a:gd name="T12" fmla="*/ 725 w 2891"/>
                <a:gd name="T13" fmla="*/ 1696 h 3395"/>
                <a:gd name="T14" fmla="*/ 876 w 2891"/>
                <a:gd name="T15" fmla="*/ 1927 h 3395"/>
                <a:gd name="T16" fmla="*/ 835 w 2891"/>
                <a:gd name="T17" fmla="*/ 2026 h 3395"/>
                <a:gd name="T18" fmla="*/ 726 w 2891"/>
                <a:gd name="T19" fmla="*/ 2136 h 3395"/>
                <a:gd name="T20" fmla="*/ 671 w 2891"/>
                <a:gd name="T21" fmla="*/ 2183 h 3395"/>
                <a:gd name="T22" fmla="*/ 689 w 2891"/>
                <a:gd name="T23" fmla="*/ 2221 h 3395"/>
                <a:gd name="T24" fmla="*/ 821 w 2891"/>
                <a:gd name="T25" fmla="*/ 2228 h 3395"/>
                <a:gd name="T26" fmla="*/ 1008 w 2891"/>
                <a:gd name="T27" fmla="*/ 2175 h 3395"/>
                <a:gd name="T28" fmla="*/ 1168 w 2891"/>
                <a:gd name="T29" fmla="*/ 2150 h 3395"/>
                <a:gd name="T30" fmla="*/ 1429 w 2891"/>
                <a:gd name="T31" fmla="*/ 2234 h 3395"/>
                <a:gd name="T32" fmla="*/ 1700 w 2891"/>
                <a:gd name="T33" fmla="*/ 2240 h 3395"/>
                <a:gd name="T34" fmla="*/ 1964 w 2891"/>
                <a:gd name="T35" fmla="*/ 2169 h 3395"/>
                <a:gd name="T36" fmla="*/ 2202 w 2891"/>
                <a:gd name="T37" fmla="*/ 2019 h 3395"/>
                <a:gd name="T38" fmla="*/ 2391 w 2891"/>
                <a:gd name="T39" fmla="*/ 1798 h 3395"/>
                <a:gd name="T40" fmla="*/ 2502 w 2891"/>
                <a:gd name="T41" fmla="*/ 1540 h 3395"/>
                <a:gd name="T42" fmla="*/ 2533 w 2891"/>
                <a:gd name="T43" fmla="*/ 1264 h 3395"/>
                <a:gd name="T44" fmla="*/ 2482 w 2891"/>
                <a:gd name="T45" fmla="*/ 992 h 3395"/>
                <a:gd name="T46" fmla="*/ 2351 w 2891"/>
                <a:gd name="T47" fmla="*/ 741 h 3395"/>
                <a:gd name="T48" fmla="*/ 2144 w 2891"/>
                <a:gd name="T49" fmla="*/ 534 h 3395"/>
                <a:gd name="T50" fmla="*/ 1893 w 2891"/>
                <a:gd name="T51" fmla="*/ 403 h 3395"/>
                <a:gd name="T52" fmla="*/ 1621 w 2891"/>
                <a:gd name="T53" fmla="*/ 352 h 3395"/>
                <a:gd name="T54" fmla="*/ 1778 w 2891"/>
                <a:gd name="T55" fmla="*/ 13 h 3395"/>
                <a:gd name="T56" fmla="*/ 2118 w 2891"/>
                <a:gd name="T57" fmla="*/ 111 h 3395"/>
                <a:gd name="T58" fmla="*/ 2414 w 2891"/>
                <a:gd name="T59" fmla="*/ 293 h 3395"/>
                <a:gd name="T60" fmla="*/ 2650 w 2891"/>
                <a:gd name="T61" fmla="*/ 545 h 3395"/>
                <a:gd name="T62" fmla="*/ 2812 w 2891"/>
                <a:gd name="T63" fmla="*/ 854 h 3395"/>
                <a:gd name="T64" fmla="*/ 2888 w 2891"/>
                <a:gd name="T65" fmla="*/ 1205 h 3395"/>
                <a:gd name="T66" fmla="*/ 2866 w 2891"/>
                <a:gd name="T67" fmla="*/ 1551 h 3395"/>
                <a:gd name="T68" fmla="*/ 2761 w 2891"/>
                <a:gd name="T69" fmla="*/ 1865 h 3395"/>
                <a:gd name="T70" fmla="*/ 2583 w 2891"/>
                <a:gd name="T71" fmla="*/ 2136 h 3395"/>
                <a:gd name="T72" fmla="*/ 2468 w 2891"/>
                <a:gd name="T73" fmla="*/ 3071 h 3395"/>
                <a:gd name="T74" fmla="*/ 2403 w 2891"/>
                <a:gd name="T75" fmla="*/ 3148 h 3395"/>
                <a:gd name="T76" fmla="*/ 990 w 2891"/>
                <a:gd name="T77" fmla="*/ 3392 h 3395"/>
                <a:gd name="T78" fmla="*/ 941 w 2891"/>
                <a:gd name="T79" fmla="*/ 3342 h 3395"/>
                <a:gd name="T80" fmla="*/ 563 w 2891"/>
                <a:gd name="T81" fmla="*/ 3001 h 3395"/>
                <a:gd name="T82" fmla="*/ 415 w 2891"/>
                <a:gd name="T83" fmla="*/ 2957 h 3395"/>
                <a:gd name="T84" fmla="*/ 316 w 2891"/>
                <a:gd name="T85" fmla="*/ 2844 h 3395"/>
                <a:gd name="T86" fmla="*/ 291 w 2891"/>
                <a:gd name="T87" fmla="*/ 2250 h 3395"/>
                <a:gd name="T88" fmla="*/ 74 w 2891"/>
                <a:gd name="T89" fmla="*/ 2232 h 3395"/>
                <a:gd name="T90" fmla="*/ 7 w 2891"/>
                <a:gd name="T91" fmla="*/ 2159 h 3395"/>
                <a:gd name="T92" fmla="*/ 12 w 2891"/>
                <a:gd name="T93" fmla="*/ 2050 h 3395"/>
                <a:gd name="T94" fmla="*/ 294 w 2891"/>
                <a:gd name="T95" fmla="*/ 1208 h 3395"/>
                <a:gd name="T96" fmla="*/ 365 w 2891"/>
                <a:gd name="T97" fmla="*/ 862 h 3395"/>
                <a:gd name="T98" fmla="*/ 523 w 2891"/>
                <a:gd name="T99" fmla="*/ 557 h 3395"/>
                <a:gd name="T100" fmla="*/ 752 w 2891"/>
                <a:gd name="T101" fmla="*/ 308 h 3395"/>
                <a:gd name="T102" fmla="*/ 1040 w 2891"/>
                <a:gd name="T103" fmla="*/ 124 h 3395"/>
                <a:gd name="T104" fmla="*/ 1345 w 2891"/>
                <a:gd name="T105" fmla="*/ 24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1" h="3395">
                  <a:moveTo>
                    <a:pt x="1551" y="352"/>
                  </a:moveTo>
                  <a:lnTo>
                    <a:pt x="1481" y="357"/>
                  </a:lnTo>
                  <a:lnTo>
                    <a:pt x="1413" y="367"/>
                  </a:lnTo>
                  <a:lnTo>
                    <a:pt x="1345" y="383"/>
                  </a:lnTo>
                  <a:lnTo>
                    <a:pt x="1278" y="403"/>
                  </a:lnTo>
                  <a:lnTo>
                    <a:pt x="1213" y="428"/>
                  </a:lnTo>
                  <a:lnTo>
                    <a:pt x="1149" y="458"/>
                  </a:lnTo>
                  <a:lnTo>
                    <a:pt x="1087" y="493"/>
                  </a:lnTo>
                  <a:lnTo>
                    <a:pt x="1028" y="534"/>
                  </a:lnTo>
                  <a:lnTo>
                    <a:pt x="971" y="579"/>
                  </a:lnTo>
                  <a:lnTo>
                    <a:pt x="916" y="630"/>
                  </a:lnTo>
                  <a:lnTo>
                    <a:pt x="868" y="681"/>
                  </a:lnTo>
                  <a:lnTo>
                    <a:pt x="823" y="737"/>
                  </a:lnTo>
                  <a:lnTo>
                    <a:pt x="784" y="794"/>
                  </a:lnTo>
                  <a:lnTo>
                    <a:pt x="750" y="854"/>
                  </a:lnTo>
                  <a:lnTo>
                    <a:pt x="720" y="915"/>
                  </a:lnTo>
                  <a:lnTo>
                    <a:pt x="694" y="977"/>
                  </a:lnTo>
                  <a:lnTo>
                    <a:pt x="675" y="1041"/>
                  </a:lnTo>
                  <a:lnTo>
                    <a:pt x="658" y="1106"/>
                  </a:lnTo>
                  <a:lnTo>
                    <a:pt x="647" y="1173"/>
                  </a:lnTo>
                  <a:lnTo>
                    <a:pt x="641" y="1239"/>
                  </a:lnTo>
                  <a:lnTo>
                    <a:pt x="639" y="1306"/>
                  </a:lnTo>
                  <a:lnTo>
                    <a:pt x="642" y="1372"/>
                  </a:lnTo>
                  <a:lnTo>
                    <a:pt x="649" y="1439"/>
                  </a:lnTo>
                  <a:lnTo>
                    <a:pt x="661" y="1504"/>
                  </a:lnTo>
                  <a:lnTo>
                    <a:pt x="678" y="1569"/>
                  </a:lnTo>
                  <a:lnTo>
                    <a:pt x="699" y="1633"/>
                  </a:lnTo>
                  <a:lnTo>
                    <a:pt x="725" y="1696"/>
                  </a:lnTo>
                  <a:lnTo>
                    <a:pt x="756" y="1757"/>
                  </a:lnTo>
                  <a:lnTo>
                    <a:pt x="791" y="1816"/>
                  </a:lnTo>
                  <a:lnTo>
                    <a:pt x="832" y="1872"/>
                  </a:lnTo>
                  <a:lnTo>
                    <a:pt x="876" y="1927"/>
                  </a:lnTo>
                  <a:lnTo>
                    <a:pt x="886" y="1934"/>
                  </a:lnTo>
                  <a:lnTo>
                    <a:pt x="872" y="1964"/>
                  </a:lnTo>
                  <a:lnTo>
                    <a:pt x="854" y="1995"/>
                  </a:lnTo>
                  <a:lnTo>
                    <a:pt x="835" y="2026"/>
                  </a:lnTo>
                  <a:lnTo>
                    <a:pt x="812" y="2056"/>
                  </a:lnTo>
                  <a:lnTo>
                    <a:pt x="786" y="2085"/>
                  </a:lnTo>
                  <a:lnTo>
                    <a:pt x="757" y="2112"/>
                  </a:lnTo>
                  <a:lnTo>
                    <a:pt x="726" y="2136"/>
                  </a:lnTo>
                  <a:lnTo>
                    <a:pt x="691" y="2155"/>
                  </a:lnTo>
                  <a:lnTo>
                    <a:pt x="681" y="2163"/>
                  </a:lnTo>
                  <a:lnTo>
                    <a:pt x="674" y="2173"/>
                  </a:lnTo>
                  <a:lnTo>
                    <a:pt x="671" y="2183"/>
                  </a:lnTo>
                  <a:lnTo>
                    <a:pt x="671" y="2194"/>
                  </a:lnTo>
                  <a:lnTo>
                    <a:pt x="674" y="2205"/>
                  </a:lnTo>
                  <a:lnTo>
                    <a:pt x="680" y="2214"/>
                  </a:lnTo>
                  <a:lnTo>
                    <a:pt x="689" y="2221"/>
                  </a:lnTo>
                  <a:lnTo>
                    <a:pt x="702" y="2225"/>
                  </a:lnTo>
                  <a:lnTo>
                    <a:pt x="739" y="2229"/>
                  </a:lnTo>
                  <a:lnTo>
                    <a:pt x="779" y="2230"/>
                  </a:lnTo>
                  <a:lnTo>
                    <a:pt x="821" y="2228"/>
                  </a:lnTo>
                  <a:lnTo>
                    <a:pt x="867" y="2222"/>
                  </a:lnTo>
                  <a:lnTo>
                    <a:pt x="912" y="2211"/>
                  </a:lnTo>
                  <a:lnTo>
                    <a:pt x="959" y="2195"/>
                  </a:lnTo>
                  <a:lnTo>
                    <a:pt x="1008" y="2175"/>
                  </a:lnTo>
                  <a:lnTo>
                    <a:pt x="1056" y="2148"/>
                  </a:lnTo>
                  <a:lnTo>
                    <a:pt x="1104" y="2115"/>
                  </a:lnTo>
                  <a:lnTo>
                    <a:pt x="1106" y="2117"/>
                  </a:lnTo>
                  <a:lnTo>
                    <a:pt x="1168" y="2150"/>
                  </a:lnTo>
                  <a:lnTo>
                    <a:pt x="1231" y="2178"/>
                  </a:lnTo>
                  <a:lnTo>
                    <a:pt x="1296" y="2202"/>
                  </a:lnTo>
                  <a:lnTo>
                    <a:pt x="1362" y="2220"/>
                  </a:lnTo>
                  <a:lnTo>
                    <a:pt x="1429" y="2234"/>
                  </a:lnTo>
                  <a:lnTo>
                    <a:pt x="1496" y="2243"/>
                  </a:lnTo>
                  <a:lnTo>
                    <a:pt x="1564" y="2247"/>
                  </a:lnTo>
                  <a:lnTo>
                    <a:pt x="1632" y="2246"/>
                  </a:lnTo>
                  <a:lnTo>
                    <a:pt x="1700" y="2240"/>
                  </a:lnTo>
                  <a:lnTo>
                    <a:pt x="1767" y="2229"/>
                  </a:lnTo>
                  <a:lnTo>
                    <a:pt x="1834" y="2214"/>
                  </a:lnTo>
                  <a:lnTo>
                    <a:pt x="1899" y="2193"/>
                  </a:lnTo>
                  <a:lnTo>
                    <a:pt x="1964" y="2169"/>
                  </a:lnTo>
                  <a:lnTo>
                    <a:pt x="2026" y="2139"/>
                  </a:lnTo>
                  <a:lnTo>
                    <a:pt x="2087" y="2104"/>
                  </a:lnTo>
                  <a:lnTo>
                    <a:pt x="2146" y="2063"/>
                  </a:lnTo>
                  <a:lnTo>
                    <a:pt x="2202" y="2019"/>
                  </a:lnTo>
                  <a:lnTo>
                    <a:pt x="2255" y="1969"/>
                  </a:lnTo>
                  <a:lnTo>
                    <a:pt x="2306" y="1915"/>
                  </a:lnTo>
                  <a:lnTo>
                    <a:pt x="2351" y="1858"/>
                  </a:lnTo>
                  <a:lnTo>
                    <a:pt x="2391" y="1798"/>
                  </a:lnTo>
                  <a:lnTo>
                    <a:pt x="2426" y="1736"/>
                  </a:lnTo>
                  <a:lnTo>
                    <a:pt x="2456" y="1672"/>
                  </a:lnTo>
                  <a:lnTo>
                    <a:pt x="2482" y="1607"/>
                  </a:lnTo>
                  <a:lnTo>
                    <a:pt x="2502" y="1540"/>
                  </a:lnTo>
                  <a:lnTo>
                    <a:pt x="2517" y="1472"/>
                  </a:lnTo>
                  <a:lnTo>
                    <a:pt x="2528" y="1404"/>
                  </a:lnTo>
                  <a:lnTo>
                    <a:pt x="2533" y="1335"/>
                  </a:lnTo>
                  <a:lnTo>
                    <a:pt x="2533" y="1264"/>
                  </a:lnTo>
                  <a:lnTo>
                    <a:pt x="2528" y="1195"/>
                  </a:lnTo>
                  <a:lnTo>
                    <a:pt x="2517" y="1127"/>
                  </a:lnTo>
                  <a:lnTo>
                    <a:pt x="2502" y="1059"/>
                  </a:lnTo>
                  <a:lnTo>
                    <a:pt x="2482" y="992"/>
                  </a:lnTo>
                  <a:lnTo>
                    <a:pt x="2456" y="927"/>
                  </a:lnTo>
                  <a:lnTo>
                    <a:pt x="2426" y="863"/>
                  </a:lnTo>
                  <a:lnTo>
                    <a:pt x="2391" y="801"/>
                  </a:lnTo>
                  <a:lnTo>
                    <a:pt x="2351" y="741"/>
                  </a:lnTo>
                  <a:lnTo>
                    <a:pt x="2306" y="683"/>
                  </a:lnTo>
                  <a:lnTo>
                    <a:pt x="2255" y="630"/>
                  </a:lnTo>
                  <a:lnTo>
                    <a:pt x="2202" y="579"/>
                  </a:lnTo>
                  <a:lnTo>
                    <a:pt x="2144" y="534"/>
                  </a:lnTo>
                  <a:lnTo>
                    <a:pt x="2084" y="493"/>
                  </a:lnTo>
                  <a:lnTo>
                    <a:pt x="2022" y="458"/>
                  </a:lnTo>
                  <a:lnTo>
                    <a:pt x="1958" y="428"/>
                  </a:lnTo>
                  <a:lnTo>
                    <a:pt x="1893" y="403"/>
                  </a:lnTo>
                  <a:lnTo>
                    <a:pt x="1826" y="383"/>
                  </a:lnTo>
                  <a:lnTo>
                    <a:pt x="1758" y="367"/>
                  </a:lnTo>
                  <a:lnTo>
                    <a:pt x="1690" y="357"/>
                  </a:lnTo>
                  <a:lnTo>
                    <a:pt x="1621" y="352"/>
                  </a:lnTo>
                  <a:lnTo>
                    <a:pt x="1551" y="352"/>
                  </a:lnTo>
                  <a:close/>
                  <a:moveTo>
                    <a:pt x="1594" y="0"/>
                  </a:moveTo>
                  <a:lnTo>
                    <a:pt x="1687" y="3"/>
                  </a:lnTo>
                  <a:lnTo>
                    <a:pt x="1778" y="13"/>
                  </a:lnTo>
                  <a:lnTo>
                    <a:pt x="1866" y="29"/>
                  </a:lnTo>
                  <a:lnTo>
                    <a:pt x="1953" y="51"/>
                  </a:lnTo>
                  <a:lnTo>
                    <a:pt x="2037" y="77"/>
                  </a:lnTo>
                  <a:lnTo>
                    <a:pt x="2118" y="111"/>
                  </a:lnTo>
                  <a:lnTo>
                    <a:pt x="2197" y="149"/>
                  </a:lnTo>
                  <a:lnTo>
                    <a:pt x="2273" y="192"/>
                  </a:lnTo>
                  <a:lnTo>
                    <a:pt x="2345" y="241"/>
                  </a:lnTo>
                  <a:lnTo>
                    <a:pt x="2414" y="293"/>
                  </a:lnTo>
                  <a:lnTo>
                    <a:pt x="2479" y="350"/>
                  </a:lnTo>
                  <a:lnTo>
                    <a:pt x="2541" y="411"/>
                  </a:lnTo>
                  <a:lnTo>
                    <a:pt x="2598" y="476"/>
                  </a:lnTo>
                  <a:lnTo>
                    <a:pt x="2650" y="545"/>
                  </a:lnTo>
                  <a:lnTo>
                    <a:pt x="2698" y="617"/>
                  </a:lnTo>
                  <a:lnTo>
                    <a:pt x="2741" y="694"/>
                  </a:lnTo>
                  <a:lnTo>
                    <a:pt x="2779" y="772"/>
                  </a:lnTo>
                  <a:lnTo>
                    <a:pt x="2812" y="854"/>
                  </a:lnTo>
                  <a:lnTo>
                    <a:pt x="2840" y="938"/>
                  </a:lnTo>
                  <a:lnTo>
                    <a:pt x="2862" y="1025"/>
                  </a:lnTo>
                  <a:lnTo>
                    <a:pt x="2877" y="1114"/>
                  </a:lnTo>
                  <a:lnTo>
                    <a:pt x="2888" y="1205"/>
                  </a:lnTo>
                  <a:lnTo>
                    <a:pt x="2891" y="1297"/>
                  </a:lnTo>
                  <a:lnTo>
                    <a:pt x="2888" y="1383"/>
                  </a:lnTo>
                  <a:lnTo>
                    <a:pt x="2879" y="1469"/>
                  </a:lnTo>
                  <a:lnTo>
                    <a:pt x="2866" y="1551"/>
                  </a:lnTo>
                  <a:lnTo>
                    <a:pt x="2846" y="1633"/>
                  </a:lnTo>
                  <a:lnTo>
                    <a:pt x="2823" y="1712"/>
                  </a:lnTo>
                  <a:lnTo>
                    <a:pt x="2794" y="1790"/>
                  </a:lnTo>
                  <a:lnTo>
                    <a:pt x="2761" y="1865"/>
                  </a:lnTo>
                  <a:lnTo>
                    <a:pt x="2723" y="1936"/>
                  </a:lnTo>
                  <a:lnTo>
                    <a:pt x="2680" y="2007"/>
                  </a:lnTo>
                  <a:lnTo>
                    <a:pt x="2633" y="2073"/>
                  </a:lnTo>
                  <a:lnTo>
                    <a:pt x="2583" y="2136"/>
                  </a:lnTo>
                  <a:lnTo>
                    <a:pt x="2529" y="2196"/>
                  </a:lnTo>
                  <a:lnTo>
                    <a:pt x="2471" y="2252"/>
                  </a:lnTo>
                  <a:lnTo>
                    <a:pt x="2471" y="3046"/>
                  </a:lnTo>
                  <a:lnTo>
                    <a:pt x="2468" y="3071"/>
                  </a:lnTo>
                  <a:lnTo>
                    <a:pt x="2458" y="3095"/>
                  </a:lnTo>
                  <a:lnTo>
                    <a:pt x="2443" y="3116"/>
                  </a:lnTo>
                  <a:lnTo>
                    <a:pt x="2424" y="3135"/>
                  </a:lnTo>
                  <a:lnTo>
                    <a:pt x="2403" y="3148"/>
                  </a:lnTo>
                  <a:lnTo>
                    <a:pt x="2378" y="3155"/>
                  </a:lnTo>
                  <a:lnTo>
                    <a:pt x="1031" y="3394"/>
                  </a:lnTo>
                  <a:lnTo>
                    <a:pt x="1009" y="3395"/>
                  </a:lnTo>
                  <a:lnTo>
                    <a:pt x="990" y="3392"/>
                  </a:lnTo>
                  <a:lnTo>
                    <a:pt x="973" y="3384"/>
                  </a:lnTo>
                  <a:lnTo>
                    <a:pt x="959" y="3374"/>
                  </a:lnTo>
                  <a:lnTo>
                    <a:pt x="948" y="3360"/>
                  </a:lnTo>
                  <a:lnTo>
                    <a:pt x="941" y="3342"/>
                  </a:lnTo>
                  <a:lnTo>
                    <a:pt x="938" y="3322"/>
                  </a:lnTo>
                  <a:lnTo>
                    <a:pt x="938" y="3320"/>
                  </a:lnTo>
                  <a:lnTo>
                    <a:pt x="937" y="2946"/>
                  </a:lnTo>
                  <a:lnTo>
                    <a:pt x="563" y="3001"/>
                  </a:lnTo>
                  <a:lnTo>
                    <a:pt x="523" y="2998"/>
                  </a:lnTo>
                  <a:lnTo>
                    <a:pt x="484" y="2990"/>
                  </a:lnTo>
                  <a:lnTo>
                    <a:pt x="448" y="2976"/>
                  </a:lnTo>
                  <a:lnTo>
                    <a:pt x="415" y="2957"/>
                  </a:lnTo>
                  <a:lnTo>
                    <a:pt x="385" y="2934"/>
                  </a:lnTo>
                  <a:lnTo>
                    <a:pt x="357" y="2908"/>
                  </a:lnTo>
                  <a:lnTo>
                    <a:pt x="334" y="2878"/>
                  </a:lnTo>
                  <a:lnTo>
                    <a:pt x="316" y="2844"/>
                  </a:lnTo>
                  <a:lnTo>
                    <a:pt x="302" y="2807"/>
                  </a:lnTo>
                  <a:lnTo>
                    <a:pt x="293" y="2769"/>
                  </a:lnTo>
                  <a:lnTo>
                    <a:pt x="291" y="2729"/>
                  </a:lnTo>
                  <a:lnTo>
                    <a:pt x="291" y="2250"/>
                  </a:lnTo>
                  <a:lnTo>
                    <a:pt x="166" y="2250"/>
                  </a:lnTo>
                  <a:lnTo>
                    <a:pt x="132" y="2248"/>
                  </a:lnTo>
                  <a:lnTo>
                    <a:pt x="101" y="2242"/>
                  </a:lnTo>
                  <a:lnTo>
                    <a:pt x="74" y="2232"/>
                  </a:lnTo>
                  <a:lnTo>
                    <a:pt x="52" y="2218"/>
                  </a:lnTo>
                  <a:lnTo>
                    <a:pt x="32" y="2202"/>
                  </a:lnTo>
                  <a:lnTo>
                    <a:pt x="18" y="2182"/>
                  </a:lnTo>
                  <a:lnTo>
                    <a:pt x="7" y="2159"/>
                  </a:lnTo>
                  <a:lnTo>
                    <a:pt x="1" y="2134"/>
                  </a:lnTo>
                  <a:lnTo>
                    <a:pt x="0" y="2109"/>
                  </a:lnTo>
                  <a:lnTo>
                    <a:pt x="3" y="2080"/>
                  </a:lnTo>
                  <a:lnTo>
                    <a:pt x="12" y="2050"/>
                  </a:lnTo>
                  <a:lnTo>
                    <a:pt x="27" y="2018"/>
                  </a:lnTo>
                  <a:lnTo>
                    <a:pt x="291" y="1514"/>
                  </a:lnTo>
                  <a:lnTo>
                    <a:pt x="291" y="1298"/>
                  </a:lnTo>
                  <a:lnTo>
                    <a:pt x="294" y="1208"/>
                  </a:lnTo>
                  <a:lnTo>
                    <a:pt x="303" y="1118"/>
                  </a:lnTo>
                  <a:lnTo>
                    <a:pt x="318" y="1030"/>
                  </a:lnTo>
                  <a:lnTo>
                    <a:pt x="339" y="945"/>
                  </a:lnTo>
                  <a:lnTo>
                    <a:pt x="365" y="862"/>
                  </a:lnTo>
                  <a:lnTo>
                    <a:pt x="397" y="781"/>
                  </a:lnTo>
                  <a:lnTo>
                    <a:pt x="434" y="704"/>
                  </a:lnTo>
                  <a:lnTo>
                    <a:pt x="477" y="630"/>
                  </a:lnTo>
                  <a:lnTo>
                    <a:pt x="523" y="557"/>
                  </a:lnTo>
                  <a:lnTo>
                    <a:pt x="574" y="489"/>
                  </a:lnTo>
                  <a:lnTo>
                    <a:pt x="629" y="425"/>
                  </a:lnTo>
                  <a:lnTo>
                    <a:pt x="689" y="364"/>
                  </a:lnTo>
                  <a:lnTo>
                    <a:pt x="752" y="308"/>
                  </a:lnTo>
                  <a:lnTo>
                    <a:pt x="819" y="255"/>
                  </a:lnTo>
                  <a:lnTo>
                    <a:pt x="889" y="206"/>
                  </a:lnTo>
                  <a:lnTo>
                    <a:pt x="964" y="163"/>
                  </a:lnTo>
                  <a:lnTo>
                    <a:pt x="1040" y="124"/>
                  </a:lnTo>
                  <a:lnTo>
                    <a:pt x="1113" y="92"/>
                  </a:lnTo>
                  <a:lnTo>
                    <a:pt x="1188" y="65"/>
                  </a:lnTo>
                  <a:lnTo>
                    <a:pt x="1266" y="42"/>
                  </a:lnTo>
                  <a:lnTo>
                    <a:pt x="1345" y="24"/>
                  </a:lnTo>
                  <a:lnTo>
                    <a:pt x="1427" y="10"/>
                  </a:lnTo>
                  <a:lnTo>
                    <a:pt x="1509" y="3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1" name="Freeform 7"/>
            <p:cNvSpPr>
              <a:spLocks/>
            </p:cNvSpPr>
            <p:nvPr/>
          </p:nvSpPr>
          <p:spPr bwMode="auto">
            <a:xfrm>
              <a:off x="5541" y="2257"/>
              <a:ext cx="52" cy="101"/>
            </a:xfrm>
            <a:custGeom>
              <a:avLst/>
              <a:gdLst>
                <a:gd name="T0" fmla="*/ 369 w 679"/>
                <a:gd name="T1" fmla="*/ 0 h 1311"/>
                <a:gd name="T2" fmla="*/ 413 w 679"/>
                <a:gd name="T3" fmla="*/ 10 h 1311"/>
                <a:gd name="T4" fmla="*/ 423 w 679"/>
                <a:gd name="T5" fmla="*/ 56 h 1311"/>
                <a:gd name="T6" fmla="*/ 424 w 679"/>
                <a:gd name="T7" fmla="*/ 120 h 1311"/>
                <a:gd name="T8" fmla="*/ 444 w 679"/>
                <a:gd name="T9" fmla="*/ 144 h 1311"/>
                <a:gd name="T10" fmla="*/ 524 w 679"/>
                <a:gd name="T11" fmla="*/ 159 h 1311"/>
                <a:gd name="T12" fmla="*/ 620 w 679"/>
                <a:gd name="T13" fmla="*/ 195 h 1311"/>
                <a:gd name="T14" fmla="*/ 635 w 679"/>
                <a:gd name="T15" fmla="*/ 225 h 1311"/>
                <a:gd name="T16" fmla="*/ 602 w 679"/>
                <a:gd name="T17" fmla="*/ 345 h 1311"/>
                <a:gd name="T18" fmla="*/ 583 w 679"/>
                <a:gd name="T19" fmla="*/ 374 h 1311"/>
                <a:gd name="T20" fmla="*/ 548 w 679"/>
                <a:gd name="T21" fmla="*/ 367 h 1311"/>
                <a:gd name="T22" fmla="*/ 398 w 679"/>
                <a:gd name="T23" fmla="*/ 326 h 1311"/>
                <a:gd name="T24" fmla="*/ 311 w 679"/>
                <a:gd name="T25" fmla="*/ 331 h 1311"/>
                <a:gd name="T26" fmla="*/ 259 w 679"/>
                <a:gd name="T27" fmla="*/ 360 h 1311"/>
                <a:gd name="T28" fmla="*/ 240 w 679"/>
                <a:gd name="T29" fmla="*/ 409 h 1311"/>
                <a:gd name="T30" fmla="*/ 259 w 679"/>
                <a:gd name="T31" fmla="*/ 458 h 1311"/>
                <a:gd name="T32" fmla="*/ 330 w 679"/>
                <a:gd name="T33" fmla="*/ 509 h 1311"/>
                <a:gd name="T34" fmla="*/ 470 w 679"/>
                <a:gd name="T35" fmla="*/ 569 h 1311"/>
                <a:gd name="T36" fmla="*/ 585 w 679"/>
                <a:gd name="T37" fmla="*/ 641 h 1311"/>
                <a:gd name="T38" fmla="*/ 650 w 679"/>
                <a:gd name="T39" fmla="*/ 729 h 1311"/>
                <a:gd name="T40" fmla="*/ 678 w 679"/>
                <a:gd name="T41" fmla="*/ 830 h 1311"/>
                <a:gd name="T42" fmla="*/ 668 w 679"/>
                <a:gd name="T43" fmla="*/ 935 h 1311"/>
                <a:gd name="T44" fmla="*/ 615 w 679"/>
                <a:gd name="T45" fmla="*/ 1033 h 1311"/>
                <a:gd name="T46" fmla="*/ 527 w 679"/>
                <a:gd name="T47" fmla="*/ 1107 h 1311"/>
                <a:gd name="T48" fmla="*/ 441 w 679"/>
                <a:gd name="T49" fmla="*/ 1142 h 1311"/>
                <a:gd name="T50" fmla="*/ 417 w 679"/>
                <a:gd name="T51" fmla="*/ 1171 h 1311"/>
                <a:gd name="T52" fmla="*/ 417 w 679"/>
                <a:gd name="T53" fmla="*/ 1272 h 1311"/>
                <a:gd name="T54" fmla="*/ 403 w 679"/>
                <a:gd name="T55" fmla="*/ 1304 h 1311"/>
                <a:gd name="T56" fmla="*/ 288 w 679"/>
                <a:gd name="T57" fmla="*/ 1311 h 1311"/>
                <a:gd name="T58" fmla="*/ 254 w 679"/>
                <a:gd name="T59" fmla="*/ 1294 h 1311"/>
                <a:gd name="T60" fmla="*/ 248 w 679"/>
                <a:gd name="T61" fmla="*/ 1238 h 1311"/>
                <a:gd name="T62" fmla="*/ 245 w 679"/>
                <a:gd name="T63" fmla="*/ 1174 h 1311"/>
                <a:gd name="T64" fmla="*/ 220 w 679"/>
                <a:gd name="T65" fmla="*/ 1156 h 1311"/>
                <a:gd name="T66" fmla="*/ 119 w 679"/>
                <a:gd name="T67" fmla="*/ 1135 h 1311"/>
                <a:gd name="T68" fmla="*/ 22 w 679"/>
                <a:gd name="T69" fmla="*/ 1096 h 1311"/>
                <a:gd name="T70" fmla="*/ 0 w 679"/>
                <a:gd name="T71" fmla="*/ 1067 h 1311"/>
                <a:gd name="T72" fmla="*/ 20 w 679"/>
                <a:gd name="T73" fmla="*/ 987 h 1311"/>
                <a:gd name="T74" fmla="*/ 46 w 679"/>
                <a:gd name="T75" fmla="*/ 915 h 1311"/>
                <a:gd name="T76" fmla="*/ 73 w 679"/>
                <a:gd name="T77" fmla="*/ 910 h 1311"/>
                <a:gd name="T78" fmla="*/ 176 w 679"/>
                <a:gd name="T79" fmla="*/ 952 h 1311"/>
                <a:gd name="T80" fmla="*/ 298 w 679"/>
                <a:gd name="T81" fmla="*/ 972 h 1311"/>
                <a:gd name="T82" fmla="*/ 387 w 679"/>
                <a:gd name="T83" fmla="*/ 955 h 1311"/>
                <a:gd name="T84" fmla="*/ 437 w 679"/>
                <a:gd name="T85" fmla="*/ 910 h 1311"/>
                <a:gd name="T86" fmla="*/ 445 w 679"/>
                <a:gd name="T87" fmla="*/ 851 h 1311"/>
                <a:gd name="T88" fmla="*/ 408 w 679"/>
                <a:gd name="T89" fmla="*/ 794 h 1311"/>
                <a:gd name="T90" fmla="*/ 342 w 679"/>
                <a:gd name="T91" fmla="*/ 755 h 1311"/>
                <a:gd name="T92" fmla="*/ 202 w 679"/>
                <a:gd name="T93" fmla="*/ 696 h 1311"/>
                <a:gd name="T94" fmla="*/ 100 w 679"/>
                <a:gd name="T95" fmla="*/ 631 h 1311"/>
                <a:gd name="T96" fmla="*/ 37 w 679"/>
                <a:gd name="T97" fmla="*/ 554 h 1311"/>
                <a:gd name="T98" fmla="*/ 9 w 679"/>
                <a:gd name="T99" fmla="*/ 459 h 1311"/>
                <a:gd name="T100" fmla="*/ 22 w 679"/>
                <a:gd name="T101" fmla="*/ 350 h 1311"/>
                <a:gd name="T102" fmla="*/ 68 w 679"/>
                <a:gd name="T103" fmla="*/ 262 h 1311"/>
                <a:gd name="T104" fmla="*/ 145 w 679"/>
                <a:gd name="T105" fmla="*/ 198 h 1311"/>
                <a:gd name="T106" fmla="*/ 228 w 679"/>
                <a:gd name="T107" fmla="*/ 161 h 1311"/>
                <a:gd name="T108" fmla="*/ 256 w 679"/>
                <a:gd name="T109" fmla="*/ 143 h 1311"/>
                <a:gd name="T110" fmla="*/ 260 w 679"/>
                <a:gd name="T111" fmla="*/ 99 h 1311"/>
                <a:gd name="T112" fmla="*/ 263 w 679"/>
                <a:gd name="T113" fmla="*/ 18 h 1311"/>
                <a:gd name="T114" fmla="*/ 289 w 679"/>
                <a:gd name="T115" fmla="*/ 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9" h="1311">
                  <a:moveTo>
                    <a:pt x="306" y="0"/>
                  </a:moveTo>
                  <a:lnTo>
                    <a:pt x="342" y="0"/>
                  </a:lnTo>
                  <a:lnTo>
                    <a:pt x="369" y="0"/>
                  </a:lnTo>
                  <a:lnTo>
                    <a:pt x="389" y="2"/>
                  </a:lnTo>
                  <a:lnTo>
                    <a:pt x="404" y="4"/>
                  </a:lnTo>
                  <a:lnTo>
                    <a:pt x="413" y="10"/>
                  </a:lnTo>
                  <a:lnTo>
                    <a:pt x="419" y="21"/>
                  </a:lnTo>
                  <a:lnTo>
                    <a:pt x="422" y="35"/>
                  </a:lnTo>
                  <a:lnTo>
                    <a:pt x="423" y="56"/>
                  </a:lnTo>
                  <a:lnTo>
                    <a:pt x="423" y="83"/>
                  </a:lnTo>
                  <a:lnTo>
                    <a:pt x="423" y="104"/>
                  </a:lnTo>
                  <a:lnTo>
                    <a:pt x="424" y="120"/>
                  </a:lnTo>
                  <a:lnTo>
                    <a:pt x="427" y="131"/>
                  </a:lnTo>
                  <a:lnTo>
                    <a:pt x="433" y="138"/>
                  </a:lnTo>
                  <a:lnTo>
                    <a:pt x="444" y="144"/>
                  </a:lnTo>
                  <a:lnTo>
                    <a:pt x="459" y="147"/>
                  </a:lnTo>
                  <a:lnTo>
                    <a:pt x="481" y="150"/>
                  </a:lnTo>
                  <a:lnTo>
                    <a:pt x="524" y="159"/>
                  </a:lnTo>
                  <a:lnTo>
                    <a:pt x="567" y="173"/>
                  </a:lnTo>
                  <a:lnTo>
                    <a:pt x="608" y="189"/>
                  </a:lnTo>
                  <a:lnTo>
                    <a:pt x="620" y="195"/>
                  </a:lnTo>
                  <a:lnTo>
                    <a:pt x="628" y="203"/>
                  </a:lnTo>
                  <a:lnTo>
                    <a:pt x="634" y="213"/>
                  </a:lnTo>
                  <a:lnTo>
                    <a:pt x="635" y="225"/>
                  </a:lnTo>
                  <a:lnTo>
                    <a:pt x="633" y="239"/>
                  </a:lnTo>
                  <a:lnTo>
                    <a:pt x="617" y="291"/>
                  </a:lnTo>
                  <a:lnTo>
                    <a:pt x="602" y="345"/>
                  </a:lnTo>
                  <a:lnTo>
                    <a:pt x="595" y="359"/>
                  </a:lnTo>
                  <a:lnTo>
                    <a:pt x="590" y="369"/>
                  </a:lnTo>
                  <a:lnTo>
                    <a:pt x="583" y="374"/>
                  </a:lnTo>
                  <a:lnTo>
                    <a:pt x="574" y="376"/>
                  </a:lnTo>
                  <a:lnTo>
                    <a:pt x="562" y="373"/>
                  </a:lnTo>
                  <a:lnTo>
                    <a:pt x="548" y="367"/>
                  </a:lnTo>
                  <a:lnTo>
                    <a:pt x="500" y="347"/>
                  </a:lnTo>
                  <a:lnTo>
                    <a:pt x="450" y="334"/>
                  </a:lnTo>
                  <a:lnTo>
                    <a:pt x="398" y="326"/>
                  </a:lnTo>
                  <a:lnTo>
                    <a:pt x="346" y="326"/>
                  </a:lnTo>
                  <a:lnTo>
                    <a:pt x="328" y="328"/>
                  </a:lnTo>
                  <a:lnTo>
                    <a:pt x="311" y="331"/>
                  </a:lnTo>
                  <a:lnTo>
                    <a:pt x="292" y="338"/>
                  </a:lnTo>
                  <a:lnTo>
                    <a:pt x="274" y="348"/>
                  </a:lnTo>
                  <a:lnTo>
                    <a:pt x="259" y="360"/>
                  </a:lnTo>
                  <a:lnTo>
                    <a:pt x="249" y="376"/>
                  </a:lnTo>
                  <a:lnTo>
                    <a:pt x="243" y="391"/>
                  </a:lnTo>
                  <a:lnTo>
                    <a:pt x="240" y="409"/>
                  </a:lnTo>
                  <a:lnTo>
                    <a:pt x="242" y="425"/>
                  </a:lnTo>
                  <a:lnTo>
                    <a:pt x="248" y="443"/>
                  </a:lnTo>
                  <a:lnTo>
                    <a:pt x="259" y="458"/>
                  </a:lnTo>
                  <a:lnTo>
                    <a:pt x="274" y="474"/>
                  </a:lnTo>
                  <a:lnTo>
                    <a:pt x="301" y="492"/>
                  </a:lnTo>
                  <a:lnTo>
                    <a:pt x="330" y="509"/>
                  </a:lnTo>
                  <a:lnTo>
                    <a:pt x="361" y="523"/>
                  </a:lnTo>
                  <a:lnTo>
                    <a:pt x="416" y="545"/>
                  </a:lnTo>
                  <a:lnTo>
                    <a:pt x="470" y="569"/>
                  </a:lnTo>
                  <a:lnTo>
                    <a:pt x="522" y="596"/>
                  </a:lnTo>
                  <a:lnTo>
                    <a:pt x="555" y="616"/>
                  </a:lnTo>
                  <a:lnTo>
                    <a:pt x="585" y="641"/>
                  </a:lnTo>
                  <a:lnTo>
                    <a:pt x="611" y="668"/>
                  </a:lnTo>
                  <a:lnTo>
                    <a:pt x="633" y="698"/>
                  </a:lnTo>
                  <a:lnTo>
                    <a:pt x="650" y="729"/>
                  </a:lnTo>
                  <a:lnTo>
                    <a:pt x="664" y="762"/>
                  </a:lnTo>
                  <a:lnTo>
                    <a:pt x="673" y="796"/>
                  </a:lnTo>
                  <a:lnTo>
                    <a:pt x="678" y="830"/>
                  </a:lnTo>
                  <a:lnTo>
                    <a:pt x="679" y="866"/>
                  </a:lnTo>
                  <a:lnTo>
                    <a:pt x="676" y="901"/>
                  </a:lnTo>
                  <a:lnTo>
                    <a:pt x="668" y="935"/>
                  </a:lnTo>
                  <a:lnTo>
                    <a:pt x="654" y="969"/>
                  </a:lnTo>
                  <a:lnTo>
                    <a:pt x="638" y="1002"/>
                  </a:lnTo>
                  <a:lnTo>
                    <a:pt x="615" y="1033"/>
                  </a:lnTo>
                  <a:lnTo>
                    <a:pt x="588" y="1062"/>
                  </a:lnTo>
                  <a:lnTo>
                    <a:pt x="559" y="1086"/>
                  </a:lnTo>
                  <a:lnTo>
                    <a:pt x="527" y="1107"/>
                  </a:lnTo>
                  <a:lnTo>
                    <a:pt x="492" y="1123"/>
                  </a:lnTo>
                  <a:lnTo>
                    <a:pt x="455" y="1135"/>
                  </a:lnTo>
                  <a:lnTo>
                    <a:pt x="441" y="1142"/>
                  </a:lnTo>
                  <a:lnTo>
                    <a:pt x="429" y="1149"/>
                  </a:lnTo>
                  <a:lnTo>
                    <a:pt x="422" y="1158"/>
                  </a:lnTo>
                  <a:lnTo>
                    <a:pt x="417" y="1171"/>
                  </a:lnTo>
                  <a:lnTo>
                    <a:pt x="417" y="1186"/>
                  </a:lnTo>
                  <a:lnTo>
                    <a:pt x="417" y="1229"/>
                  </a:lnTo>
                  <a:lnTo>
                    <a:pt x="417" y="1272"/>
                  </a:lnTo>
                  <a:lnTo>
                    <a:pt x="415" y="1285"/>
                  </a:lnTo>
                  <a:lnTo>
                    <a:pt x="411" y="1295"/>
                  </a:lnTo>
                  <a:lnTo>
                    <a:pt x="403" y="1304"/>
                  </a:lnTo>
                  <a:lnTo>
                    <a:pt x="392" y="1309"/>
                  </a:lnTo>
                  <a:lnTo>
                    <a:pt x="379" y="1311"/>
                  </a:lnTo>
                  <a:lnTo>
                    <a:pt x="288" y="1311"/>
                  </a:lnTo>
                  <a:lnTo>
                    <a:pt x="274" y="1309"/>
                  </a:lnTo>
                  <a:lnTo>
                    <a:pt x="262" y="1303"/>
                  </a:lnTo>
                  <a:lnTo>
                    <a:pt x="254" y="1294"/>
                  </a:lnTo>
                  <a:lnTo>
                    <a:pt x="250" y="1283"/>
                  </a:lnTo>
                  <a:lnTo>
                    <a:pt x="248" y="1269"/>
                  </a:lnTo>
                  <a:lnTo>
                    <a:pt x="248" y="1238"/>
                  </a:lnTo>
                  <a:lnTo>
                    <a:pt x="248" y="1207"/>
                  </a:lnTo>
                  <a:lnTo>
                    <a:pt x="247" y="1187"/>
                  </a:lnTo>
                  <a:lnTo>
                    <a:pt x="245" y="1174"/>
                  </a:lnTo>
                  <a:lnTo>
                    <a:pt x="241" y="1165"/>
                  </a:lnTo>
                  <a:lnTo>
                    <a:pt x="232" y="1159"/>
                  </a:lnTo>
                  <a:lnTo>
                    <a:pt x="220" y="1156"/>
                  </a:lnTo>
                  <a:lnTo>
                    <a:pt x="201" y="1152"/>
                  </a:lnTo>
                  <a:lnTo>
                    <a:pt x="160" y="1145"/>
                  </a:lnTo>
                  <a:lnTo>
                    <a:pt x="119" y="1135"/>
                  </a:lnTo>
                  <a:lnTo>
                    <a:pt x="79" y="1122"/>
                  </a:lnTo>
                  <a:lnTo>
                    <a:pt x="39" y="1106"/>
                  </a:lnTo>
                  <a:lnTo>
                    <a:pt x="22" y="1096"/>
                  </a:lnTo>
                  <a:lnTo>
                    <a:pt x="9" y="1088"/>
                  </a:lnTo>
                  <a:lnTo>
                    <a:pt x="3" y="1079"/>
                  </a:lnTo>
                  <a:lnTo>
                    <a:pt x="0" y="1067"/>
                  </a:lnTo>
                  <a:lnTo>
                    <a:pt x="2" y="1053"/>
                  </a:lnTo>
                  <a:lnTo>
                    <a:pt x="6" y="1034"/>
                  </a:lnTo>
                  <a:lnTo>
                    <a:pt x="20" y="987"/>
                  </a:lnTo>
                  <a:lnTo>
                    <a:pt x="33" y="939"/>
                  </a:lnTo>
                  <a:lnTo>
                    <a:pt x="39" y="925"/>
                  </a:lnTo>
                  <a:lnTo>
                    <a:pt x="46" y="915"/>
                  </a:lnTo>
                  <a:lnTo>
                    <a:pt x="52" y="908"/>
                  </a:lnTo>
                  <a:lnTo>
                    <a:pt x="61" y="907"/>
                  </a:lnTo>
                  <a:lnTo>
                    <a:pt x="73" y="910"/>
                  </a:lnTo>
                  <a:lnTo>
                    <a:pt x="88" y="917"/>
                  </a:lnTo>
                  <a:lnTo>
                    <a:pt x="131" y="936"/>
                  </a:lnTo>
                  <a:lnTo>
                    <a:pt x="176" y="952"/>
                  </a:lnTo>
                  <a:lnTo>
                    <a:pt x="221" y="963"/>
                  </a:lnTo>
                  <a:lnTo>
                    <a:pt x="268" y="970"/>
                  </a:lnTo>
                  <a:lnTo>
                    <a:pt x="298" y="972"/>
                  </a:lnTo>
                  <a:lnTo>
                    <a:pt x="328" y="971"/>
                  </a:lnTo>
                  <a:lnTo>
                    <a:pt x="358" y="965"/>
                  </a:lnTo>
                  <a:lnTo>
                    <a:pt x="387" y="955"/>
                  </a:lnTo>
                  <a:lnTo>
                    <a:pt x="408" y="943"/>
                  </a:lnTo>
                  <a:lnTo>
                    <a:pt x="424" y="928"/>
                  </a:lnTo>
                  <a:lnTo>
                    <a:pt x="437" y="910"/>
                  </a:lnTo>
                  <a:lnTo>
                    <a:pt x="444" y="892"/>
                  </a:lnTo>
                  <a:lnTo>
                    <a:pt x="447" y="871"/>
                  </a:lnTo>
                  <a:lnTo>
                    <a:pt x="445" y="851"/>
                  </a:lnTo>
                  <a:lnTo>
                    <a:pt x="438" y="831"/>
                  </a:lnTo>
                  <a:lnTo>
                    <a:pt x="425" y="811"/>
                  </a:lnTo>
                  <a:lnTo>
                    <a:pt x="408" y="794"/>
                  </a:lnTo>
                  <a:lnTo>
                    <a:pt x="387" y="778"/>
                  </a:lnTo>
                  <a:lnTo>
                    <a:pt x="365" y="766"/>
                  </a:lnTo>
                  <a:lnTo>
                    <a:pt x="342" y="755"/>
                  </a:lnTo>
                  <a:lnTo>
                    <a:pt x="295" y="735"/>
                  </a:lnTo>
                  <a:lnTo>
                    <a:pt x="249" y="715"/>
                  </a:lnTo>
                  <a:lnTo>
                    <a:pt x="202" y="696"/>
                  </a:lnTo>
                  <a:lnTo>
                    <a:pt x="157" y="672"/>
                  </a:lnTo>
                  <a:lnTo>
                    <a:pt x="127" y="651"/>
                  </a:lnTo>
                  <a:lnTo>
                    <a:pt x="100" y="631"/>
                  </a:lnTo>
                  <a:lnTo>
                    <a:pt x="76" y="607"/>
                  </a:lnTo>
                  <a:lnTo>
                    <a:pt x="55" y="582"/>
                  </a:lnTo>
                  <a:lnTo>
                    <a:pt x="37" y="554"/>
                  </a:lnTo>
                  <a:lnTo>
                    <a:pt x="24" y="525"/>
                  </a:lnTo>
                  <a:lnTo>
                    <a:pt x="15" y="493"/>
                  </a:lnTo>
                  <a:lnTo>
                    <a:pt x="9" y="459"/>
                  </a:lnTo>
                  <a:lnTo>
                    <a:pt x="9" y="422"/>
                  </a:lnTo>
                  <a:lnTo>
                    <a:pt x="14" y="385"/>
                  </a:lnTo>
                  <a:lnTo>
                    <a:pt x="22" y="350"/>
                  </a:lnTo>
                  <a:lnTo>
                    <a:pt x="34" y="318"/>
                  </a:lnTo>
                  <a:lnTo>
                    <a:pt x="50" y="289"/>
                  </a:lnTo>
                  <a:lnTo>
                    <a:pt x="68" y="262"/>
                  </a:lnTo>
                  <a:lnTo>
                    <a:pt x="91" y="239"/>
                  </a:lnTo>
                  <a:lnTo>
                    <a:pt x="116" y="217"/>
                  </a:lnTo>
                  <a:lnTo>
                    <a:pt x="145" y="198"/>
                  </a:lnTo>
                  <a:lnTo>
                    <a:pt x="176" y="182"/>
                  </a:lnTo>
                  <a:lnTo>
                    <a:pt x="211" y="167"/>
                  </a:lnTo>
                  <a:lnTo>
                    <a:pt x="228" y="161"/>
                  </a:lnTo>
                  <a:lnTo>
                    <a:pt x="242" y="156"/>
                  </a:lnTo>
                  <a:lnTo>
                    <a:pt x="250" y="150"/>
                  </a:lnTo>
                  <a:lnTo>
                    <a:pt x="256" y="143"/>
                  </a:lnTo>
                  <a:lnTo>
                    <a:pt x="258" y="132"/>
                  </a:lnTo>
                  <a:lnTo>
                    <a:pt x="260" y="119"/>
                  </a:lnTo>
                  <a:lnTo>
                    <a:pt x="260" y="99"/>
                  </a:lnTo>
                  <a:lnTo>
                    <a:pt x="260" y="48"/>
                  </a:lnTo>
                  <a:lnTo>
                    <a:pt x="261" y="30"/>
                  </a:lnTo>
                  <a:lnTo>
                    <a:pt x="263" y="18"/>
                  </a:lnTo>
                  <a:lnTo>
                    <a:pt x="268" y="9"/>
                  </a:lnTo>
                  <a:lnTo>
                    <a:pt x="277" y="4"/>
                  </a:lnTo>
                  <a:lnTo>
                    <a:pt x="28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52" name="Group 10"/>
          <p:cNvGrpSpPr>
            <a:grpSpLocks noChangeAspect="1"/>
          </p:cNvGrpSpPr>
          <p:nvPr/>
        </p:nvGrpSpPr>
        <p:grpSpPr bwMode="auto">
          <a:xfrm>
            <a:off x="5894901" y="5566037"/>
            <a:ext cx="285048" cy="242616"/>
            <a:chOff x="5911" y="2226"/>
            <a:chExt cx="262" cy="223"/>
          </a:xfrm>
          <a:solidFill>
            <a:schemeClr val="bg1"/>
          </a:solidFill>
        </p:grpSpPr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5933" y="2253"/>
              <a:ext cx="123" cy="192"/>
            </a:xfrm>
            <a:custGeom>
              <a:avLst/>
              <a:gdLst>
                <a:gd name="T0" fmla="*/ 816 w 1600"/>
                <a:gd name="T1" fmla="*/ 4 h 2499"/>
                <a:gd name="T2" fmla="*/ 902 w 1600"/>
                <a:gd name="T3" fmla="*/ 28 h 2499"/>
                <a:gd name="T4" fmla="*/ 964 w 1600"/>
                <a:gd name="T5" fmla="*/ 61 h 2499"/>
                <a:gd name="T6" fmla="*/ 1001 w 1600"/>
                <a:gd name="T7" fmla="*/ 91 h 2499"/>
                <a:gd name="T8" fmla="*/ 1014 w 1600"/>
                <a:gd name="T9" fmla="*/ 103 h 2499"/>
                <a:gd name="T10" fmla="*/ 1139 w 1600"/>
                <a:gd name="T11" fmla="*/ 112 h 2499"/>
                <a:gd name="T12" fmla="*/ 1241 w 1600"/>
                <a:gd name="T13" fmla="*/ 161 h 2499"/>
                <a:gd name="T14" fmla="*/ 1317 w 1600"/>
                <a:gd name="T15" fmla="*/ 244 h 2499"/>
                <a:gd name="T16" fmla="*/ 1371 w 1600"/>
                <a:gd name="T17" fmla="*/ 356 h 2499"/>
                <a:gd name="T18" fmla="*/ 1403 w 1600"/>
                <a:gd name="T19" fmla="*/ 492 h 2499"/>
                <a:gd name="T20" fmla="*/ 1417 w 1600"/>
                <a:gd name="T21" fmla="*/ 646 h 2499"/>
                <a:gd name="T22" fmla="*/ 1412 w 1600"/>
                <a:gd name="T23" fmla="*/ 814 h 2499"/>
                <a:gd name="T24" fmla="*/ 1403 w 1600"/>
                <a:gd name="T25" fmla="*/ 979 h 2499"/>
                <a:gd name="T26" fmla="*/ 1416 w 1600"/>
                <a:gd name="T27" fmla="*/ 1109 h 2499"/>
                <a:gd name="T28" fmla="*/ 1447 w 1600"/>
                <a:gd name="T29" fmla="*/ 1208 h 2499"/>
                <a:gd name="T30" fmla="*/ 1488 w 1600"/>
                <a:gd name="T31" fmla="*/ 1277 h 2499"/>
                <a:gd name="T32" fmla="*/ 1532 w 1600"/>
                <a:gd name="T33" fmla="*/ 1324 h 2499"/>
                <a:gd name="T34" fmla="*/ 1570 w 1600"/>
                <a:gd name="T35" fmla="*/ 1351 h 2499"/>
                <a:gd name="T36" fmla="*/ 1595 w 1600"/>
                <a:gd name="T37" fmla="*/ 1362 h 2499"/>
                <a:gd name="T38" fmla="*/ 1570 w 1600"/>
                <a:gd name="T39" fmla="*/ 1391 h 2499"/>
                <a:gd name="T40" fmla="*/ 1464 w 1600"/>
                <a:gd name="T41" fmla="*/ 1453 h 2499"/>
                <a:gd name="T42" fmla="*/ 1347 w 1600"/>
                <a:gd name="T43" fmla="*/ 1491 h 2499"/>
                <a:gd name="T44" fmla="*/ 1237 w 1600"/>
                <a:gd name="T45" fmla="*/ 1510 h 2499"/>
                <a:gd name="T46" fmla="*/ 1150 w 1600"/>
                <a:gd name="T47" fmla="*/ 1517 h 2499"/>
                <a:gd name="T48" fmla="*/ 1104 w 1600"/>
                <a:gd name="T49" fmla="*/ 1518 h 2499"/>
                <a:gd name="T50" fmla="*/ 1101 w 1600"/>
                <a:gd name="T51" fmla="*/ 1633 h 2499"/>
                <a:gd name="T52" fmla="*/ 507 w 1600"/>
                <a:gd name="T53" fmla="*/ 1521 h 2499"/>
                <a:gd name="T54" fmla="*/ 342 w 1600"/>
                <a:gd name="T55" fmla="*/ 1511 h 2499"/>
                <a:gd name="T56" fmla="*/ 214 w 1600"/>
                <a:gd name="T57" fmla="*/ 1483 h 2499"/>
                <a:gd name="T58" fmla="*/ 120 w 1600"/>
                <a:gd name="T59" fmla="*/ 1447 h 2499"/>
                <a:gd name="T60" fmla="*/ 56 w 1600"/>
                <a:gd name="T61" fmla="*/ 1407 h 2499"/>
                <a:gd name="T62" fmla="*/ 18 w 1600"/>
                <a:gd name="T63" fmla="*/ 1375 h 2499"/>
                <a:gd name="T64" fmla="*/ 1 w 1600"/>
                <a:gd name="T65" fmla="*/ 1358 h 2499"/>
                <a:gd name="T66" fmla="*/ 4 w 1600"/>
                <a:gd name="T67" fmla="*/ 1356 h 2499"/>
                <a:gd name="T68" fmla="*/ 24 w 1600"/>
                <a:gd name="T69" fmla="*/ 1352 h 2499"/>
                <a:gd name="T70" fmla="*/ 54 w 1600"/>
                <a:gd name="T71" fmla="*/ 1336 h 2499"/>
                <a:gd name="T72" fmla="*/ 91 w 1600"/>
                <a:gd name="T73" fmla="*/ 1305 h 2499"/>
                <a:gd name="T74" fmla="*/ 130 w 1600"/>
                <a:gd name="T75" fmla="*/ 1250 h 2499"/>
                <a:gd name="T76" fmla="*/ 166 w 1600"/>
                <a:gd name="T77" fmla="*/ 1168 h 2499"/>
                <a:gd name="T78" fmla="*/ 194 w 1600"/>
                <a:gd name="T79" fmla="*/ 1051 h 2499"/>
                <a:gd name="T80" fmla="*/ 210 w 1600"/>
                <a:gd name="T81" fmla="*/ 894 h 2499"/>
                <a:gd name="T82" fmla="*/ 211 w 1600"/>
                <a:gd name="T83" fmla="*/ 692 h 2499"/>
                <a:gd name="T84" fmla="*/ 225 w 1600"/>
                <a:gd name="T85" fmla="*/ 507 h 2499"/>
                <a:gd name="T86" fmla="*/ 260 w 1600"/>
                <a:gd name="T87" fmla="*/ 362 h 2499"/>
                <a:gd name="T88" fmla="*/ 309 w 1600"/>
                <a:gd name="T89" fmla="*/ 251 h 2499"/>
                <a:gd name="T90" fmla="*/ 366 w 1600"/>
                <a:gd name="T91" fmla="*/ 169 h 2499"/>
                <a:gd name="T92" fmla="*/ 428 w 1600"/>
                <a:gd name="T93" fmla="*/ 111 h 2499"/>
                <a:gd name="T94" fmla="*/ 488 w 1600"/>
                <a:gd name="T95" fmla="*/ 72 h 2499"/>
                <a:gd name="T96" fmla="*/ 541 w 1600"/>
                <a:gd name="T97" fmla="*/ 48 h 2499"/>
                <a:gd name="T98" fmla="*/ 617 w 1600"/>
                <a:gd name="T99" fmla="*/ 21 h 2499"/>
                <a:gd name="T100" fmla="*/ 745 w 1600"/>
                <a:gd name="T101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00" h="2499">
                  <a:moveTo>
                    <a:pt x="745" y="0"/>
                  </a:moveTo>
                  <a:lnTo>
                    <a:pt x="781" y="1"/>
                  </a:lnTo>
                  <a:lnTo>
                    <a:pt x="816" y="4"/>
                  </a:lnTo>
                  <a:lnTo>
                    <a:pt x="847" y="10"/>
                  </a:lnTo>
                  <a:lnTo>
                    <a:pt x="876" y="19"/>
                  </a:lnTo>
                  <a:lnTo>
                    <a:pt x="902" y="28"/>
                  </a:lnTo>
                  <a:lnTo>
                    <a:pt x="926" y="38"/>
                  </a:lnTo>
                  <a:lnTo>
                    <a:pt x="946" y="49"/>
                  </a:lnTo>
                  <a:lnTo>
                    <a:pt x="964" y="61"/>
                  </a:lnTo>
                  <a:lnTo>
                    <a:pt x="978" y="72"/>
                  </a:lnTo>
                  <a:lnTo>
                    <a:pt x="991" y="82"/>
                  </a:lnTo>
                  <a:lnTo>
                    <a:pt x="1001" y="91"/>
                  </a:lnTo>
                  <a:lnTo>
                    <a:pt x="1007" y="97"/>
                  </a:lnTo>
                  <a:lnTo>
                    <a:pt x="1012" y="101"/>
                  </a:lnTo>
                  <a:lnTo>
                    <a:pt x="1014" y="103"/>
                  </a:lnTo>
                  <a:lnTo>
                    <a:pt x="1058" y="101"/>
                  </a:lnTo>
                  <a:lnTo>
                    <a:pt x="1100" y="104"/>
                  </a:lnTo>
                  <a:lnTo>
                    <a:pt x="1139" y="112"/>
                  </a:lnTo>
                  <a:lnTo>
                    <a:pt x="1176" y="124"/>
                  </a:lnTo>
                  <a:lnTo>
                    <a:pt x="1210" y="140"/>
                  </a:lnTo>
                  <a:lnTo>
                    <a:pt x="1241" y="161"/>
                  </a:lnTo>
                  <a:lnTo>
                    <a:pt x="1269" y="185"/>
                  </a:lnTo>
                  <a:lnTo>
                    <a:pt x="1293" y="213"/>
                  </a:lnTo>
                  <a:lnTo>
                    <a:pt x="1317" y="244"/>
                  </a:lnTo>
                  <a:lnTo>
                    <a:pt x="1337" y="279"/>
                  </a:lnTo>
                  <a:lnTo>
                    <a:pt x="1355" y="316"/>
                  </a:lnTo>
                  <a:lnTo>
                    <a:pt x="1371" y="356"/>
                  </a:lnTo>
                  <a:lnTo>
                    <a:pt x="1383" y="400"/>
                  </a:lnTo>
                  <a:lnTo>
                    <a:pt x="1394" y="445"/>
                  </a:lnTo>
                  <a:lnTo>
                    <a:pt x="1403" y="492"/>
                  </a:lnTo>
                  <a:lnTo>
                    <a:pt x="1410" y="542"/>
                  </a:lnTo>
                  <a:lnTo>
                    <a:pt x="1414" y="594"/>
                  </a:lnTo>
                  <a:lnTo>
                    <a:pt x="1417" y="646"/>
                  </a:lnTo>
                  <a:lnTo>
                    <a:pt x="1417" y="701"/>
                  </a:lnTo>
                  <a:lnTo>
                    <a:pt x="1416" y="757"/>
                  </a:lnTo>
                  <a:lnTo>
                    <a:pt x="1412" y="814"/>
                  </a:lnTo>
                  <a:lnTo>
                    <a:pt x="1408" y="871"/>
                  </a:lnTo>
                  <a:lnTo>
                    <a:pt x="1404" y="927"/>
                  </a:lnTo>
                  <a:lnTo>
                    <a:pt x="1403" y="979"/>
                  </a:lnTo>
                  <a:lnTo>
                    <a:pt x="1405" y="1026"/>
                  </a:lnTo>
                  <a:lnTo>
                    <a:pt x="1410" y="1070"/>
                  </a:lnTo>
                  <a:lnTo>
                    <a:pt x="1416" y="1109"/>
                  </a:lnTo>
                  <a:lnTo>
                    <a:pt x="1425" y="1146"/>
                  </a:lnTo>
                  <a:lnTo>
                    <a:pt x="1436" y="1178"/>
                  </a:lnTo>
                  <a:lnTo>
                    <a:pt x="1447" y="1208"/>
                  </a:lnTo>
                  <a:lnTo>
                    <a:pt x="1460" y="1234"/>
                  </a:lnTo>
                  <a:lnTo>
                    <a:pt x="1474" y="1258"/>
                  </a:lnTo>
                  <a:lnTo>
                    <a:pt x="1488" y="1277"/>
                  </a:lnTo>
                  <a:lnTo>
                    <a:pt x="1503" y="1296"/>
                  </a:lnTo>
                  <a:lnTo>
                    <a:pt x="1517" y="1310"/>
                  </a:lnTo>
                  <a:lnTo>
                    <a:pt x="1532" y="1324"/>
                  </a:lnTo>
                  <a:lnTo>
                    <a:pt x="1545" y="1334"/>
                  </a:lnTo>
                  <a:lnTo>
                    <a:pt x="1559" y="1343"/>
                  </a:lnTo>
                  <a:lnTo>
                    <a:pt x="1570" y="1351"/>
                  </a:lnTo>
                  <a:lnTo>
                    <a:pt x="1580" y="1356"/>
                  </a:lnTo>
                  <a:lnTo>
                    <a:pt x="1588" y="1360"/>
                  </a:lnTo>
                  <a:lnTo>
                    <a:pt x="1595" y="1362"/>
                  </a:lnTo>
                  <a:lnTo>
                    <a:pt x="1599" y="1364"/>
                  </a:lnTo>
                  <a:lnTo>
                    <a:pt x="1600" y="1364"/>
                  </a:lnTo>
                  <a:lnTo>
                    <a:pt x="1570" y="1391"/>
                  </a:lnTo>
                  <a:lnTo>
                    <a:pt x="1537" y="1415"/>
                  </a:lnTo>
                  <a:lnTo>
                    <a:pt x="1501" y="1435"/>
                  </a:lnTo>
                  <a:lnTo>
                    <a:pt x="1464" y="1453"/>
                  </a:lnTo>
                  <a:lnTo>
                    <a:pt x="1425" y="1468"/>
                  </a:lnTo>
                  <a:lnTo>
                    <a:pt x="1386" y="1481"/>
                  </a:lnTo>
                  <a:lnTo>
                    <a:pt x="1347" y="1491"/>
                  </a:lnTo>
                  <a:lnTo>
                    <a:pt x="1309" y="1499"/>
                  </a:lnTo>
                  <a:lnTo>
                    <a:pt x="1272" y="1505"/>
                  </a:lnTo>
                  <a:lnTo>
                    <a:pt x="1237" y="1510"/>
                  </a:lnTo>
                  <a:lnTo>
                    <a:pt x="1205" y="1514"/>
                  </a:lnTo>
                  <a:lnTo>
                    <a:pt x="1176" y="1516"/>
                  </a:lnTo>
                  <a:lnTo>
                    <a:pt x="1150" y="1517"/>
                  </a:lnTo>
                  <a:lnTo>
                    <a:pt x="1129" y="1518"/>
                  </a:lnTo>
                  <a:lnTo>
                    <a:pt x="1114" y="1518"/>
                  </a:lnTo>
                  <a:lnTo>
                    <a:pt x="1104" y="1518"/>
                  </a:lnTo>
                  <a:lnTo>
                    <a:pt x="1100" y="1518"/>
                  </a:lnTo>
                  <a:lnTo>
                    <a:pt x="1100" y="1625"/>
                  </a:lnTo>
                  <a:lnTo>
                    <a:pt x="1101" y="1633"/>
                  </a:lnTo>
                  <a:lnTo>
                    <a:pt x="805" y="2499"/>
                  </a:lnTo>
                  <a:lnTo>
                    <a:pt x="507" y="1630"/>
                  </a:lnTo>
                  <a:lnTo>
                    <a:pt x="507" y="1521"/>
                  </a:lnTo>
                  <a:lnTo>
                    <a:pt x="447" y="1520"/>
                  </a:lnTo>
                  <a:lnTo>
                    <a:pt x="392" y="1516"/>
                  </a:lnTo>
                  <a:lnTo>
                    <a:pt x="342" y="1511"/>
                  </a:lnTo>
                  <a:lnTo>
                    <a:pt x="295" y="1503"/>
                  </a:lnTo>
                  <a:lnTo>
                    <a:pt x="252" y="1494"/>
                  </a:lnTo>
                  <a:lnTo>
                    <a:pt x="214" y="1483"/>
                  </a:lnTo>
                  <a:lnTo>
                    <a:pt x="179" y="1471"/>
                  </a:lnTo>
                  <a:lnTo>
                    <a:pt x="148" y="1459"/>
                  </a:lnTo>
                  <a:lnTo>
                    <a:pt x="120" y="1447"/>
                  </a:lnTo>
                  <a:lnTo>
                    <a:pt x="95" y="1433"/>
                  </a:lnTo>
                  <a:lnTo>
                    <a:pt x="73" y="1420"/>
                  </a:lnTo>
                  <a:lnTo>
                    <a:pt x="56" y="1407"/>
                  </a:lnTo>
                  <a:lnTo>
                    <a:pt x="40" y="1396"/>
                  </a:lnTo>
                  <a:lnTo>
                    <a:pt x="27" y="1385"/>
                  </a:lnTo>
                  <a:lnTo>
                    <a:pt x="18" y="1375"/>
                  </a:lnTo>
                  <a:lnTo>
                    <a:pt x="9" y="1367"/>
                  </a:lnTo>
                  <a:lnTo>
                    <a:pt x="4" y="1362"/>
                  </a:lnTo>
                  <a:lnTo>
                    <a:pt x="1" y="1358"/>
                  </a:lnTo>
                  <a:lnTo>
                    <a:pt x="0" y="1357"/>
                  </a:lnTo>
                  <a:lnTo>
                    <a:pt x="1" y="1357"/>
                  </a:lnTo>
                  <a:lnTo>
                    <a:pt x="4" y="1356"/>
                  </a:lnTo>
                  <a:lnTo>
                    <a:pt x="9" y="1355"/>
                  </a:lnTo>
                  <a:lnTo>
                    <a:pt x="16" y="1354"/>
                  </a:lnTo>
                  <a:lnTo>
                    <a:pt x="24" y="1352"/>
                  </a:lnTo>
                  <a:lnTo>
                    <a:pt x="33" y="1348"/>
                  </a:lnTo>
                  <a:lnTo>
                    <a:pt x="43" y="1342"/>
                  </a:lnTo>
                  <a:lnTo>
                    <a:pt x="54" y="1336"/>
                  </a:lnTo>
                  <a:lnTo>
                    <a:pt x="66" y="1328"/>
                  </a:lnTo>
                  <a:lnTo>
                    <a:pt x="78" y="1318"/>
                  </a:lnTo>
                  <a:lnTo>
                    <a:pt x="91" y="1305"/>
                  </a:lnTo>
                  <a:lnTo>
                    <a:pt x="104" y="1290"/>
                  </a:lnTo>
                  <a:lnTo>
                    <a:pt x="117" y="1271"/>
                  </a:lnTo>
                  <a:lnTo>
                    <a:pt x="130" y="1250"/>
                  </a:lnTo>
                  <a:lnTo>
                    <a:pt x="142" y="1227"/>
                  </a:lnTo>
                  <a:lnTo>
                    <a:pt x="155" y="1199"/>
                  </a:lnTo>
                  <a:lnTo>
                    <a:pt x="166" y="1168"/>
                  </a:lnTo>
                  <a:lnTo>
                    <a:pt x="177" y="1134"/>
                  </a:lnTo>
                  <a:lnTo>
                    <a:pt x="186" y="1095"/>
                  </a:lnTo>
                  <a:lnTo>
                    <a:pt x="194" y="1051"/>
                  </a:lnTo>
                  <a:lnTo>
                    <a:pt x="200" y="1004"/>
                  </a:lnTo>
                  <a:lnTo>
                    <a:pt x="205" y="951"/>
                  </a:lnTo>
                  <a:lnTo>
                    <a:pt x="210" y="894"/>
                  </a:lnTo>
                  <a:lnTo>
                    <a:pt x="211" y="831"/>
                  </a:lnTo>
                  <a:lnTo>
                    <a:pt x="211" y="763"/>
                  </a:lnTo>
                  <a:lnTo>
                    <a:pt x="211" y="692"/>
                  </a:lnTo>
                  <a:lnTo>
                    <a:pt x="213" y="626"/>
                  </a:lnTo>
                  <a:lnTo>
                    <a:pt x="218" y="564"/>
                  </a:lnTo>
                  <a:lnTo>
                    <a:pt x="225" y="507"/>
                  </a:lnTo>
                  <a:lnTo>
                    <a:pt x="234" y="454"/>
                  </a:lnTo>
                  <a:lnTo>
                    <a:pt x="247" y="407"/>
                  </a:lnTo>
                  <a:lnTo>
                    <a:pt x="260" y="362"/>
                  </a:lnTo>
                  <a:lnTo>
                    <a:pt x="275" y="321"/>
                  </a:lnTo>
                  <a:lnTo>
                    <a:pt x="291" y="284"/>
                  </a:lnTo>
                  <a:lnTo>
                    <a:pt x="309" y="251"/>
                  </a:lnTo>
                  <a:lnTo>
                    <a:pt x="327" y="221"/>
                  </a:lnTo>
                  <a:lnTo>
                    <a:pt x="347" y="193"/>
                  </a:lnTo>
                  <a:lnTo>
                    <a:pt x="366" y="169"/>
                  </a:lnTo>
                  <a:lnTo>
                    <a:pt x="387" y="148"/>
                  </a:lnTo>
                  <a:lnTo>
                    <a:pt x="408" y="128"/>
                  </a:lnTo>
                  <a:lnTo>
                    <a:pt x="428" y="111"/>
                  </a:lnTo>
                  <a:lnTo>
                    <a:pt x="449" y="97"/>
                  </a:lnTo>
                  <a:lnTo>
                    <a:pt x="469" y="84"/>
                  </a:lnTo>
                  <a:lnTo>
                    <a:pt x="488" y="72"/>
                  </a:lnTo>
                  <a:lnTo>
                    <a:pt x="507" y="63"/>
                  </a:lnTo>
                  <a:lnTo>
                    <a:pt x="524" y="55"/>
                  </a:lnTo>
                  <a:lnTo>
                    <a:pt x="541" y="48"/>
                  </a:lnTo>
                  <a:lnTo>
                    <a:pt x="556" y="42"/>
                  </a:lnTo>
                  <a:lnTo>
                    <a:pt x="570" y="37"/>
                  </a:lnTo>
                  <a:lnTo>
                    <a:pt x="617" y="21"/>
                  </a:lnTo>
                  <a:lnTo>
                    <a:pt x="663" y="9"/>
                  </a:lnTo>
                  <a:lnTo>
                    <a:pt x="705" y="3"/>
                  </a:lnTo>
                  <a:lnTo>
                    <a:pt x="7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5911" y="2385"/>
              <a:ext cx="168" cy="64"/>
            </a:xfrm>
            <a:custGeom>
              <a:avLst/>
              <a:gdLst>
                <a:gd name="T0" fmla="*/ 685 w 2188"/>
                <a:gd name="T1" fmla="*/ 0 h 843"/>
                <a:gd name="T2" fmla="*/ 566 w 2188"/>
                <a:gd name="T3" fmla="*/ 348 h 843"/>
                <a:gd name="T4" fmla="*/ 730 w 2188"/>
                <a:gd name="T5" fmla="*/ 336 h 843"/>
                <a:gd name="T6" fmla="*/ 1094 w 2188"/>
                <a:gd name="T7" fmla="*/ 784 h 843"/>
                <a:gd name="T8" fmla="*/ 1457 w 2188"/>
                <a:gd name="T9" fmla="*/ 336 h 843"/>
                <a:gd name="T10" fmla="*/ 1623 w 2188"/>
                <a:gd name="T11" fmla="*/ 348 h 843"/>
                <a:gd name="T12" fmla="*/ 1505 w 2188"/>
                <a:gd name="T13" fmla="*/ 0 h 843"/>
                <a:gd name="T14" fmla="*/ 1536 w 2188"/>
                <a:gd name="T15" fmla="*/ 18 h 843"/>
                <a:gd name="T16" fmla="*/ 1568 w 2188"/>
                <a:gd name="T17" fmla="*/ 34 h 843"/>
                <a:gd name="T18" fmla="*/ 1941 w 2188"/>
                <a:gd name="T19" fmla="*/ 219 h 843"/>
                <a:gd name="T20" fmla="*/ 1977 w 2188"/>
                <a:gd name="T21" fmla="*/ 240 h 843"/>
                <a:gd name="T22" fmla="*/ 2010 w 2188"/>
                <a:gd name="T23" fmla="*/ 263 h 843"/>
                <a:gd name="T24" fmla="*/ 2038 w 2188"/>
                <a:gd name="T25" fmla="*/ 290 h 843"/>
                <a:gd name="T26" fmla="*/ 2064 w 2188"/>
                <a:gd name="T27" fmla="*/ 320 h 843"/>
                <a:gd name="T28" fmla="*/ 2086 w 2188"/>
                <a:gd name="T29" fmla="*/ 353 h 843"/>
                <a:gd name="T30" fmla="*/ 2105 w 2188"/>
                <a:gd name="T31" fmla="*/ 389 h 843"/>
                <a:gd name="T32" fmla="*/ 2118 w 2188"/>
                <a:gd name="T33" fmla="*/ 427 h 843"/>
                <a:gd name="T34" fmla="*/ 2128 w 2188"/>
                <a:gd name="T35" fmla="*/ 466 h 843"/>
                <a:gd name="T36" fmla="*/ 2188 w 2188"/>
                <a:gd name="T37" fmla="*/ 796 h 843"/>
                <a:gd name="T38" fmla="*/ 2188 w 2188"/>
                <a:gd name="T39" fmla="*/ 810 h 843"/>
                <a:gd name="T40" fmla="*/ 2183 w 2188"/>
                <a:gd name="T41" fmla="*/ 823 h 843"/>
                <a:gd name="T42" fmla="*/ 2175 w 2188"/>
                <a:gd name="T43" fmla="*/ 833 h 843"/>
                <a:gd name="T44" fmla="*/ 2163 w 2188"/>
                <a:gd name="T45" fmla="*/ 840 h 843"/>
                <a:gd name="T46" fmla="*/ 2149 w 2188"/>
                <a:gd name="T47" fmla="*/ 843 h 843"/>
                <a:gd name="T48" fmla="*/ 38 w 2188"/>
                <a:gd name="T49" fmla="*/ 843 h 843"/>
                <a:gd name="T50" fmla="*/ 25 w 2188"/>
                <a:gd name="T51" fmla="*/ 840 h 843"/>
                <a:gd name="T52" fmla="*/ 13 w 2188"/>
                <a:gd name="T53" fmla="*/ 833 h 843"/>
                <a:gd name="T54" fmla="*/ 4 w 2188"/>
                <a:gd name="T55" fmla="*/ 823 h 843"/>
                <a:gd name="T56" fmla="*/ 0 w 2188"/>
                <a:gd name="T57" fmla="*/ 810 h 843"/>
                <a:gd name="T58" fmla="*/ 0 w 2188"/>
                <a:gd name="T59" fmla="*/ 796 h 843"/>
                <a:gd name="T60" fmla="*/ 59 w 2188"/>
                <a:gd name="T61" fmla="*/ 466 h 843"/>
                <a:gd name="T62" fmla="*/ 69 w 2188"/>
                <a:gd name="T63" fmla="*/ 426 h 843"/>
                <a:gd name="T64" fmla="*/ 83 w 2188"/>
                <a:gd name="T65" fmla="*/ 388 h 843"/>
                <a:gd name="T66" fmla="*/ 101 w 2188"/>
                <a:gd name="T67" fmla="*/ 353 h 843"/>
                <a:gd name="T68" fmla="*/ 123 w 2188"/>
                <a:gd name="T69" fmla="*/ 320 h 843"/>
                <a:gd name="T70" fmla="*/ 149 w 2188"/>
                <a:gd name="T71" fmla="*/ 289 h 843"/>
                <a:gd name="T72" fmla="*/ 179 w 2188"/>
                <a:gd name="T73" fmla="*/ 262 h 843"/>
                <a:gd name="T74" fmla="*/ 211 w 2188"/>
                <a:gd name="T75" fmla="*/ 239 h 843"/>
                <a:gd name="T76" fmla="*/ 246 w 2188"/>
                <a:gd name="T77" fmla="*/ 219 h 843"/>
                <a:gd name="T78" fmla="*/ 611 w 2188"/>
                <a:gd name="T79" fmla="*/ 38 h 843"/>
                <a:gd name="T80" fmla="*/ 685 w 2188"/>
                <a:gd name="T81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88" h="843">
                  <a:moveTo>
                    <a:pt x="685" y="0"/>
                  </a:moveTo>
                  <a:lnTo>
                    <a:pt x="566" y="348"/>
                  </a:lnTo>
                  <a:lnTo>
                    <a:pt x="730" y="336"/>
                  </a:lnTo>
                  <a:lnTo>
                    <a:pt x="1094" y="784"/>
                  </a:lnTo>
                  <a:lnTo>
                    <a:pt x="1457" y="336"/>
                  </a:lnTo>
                  <a:lnTo>
                    <a:pt x="1623" y="348"/>
                  </a:lnTo>
                  <a:lnTo>
                    <a:pt x="1505" y="0"/>
                  </a:lnTo>
                  <a:lnTo>
                    <a:pt x="1536" y="18"/>
                  </a:lnTo>
                  <a:lnTo>
                    <a:pt x="1568" y="34"/>
                  </a:lnTo>
                  <a:lnTo>
                    <a:pt x="1941" y="219"/>
                  </a:lnTo>
                  <a:lnTo>
                    <a:pt x="1977" y="240"/>
                  </a:lnTo>
                  <a:lnTo>
                    <a:pt x="2010" y="263"/>
                  </a:lnTo>
                  <a:lnTo>
                    <a:pt x="2038" y="290"/>
                  </a:lnTo>
                  <a:lnTo>
                    <a:pt x="2064" y="320"/>
                  </a:lnTo>
                  <a:lnTo>
                    <a:pt x="2086" y="353"/>
                  </a:lnTo>
                  <a:lnTo>
                    <a:pt x="2105" y="389"/>
                  </a:lnTo>
                  <a:lnTo>
                    <a:pt x="2118" y="427"/>
                  </a:lnTo>
                  <a:lnTo>
                    <a:pt x="2128" y="466"/>
                  </a:lnTo>
                  <a:lnTo>
                    <a:pt x="2188" y="796"/>
                  </a:lnTo>
                  <a:lnTo>
                    <a:pt x="2188" y="810"/>
                  </a:lnTo>
                  <a:lnTo>
                    <a:pt x="2183" y="823"/>
                  </a:lnTo>
                  <a:lnTo>
                    <a:pt x="2175" y="833"/>
                  </a:lnTo>
                  <a:lnTo>
                    <a:pt x="2163" y="840"/>
                  </a:lnTo>
                  <a:lnTo>
                    <a:pt x="2149" y="843"/>
                  </a:lnTo>
                  <a:lnTo>
                    <a:pt x="38" y="843"/>
                  </a:lnTo>
                  <a:lnTo>
                    <a:pt x="25" y="840"/>
                  </a:lnTo>
                  <a:lnTo>
                    <a:pt x="13" y="833"/>
                  </a:lnTo>
                  <a:lnTo>
                    <a:pt x="4" y="823"/>
                  </a:lnTo>
                  <a:lnTo>
                    <a:pt x="0" y="810"/>
                  </a:lnTo>
                  <a:lnTo>
                    <a:pt x="0" y="796"/>
                  </a:lnTo>
                  <a:lnTo>
                    <a:pt x="59" y="466"/>
                  </a:lnTo>
                  <a:lnTo>
                    <a:pt x="69" y="426"/>
                  </a:lnTo>
                  <a:lnTo>
                    <a:pt x="83" y="388"/>
                  </a:lnTo>
                  <a:lnTo>
                    <a:pt x="101" y="353"/>
                  </a:lnTo>
                  <a:lnTo>
                    <a:pt x="123" y="320"/>
                  </a:lnTo>
                  <a:lnTo>
                    <a:pt x="149" y="289"/>
                  </a:lnTo>
                  <a:lnTo>
                    <a:pt x="179" y="262"/>
                  </a:lnTo>
                  <a:lnTo>
                    <a:pt x="211" y="239"/>
                  </a:lnTo>
                  <a:lnTo>
                    <a:pt x="246" y="219"/>
                  </a:lnTo>
                  <a:lnTo>
                    <a:pt x="611" y="38"/>
                  </a:lnTo>
                  <a:lnTo>
                    <a:pt x="6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5" name="Freeform 14"/>
            <p:cNvSpPr>
              <a:spLocks noEditPoints="1"/>
            </p:cNvSpPr>
            <p:nvPr/>
          </p:nvSpPr>
          <p:spPr bwMode="auto">
            <a:xfrm>
              <a:off x="6059" y="2226"/>
              <a:ext cx="114" cy="114"/>
            </a:xfrm>
            <a:custGeom>
              <a:avLst/>
              <a:gdLst>
                <a:gd name="T0" fmla="*/ 1013 w 1475"/>
                <a:gd name="T1" fmla="*/ 653 h 1477"/>
                <a:gd name="T2" fmla="*/ 969 w 1475"/>
                <a:gd name="T3" fmla="*/ 696 h 1477"/>
                <a:gd name="T4" fmla="*/ 962 w 1475"/>
                <a:gd name="T5" fmla="*/ 760 h 1477"/>
                <a:gd name="T6" fmla="*/ 995 w 1475"/>
                <a:gd name="T7" fmla="*/ 814 h 1477"/>
                <a:gd name="T8" fmla="*/ 1055 w 1475"/>
                <a:gd name="T9" fmla="*/ 834 h 1477"/>
                <a:gd name="T10" fmla="*/ 1115 w 1475"/>
                <a:gd name="T11" fmla="*/ 814 h 1477"/>
                <a:gd name="T12" fmla="*/ 1149 w 1475"/>
                <a:gd name="T13" fmla="*/ 760 h 1477"/>
                <a:gd name="T14" fmla="*/ 1141 w 1475"/>
                <a:gd name="T15" fmla="*/ 696 h 1477"/>
                <a:gd name="T16" fmla="*/ 1097 w 1475"/>
                <a:gd name="T17" fmla="*/ 653 h 1477"/>
                <a:gd name="T18" fmla="*/ 738 w 1475"/>
                <a:gd name="T19" fmla="*/ 642 h 1477"/>
                <a:gd name="T20" fmla="*/ 678 w 1475"/>
                <a:gd name="T21" fmla="*/ 664 h 1477"/>
                <a:gd name="T22" fmla="*/ 644 w 1475"/>
                <a:gd name="T23" fmla="*/ 717 h 1477"/>
                <a:gd name="T24" fmla="*/ 651 w 1475"/>
                <a:gd name="T25" fmla="*/ 781 h 1477"/>
                <a:gd name="T26" fmla="*/ 696 w 1475"/>
                <a:gd name="T27" fmla="*/ 825 h 1477"/>
                <a:gd name="T28" fmla="*/ 760 w 1475"/>
                <a:gd name="T29" fmla="*/ 832 h 1477"/>
                <a:gd name="T30" fmla="*/ 812 w 1475"/>
                <a:gd name="T31" fmla="*/ 798 h 1477"/>
                <a:gd name="T32" fmla="*/ 834 w 1475"/>
                <a:gd name="T33" fmla="*/ 738 h 1477"/>
                <a:gd name="T34" fmla="*/ 812 w 1475"/>
                <a:gd name="T35" fmla="*/ 679 h 1477"/>
                <a:gd name="T36" fmla="*/ 760 w 1475"/>
                <a:gd name="T37" fmla="*/ 646 h 1477"/>
                <a:gd name="T38" fmla="*/ 398 w 1475"/>
                <a:gd name="T39" fmla="*/ 646 h 1477"/>
                <a:gd name="T40" fmla="*/ 345 w 1475"/>
                <a:gd name="T41" fmla="*/ 679 h 1477"/>
                <a:gd name="T42" fmla="*/ 324 w 1475"/>
                <a:gd name="T43" fmla="*/ 738 h 1477"/>
                <a:gd name="T44" fmla="*/ 345 w 1475"/>
                <a:gd name="T45" fmla="*/ 798 h 1477"/>
                <a:gd name="T46" fmla="*/ 398 w 1475"/>
                <a:gd name="T47" fmla="*/ 832 h 1477"/>
                <a:gd name="T48" fmla="*/ 462 w 1475"/>
                <a:gd name="T49" fmla="*/ 825 h 1477"/>
                <a:gd name="T50" fmla="*/ 506 w 1475"/>
                <a:gd name="T51" fmla="*/ 781 h 1477"/>
                <a:gd name="T52" fmla="*/ 513 w 1475"/>
                <a:gd name="T53" fmla="*/ 717 h 1477"/>
                <a:gd name="T54" fmla="*/ 480 w 1475"/>
                <a:gd name="T55" fmla="*/ 664 h 1477"/>
                <a:gd name="T56" fmla="*/ 420 w 1475"/>
                <a:gd name="T57" fmla="*/ 642 h 1477"/>
                <a:gd name="T58" fmla="*/ 885 w 1475"/>
                <a:gd name="T59" fmla="*/ 15 h 1477"/>
                <a:gd name="T60" fmla="*/ 1057 w 1475"/>
                <a:gd name="T61" fmla="*/ 72 h 1477"/>
                <a:gd name="T62" fmla="*/ 1213 w 1475"/>
                <a:gd name="T63" fmla="*/ 174 h 1477"/>
                <a:gd name="T64" fmla="*/ 1341 w 1475"/>
                <a:gd name="T65" fmla="*/ 313 h 1477"/>
                <a:gd name="T66" fmla="*/ 1427 w 1475"/>
                <a:gd name="T67" fmla="*/ 475 h 1477"/>
                <a:gd name="T68" fmla="*/ 1471 w 1475"/>
                <a:gd name="T69" fmla="*/ 650 h 1477"/>
                <a:gd name="T70" fmla="*/ 1471 w 1475"/>
                <a:gd name="T71" fmla="*/ 828 h 1477"/>
                <a:gd name="T72" fmla="*/ 1427 w 1475"/>
                <a:gd name="T73" fmla="*/ 1003 h 1477"/>
                <a:gd name="T74" fmla="*/ 1341 w 1475"/>
                <a:gd name="T75" fmla="*/ 1165 h 1477"/>
                <a:gd name="T76" fmla="*/ 1213 w 1475"/>
                <a:gd name="T77" fmla="*/ 1304 h 1477"/>
                <a:gd name="T78" fmla="*/ 1057 w 1475"/>
                <a:gd name="T79" fmla="*/ 1406 h 1477"/>
                <a:gd name="T80" fmla="*/ 885 w 1475"/>
                <a:gd name="T81" fmla="*/ 1462 h 1477"/>
                <a:gd name="T82" fmla="*/ 707 w 1475"/>
                <a:gd name="T83" fmla="*/ 1477 h 1477"/>
                <a:gd name="T84" fmla="*/ 530 w 1475"/>
                <a:gd name="T85" fmla="*/ 1448 h 1477"/>
                <a:gd name="T86" fmla="*/ 363 w 1475"/>
                <a:gd name="T87" fmla="*/ 1377 h 1477"/>
                <a:gd name="T88" fmla="*/ 278 w 1475"/>
                <a:gd name="T89" fmla="*/ 1426 h 1477"/>
                <a:gd name="T90" fmla="*/ 155 w 1475"/>
                <a:gd name="T91" fmla="*/ 1461 h 1477"/>
                <a:gd name="T92" fmla="*/ 48 w 1475"/>
                <a:gd name="T93" fmla="*/ 1460 h 1477"/>
                <a:gd name="T94" fmla="*/ 25 w 1475"/>
                <a:gd name="T95" fmla="*/ 1442 h 1477"/>
                <a:gd name="T96" fmla="*/ 31 w 1475"/>
                <a:gd name="T97" fmla="*/ 1413 h 1477"/>
                <a:gd name="T98" fmla="*/ 98 w 1475"/>
                <a:gd name="T99" fmla="*/ 1366 h 1477"/>
                <a:gd name="T100" fmla="*/ 163 w 1475"/>
                <a:gd name="T101" fmla="*/ 1289 h 1477"/>
                <a:gd name="T102" fmla="*/ 185 w 1475"/>
                <a:gd name="T103" fmla="*/ 1228 h 1477"/>
                <a:gd name="T104" fmla="*/ 78 w 1475"/>
                <a:gd name="T105" fmla="*/ 1072 h 1477"/>
                <a:gd name="T106" fmla="*/ 16 w 1475"/>
                <a:gd name="T107" fmla="*/ 899 h 1477"/>
                <a:gd name="T108" fmla="*/ 0 w 1475"/>
                <a:gd name="T109" fmla="*/ 718 h 1477"/>
                <a:gd name="T110" fmla="*/ 27 w 1475"/>
                <a:gd name="T111" fmla="*/ 537 h 1477"/>
                <a:gd name="T112" fmla="*/ 99 w 1475"/>
                <a:gd name="T113" fmla="*/ 368 h 1477"/>
                <a:gd name="T114" fmla="*/ 216 w 1475"/>
                <a:gd name="T115" fmla="*/ 216 h 1477"/>
                <a:gd name="T116" fmla="*/ 364 w 1475"/>
                <a:gd name="T117" fmla="*/ 101 h 1477"/>
                <a:gd name="T118" fmla="*/ 531 w 1475"/>
                <a:gd name="T119" fmla="*/ 29 h 1477"/>
                <a:gd name="T120" fmla="*/ 708 w 1475"/>
                <a:gd name="T12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75" h="1477">
                  <a:moveTo>
                    <a:pt x="1055" y="642"/>
                  </a:moveTo>
                  <a:lnTo>
                    <a:pt x="1033" y="646"/>
                  </a:lnTo>
                  <a:lnTo>
                    <a:pt x="1013" y="653"/>
                  </a:lnTo>
                  <a:lnTo>
                    <a:pt x="995" y="664"/>
                  </a:lnTo>
                  <a:lnTo>
                    <a:pt x="980" y="679"/>
                  </a:lnTo>
                  <a:lnTo>
                    <a:pt x="969" y="696"/>
                  </a:lnTo>
                  <a:lnTo>
                    <a:pt x="962" y="717"/>
                  </a:lnTo>
                  <a:lnTo>
                    <a:pt x="959" y="738"/>
                  </a:lnTo>
                  <a:lnTo>
                    <a:pt x="962" y="760"/>
                  </a:lnTo>
                  <a:lnTo>
                    <a:pt x="969" y="781"/>
                  </a:lnTo>
                  <a:lnTo>
                    <a:pt x="980" y="798"/>
                  </a:lnTo>
                  <a:lnTo>
                    <a:pt x="995" y="814"/>
                  </a:lnTo>
                  <a:lnTo>
                    <a:pt x="1013" y="825"/>
                  </a:lnTo>
                  <a:lnTo>
                    <a:pt x="1033" y="832"/>
                  </a:lnTo>
                  <a:lnTo>
                    <a:pt x="1055" y="834"/>
                  </a:lnTo>
                  <a:lnTo>
                    <a:pt x="1077" y="832"/>
                  </a:lnTo>
                  <a:lnTo>
                    <a:pt x="1097" y="825"/>
                  </a:lnTo>
                  <a:lnTo>
                    <a:pt x="1115" y="814"/>
                  </a:lnTo>
                  <a:lnTo>
                    <a:pt x="1130" y="798"/>
                  </a:lnTo>
                  <a:lnTo>
                    <a:pt x="1141" y="781"/>
                  </a:lnTo>
                  <a:lnTo>
                    <a:pt x="1149" y="760"/>
                  </a:lnTo>
                  <a:lnTo>
                    <a:pt x="1151" y="738"/>
                  </a:lnTo>
                  <a:lnTo>
                    <a:pt x="1149" y="717"/>
                  </a:lnTo>
                  <a:lnTo>
                    <a:pt x="1141" y="696"/>
                  </a:lnTo>
                  <a:lnTo>
                    <a:pt x="1130" y="679"/>
                  </a:lnTo>
                  <a:lnTo>
                    <a:pt x="1115" y="664"/>
                  </a:lnTo>
                  <a:lnTo>
                    <a:pt x="1097" y="653"/>
                  </a:lnTo>
                  <a:lnTo>
                    <a:pt x="1077" y="646"/>
                  </a:lnTo>
                  <a:lnTo>
                    <a:pt x="1055" y="642"/>
                  </a:lnTo>
                  <a:close/>
                  <a:moveTo>
                    <a:pt x="738" y="642"/>
                  </a:moveTo>
                  <a:lnTo>
                    <a:pt x="715" y="646"/>
                  </a:lnTo>
                  <a:lnTo>
                    <a:pt x="696" y="653"/>
                  </a:lnTo>
                  <a:lnTo>
                    <a:pt x="678" y="664"/>
                  </a:lnTo>
                  <a:lnTo>
                    <a:pt x="663" y="679"/>
                  </a:lnTo>
                  <a:lnTo>
                    <a:pt x="651" y="696"/>
                  </a:lnTo>
                  <a:lnTo>
                    <a:pt x="644" y="717"/>
                  </a:lnTo>
                  <a:lnTo>
                    <a:pt x="642" y="738"/>
                  </a:lnTo>
                  <a:lnTo>
                    <a:pt x="644" y="760"/>
                  </a:lnTo>
                  <a:lnTo>
                    <a:pt x="651" y="781"/>
                  </a:lnTo>
                  <a:lnTo>
                    <a:pt x="663" y="798"/>
                  </a:lnTo>
                  <a:lnTo>
                    <a:pt x="678" y="814"/>
                  </a:lnTo>
                  <a:lnTo>
                    <a:pt x="696" y="825"/>
                  </a:lnTo>
                  <a:lnTo>
                    <a:pt x="715" y="832"/>
                  </a:lnTo>
                  <a:lnTo>
                    <a:pt x="738" y="834"/>
                  </a:lnTo>
                  <a:lnTo>
                    <a:pt x="760" y="832"/>
                  </a:lnTo>
                  <a:lnTo>
                    <a:pt x="779" y="825"/>
                  </a:lnTo>
                  <a:lnTo>
                    <a:pt x="798" y="814"/>
                  </a:lnTo>
                  <a:lnTo>
                    <a:pt x="812" y="798"/>
                  </a:lnTo>
                  <a:lnTo>
                    <a:pt x="824" y="781"/>
                  </a:lnTo>
                  <a:lnTo>
                    <a:pt x="831" y="760"/>
                  </a:lnTo>
                  <a:lnTo>
                    <a:pt x="834" y="738"/>
                  </a:lnTo>
                  <a:lnTo>
                    <a:pt x="831" y="717"/>
                  </a:lnTo>
                  <a:lnTo>
                    <a:pt x="824" y="696"/>
                  </a:lnTo>
                  <a:lnTo>
                    <a:pt x="812" y="679"/>
                  </a:lnTo>
                  <a:lnTo>
                    <a:pt x="798" y="664"/>
                  </a:lnTo>
                  <a:lnTo>
                    <a:pt x="779" y="653"/>
                  </a:lnTo>
                  <a:lnTo>
                    <a:pt x="760" y="646"/>
                  </a:lnTo>
                  <a:lnTo>
                    <a:pt x="738" y="642"/>
                  </a:lnTo>
                  <a:close/>
                  <a:moveTo>
                    <a:pt x="420" y="642"/>
                  </a:moveTo>
                  <a:lnTo>
                    <a:pt x="398" y="646"/>
                  </a:lnTo>
                  <a:lnTo>
                    <a:pt x="378" y="653"/>
                  </a:lnTo>
                  <a:lnTo>
                    <a:pt x="360" y="664"/>
                  </a:lnTo>
                  <a:lnTo>
                    <a:pt x="345" y="679"/>
                  </a:lnTo>
                  <a:lnTo>
                    <a:pt x="333" y="696"/>
                  </a:lnTo>
                  <a:lnTo>
                    <a:pt x="326" y="717"/>
                  </a:lnTo>
                  <a:lnTo>
                    <a:pt x="324" y="738"/>
                  </a:lnTo>
                  <a:lnTo>
                    <a:pt x="326" y="760"/>
                  </a:lnTo>
                  <a:lnTo>
                    <a:pt x="333" y="781"/>
                  </a:lnTo>
                  <a:lnTo>
                    <a:pt x="345" y="798"/>
                  </a:lnTo>
                  <a:lnTo>
                    <a:pt x="360" y="814"/>
                  </a:lnTo>
                  <a:lnTo>
                    <a:pt x="378" y="825"/>
                  </a:lnTo>
                  <a:lnTo>
                    <a:pt x="398" y="832"/>
                  </a:lnTo>
                  <a:lnTo>
                    <a:pt x="420" y="834"/>
                  </a:lnTo>
                  <a:lnTo>
                    <a:pt x="442" y="832"/>
                  </a:lnTo>
                  <a:lnTo>
                    <a:pt x="462" y="825"/>
                  </a:lnTo>
                  <a:lnTo>
                    <a:pt x="480" y="814"/>
                  </a:lnTo>
                  <a:lnTo>
                    <a:pt x="494" y="798"/>
                  </a:lnTo>
                  <a:lnTo>
                    <a:pt x="506" y="781"/>
                  </a:lnTo>
                  <a:lnTo>
                    <a:pt x="513" y="760"/>
                  </a:lnTo>
                  <a:lnTo>
                    <a:pt x="516" y="738"/>
                  </a:lnTo>
                  <a:lnTo>
                    <a:pt x="513" y="717"/>
                  </a:lnTo>
                  <a:lnTo>
                    <a:pt x="506" y="696"/>
                  </a:lnTo>
                  <a:lnTo>
                    <a:pt x="494" y="679"/>
                  </a:lnTo>
                  <a:lnTo>
                    <a:pt x="480" y="664"/>
                  </a:lnTo>
                  <a:lnTo>
                    <a:pt x="462" y="653"/>
                  </a:lnTo>
                  <a:lnTo>
                    <a:pt x="442" y="646"/>
                  </a:lnTo>
                  <a:lnTo>
                    <a:pt x="420" y="642"/>
                  </a:lnTo>
                  <a:close/>
                  <a:moveTo>
                    <a:pt x="768" y="0"/>
                  </a:moveTo>
                  <a:lnTo>
                    <a:pt x="827" y="5"/>
                  </a:lnTo>
                  <a:lnTo>
                    <a:pt x="885" y="15"/>
                  </a:lnTo>
                  <a:lnTo>
                    <a:pt x="944" y="29"/>
                  </a:lnTo>
                  <a:lnTo>
                    <a:pt x="1001" y="49"/>
                  </a:lnTo>
                  <a:lnTo>
                    <a:pt x="1057" y="72"/>
                  </a:lnTo>
                  <a:lnTo>
                    <a:pt x="1111" y="101"/>
                  </a:lnTo>
                  <a:lnTo>
                    <a:pt x="1163" y="134"/>
                  </a:lnTo>
                  <a:lnTo>
                    <a:pt x="1213" y="174"/>
                  </a:lnTo>
                  <a:lnTo>
                    <a:pt x="1259" y="216"/>
                  </a:lnTo>
                  <a:lnTo>
                    <a:pt x="1302" y="263"/>
                  </a:lnTo>
                  <a:lnTo>
                    <a:pt x="1341" y="313"/>
                  </a:lnTo>
                  <a:lnTo>
                    <a:pt x="1375" y="365"/>
                  </a:lnTo>
                  <a:lnTo>
                    <a:pt x="1404" y="419"/>
                  </a:lnTo>
                  <a:lnTo>
                    <a:pt x="1427" y="475"/>
                  </a:lnTo>
                  <a:lnTo>
                    <a:pt x="1447" y="532"/>
                  </a:lnTo>
                  <a:lnTo>
                    <a:pt x="1461" y="591"/>
                  </a:lnTo>
                  <a:lnTo>
                    <a:pt x="1471" y="650"/>
                  </a:lnTo>
                  <a:lnTo>
                    <a:pt x="1475" y="710"/>
                  </a:lnTo>
                  <a:lnTo>
                    <a:pt x="1475" y="768"/>
                  </a:lnTo>
                  <a:lnTo>
                    <a:pt x="1471" y="828"/>
                  </a:lnTo>
                  <a:lnTo>
                    <a:pt x="1461" y="887"/>
                  </a:lnTo>
                  <a:lnTo>
                    <a:pt x="1447" y="946"/>
                  </a:lnTo>
                  <a:lnTo>
                    <a:pt x="1427" y="1003"/>
                  </a:lnTo>
                  <a:lnTo>
                    <a:pt x="1404" y="1059"/>
                  </a:lnTo>
                  <a:lnTo>
                    <a:pt x="1375" y="1113"/>
                  </a:lnTo>
                  <a:lnTo>
                    <a:pt x="1341" y="1165"/>
                  </a:lnTo>
                  <a:lnTo>
                    <a:pt x="1302" y="1214"/>
                  </a:lnTo>
                  <a:lnTo>
                    <a:pt x="1259" y="1262"/>
                  </a:lnTo>
                  <a:lnTo>
                    <a:pt x="1213" y="1304"/>
                  </a:lnTo>
                  <a:lnTo>
                    <a:pt x="1163" y="1344"/>
                  </a:lnTo>
                  <a:lnTo>
                    <a:pt x="1112" y="1377"/>
                  </a:lnTo>
                  <a:lnTo>
                    <a:pt x="1057" y="1406"/>
                  </a:lnTo>
                  <a:lnTo>
                    <a:pt x="1001" y="1429"/>
                  </a:lnTo>
                  <a:lnTo>
                    <a:pt x="944" y="1449"/>
                  </a:lnTo>
                  <a:lnTo>
                    <a:pt x="885" y="1462"/>
                  </a:lnTo>
                  <a:lnTo>
                    <a:pt x="827" y="1473"/>
                  </a:lnTo>
                  <a:lnTo>
                    <a:pt x="767" y="1477"/>
                  </a:lnTo>
                  <a:lnTo>
                    <a:pt x="707" y="1477"/>
                  </a:lnTo>
                  <a:lnTo>
                    <a:pt x="648" y="1473"/>
                  </a:lnTo>
                  <a:lnTo>
                    <a:pt x="589" y="1462"/>
                  </a:lnTo>
                  <a:lnTo>
                    <a:pt x="530" y="1448"/>
                  </a:lnTo>
                  <a:lnTo>
                    <a:pt x="474" y="1429"/>
                  </a:lnTo>
                  <a:lnTo>
                    <a:pt x="418" y="1406"/>
                  </a:lnTo>
                  <a:lnTo>
                    <a:pt x="363" y="1377"/>
                  </a:lnTo>
                  <a:lnTo>
                    <a:pt x="362" y="1375"/>
                  </a:lnTo>
                  <a:lnTo>
                    <a:pt x="320" y="1403"/>
                  </a:lnTo>
                  <a:lnTo>
                    <a:pt x="278" y="1426"/>
                  </a:lnTo>
                  <a:lnTo>
                    <a:pt x="236" y="1443"/>
                  </a:lnTo>
                  <a:lnTo>
                    <a:pt x="195" y="1454"/>
                  </a:lnTo>
                  <a:lnTo>
                    <a:pt x="155" y="1461"/>
                  </a:lnTo>
                  <a:lnTo>
                    <a:pt x="117" y="1464"/>
                  </a:lnTo>
                  <a:lnTo>
                    <a:pt x="80" y="1464"/>
                  </a:lnTo>
                  <a:lnTo>
                    <a:pt x="48" y="1460"/>
                  </a:lnTo>
                  <a:lnTo>
                    <a:pt x="37" y="1457"/>
                  </a:lnTo>
                  <a:lnTo>
                    <a:pt x="30" y="1450"/>
                  </a:lnTo>
                  <a:lnTo>
                    <a:pt x="25" y="1442"/>
                  </a:lnTo>
                  <a:lnTo>
                    <a:pt x="24" y="1431"/>
                  </a:lnTo>
                  <a:lnTo>
                    <a:pt x="26" y="1422"/>
                  </a:lnTo>
                  <a:lnTo>
                    <a:pt x="31" y="1413"/>
                  </a:lnTo>
                  <a:lnTo>
                    <a:pt x="39" y="1407"/>
                  </a:lnTo>
                  <a:lnTo>
                    <a:pt x="71" y="1388"/>
                  </a:lnTo>
                  <a:lnTo>
                    <a:pt x="98" y="1366"/>
                  </a:lnTo>
                  <a:lnTo>
                    <a:pt x="123" y="1343"/>
                  </a:lnTo>
                  <a:lnTo>
                    <a:pt x="144" y="1316"/>
                  </a:lnTo>
                  <a:lnTo>
                    <a:pt x="163" y="1289"/>
                  </a:lnTo>
                  <a:lnTo>
                    <a:pt x="178" y="1261"/>
                  </a:lnTo>
                  <a:lnTo>
                    <a:pt x="192" y="1234"/>
                  </a:lnTo>
                  <a:lnTo>
                    <a:pt x="185" y="1228"/>
                  </a:lnTo>
                  <a:lnTo>
                    <a:pt x="144" y="1178"/>
                  </a:lnTo>
                  <a:lnTo>
                    <a:pt x="108" y="1127"/>
                  </a:lnTo>
                  <a:lnTo>
                    <a:pt x="78" y="1072"/>
                  </a:lnTo>
                  <a:lnTo>
                    <a:pt x="53" y="1015"/>
                  </a:lnTo>
                  <a:lnTo>
                    <a:pt x="32" y="957"/>
                  </a:lnTo>
                  <a:lnTo>
                    <a:pt x="16" y="899"/>
                  </a:lnTo>
                  <a:lnTo>
                    <a:pt x="6" y="839"/>
                  </a:lnTo>
                  <a:lnTo>
                    <a:pt x="0" y="779"/>
                  </a:lnTo>
                  <a:lnTo>
                    <a:pt x="0" y="718"/>
                  </a:lnTo>
                  <a:lnTo>
                    <a:pt x="4" y="657"/>
                  </a:lnTo>
                  <a:lnTo>
                    <a:pt x="13" y="597"/>
                  </a:lnTo>
                  <a:lnTo>
                    <a:pt x="27" y="537"/>
                  </a:lnTo>
                  <a:lnTo>
                    <a:pt x="46" y="479"/>
                  </a:lnTo>
                  <a:lnTo>
                    <a:pt x="70" y="422"/>
                  </a:lnTo>
                  <a:lnTo>
                    <a:pt x="99" y="368"/>
                  </a:lnTo>
                  <a:lnTo>
                    <a:pt x="133" y="315"/>
                  </a:lnTo>
                  <a:lnTo>
                    <a:pt x="171" y="264"/>
                  </a:lnTo>
                  <a:lnTo>
                    <a:pt x="216" y="216"/>
                  </a:lnTo>
                  <a:lnTo>
                    <a:pt x="262" y="174"/>
                  </a:lnTo>
                  <a:lnTo>
                    <a:pt x="312" y="134"/>
                  </a:lnTo>
                  <a:lnTo>
                    <a:pt x="364" y="101"/>
                  </a:lnTo>
                  <a:lnTo>
                    <a:pt x="418" y="72"/>
                  </a:lnTo>
                  <a:lnTo>
                    <a:pt x="474" y="49"/>
                  </a:lnTo>
                  <a:lnTo>
                    <a:pt x="531" y="29"/>
                  </a:lnTo>
                  <a:lnTo>
                    <a:pt x="589" y="15"/>
                  </a:lnTo>
                  <a:lnTo>
                    <a:pt x="648" y="5"/>
                  </a:lnTo>
                  <a:lnTo>
                    <a:pt x="708" y="0"/>
                  </a:lnTo>
                  <a:lnTo>
                    <a:pt x="7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56" name="Group 17"/>
          <p:cNvGrpSpPr>
            <a:grpSpLocks noChangeAspect="1"/>
          </p:cNvGrpSpPr>
          <p:nvPr/>
        </p:nvGrpSpPr>
        <p:grpSpPr bwMode="auto">
          <a:xfrm>
            <a:off x="6967712" y="5285189"/>
            <a:ext cx="283960" cy="255672"/>
            <a:chOff x="6416" y="2220"/>
            <a:chExt cx="261" cy="235"/>
          </a:xfrm>
          <a:solidFill>
            <a:schemeClr val="bg1"/>
          </a:solidFill>
        </p:grpSpPr>
        <p:sp>
          <p:nvSpPr>
            <p:cNvPr id="157" name="Freeform 19"/>
            <p:cNvSpPr>
              <a:spLocks/>
            </p:cNvSpPr>
            <p:nvPr/>
          </p:nvSpPr>
          <p:spPr bwMode="auto">
            <a:xfrm>
              <a:off x="6461" y="2220"/>
              <a:ext cx="100" cy="133"/>
            </a:xfrm>
            <a:custGeom>
              <a:avLst/>
              <a:gdLst>
                <a:gd name="T0" fmla="*/ 752 w 1303"/>
                <a:gd name="T1" fmla="*/ 7 h 1733"/>
                <a:gd name="T2" fmla="*/ 866 w 1303"/>
                <a:gd name="T3" fmla="*/ 38 h 1733"/>
                <a:gd name="T4" fmla="*/ 958 w 1303"/>
                <a:gd name="T5" fmla="*/ 87 h 1733"/>
                <a:gd name="T6" fmla="*/ 1029 w 1303"/>
                <a:gd name="T7" fmla="*/ 145 h 1733"/>
                <a:gd name="T8" fmla="*/ 1068 w 1303"/>
                <a:gd name="T9" fmla="*/ 192 h 1733"/>
                <a:gd name="T10" fmla="*/ 1081 w 1303"/>
                <a:gd name="T11" fmla="*/ 210 h 1733"/>
                <a:gd name="T12" fmla="*/ 1090 w 1303"/>
                <a:gd name="T13" fmla="*/ 212 h 1733"/>
                <a:gd name="T14" fmla="*/ 1116 w 1303"/>
                <a:gd name="T15" fmla="*/ 220 h 1733"/>
                <a:gd name="T16" fmla="*/ 1152 w 1303"/>
                <a:gd name="T17" fmla="*/ 240 h 1733"/>
                <a:gd name="T18" fmla="*/ 1190 w 1303"/>
                <a:gd name="T19" fmla="*/ 276 h 1733"/>
                <a:gd name="T20" fmla="*/ 1227 w 1303"/>
                <a:gd name="T21" fmla="*/ 333 h 1733"/>
                <a:gd name="T22" fmla="*/ 1253 w 1303"/>
                <a:gd name="T23" fmla="*/ 417 h 1733"/>
                <a:gd name="T24" fmla="*/ 1266 w 1303"/>
                <a:gd name="T25" fmla="*/ 533 h 1733"/>
                <a:gd name="T26" fmla="*/ 1257 w 1303"/>
                <a:gd name="T27" fmla="*/ 685 h 1733"/>
                <a:gd name="T28" fmla="*/ 1226 w 1303"/>
                <a:gd name="T29" fmla="*/ 826 h 1733"/>
                <a:gd name="T30" fmla="*/ 1256 w 1303"/>
                <a:gd name="T31" fmla="*/ 829 h 1733"/>
                <a:gd name="T32" fmla="*/ 1283 w 1303"/>
                <a:gd name="T33" fmla="*/ 845 h 1733"/>
                <a:gd name="T34" fmla="*/ 1301 w 1303"/>
                <a:gd name="T35" fmla="*/ 884 h 1733"/>
                <a:gd name="T36" fmla="*/ 1302 w 1303"/>
                <a:gd name="T37" fmla="*/ 950 h 1733"/>
                <a:gd name="T38" fmla="*/ 1280 w 1303"/>
                <a:gd name="T39" fmla="*/ 1050 h 1733"/>
                <a:gd name="T40" fmla="*/ 1240 w 1303"/>
                <a:gd name="T41" fmla="*/ 1163 h 1733"/>
                <a:gd name="T42" fmla="*/ 1204 w 1303"/>
                <a:gd name="T43" fmla="*/ 1220 h 1733"/>
                <a:gd name="T44" fmla="*/ 1171 w 1303"/>
                <a:gd name="T45" fmla="*/ 1238 h 1733"/>
                <a:gd name="T46" fmla="*/ 1136 w 1303"/>
                <a:gd name="T47" fmla="*/ 1363 h 1733"/>
                <a:gd name="T48" fmla="*/ 1066 w 1303"/>
                <a:gd name="T49" fmla="*/ 1489 h 1733"/>
                <a:gd name="T50" fmla="*/ 966 w 1303"/>
                <a:gd name="T51" fmla="*/ 1602 h 1733"/>
                <a:gd name="T52" fmla="*/ 838 w 1303"/>
                <a:gd name="T53" fmla="*/ 1688 h 1733"/>
                <a:gd name="T54" fmla="*/ 697 w 1303"/>
                <a:gd name="T55" fmla="*/ 1730 h 1733"/>
                <a:gd name="T56" fmla="*/ 556 w 1303"/>
                <a:gd name="T57" fmla="*/ 1722 h 1733"/>
                <a:gd name="T58" fmla="*/ 415 w 1303"/>
                <a:gd name="T59" fmla="*/ 1663 h 1733"/>
                <a:gd name="T60" fmla="*/ 296 w 1303"/>
                <a:gd name="T61" fmla="*/ 1567 h 1733"/>
                <a:gd name="T62" fmla="*/ 208 w 1303"/>
                <a:gd name="T63" fmla="*/ 1448 h 1733"/>
                <a:gd name="T64" fmla="*/ 150 w 1303"/>
                <a:gd name="T65" fmla="*/ 1321 h 1733"/>
                <a:gd name="T66" fmla="*/ 120 w 1303"/>
                <a:gd name="T67" fmla="*/ 1236 h 1733"/>
                <a:gd name="T68" fmla="*/ 86 w 1303"/>
                <a:gd name="T69" fmla="*/ 1207 h 1733"/>
                <a:gd name="T70" fmla="*/ 49 w 1303"/>
                <a:gd name="T71" fmla="*/ 1132 h 1733"/>
                <a:gd name="T72" fmla="*/ 12 w 1303"/>
                <a:gd name="T73" fmla="*/ 1012 h 1733"/>
                <a:gd name="T74" fmla="*/ 0 w 1303"/>
                <a:gd name="T75" fmla="*/ 924 h 1733"/>
                <a:gd name="T76" fmla="*/ 6 w 1303"/>
                <a:gd name="T77" fmla="*/ 868 h 1733"/>
                <a:gd name="T78" fmla="*/ 28 w 1303"/>
                <a:gd name="T79" fmla="*/ 837 h 1733"/>
                <a:gd name="T80" fmla="*/ 57 w 1303"/>
                <a:gd name="T81" fmla="*/ 826 h 1733"/>
                <a:gd name="T82" fmla="*/ 64 w 1303"/>
                <a:gd name="T83" fmla="*/ 785 h 1733"/>
                <a:gd name="T84" fmla="*/ 40 w 1303"/>
                <a:gd name="T85" fmla="*/ 635 h 1733"/>
                <a:gd name="T86" fmla="*/ 53 w 1303"/>
                <a:gd name="T87" fmla="*/ 482 h 1733"/>
                <a:gd name="T88" fmla="*/ 103 w 1303"/>
                <a:gd name="T89" fmla="*/ 352 h 1733"/>
                <a:gd name="T90" fmla="*/ 178 w 1303"/>
                <a:gd name="T91" fmla="*/ 244 h 1733"/>
                <a:gd name="T92" fmla="*/ 298 w 1303"/>
                <a:gd name="T93" fmla="*/ 131 h 1733"/>
                <a:gd name="T94" fmla="*/ 414 w 1303"/>
                <a:gd name="T95" fmla="*/ 56 h 1733"/>
                <a:gd name="T96" fmla="*/ 526 w 1303"/>
                <a:gd name="T97" fmla="*/ 14 h 1733"/>
                <a:gd name="T98" fmla="*/ 662 w 1303"/>
                <a:gd name="T99" fmla="*/ 0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03" h="1733">
                  <a:moveTo>
                    <a:pt x="662" y="0"/>
                  </a:moveTo>
                  <a:lnTo>
                    <a:pt x="708" y="2"/>
                  </a:lnTo>
                  <a:lnTo>
                    <a:pt x="752" y="7"/>
                  </a:lnTo>
                  <a:lnTo>
                    <a:pt x="793" y="14"/>
                  </a:lnTo>
                  <a:lnTo>
                    <a:pt x="831" y="26"/>
                  </a:lnTo>
                  <a:lnTo>
                    <a:pt x="866" y="38"/>
                  </a:lnTo>
                  <a:lnTo>
                    <a:pt x="898" y="52"/>
                  </a:lnTo>
                  <a:lnTo>
                    <a:pt x="926" y="69"/>
                  </a:lnTo>
                  <a:lnTo>
                    <a:pt x="958" y="87"/>
                  </a:lnTo>
                  <a:lnTo>
                    <a:pt x="986" y="107"/>
                  </a:lnTo>
                  <a:lnTo>
                    <a:pt x="1009" y="126"/>
                  </a:lnTo>
                  <a:lnTo>
                    <a:pt x="1029" y="145"/>
                  </a:lnTo>
                  <a:lnTo>
                    <a:pt x="1046" y="163"/>
                  </a:lnTo>
                  <a:lnTo>
                    <a:pt x="1058" y="178"/>
                  </a:lnTo>
                  <a:lnTo>
                    <a:pt x="1068" y="192"/>
                  </a:lnTo>
                  <a:lnTo>
                    <a:pt x="1074" y="202"/>
                  </a:lnTo>
                  <a:lnTo>
                    <a:pt x="1079" y="208"/>
                  </a:lnTo>
                  <a:lnTo>
                    <a:pt x="1081" y="210"/>
                  </a:lnTo>
                  <a:lnTo>
                    <a:pt x="1082" y="210"/>
                  </a:lnTo>
                  <a:lnTo>
                    <a:pt x="1085" y="211"/>
                  </a:lnTo>
                  <a:lnTo>
                    <a:pt x="1090" y="212"/>
                  </a:lnTo>
                  <a:lnTo>
                    <a:pt x="1097" y="214"/>
                  </a:lnTo>
                  <a:lnTo>
                    <a:pt x="1106" y="216"/>
                  </a:lnTo>
                  <a:lnTo>
                    <a:pt x="1116" y="220"/>
                  </a:lnTo>
                  <a:lnTo>
                    <a:pt x="1127" y="225"/>
                  </a:lnTo>
                  <a:lnTo>
                    <a:pt x="1139" y="232"/>
                  </a:lnTo>
                  <a:lnTo>
                    <a:pt x="1152" y="240"/>
                  </a:lnTo>
                  <a:lnTo>
                    <a:pt x="1164" y="250"/>
                  </a:lnTo>
                  <a:lnTo>
                    <a:pt x="1177" y="261"/>
                  </a:lnTo>
                  <a:lnTo>
                    <a:pt x="1190" y="276"/>
                  </a:lnTo>
                  <a:lnTo>
                    <a:pt x="1203" y="292"/>
                  </a:lnTo>
                  <a:lnTo>
                    <a:pt x="1215" y="312"/>
                  </a:lnTo>
                  <a:lnTo>
                    <a:pt x="1227" y="333"/>
                  </a:lnTo>
                  <a:lnTo>
                    <a:pt x="1237" y="359"/>
                  </a:lnTo>
                  <a:lnTo>
                    <a:pt x="1246" y="386"/>
                  </a:lnTo>
                  <a:lnTo>
                    <a:pt x="1253" y="417"/>
                  </a:lnTo>
                  <a:lnTo>
                    <a:pt x="1260" y="452"/>
                  </a:lnTo>
                  <a:lnTo>
                    <a:pt x="1264" y="491"/>
                  </a:lnTo>
                  <a:lnTo>
                    <a:pt x="1266" y="533"/>
                  </a:lnTo>
                  <a:lnTo>
                    <a:pt x="1266" y="579"/>
                  </a:lnTo>
                  <a:lnTo>
                    <a:pt x="1263" y="629"/>
                  </a:lnTo>
                  <a:lnTo>
                    <a:pt x="1257" y="685"/>
                  </a:lnTo>
                  <a:lnTo>
                    <a:pt x="1248" y="744"/>
                  </a:lnTo>
                  <a:lnTo>
                    <a:pt x="1239" y="785"/>
                  </a:lnTo>
                  <a:lnTo>
                    <a:pt x="1226" y="826"/>
                  </a:lnTo>
                  <a:lnTo>
                    <a:pt x="1236" y="826"/>
                  </a:lnTo>
                  <a:lnTo>
                    <a:pt x="1246" y="826"/>
                  </a:lnTo>
                  <a:lnTo>
                    <a:pt x="1256" y="829"/>
                  </a:lnTo>
                  <a:lnTo>
                    <a:pt x="1267" y="832"/>
                  </a:lnTo>
                  <a:lnTo>
                    <a:pt x="1275" y="838"/>
                  </a:lnTo>
                  <a:lnTo>
                    <a:pt x="1283" y="845"/>
                  </a:lnTo>
                  <a:lnTo>
                    <a:pt x="1290" y="856"/>
                  </a:lnTo>
                  <a:lnTo>
                    <a:pt x="1297" y="868"/>
                  </a:lnTo>
                  <a:lnTo>
                    <a:pt x="1301" y="884"/>
                  </a:lnTo>
                  <a:lnTo>
                    <a:pt x="1303" y="903"/>
                  </a:lnTo>
                  <a:lnTo>
                    <a:pt x="1303" y="924"/>
                  </a:lnTo>
                  <a:lnTo>
                    <a:pt x="1302" y="950"/>
                  </a:lnTo>
                  <a:lnTo>
                    <a:pt x="1298" y="979"/>
                  </a:lnTo>
                  <a:lnTo>
                    <a:pt x="1290" y="1012"/>
                  </a:lnTo>
                  <a:lnTo>
                    <a:pt x="1280" y="1050"/>
                  </a:lnTo>
                  <a:lnTo>
                    <a:pt x="1267" y="1094"/>
                  </a:lnTo>
                  <a:lnTo>
                    <a:pt x="1253" y="1132"/>
                  </a:lnTo>
                  <a:lnTo>
                    <a:pt x="1240" y="1163"/>
                  </a:lnTo>
                  <a:lnTo>
                    <a:pt x="1228" y="1188"/>
                  </a:lnTo>
                  <a:lnTo>
                    <a:pt x="1215" y="1207"/>
                  </a:lnTo>
                  <a:lnTo>
                    <a:pt x="1204" y="1220"/>
                  </a:lnTo>
                  <a:lnTo>
                    <a:pt x="1193" y="1231"/>
                  </a:lnTo>
                  <a:lnTo>
                    <a:pt x="1181" y="1236"/>
                  </a:lnTo>
                  <a:lnTo>
                    <a:pt x="1171" y="1238"/>
                  </a:lnTo>
                  <a:lnTo>
                    <a:pt x="1164" y="1279"/>
                  </a:lnTo>
                  <a:lnTo>
                    <a:pt x="1152" y="1321"/>
                  </a:lnTo>
                  <a:lnTo>
                    <a:pt x="1136" y="1363"/>
                  </a:lnTo>
                  <a:lnTo>
                    <a:pt x="1117" y="1405"/>
                  </a:lnTo>
                  <a:lnTo>
                    <a:pt x="1093" y="1447"/>
                  </a:lnTo>
                  <a:lnTo>
                    <a:pt x="1066" y="1489"/>
                  </a:lnTo>
                  <a:lnTo>
                    <a:pt x="1036" y="1528"/>
                  </a:lnTo>
                  <a:lnTo>
                    <a:pt x="1004" y="1566"/>
                  </a:lnTo>
                  <a:lnTo>
                    <a:pt x="966" y="1602"/>
                  </a:lnTo>
                  <a:lnTo>
                    <a:pt x="926" y="1633"/>
                  </a:lnTo>
                  <a:lnTo>
                    <a:pt x="884" y="1662"/>
                  </a:lnTo>
                  <a:lnTo>
                    <a:pt x="838" y="1688"/>
                  </a:lnTo>
                  <a:lnTo>
                    <a:pt x="790" y="1708"/>
                  </a:lnTo>
                  <a:lnTo>
                    <a:pt x="744" y="1722"/>
                  </a:lnTo>
                  <a:lnTo>
                    <a:pt x="697" y="1730"/>
                  </a:lnTo>
                  <a:lnTo>
                    <a:pt x="651" y="1733"/>
                  </a:lnTo>
                  <a:lnTo>
                    <a:pt x="604" y="1730"/>
                  </a:lnTo>
                  <a:lnTo>
                    <a:pt x="556" y="1722"/>
                  </a:lnTo>
                  <a:lnTo>
                    <a:pt x="511" y="1708"/>
                  </a:lnTo>
                  <a:lnTo>
                    <a:pt x="462" y="1688"/>
                  </a:lnTo>
                  <a:lnTo>
                    <a:pt x="415" y="1663"/>
                  </a:lnTo>
                  <a:lnTo>
                    <a:pt x="372" y="1634"/>
                  </a:lnTo>
                  <a:lnTo>
                    <a:pt x="333" y="1603"/>
                  </a:lnTo>
                  <a:lnTo>
                    <a:pt x="296" y="1567"/>
                  </a:lnTo>
                  <a:lnTo>
                    <a:pt x="263" y="1529"/>
                  </a:lnTo>
                  <a:lnTo>
                    <a:pt x="233" y="1489"/>
                  </a:lnTo>
                  <a:lnTo>
                    <a:pt x="208" y="1448"/>
                  </a:lnTo>
                  <a:lnTo>
                    <a:pt x="185" y="1406"/>
                  </a:lnTo>
                  <a:lnTo>
                    <a:pt x="166" y="1363"/>
                  </a:lnTo>
                  <a:lnTo>
                    <a:pt x="150" y="1321"/>
                  </a:lnTo>
                  <a:lnTo>
                    <a:pt x="139" y="1279"/>
                  </a:lnTo>
                  <a:lnTo>
                    <a:pt x="131" y="1238"/>
                  </a:lnTo>
                  <a:lnTo>
                    <a:pt x="120" y="1236"/>
                  </a:lnTo>
                  <a:lnTo>
                    <a:pt x="110" y="1231"/>
                  </a:lnTo>
                  <a:lnTo>
                    <a:pt x="99" y="1220"/>
                  </a:lnTo>
                  <a:lnTo>
                    <a:pt x="86" y="1207"/>
                  </a:lnTo>
                  <a:lnTo>
                    <a:pt x="74" y="1188"/>
                  </a:lnTo>
                  <a:lnTo>
                    <a:pt x="62" y="1163"/>
                  </a:lnTo>
                  <a:lnTo>
                    <a:pt x="49" y="1132"/>
                  </a:lnTo>
                  <a:lnTo>
                    <a:pt x="36" y="1094"/>
                  </a:lnTo>
                  <a:lnTo>
                    <a:pt x="23" y="1050"/>
                  </a:lnTo>
                  <a:lnTo>
                    <a:pt x="12" y="1012"/>
                  </a:lnTo>
                  <a:lnTo>
                    <a:pt x="6" y="979"/>
                  </a:lnTo>
                  <a:lnTo>
                    <a:pt x="1" y="950"/>
                  </a:lnTo>
                  <a:lnTo>
                    <a:pt x="0" y="924"/>
                  </a:lnTo>
                  <a:lnTo>
                    <a:pt x="0" y="902"/>
                  </a:lnTo>
                  <a:lnTo>
                    <a:pt x="2" y="883"/>
                  </a:lnTo>
                  <a:lnTo>
                    <a:pt x="6" y="868"/>
                  </a:lnTo>
                  <a:lnTo>
                    <a:pt x="12" y="856"/>
                  </a:lnTo>
                  <a:lnTo>
                    <a:pt x="20" y="845"/>
                  </a:lnTo>
                  <a:lnTo>
                    <a:pt x="28" y="837"/>
                  </a:lnTo>
                  <a:lnTo>
                    <a:pt x="36" y="832"/>
                  </a:lnTo>
                  <a:lnTo>
                    <a:pt x="46" y="828"/>
                  </a:lnTo>
                  <a:lnTo>
                    <a:pt x="57" y="826"/>
                  </a:lnTo>
                  <a:lnTo>
                    <a:pt x="67" y="826"/>
                  </a:lnTo>
                  <a:lnTo>
                    <a:pt x="77" y="826"/>
                  </a:lnTo>
                  <a:lnTo>
                    <a:pt x="64" y="785"/>
                  </a:lnTo>
                  <a:lnTo>
                    <a:pt x="55" y="744"/>
                  </a:lnTo>
                  <a:lnTo>
                    <a:pt x="45" y="689"/>
                  </a:lnTo>
                  <a:lnTo>
                    <a:pt x="40" y="635"/>
                  </a:lnTo>
                  <a:lnTo>
                    <a:pt x="39" y="583"/>
                  </a:lnTo>
                  <a:lnTo>
                    <a:pt x="43" y="532"/>
                  </a:lnTo>
                  <a:lnTo>
                    <a:pt x="53" y="482"/>
                  </a:lnTo>
                  <a:lnTo>
                    <a:pt x="66" y="436"/>
                  </a:lnTo>
                  <a:lnTo>
                    <a:pt x="83" y="391"/>
                  </a:lnTo>
                  <a:lnTo>
                    <a:pt x="103" y="352"/>
                  </a:lnTo>
                  <a:lnTo>
                    <a:pt x="125" y="313"/>
                  </a:lnTo>
                  <a:lnTo>
                    <a:pt x="151" y="277"/>
                  </a:lnTo>
                  <a:lnTo>
                    <a:pt x="178" y="244"/>
                  </a:lnTo>
                  <a:lnTo>
                    <a:pt x="207" y="213"/>
                  </a:lnTo>
                  <a:lnTo>
                    <a:pt x="251" y="170"/>
                  </a:lnTo>
                  <a:lnTo>
                    <a:pt x="298" y="131"/>
                  </a:lnTo>
                  <a:lnTo>
                    <a:pt x="349" y="96"/>
                  </a:lnTo>
                  <a:lnTo>
                    <a:pt x="380" y="76"/>
                  </a:lnTo>
                  <a:lnTo>
                    <a:pt x="414" y="56"/>
                  </a:lnTo>
                  <a:lnTo>
                    <a:pt x="449" y="40"/>
                  </a:lnTo>
                  <a:lnTo>
                    <a:pt x="486" y="27"/>
                  </a:lnTo>
                  <a:lnTo>
                    <a:pt x="526" y="14"/>
                  </a:lnTo>
                  <a:lnTo>
                    <a:pt x="569" y="6"/>
                  </a:lnTo>
                  <a:lnTo>
                    <a:pt x="612" y="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8" name="Freeform 20"/>
            <p:cNvSpPr>
              <a:spLocks/>
            </p:cNvSpPr>
            <p:nvPr/>
          </p:nvSpPr>
          <p:spPr bwMode="auto">
            <a:xfrm>
              <a:off x="6617" y="2370"/>
              <a:ext cx="26" cy="53"/>
            </a:xfrm>
            <a:custGeom>
              <a:avLst/>
              <a:gdLst>
                <a:gd name="T0" fmla="*/ 83 w 337"/>
                <a:gd name="T1" fmla="*/ 0 h 683"/>
                <a:gd name="T2" fmla="*/ 101 w 337"/>
                <a:gd name="T3" fmla="*/ 3 h 683"/>
                <a:gd name="T4" fmla="*/ 117 w 337"/>
                <a:gd name="T5" fmla="*/ 10 h 683"/>
                <a:gd name="T6" fmla="*/ 129 w 337"/>
                <a:gd name="T7" fmla="*/ 23 h 683"/>
                <a:gd name="T8" fmla="*/ 138 w 337"/>
                <a:gd name="T9" fmla="*/ 37 h 683"/>
                <a:gd name="T10" fmla="*/ 142 w 337"/>
                <a:gd name="T11" fmla="*/ 54 h 683"/>
                <a:gd name="T12" fmla="*/ 164 w 337"/>
                <a:gd name="T13" fmla="*/ 383 h 683"/>
                <a:gd name="T14" fmla="*/ 167 w 337"/>
                <a:gd name="T15" fmla="*/ 397 h 683"/>
                <a:gd name="T16" fmla="*/ 174 w 337"/>
                <a:gd name="T17" fmla="*/ 409 h 683"/>
                <a:gd name="T18" fmla="*/ 321 w 337"/>
                <a:gd name="T19" fmla="*/ 584 h 683"/>
                <a:gd name="T20" fmla="*/ 323 w 337"/>
                <a:gd name="T21" fmla="*/ 586 h 683"/>
                <a:gd name="T22" fmla="*/ 324 w 337"/>
                <a:gd name="T23" fmla="*/ 587 h 683"/>
                <a:gd name="T24" fmla="*/ 333 w 337"/>
                <a:gd name="T25" fmla="*/ 602 h 683"/>
                <a:gd name="T26" fmla="*/ 337 w 337"/>
                <a:gd name="T27" fmla="*/ 618 h 683"/>
                <a:gd name="T28" fmla="*/ 336 w 337"/>
                <a:gd name="T29" fmla="*/ 635 h 683"/>
                <a:gd name="T30" fmla="*/ 330 w 337"/>
                <a:gd name="T31" fmla="*/ 651 h 683"/>
                <a:gd name="T32" fmla="*/ 319 w 337"/>
                <a:gd name="T33" fmla="*/ 665 h 683"/>
                <a:gd name="T34" fmla="*/ 304 w 337"/>
                <a:gd name="T35" fmla="*/ 675 h 683"/>
                <a:gd name="T36" fmla="*/ 287 w 337"/>
                <a:gd name="T37" fmla="*/ 682 h 683"/>
                <a:gd name="T38" fmla="*/ 270 w 337"/>
                <a:gd name="T39" fmla="*/ 683 h 683"/>
                <a:gd name="T40" fmla="*/ 254 w 337"/>
                <a:gd name="T41" fmla="*/ 677 h 683"/>
                <a:gd name="T42" fmla="*/ 238 w 337"/>
                <a:gd name="T43" fmla="*/ 668 h 683"/>
                <a:gd name="T44" fmla="*/ 35 w 337"/>
                <a:gd name="T45" fmla="*/ 498 h 683"/>
                <a:gd name="T46" fmla="*/ 29 w 337"/>
                <a:gd name="T47" fmla="*/ 494 h 683"/>
                <a:gd name="T48" fmla="*/ 24 w 337"/>
                <a:gd name="T49" fmla="*/ 490 h 683"/>
                <a:gd name="T50" fmla="*/ 13 w 337"/>
                <a:gd name="T51" fmla="*/ 477 h 683"/>
                <a:gd name="T52" fmla="*/ 6 w 337"/>
                <a:gd name="T53" fmla="*/ 461 h 683"/>
                <a:gd name="T54" fmla="*/ 1 w 337"/>
                <a:gd name="T55" fmla="*/ 446 h 683"/>
                <a:gd name="T56" fmla="*/ 0 w 337"/>
                <a:gd name="T57" fmla="*/ 429 h 683"/>
                <a:gd name="T58" fmla="*/ 0 w 337"/>
                <a:gd name="T59" fmla="*/ 425 h 683"/>
                <a:gd name="T60" fmla="*/ 0 w 337"/>
                <a:gd name="T61" fmla="*/ 422 h 683"/>
                <a:gd name="T62" fmla="*/ 1 w 337"/>
                <a:gd name="T63" fmla="*/ 418 h 683"/>
                <a:gd name="T64" fmla="*/ 24 w 337"/>
                <a:gd name="T65" fmla="*/ 58 h 683"/>
                <a:gd name="T66" fmla="*/ 24 w 337"/>
                <a:gd name="T67" fmla="*/ 52 h 683"/>
                <a:gd name="T68" fmla="*/ 28 w 337"/>
                <a:gd name="T69" fmla="*/ 36 h 683"/>
                <a:gd name="T70" fmla="*/ 38 w 337"/>
                <a:gd name="T71" fmla="*/ 22 h 683"/>
                <a:gd name="T72" fmla="*/ 50 w 337"/>
                <a:gd name="T73" fmla="*/ 10 h 683"/>
                <a:gd name="T74" fmla="*/ 65 w 337"/>
                <a:gd name="T75" fmla="*/ 3 h 683"/>
                <a:gd name="T76" fmla="*/ 83 w 337"/>
                <a:gd name="T77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7" h="683">
                  <a:moveTo>
                    <a:pt x="83" y="0"/>
                  </a:moveTo>
                  <a:lnTo>
                    <a:pt x="101" y="3"/>
                  </a:lnTo>
                  <a:lnTo>
                    <a:pt x="117" y="10"/>
                  </a:lnTo>
                  <a:lnTo>
                    <a:pt x="129" y="23"/>
                  </a:lnTo>
                  <a:lnTo>
                    <a:pt x="138" y="37"/>
                  </a:lnTo>
                  <a:lnTo>
                    <a:pt x="142" y="54"/>
                  </a:lnTo>
                  <a:lnTo>
                    <a:pt x="164" y="383"/>
                  </a:lnTo>
                  <a:lnTo>
                    <a:pt x="167" y="397"/>
                  </a:lnTo>
                  <a:lnTo>
                    <a:pt x="174" y="409"/>
                  </a:lnTo>
                  <a:lnTo>
                    <a:pt x="321" y="584"/>
                  </a:lnTo>
                  <a:lnTo>
                    <a:pt x="323" y="586"/>
                  </a:lnTo>
                  <a:lnTo>
                    <a:pt x="324" y="587"/>
                  </a:lnTo>
                  <a:lnTo>
                    <a:pt x="333" y="602"/>
                  </a:lnTo>
                  <a:lnTo>
                    <a:pt x="337" y="618"/>
                  </a:lnTo>
                  <a:lnTo>
                    <a:pt x="336" y="635"/>
                  </a:lnTo>
                  <a:lnTo>
                    <a:pt x="330" y="651"/>
                  </a:lnTo>
                  <a:lnTo>
                    <a:pt x="319" y="665"/>
                  </a:lnTo>
                  <a:lnTo>
                    <a:pt x="304" y="675"/>
                  </a:lnTo>
                  <a:lnTo>
                    <a:pt x="287" y="682"/>
                  </a:lnTo>
                  <a:lnTo>
                    <a:pt x="270" y="683"/>
                  </a:lnTo>
                  <a:lnTo>
                    <a:pt x="254" y="677"/>
                  </a:lnTo>
                  <a:lnTo>
                    <a:pt x="238" y="668"/>
                  </a:lnTo>
                  <a:lnTo>
                    <a:pt x="35" y="498"/>
                  </a:lnTo>
                  <a:lnTo>
                    <a:pt x="29" y="494"/>
                  </a:lnTo>
                  <a:lnTo>
                    <a:pt x="24" y="490"/>
                  </a:lnTo>
                  <a:lnTo>
                    <a:pt x="13" y="477"/>
                  </a:lnTo>
                  <a:lnTo>
                    <a:pt x="6" y="461"/>
                  </a:lnTo>
                  <a:lnTo>
                    <a:pt x="1" y="446"/>
                  </a:lnTo>
                  <a:lnTo>
                    <a:pt x="0" y="429"/>
                  </a:lnTo>
                  <a:lnTo>
                    <a:pt x="0" y="425"/>
                  </a:lnTo>
                  <a:lnTo>
                    <a:pt x="0" y="422"/>
                  </a:lnTo>
                  <a:lnTo>
                    <a:pt x="1" y="418"/>
                  </a:lnTo>
                  <a:lnTo>
                    <a:pt x="24" y="58"/>
                  </a:lnTo>
                  <a:lnTo>
                    <a:pt x="24" y="52"/>
                  </a:lnTo>
                  <a:lnTo>
                    <a:pt x="28" y="36"/>
                  </a:lnTo>
                  <a:lnTo>
                    <a:pt x="38" y="22"/>
                  </a:lnTo>
                  <a:lnTo>
                    <a:pt x="50" y="10"/>
                  </a:lnTo>
                  <a:lnTo>
                    <a:pt x="65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9" name="Freeform 21"/>
            <p:cNvSpPr>
              <a:spLocks/>
            </p:cNvSpPr>
            <p:nvPr/>
          </p:nvSpPr>
          <p:spPr bwMode="auto">
            <a:xfrm>
              <a:off x="6416" y="2348"/>
              <a:ext cx="157" cy="97"/>
            </a:xfrm>
            <a:custGeom>
              <a:avLst/>
              <a:gdLst>
                <a:gd name="T0" fmla="*/ 1030 w 2042"/>
                <a:gd name="T1" fmla="*/ 736 h 1259"/>
                <a:gd name="T2" fmla="*/ 1167 w 2042"/>
                <a:gd name="T3" fmla="*/ 540 h 1259"/>
                <a:gd name="T4" fmla="*/ 1099 w 2042"/>
                <a:gd name="T5" fmla="*/ 431 h 1259"/>
                <a:gd name="T6" fmla="*/ 1069 w 2042"/>
                <a:gd name="T7" fmla="*/ 347 h 1259"/>
                <a:gd name="T8" fmla="*/ 1068 w 2042"/>
                <a:gd name="T9" fmla="*/ 286 h 1259"/>
                <a:gd name="T10" fmla="*/ 1089 w 2042"/>
                <a:gd name="T11" fmla="*/ 243 h 1259"/>
                <a:gd name="T12" fmla="*/ 1123 w 2042"/>
                <a:gd name="T13" fmla="*/ 215 h 1259"/>
                <a:gd name="T14" fmla="*/ 1162 w 2042"/>
                <a:gd name="T15" fmla="*/ 200 h 1259"/>
                <a:gd name="T16" fmla="*/ 1199 w 2042"/>
                <a:gd name="T17" fmla="*/ 192 h 1259"/>
                <a:gd name="T18" fmla="*/ 1227 w 2042"/>
                <a:gd name="T19" fmla="*/ 191 h 1259"/>
                <a:gd name="T20" fmla="*/ 1238 w 2042"/>
                <a:gd name="T21" fmla="*/ 191 h 1259"/>
                <a:gd name="T22" fmla="*/ 1261 w 2042"/>
                <a:gd name="T23" fmla="*/ 191 h 1259"/>
                <a:gd name="T24" fmla="*/ 1294 w 2042"/>
                <a:gd name="T25" fmla="*/ 196 h 1259"/>
                <a:gd name="T26" fmla="*/ 1335 w 2042"/>
                <a:gd name="T27" fmla="*/ 209 h 1259"/>
                <a:gd name="T28" fmla="*/ 1371 w 2042"/>
                <a:gd name="T29" fmla="*/ 233 h 1259"/>
                <a:gd name="T30" fmla="*/ 1396 w 2042"/>
                <a:gd name="T31" fmla="*/ 270 h 1259"/>
                <a:gd name="T32" fmla="*/ 1403 w 2042"/>
                <a:gd name="T33" fmla="*/ 325 h 1259"/>
                <a:gd name="T34" fmla="*/ 1384 w 2042"/>
                <a:gd name="T35" fmla="*/ 401 h 1259"/>
                <a:gd name="T36" fmla="*/ 1330 w 2042"/>
                <a:gd name="T37" fmla="*/ 501 h 1259"/>
                <a:gd name="T38" fmla="*/ 1438 w 2042"/>
                <a:gd name="T39" fmla="*/ 734 h 1259"/>
                <a:gd name="T40" fmla="*/ 1673 w 2042"/>
                <a:gd name="T41" fmla="*/ 0 h 1259"/>
                <a:gd name="T42" fmla="*/ 1693 w 2042"/>
                <a:gd name="T43" fmla="*/ 13 h 1259"/>
                <a:gd name="T44" fmla="*/ 1751 w 2042"/>
                <a:gd name="T45" fmla="*/ 49 h 1259"/>
                <a:gd name="T46" fmla="*/ 1839 w 2042"/>
                <a:gd name="T47" fmla="*/ 98 h 1259"/>
                <a:gd name="T48" fmla="*/ 1955 w 2042"/>
                <a:gd name="T49" fmla="*/ 155 h 1259"/>
                <a:gd name="T50" fmla="*/ 2003 w 2042"/>
                <a:gd name="T51" fmla="*/ 247 h 1259"/>
                <a:gd name="T52" fmla="*/ 1911 w 2042"/>
                <a:gd name="T53" fmla="*/ 430 h 1259"/>
                <a:gd name="T54" fmla="*/ 1866 w 2042"/>
                <a:gd name="T55" fmla="*/ 634 h 1259"/>
                <a:gd name="T56" fmla="*/ 1874 w 2042"/>
                <a:gd name="T57" fmla="*/ 844 h 1259"/>
                <a:gd name="T58" fmla="*/ 1931 w 2042"/>
                <a:gd name="T59" fmla="*/ 1037 h 1259"/>
                <a:gd name="T60" fmla="*/ 1926 w 2042"/>
                <a:gd name="T61" fmla="*/ 1172 h 1259"/>
                <a:gd name="T62" fmla="*/ 1697 w 2042"/>
                <a:gd name="T63" fmla="*/ 1222 h 1259"/>
                <a:gd name="T64" fmla="*/ 1431 w 2042"/>
                <a:gd name="T65" fmla="*/ 1252 h 1259"/>
                <a:gd name="T66" fmla="*/ 1141 w 2042"/>
                <a:gd name="T67" fmla="*/ 1257 h 1259"/>
                <a:gd name="T68" fmla="*/ 883 w 2042"/>
                <a:gd name="T69" fmla="*/ 1238 h 1259"/>
                <a:gd name="T70" fmla="*/ 655 w 2042"/>
                <a:gd name="T71" fmla="*/ 1199 h 1259"/>
                <a:gd name="T72" fmla="*/ 460 w 2042"/>
                <a:gd name="T73" fmla="*/ 1150 h 1259"/>
                <a:gd name="T74" fmla="*/ 298 w 2042"/>
                <a:gd name="T75" fmla="*/ 1094 h 1259"/>
                <a:gd name="T76" fmla="*/ 174 w 2042"/>
                <a:gd name="T77" fmla="*/ 1043 h 1259"/>
                <a:gd name="T78" fmla="*/ 86 w 2042"/>
                <a:gd name="T79" fmla="*/ 1000 h 1259"/>
                <a:gd name="T80" fmla="*/ 38 w 2042"/>
                <a:gd name="T81" fmla="*/ 973 h 1259"/>
                <a:gd name="T82" fmla="*/ 26 w 2042"/>
                <a:gd name="T83" fmla="*/ 946 h 1259"/>
                <a:gd name="T84" fmla="*/ 15 w 2042"/>
                <a:gd name="T85" fmla="*/ 866 h 1259"/>
                <a:gd name="T86" fmla="*/ 8 w 2042"/>
                <a:gd name="T87" fmla="*/ 783 h 1259"/>
                <a:gd name="T88" fmla="*/ 3 w 2042"/>
                <a:gd name="T89" fmla="*/ 725 h 1259"/>
                <a:gd name="T90" fmla="*/ 1 w 2042"/>
                <a:gd name="T91" fmla="*/ 688 h 1259"/>
                <a:gd name="T92" fmla="*/ 1 w 2042"/>
                <a:gd name="T93" fmla="*/ 607 h 1259"/>
                <a:gd name="T94" fmla="*/ 12 w 2042"/>
                <a:gd name="T95" fmla="*/ 517 h 1259"/>
                <a:gd name="T96" fmla="*/ 40 w 2042"/>
                <a:gd name="T97" fmla="*/ 425 h 1259"/>
                <a:gd name="T98" fmla="*/ 89 w 2042"/>
                <a:gd name="T99" fmla="*/ 344 h 1259"/>
                <a:gd name="T100" fmla="*/ 166 w 2042"/>
                <a:gd name="T101" fmla="*/ 282 h 1259"/>
                <a:gd name="T102" fmla="*/ 286 w 2042"/>
                <a:gd name="T103" fmla="*/ 241 h 1259"/>
                <a:gd name="T104" fmla="*/ 431 w 2042"/>
                <a:gd name="T105" fmla="*/ 191 h 1259"/>
                <a:gd name="T106" fmla="*/ 559 w 2042"/>
                <a:gd name="T107" fmla="*/ 135 h 1259"/>
                <a:gd name="T108" fmla="*/ 664 w 2042"/>
                <a:gd name="T109" fmla="*/ 80 h 1259"/>
                <a:gd name="T110" fmla="*/ 742 w 2042"/>
                <a:gd name="T111" fmla="*/ 35 h 1259"/>
                <a:gd name="T112" fmla="*/ 788 w 2042"/>
                <a:gd name="T113" fmla="*/ 6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42" h="1259">
                  <a:moveTo>
                    <a:pt x="797" y="0"/>
                  </a:moveTo>
                  <a:lnTo>
                    <a:pt x="993" y="619"/>
                  </a:lnTo>
                  <a:lnTo>
                    <a:pt x="1030" y="736"/>
                  </a:lnTo>
                  <a:lnTo>
                    <a:pt x="1031" y="734"/>
                  </a:lnTo>
                  <a:lnTo>
                    <a:pt x="1063" y="833"/>
                  </a:lnTo>
                  <a:lnTo>
                    <a:pt x="1167" y="540"/>
                  </a:lnTo>
                  <a:lnTo>
                    <a:pt x="1139" y="501"/>
                  </a:lnTo>
                  <a:lnTo>
                    <a:pt x="1118" y="464"/>
                  </a:lnTo>
                  <a:lnTo>
                    <a:pt x="1099" y="431"/>
                  </a:lnTo>
                  <a:lnTo>
                    <a:pt x="1086" y="401"/>
                  </a:lnTo>
                  <a:lnTo>
                    <a:pt x="1075" y="373"/>
                  </a:lnTo>
                  <a:lnTo>
                    <a:pt x="1069" y="347"/>
                  </a:lnTo>
                  <a:lnTo>
                    <a:pt x="1066" y="325"/>
                  </a:lnTo>
                  <a:lnTo>
                    <a:pt x="1066" y="304"/>
                  </a:lnTo>
                  <a:lnTo>
                    <a:pt x="1068" y="286"/>
                  </a:lnTo>
                  <a:lnTo>
                    <a:pt x="1073" y="270"/>
                  </a:lnTo>
                  <a:lnTo>
                    <a:pt x="1080" y="255"/>
                  </a:lnTo>
                  <a:lnTo>
                    <a:pt x="1089" y="243"/>
                  </a:lnTo>
                  <a:lnTo>
                    <a:pt x="1099" y="233"/>
                  </a:lnTo>
                  <a:lnTo>
                    <a:pt x="1110" y="223"/>
                  </a:lnTo>
                  <a:lnTo>
                    <a:pt x="1123" y="215"/>
                  </a:lnTo>
                  <a:lnTo>
                    <a:pt x="1135" y="209"/>
                  </a:lnTo>
                  <a:lnTo>
                    <a:pt x="1148" y="204"/>
                  </a:lnTo>
                  <a:lnTo>
                    <a:pt x="1162" y="200"/>
                  </a:lnTo>
                  <a:lnTo>
                    <a:pt x="1175" y="196"/>
                  </a:lnTo>
                  <a:lnTo>
                    <a:pt x="1188" y="194"/>
                  </a:lnTo>
                  <a:lnTo>
                    <a:pt x="1199" y="192"/>
                  </a:lnTo>
                  <a:lnTo>
                    <a:pt x="1209" y="191"/>
                  </a:lnTo>
                  <a:lnTo>
                    <a:pt x="1218" y="191"/>
                  </a:lnTo>
                  <a:lnTo>
                    <a:pt x="1227" y="191"/>
                  </a:lnTo>
                  <a:lnTo>
                    <a:pt x="1232" y="191"/>
                  </a:lnTo>
                  <a:lnTo>
                    <a:pt x="1235" y="191"/>
                  </a:lnTo>
                  <a:lnTo>
                    <a:pt x="1238" y="191"/>
                  </a:lnTo>
                  <a:lnTo>
                    <a:pt x="1244" y="191"/>
                  </a:lnTo>
                  <a:lnTo>
                    <a:pt x="1251" y="191"/>
                  </a:lnTo>
                  <a:lnTo>
                    <a:pt x="1261" y="191"/>
                  </a:lnTo>
                  <a:lnTo>
                    <a:pt x="1271" y="192"/>
                  </a:lnTo>
                  <a:lnTo>
                    <a:pt x="1282" y="194"/>
                  </a:lnTo>
                  <a:lnTo>
                    <a:pt x="1294" y="196"/>
                  </a:lnTo>
                  <a:lnTo>
                    <a:pt x="1308" y="200"/>
                  </a:lnTo>
                  <a:lnTo>
                    <a:pt x="1321" y="204"/>
                  </a:lnTo>
                  <a:lnTo>
                    <a:pt x="1335" y="209"/>
                  </a:lnTo>
                  <a:lnTo>
                    <a:pt x="1347" y="215"/>
                  </a:lnTo>
                  <a:lnTo>
                    <a:pt x="1359" y="223"/>
                  </a:lnTo>
                  <a:lnTo>
                    <a:pt x="1371" y="233"/>
                  </a:lnTo>
                  <a:lnTo>
                    <a:pt x="1381" y="243"/>
                  </a:lnTo>
                  <a:lnTo>
                    <a:pt x="1390" y="255"/>
                  </a:lnTo>
                  <a:lnTo>
                    <a:pt x="1396" y="270"/>
                  </a:lnTo>
                  <a:lnTo>
                    <a:pt x="1401" y="286"/>
                  </a:lnTo>
                  <a:lnTo>
                    <a:pt x="1404" y="304"/>
                  </a:lnTo>
                  <a:lnTo>
                    <a:pt x="1403" y="325"/>
                  </a:lnTo>
                  <a:lnTo>
                    <a:pt x="1400" y="347"/>
                  </a:lnTo>
                  <a:lnTo>
                    <a:pt x="1394" y="373"/>
                  </a:lnTo>
                  <a:lnTo>
                    <a:pt x="1384" y="401"/>
                  </a:lnTo>
                  <a:lnTo>
                    <a:pt x="1371" y="431"/>
                  </a:lnTo>
                  <a:lnTo>
                    <a:pt x="1353" y="464"/>
                  </a:lnTo>
                  <a:lnTo>
                    <a:pt x="1330" y="501"/>
                  </a:lnTo>
                  <a:lnTo>
                    <a:pt x="1304" y="540"/>
                  </a:lnTo>
                  <a:lnTo>
                    <a:pt x="1407" y="833"/>
                  </a:lnTo>
                  <a:lnTo>
                    <a:pt x="1438" y="734"/>
                  </a:lnTo>
                  <a:lnTo>
                    <a:pt x="1439" y="736"/>
                  </a:lnTo>
                  <a:lnTo>
                    <a:pt x="1476" y="619"/>
                  </a:lnTo>
                  <a:lnTo>
                    <a:pt x="1673" y="0"/>
                  </a:lnTo>
                  <a:lnTo>
                    <a:pt x="1676" y="1"/>
                  </a:lnTo>
                  <a:lnTo>
                    <a:pt x="1682" y="6"/>
                  </a:lnTo>
                  <a:lnTo>
                    <a:pt x="1693" y="13"/>
                  </a:lnTo>
                  <a:lnTo>
                    <a:pt x="1709" y="24"/>
                  </a:lnTo>
                  <a:lnTo>
                    <a:pt x="1728" y="35"/>
                  </a:lnTo>
                  <a:lnTo>
                    <a:pt x="1751" y="49"/>
                  </a:lnTo>
                  <a:lnTo>
                    <a:pt x="1778" y="65"/>
                  </a:lnTo>
                  <a:lnTo>
                    <a:pt x="1807" y="81"/>
                  </a:lnTo>
                  <a:lnTo>
                    <a:pt x="1839" y="98"/>
                  </a:lnTo>
                  <a:lnTo>
                    <a:pt x="1875" y="117"/>
                  </a:lnTo>
                  <a:lnTo>
                    <a:pt x="1913" y="136"/>
                  </a:lnTo>
                  <a:lnTo>
                    <a:pt x="1955" y="155"/>
                  </a:lnTo>
                  <a:lnTo>
                    <a:pt x="1998" y="174"/>
                  </a:lnTo>
                  <a:lnTo>
                    <a:pt x="2042" y="193"/>
                  </a:lnTo>
                  <a:lnTo>
                    <a:pt x="2003" y="247"/>
                  </a:lnTo>
                  <a:lnTo>
                    <a:pt x="1967" y="305"/>
                  </a:lnTo>
                  <a:lnTo>
                    <a:pt x="1937" y="366"/>
                  </a:lnTo>
                  <a:lnTo>
                    <a:pt x="1911" y="430"/>
                  </a:lnTo>
                  <a:lnTo>
                    <a:pt x="1891" y="496"/>
                  </a:lnTo>
                  <a:lnTo>
                    <a:pt x="1875" y="565"/>
                  </a:lnTo>
                  <a:lnTo>
                    <a:pt x="1866" y="634"/>
                  </a:lnTo>
                  <a:lnTo>
                    <a:pt x="1862" y="706"/>
                  </a:lnTo>
                  <a:lnTo>
                    <a:pt x="1865" y="776"/>
                  </a:lnTo>
                  <a:lnTo>
                    <a:pt x="1874" y="844"/>
                  </a:lnTo>
                  <a:lnTo>
                    <a:pt x="1888" y="910"/>
                  </a:lnTo>
                  <a:lnTo>
                    <a:pt x="1907" y="975"/>
                  </a:lnTo>
                  <a:lnTo>
                    <a:pt x="1931" y="1037"/>
                  </a:lnTo>
                  <a:lnTo>
                    <a:pt x="1960" y="1097"/>
                  </a:lnTo>
                  <a:lnTo>
                    <a:pt x="1994" y="1154"/>
                  </a:lnTo>
                  <a:lnTo>
                    <a:pt x="1926" y="1172"/>
                  </a:lnTo>
                  <a:lnTo>
                    <a:pt x="1854" y="1190"/>
                  </a:lnTo>
                  <a:lnTo>
                    <a:pt x="1778" y="1206"/>
                  </a:lnTo>
                  <a:lnTo>
                    <a:pt x="1697" y="1222"/>
                  </a:lnTo>
                  <a:lnTo>
                    <a:pt x="1612" y="1234"/>
                  </a:lnTo>
                  <a:lnTo>
                    <a:pt x="1524" y="1245"/>
                  </a:lnTo>
                  <a:lnTo>
                    <a:pt x="1431" y="1252"/>
                  </a:lnTo>
                  <a:lnTo>
                    <a:pt x="1335" y="1257"/>
                  </a:lnTo>
                  <a:lnTo>
                    <a:pt x="1235" y="1259"/>
                  </a:lnTo>
                  <a:lnTo>
                    <a:pt x="1141" y="1257"/>
                  </a:lnTo>
                  <a:lnTo>
                    <a:pt x="1052" y="1253"/>
                  </a:lnTo>
                  <a:lnTo>
                    <a:pt x="965" y="1247"/>
                  </a:lnTo>
                  <a:lnTo>
                    <a:pt x="883" y="1238"/>
                  </a:lnTo>
                  <a:lnTo>
                    <a:pt x="803" y="1227"/>
                  </a:lnTo>
                  <a:lnTo>
                    <a:pt x="728" y="1213"/>
                  </a:lnTo>
                  <a:lnTo>
                    <a:pt x="655" y="1199"/>
                  </a:lnTo>
                  <a:lnTo>
                    <a:pt x="586" y="1184"/>
                  </a:lnTo>
                  <a:lnTo>
                    <a:pt x="521" y="1167"/>
                  </a:lnTo>
                  <a:lnTo>
                    <a:pt x="460" y="1150"/>
                  </a:lnTo>
                  <a:lnTo>
                    <a:pt x="402" y="1131"/>
                  </a:lnTo>
                  <a:lnTo>
                    <a:pt x="349" y="1113"/>
                  </a:lnTo>
                  <a:lnTo>
                    <a:pt x="298" y="1094"/>
                  </a:lnTo>
                  <a:lnTo>
                    <a:pt x="253" y="1077"/>
                  </a:lnTo>
                  <a:lnTo>
                    <a:pt x="211" y="1060"/>
                  </a:lnTo>
                  <a:lnTo>
                    <a:pt x="174" y="1043"/>
                  </a:lnTo>
                  <a:lnTo>
                    <a:pt x="140" y="1027"/>
                  </a:lnTo>
                  <a:lnTo>
                    <a:pt x="111" y="1013"/>
                  </a:lnTo>
                  <a:lnTo>
                    <a:pt x="86" y="1000"/>
                  </a:lnTo>
                  <a:lnTo>
                    <a:pt x="66" y="989"/>
                  </a:lnTo>
                  <a:lnTo>
                    <a:pt x="49" y="980"/>
                  </a:lnTo>
                  <a:lnTo>
                    <a:pt x="38" y="973"/>
                  </a:lnTo>
                  <a:lnTo>
                    <a:pt x="31" y="968"/>
                  </a:lnTo>
                  <a:lnTo>
                    <a:pt x="29" y="967"/>
                  </a:lnTo>
                  <a:lnTo>
                    <a:pt x="26" y="946"/>
                  </a:lnTo>
                  <a:lnTo>
                    <a:pt x="22" y="921"/>
                  </a:lnTo>
                  <a:lnTo>
                    <a:pt x="19" y="895"/>
                  </a:lnTo>
                  <a:lnTo>
                    <a:pt x="15" y="866"/>
                  </a:lnTo>
                  <a:lnTo>
                    <a:pt x="13" y="837"/>
                  </a:lnTo>
                  <a:lnTo>
                    <a:pt x="10" y="810"/>
                  </a:lnTo>
                  <a:lnTo>
                    <a:pt x="8" y="783"/>
                  </a:lnTo>
                  <a:lnTo>
                    <a:pt x="6" y="759"/>
                  </a:lnTo>
                  <a:lnTo>
                    <a:pt x="4" y="740"/>
                  </a:lnTo>
                  <a:lnTo>
                    <a:pt x="3" y="725"/>
                  </a:lnTo>
                  <a:lnTo>
                    <a:pt x="2" y="714"/>
                  </a:lnTo>
                  <a:lnTo>
                    <a:pt x="2" y="710"/>
                  </a:lnTo>
                  <a:lnTo>
                    <a:pt x="1" y="688"/>
                  </a:lnTo>
                  <a:lnTo>
                    <a:pt x="0" y="662"/>
                  </a:lnTo>
                  <a:lnTo>
                    <a:pt x="0" y="635"/>
                  </a:lnTo>
                  <a:lnTo>
                    <a:pt x="1" y="607"/>
                  </a:lnTo>
                  <a:lnTo>
                    <a:pt x="3" y="577"/>
                  </a:lnTo>
                  <a:lnTo>
                    <a:pt x="7" y="547"/>
                  </a:lnTo>
                  <a:lnTo>
                    <a:pt x="12" y="517"/>
                  </a:lnTo>
                  <a:lnTo>
                    <a:pt x="20" y="486"/>
                  </a:lnTo>
                  <a:lnTo>
                    <a:pt x="29" y="455"/>
                  </a:lnTo>
                  <a:lnTo>
                    <a:pt x="40" y="425"/>
                  </a:lnTo>
                  <a:lnTo>
                    <a:pt x="53" y="397"/>
                  </a:lnTo>
                  <a:lnTo>
                    <a:pt x="70" y="370"/>
                  </a:lnTo>
                  <a:lnTo>
                    <a:pt x="89" y="344"/>
                  </a:lnTo>
                  <a:lnTo>
                    <a:pt x="111" y="321"/>
                  </a:lnTo>
                  <a:lnTo>
                    <a:pt x="137" y="300"/>
                  </a:lnTo>
                  <a:lnTo>
                    <a:pt x="166" y="282"/>
                  </a:lnTo>
                  <a:lnTo>
                    <a:pt x="198" y="267"/>
                  </a:lnTo>
                  <a:lnTo>
                    <a:pt x="235" y="255"/>
                  </a:lnTo>
                  <a:lnTo>
                    <a:pt x="286" y="241"/>
                  </a:lnTo>
                  <a:lnTo>
                    <a:pt x="336" y="226"/>
                  </a:lnTo>
                  <a:lnTo>
                    <a:pt x="385" y="209"/>
                  </a:lnTo>
                  <a:lnTo>
                    <a:pt x="431" y="191"/>
                  </a:lnTo>
                  <a:lnTo>
                    <a:pt x="476" y="172"/>
                  </a:lnTo>
                  <a:lnTo>
                    <a:pt x="518" y="154"/>
                  </a:lnTo>
                  <a:lnTo>
                    <a:pt x="559" y="135"/>
                  </a:lnTo>
                  <a:lnTo>
                    <a:pt x="597" y="116"/>
                  </a:lnTo>
                  <a:lnTo>
                    <a:pt x="632" y="97"/>
                  </a:lnTo>
                  <a:lnTo>
                    <a:pt x="664" y="80"/>
                  </a:lnTo>
                  <a:lnTo>
                    <a:pt x="694" y="64"/>
                  </a:lnTo>
                  <a:lnTo>
                    <a:pt x="720" y="48"/>
                  </a:lnTo>
                  <a:lnTo>
                    <a:pt x="742" y="35"/>
                  </a:lnTo>
                  <a:lnTo>
                    <a:pt x="762" y="23"/>
                  </a:lnTo>
                  <a:lnTo>
                    <a:pt x="776" y="13"/>
                  </a:lnTo>
                  <a:lnTo>
                    <a:pt x="788" y="6"/>
                  </a:lnTo>
                  <a:lnTo>
                    <a:pt x="795" y="1"/>
                  </a:lnTo>
                  <a:lnTo>
                    <a:pt x="7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0" name="Freeform 22"/>
            <p:cNvSpPr>
              <a:spLocks noEditPoints="1"/>
            </p:cNvSpPr>
            <p:nvPr/>
          </p:nvSpPr>
          <p:spPr bwMode="auto">
            <a:xfrm>
              <a:off x="6570" y="2349"/>
              <a:ext cx="107" cy="106"/>
            </a:xfrm>
            <a:custGeom>
              <a:avLst/>
              <a:gdLst>
                <a:gd name="T0" fmla="*/ 582 w 1386"/>
                <a:gd name="T1" fmla="*/ 190 h 1382"/>
                <a:gd name="T2" fmla="*/ 433 w 1386"/>
                <a:gd name="T3" fmla="*/ 248 h 1382"/>
                <a:gd name="T4" fmla="*/ 311 w 1386"/>
                <a:gd name="T5" fmla="*/ 348 h 1382"/>
                <a:gd name="T6" fmla="*/ 224 w 1386"/>
                <a:gd name="T7" fmla="*/ 479 h 1382"/>
                <a:gd name="T8" fmla="*/ 182 w 1386"/>
                <a:gd name="T9" fmla="*/ 635 h 1382"/>
                <a:gd name="T10" fmla="*/ 190 w 1386"/>
                <a:gd name="T11" fmla="*/ 801 h 1382"/>
                <a:gd name="T12" fmla="*/ 249 w 1386"/>
                <a:gd name="T13" fmla="*/ 949 h 1382"/>
                <a:gd name="T14" fmla="*/ 349 w 1386"/>
                <a:gd name="T15" fmla="*/ 1071 h 1382"/>
                <a:gd name="T16" fmla="*/ 480 w 1386"/>
                <a:gd name="T17" fmla="*/ 1158 h 1382"/>
                <a:gd name="T18" fmla="*/ 636 w 1386"/>
                <a:gd name="T19" fmla="*/ 1200 h 1382"/>
                <a:gd name="T20" fmla="*/ 803 w 1386"/>
                <a:gd name="T21" fmla="*/ 1192 h 1382"/>
                <a:gd name="T22" fmla="*/ 952 w 1386"/>
                <a:gd name="T23" fmla="*/ 1134 h 1382"/>
                <a:gd name="T24" fmla="*/ 1074 w 1386"/>
                <a:gd name="T25" fmla="*/ 1034 h 1382"/>
                <a:gd name="T26" fmla="*/ 1161 w 1386"/>
                <a:gd name="T27" fmla="*/ 902 h 1382"/>
                <a:gd name="T28" fmla="*/ 1204 w 1386"/>
                <a:gd name="T29" fmla="*/ 746 h 1382"/>
                <a:gd name="T30" fmla="*/ 1195 w 1386"/>
                <a:gd name="T31" fmla="*/ 581 h 1382"/>
                <a:gd name="T32" fmla="*/ 1136 w 1386"/>
                <a:gd name="T33" fmla="*/ 432 h 1382"/>
                <a:gd name="T34" fmla="*/ 1037 w 1386"/>
                <a:gd name="T35" fmla="*/ 311 h 1382"/>
                <a:gd name="T36" fmla="*/ 905 w 1386"/>
                <a:gd name="T37" fmla="*/ 224 h 1382"/>
                <a:gd name="T38" fmla="*/ 749 w 1386"/>
                <a:gd name="T39" fmla="*/ 182 h 1382"/>
                <a:gd name="T40" fmla="*/ 759 w 1386"/>
                <a:gd name="T41" fmla="*/ 4 h 1382"/>
                <a:gd name="T42" fmla="*/ 947 w 1386"/>
                <a:gd name="T43" fmla="*/ 49 h 1382"/>
                <a:gd name="T44" fmla="*/ 1111 w 1386"/>
                <a:gd name="T45" fmla="*/ 142 h 1382"/>
                <a:gd name="T46" fmla="*/ 1244 w 1386"/>
                <a:gd name="T47" fmla="*/ 274 h 1382"/>
                <a:gd name="T48" fmla="*/ 1337 w 1386"/>
                <a:gd name="T49" fmla="*/ 437 h 1382"/>
                <a:gd name="T50" fmla="*/ 1383 w 1386"/>
                <a:gd name="T51" fmla="*/ 625 h 1382"/>
                <a:gd name="T52" fmla="*/ 1373 w 1386"/>
                <a:gd name="T53" fmla="*/ 822 h 1382"/>
                <a:gd name="T54" fmla="*/ 1311 w 1386"/>
                <a:gd name="T55" fmla="*/ 1003 h 1382"/>
                <a:gd name="T56" fmla="*/ 1204 w 1386"/>
                <a:gd name="T57" fmla="*/ 1156 h 1382"/>
                <a:gd name="T58" fmla="*/ 1060 w 1386"/>
                <a:gd name="T59" fmla="*/ 1276 h 1382"/>
                <a:gd name="T60" fmla="*/ 887 w 1386"/>
                <a:gd name="T61" fmla="*/ 1354 h 1382"/>
                <a:gd name="T62" fmla="*/ 693 w 1386"/>
                <a:gd name="T63" fmla="*/ 1382 h 1382"/>
                <a:gd name="T64" fmla="*/ 499 w 1386"/>
                <a:gd name="T65" fmla="*/ 1354 h 1382"/>
                <a:gd name="T66" fmla="*/ 325 w 1386"/>
                <a:gd name="T67" fmla="*/ 1276 h 1382"/>
                <a:gd name="T68" fmla="*/ 181 w 1386"/>
                <a:gd name="T69" fmla="*/ 1156 h 1382"/>
                <a:gd name="T70" fmla="*/ 74 w 1386"/>
                <a:gd name="T71" fmla="*/ 1003 h 1382"/>
                <a:gd name="T72" fmla="*/ 12 w 1386"/>
                <a:gd name="T73" fmla="*/ 822 h 1382"/>
                <a:gd name="T74" fmla="*/ 3 w 1386"/>
                <a:gd name="T75" fmla="*/ 625 h 1382"/>
                <a:gd name="T76" fmla="*/ 48 w 1386"/>
                <a:gd name="T77" fmla="*/ 437 h 1382"/>
                <a:gd name="T78" fmla="*/ 141 w 1386"/>
                <a:gd name="T79" fmla="*/ 273 h 1382"/>
                <a:gd name="T80" fmla="*/ 274 w 1386"/>
                <a:gd name="T81" fmla="*/ 141 h 1382"/>
                <a:gd name="T82" fmla="*/ 438 w 1386"/>
                <a:gd name="T83" fmla="*/ 49 h 1382"/>
                <a:gd name="T84" fmla="*/ 626 w 1386"/>
                <a:gd name="T85" fmla="*/ 4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6" h="1382">
                  <a:moveTo>
                    <a:pt x="693" y="179"/>
                  </a:moveTo>
                  <a:lnTo>
                    <a:pt x="636" y="182"/>
                  </a:lnTo>
                  <a:lnTo>
                    <a:pt x="582" y="190"/>
                  </a:lnTo>
                  <a:lnTo>
                    <a:pt x="531" y="204"/>
                  </a:lnTo>
                  <a:lnTo>
                    <a:pt x="480" y="224"/>
                  </a:lnTo>
                  <a:lnTo>
                    <a:pt x="433" y="248"/>
                  </a:lnTo>
                  <a:lnTo>
                    <a:pt x="389" y="277"/>
                  </a:lnTo>
                  <a:lnTo>
                    <a:pt x="349" y="311"/>
                  </a:lnTo>
                  <a:lnTo>
                    <a:pt x="311" y="348"/>
                  </a:lnTo>
                  <a:lnTo>
                    <a:pt x="278" y="389"/>
                  </a:lnTo>
                  <a:lnTo>
                    <a:pt x="249" y="432"/>
                  </a:lnTo>
                  <a:lnTo>
                    <a:pt x="224" y="479"/>
                  </a:lnTo>
                  <a:lnTo>
                    <a:pt x="205" y="529"/>
                  </a:lnTo>
                  <a:lnTo>
                    <a:pt x="190" y="581"/>
                  </a:lnTo>
                  <a:lnTo>
                    <a:pt x="182" y="635"/>
                  </a:lnTo>
                  <a:lnTo>
                    <a:pt x="179" y="691"/>
                  </a:lnTo>
                  <a:lnTo>
                    <a:pt x="182" y="746"/>
                  </a:lnTo>
                  <a:lnTo>
                    <a:pt x="190" y="801"/>
                  </a:lnTo>
                  <a:lnTo>
                    <a:pt x="205" y="853"/>
                  </a:lnTo>
                  <a:lnTo>
                    <a:pt x="224" y="902"/>
                  </a:lnTo>
                  <a:lnTo>
                    <a:pt x="249" y="949"/>
                  </a:lnTo>
                  <a:lnTo>
                    <a:pt x="278" y="993"/>
                  </a:lnTo>
                  <a:lnTo>
                    <a:pt x="312" y="1034"/>
                  </a:lnTo>
                  <a:lnTo>
                    <a:pt x="349" y="1071"/>
                  </a:lnTo>
                  <a:lnTo>
                    <a:pt x="390" y="1105"/>
                  </a:lnTo>
                  <a:lnTo>
                    <a:pt x="434" y="1134"/>
                  </a:lnTo>
                  <a:lnTo>
                    <a:pt x="480" y="1158"/>
                  </a:lnTo>
                  <a:lnTo>
                    <a:pt x="531" y="1178"/>
                  </a:lnTo>
                  <a:lnTo>
                    <a:pt x="583" y="1192"/>
                  </a:lnTo>
                  <a:lnTo>
                    <a:pt x="636" y="1200"/>
                  </a:lnTo>
                  <a:lnTo>
                    <a:pt x="693" y="1204"/>
                  </a:lnTo>
                  <a:lnTo>
                    <a:pt x="749" y="1200"/>
                  </a:lnTo>
                  <a:lnTo>
                    <a:pt x="803" y="1192"/>
                  </a:lnTo>
                  <a:lnTo>
                    <a:pt x="855" y="1178"/>
                  </a:lnTo>
                  <a:lnTo>
                    <a:pt x="905" y="1158"/>
                  </a:lnTo>
                  <a:lnTo>
                    <a:pt x="952" y="1134"/>
                  </a:lnTo>
                  <a:lnTo>
                    <a:pt x="996" y="1105"/>
                  </a:lnTo>
                  <a:lnTo>
                    <a:pt x="1037" y="1071"/>
                  </a:lnTo>
                  <a:lnTo>
                    <a:pt x="1074" y="1034"/>
                  </a:lnTo>
                  <a:lnTo>
                    <a:pt x="1107" y="993"/>
                  </a:lnTo>
                  <a:lnTo>
                    <a:pt x="1136" y="949"/>
                  </a:lnTo>
                  <a:lnTo>
                    <a:pt x="1161" y="902"/>
                  </a:lnTo>
                  <a:lnTo>
                    <a:pt x="1180" y="853"/>
                  </a:lnTo>
                  <a:lnTo>
                    <a:pt x="1195" y="801"/>
                  </a:lnTo>
                  <a:lnTo>
                    <a:pt x="1204" y="746"/>
                  </a:lnTo>
                  <a:lnTo>
                    <a:pt x="1207" y="691"/>
                  </a:lnTo>
                  <a:lnTo>
                    <a:pt x="1204" y="635"/>
                  </a:lnTo>
                  <a:lnTo>
                    <a:pt x="1195" y="581"/>
                  </a:lnTo>
                  <a:lnTo>
                    <a:pt x="1180" y="529"/>
                  </a:lnTo>
                  <a:lnTo>
                    <a:pt x="1161" y="479"/>
                  </a:lnTo>
                  <a:lnTo>
                    <a:pt x="1136" y="432"/>
                  </a:lnTo>
                  <a:lnTo>
                    <a:pt x="1107" y="389"/>
                  </a:lnTo>
                  <a:lnTo>
                    <a:pt x="1074" y="348"/>
                  </a:lnTo>
                  <a:lnTo>
                    <a:pt x="1037" y="311"/>
                  </a:lnTo>
                  <a:lnTo>
                    <a:pt x="996" y="277"/>
                  </a:lnTo>
                  <a:lnTo>
                    <a:pt x="952" y="248"/>
                  </a:lnTo>
                  <a:lnTo>
                    <a:pt x="905" y="224"/>
                  </a:lnTo>
                  <a:lnTo>
                    <a:pt x="855" y="204"/>
                  </a:lnTo>
                  <a:lnTo>
                    <a:pt x="803" y="190"/>
                  </a:lnTo>
                  <a:lnTo>
                    <a:pt x="749" y="182"/>
                  </a:lnTo>
                  <a:lnTo>
                    <a:pt x="693" y="179"/>
                  </a:lnTo>
                  <a:close/>
                  <a:moveTo>
                    <a:pt x="693" y="0"/>
                  </a:moveTo>
                  <a:lnTo>
                    <a:pt x="759" y="4"/>
                  </a:lnTo>
                  <a:lnTo>
                    <a:pt x="825" y="13"/>
                  </a:lnTo>
                  <a:lnTo>
                    <a:pt x="887" y="28"/>
                  </a:lnTo>
                  <a:lnTo>
                    <a:pt x="947" y="49"/>
                  </a:lnTo>
                  <a:lnTo>
                    <a:pt x="1006" y="75"/>
                  </a:lnTo>
                  <a:lnTo>
                    <a:pt x="1060" y="106"/>
                  </a:lnTo>
                  <a:lnTo>
                    <a:pt x="1111" y="142"/>
                  </a:lnTo>
                  <a:lnTo>
                    <a:pt x="1160" y="182"/>
                  </a:lnTo>
                  <a:lnTo>
                    <a:pt x="1204" y="226"/>
                  </a:lnTo>
                  <a:lnTo>
                    <a:pt x="1244" y="274"/>
                  </a:lnTo>
                  <a:lnTo>
                    <a:pt x="1280" y="325"/>
                  </a:lnTo>
                  <a:lnTo>
                    <a:pt x="1311" y="380"/>
                  </a:lnTo>
                  <a:lnTo>
                    <a:pt x="1337" y="437"/>
                  </a:lnTo>
                  <a:lnTo>
                    <a:pt x="1358" y="497"/>
                  </a:lnTo>
                  <a:lnTo>
                    <a:pt x="1373" y="560"/>
                  </a:lnTo>
                  <a:lnTo>
                    <a:pt x="1383" y="625"/>
                  </a:lnTo>
                  <a:lnTo>
                    <a:pt x="1386" y="691"/>
                  </a:lnTo>
                  <a:lnTo>
                    <a:pt x="1383" y="758"/>
                  </a:lnTo>
                  <a:lnTo>
                    <a:pt x="1373" y="822"/>
                  </a:lnTo>
                  <a:lnTo>
                    <a:pt x="1358" y="885"/>
                  </a:lnTo>
                  <a:lnTo>
                    <a:pt x="1337" y="945"/>
                  </a:lnTo>
                  <a:lnTo>
                    <a:pt x="1311" y="1003"/>
                  </a:lnTo>
                  <a:lnTo>
                    <a:pt x="1280" y="1057"/>
                  </a:lnTo>
                  <a:lnTo>
                    <a:pt x="1244" y="1109"/>
                  </a:lnTo>
                  <a:lnTo>
                    <a:pt x="1204" y="1156"/>
                  </a:lnTo>
                  <a:lnTo>
                    <a:pt x="1160" y="1200"/>
                  </a:lnTo>
                  <a:lnTo>
                    <a:pt x="1111" y="1240"/>
                  </a:lnTo>
                  <a:lnTo>
                    <a:pt x="1060" y="1276"/>
                  </a:lnTo>
                  <a:lnTo>
                    <a:pt x="1006" y="1307"/>
                  </a:lnTo>
                  <a:lnTo>
                    <a:pt x="947" y="1334"/>
                  </a:lnTo>
                  <a:lnTo>
                    <a:pt x="887" y="1354"/>
                  </a:lnTo>
                  <a:lnTo>
                    <a:pt x="825" y="1370"/>
                  </a:lnTo>
                  <a:lnTo>
                    <a:pt x="759" y="1379"/>
                  </a:lnTo>
                  <a:lnTo>
                    <a:pt x="693" y="1382"/>
                  </a:lnTo>
                  <a:lnTo>
                    <a:pt x="626" y="1379"/>
                  </a:lnTo>
                  <a:lnTo>
                    <a:pt x="561" y="1370"/>
                  </a:lnTo>
                  <a:lnTo>
                    <a:pt x="499" y="1354"/>
                  </a:lnTo>
                  <a:lnTo>
                    <a:pt x="438" y="1334"/>
                  </a:lnTo>
                  <a:lnTo>
                    <a:pt x="380" y="1307"/>
                  </a:lnTo>
                  <a:lnTo>
                    <a:pt x="325" y="1276"/>
                  </a:lnTo>
                  <a:lnTo>
                    <a:pt x="274" y="1240"/>
                  </a:lnTo>
                  <a:lnTo>
                    <a:pt x="225" y="1200"/>
                  </a:lnTo>
                  <a:lnTo>
                    <a:pt x="181" y="1156"/>
                  </a:lnTo>
                  <a:lnTo>
                    <a:pt x="141" y="1108"/>
                  </a:lnTo>
                  <a:lnTo>
                    <a:pt x="105" y="1057"/>
                  </a:lnTo>
                  <a:lnTo>
                    <a:pt x="74" y="1003"/>
                  </a:lnTo>
                  <a:lnTo>
                    <a:pt x="48" y="945"/>
                  </a:lnTo>
                  <a:lnTo>
                    <a:pt x="28" y="885"/>
                  </a:lnTo>
                  <a:lnTo>
                    <a:pt x="12" y="822"/>
                  </a:lnTo>
                  <a:lnTo>
                    <a:pt x="3" y="758"/>
                  </a:lnTo>
                  <a:lnTo>
                    <a:pt x="0" y="691"/>
                  </a:lnTo>
                  <a:lnTo>
                    <a:pt x="3" y="625"/>
                  </a:lnTo>
                  <a:lnTo>
                    <a:pt x="12" y="560"/>
                  </a:lnTo>
                  <a:lnTo>
                    <a:pt x="28" y="497"/>
                  </a:lnTo>
                  <a:lnTo>
                    <a:pt x="48" y="437"/>
                  </a:lnTo>
                  <a:lnTo>
                    <a:pt x="74" y="380"/>
                  </a:lnTo>
                  <a:lnTo>
                    <a:pt x="106" y="324"/>
                  </a:lnTo>
                  <a:lnTo>
                    <a:pt x="141" y="273"/>
                  </a:lnTo>
                  <a:lnTo>
                    <a:pt x="182" y="225"/>
                  </a:lnTo>
                  <a:lnTo>
                    <a:pt x="226" y="181"/>
                  </a:lnTo>
                  <a:lnTo>
                    <a:pt x="274" y="141"/>
                  </a:lnTo>
                  <a:lnTo>
                    <a:pt x="326" y="106"/>
                  </a:lnTo>
                  <a:lnTo>
                    <a:pt x="380" y="74"/>
                  </a:lnTo>
                  <a:lnTo>
                    <a:pt x="438" y="49"/>
                  </a:lnTo>
                  <a:lnTo>
                    <a:pt x="499" y="28"/>
                  </a:lnTo>
                  <a:lnTo>
                    <a:pt x="561" y="13"/>
                  </a:lnTo>
                  <a:lnTo>
                    <a:pt x="626" y="4"/>
                  </a:lnTo>
                  <a:lnTo>
                    <a:pt x="6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61" name="Group 25"/>
          <p:cNvGrpSpPr>
            <a:grpSpLocks noChangeAspect="1"/>
          </p:cNvGrpSpPr>
          <p:nvPr/>
        </p:nvGrpSpPr>
        <p:grpSpPr bwMode="auto">
          <a:xfrm>
            <a:off x="7810569" y="3472724"/>
            <a:ext cx="249144" cy="283960"/>
            <a:chOff x="6919" y="2207"/>
            <a:chExt cx="229" cy="261"/>
          </a:xfrm>
          <a:solidFill>
            <a:schemeClr val="bg1"/>
          </a:solidFill>
        </p:grpSpPr>
        <p:sp>
          <p:nvSpPr>
            <p:cNvPr id="162" name="Freeform 27"/>
            <p:cNvSpPr>
              <a:spLocks/>
            </p:cNvSpPr>
            <p:nvPr/>
          </p:nvSpPr>
          <p:spPr bwMode="auto">
            <a:xfrm>
              <a:off x="6919" y="2363"/>
              <a:ext cx="229" cy="105"/>
            </a:xfrm>
            <a:custGeom>
              <a:avLst/>
              <a:gdLst>
                <a:gd name="T0" fmla="*/ 1283 w 2972"/>
                <a:gd name="T1" fmla="*/ 1004 h 1371"/>
                <a:gd name="T2" fmla="*/ 1354 w 2972"/>
                <a:gd name="T3" fmla="*/ 567 h 1371"/>
                <a:gd name="T4" fmla="*/ 1305 w 2972"/>
                <a:gd name="T5" fmla="*/ 463 h 1371"/>
                <a:gd name="T6" fmla="*/ 1287 w 2972"/>
                <a:gd name="T7" fmla="*/ 384 h 1371"/>
                <a:gd name="T8" fmla="*/ 1297 w 2972"/>
                <a:gd name="T9" fmla="*/ 325 h 1371"/>
                <a:gd name="T10" fmla="*/ 1324 w 2972"/>
                <a:gd name="T11" fmla="*/ 283 h 1371"/>
                <a:gd name="T12" fmla="*/ 1362 w 2972"/>
                <a:gd name="T13" fmla="*/ 256 h 1371"/>
                <a:gd name="T14" fmla="*/ 1405 w 2972"/>
                <a:gd name="T15" fmla="*/ 240 h 1371"/>
                <a:gd name="T16" fmla="*/ 1446 w 2972"/>
                <a:gd name="T17" fmla="*/ 231 h 1371"/>
                <a:gd name="T18" fmla="*/ 1477 w 2972"/>
                <a:gd name="T19" fmla="*/ 229 h 1371"/>
                <a:gd name="T20" fmla="*/ 1493 w 2972"/>
                <a:gd name="T21" fmla="*/ 229 h 1371"/>
                <a:gd name="T22" fmla="*/ 1525 w 2972"/>
                <a:gd name="T23" fmla="*/ 231 h 1371"/>
                <a:gd name="T24" fmla="*/ 1566 w 2972"/>
                <a:gd name="T25" fmla="*/ 240 h 1371"/>
                <a:gd name="T26" fmla="*/ 1609 w 2972"/>
                <a:gd name="T27" fmla="*/ 255 h 1371"/>
                <a:gd name="T28" fmla="*/ 1647 w 2972"/>
                <a:gd name="T29" fmla="*/ 283 h 1371"/>
                <a:gd name="T30" fmla="*/ 1675 w 2972"/>
                <a:gd name="T31" fmla="*/ 325 h 1371"/>
                <a:gd name="T32" fmla="*/ 1683 w 2972"/>
                <a:gd name="T33" fmla="*/ 384 h 1371"/>
                <a:gd name="T34" fmla="*/ 1667 w 2972"/>
                <a:gd name="T35" fmla="*/ 463 h 1371"/>
                <a:gd name="T36" fmla="*/ 1617 w 2972"/>
                <a:gd name="T37" fmla="*/ 567 h 1371"/>
                <a:gd name="T38" fmla="*/ 1688 w 2972"/>
                <a:gd name="T39" fmla="*/ 1004 h 1371"/>
                <a:gd name="T40" fmla="*/ 2008 w 2972"/>
                <a:gd name="T41" fmla="*/ 2 h 1371"/>
                <a:gd name="T42" fmla="*/ 2041 w 2972"/>
                <a:gd name="T43" fmla="*/ 22 h 1371"/>
                <a:gd name="T44" fmla="*/ 2111 w 2972"/>
                <a:gd name="T45" fmla="*/ 62 h 1371"/>
                <a:gd name="T46" fmla="*/ 2217 w 2972"/>
                <a:gd name="T47" fmla="*/ 118 h 1371"/>
                <a:gd name="T48" fmla="*/ 2356 w 2972"/>
                <a:gd name="T49" fmla="*/ 184 h 1371"/>
                <a:gd name="T50" fmla="*/ 2524 w 2972"/>
                <a:gd name="T51" fmla="*/ 256 h 1371"/>
                <a:gd name="T52" fmla="*/ 2690 w 2972"/>
                <a:gd name="T53" fmla="*/ 327 h 1371"/>
                <a:gd name="T54" fmla="*/ 2806 w 2972"/>
                <a:gd name="T55" fmla="*/ 417 h 1371"/>
                <a:gd name="T56" fmla="*/ 2884 w 2972"/>
                <a:gd name="T57" fmla="*/ 532 h 1371"/>
                <a:gd name="T58" fmla="*/ 2931 w 2972"/>
                <a:gd name="T59" fmla="*/ 675 h 1371"/>
                <a:gd name="T60" fmla="*/ 2956 w 2972"/>
                <a:gd name="T61" fmla="*/ 846 h 1371"/>
                <a:gd name="T62" fmla="*/ 2967 w 2972"/>
                <a:gd name="T63" fmla="*/ 1049 h 1371"/>
                <a:gd name="T64" fmla="*/ 2971 w 2972"/>
                <a:gd name="T65" fmla="*/ 1284 h 1371"/>
                <a:gd name="T66" fmla="*/ 1 w 2972"/>
                <a:gd name="T67" fmla="*/ 1288 h 1371"/>
                <a:gd name="T68" fmla="*/ 4 w 2972"/>
                <a:gd name="T69" fmla="*/ 1062 h 1371"/>
                <a:gd name="T70" fmla="*/ 13 w 2972"/>
                <a:gd name="T71" fmla="*/ 866 h 1371"/>
                <a:gd name="T72" fmla="*/ 34 w 2972"/>
                <a:gd name="T73" fmla="*/ 699 h 1371"/>
                <a:gd name="T74" fmla="*/ 74 w 2972"/>
                <a:gd name="T75" fmla="*/ 557 h 1371"/>
                <a:gd name="T76" fmla="*/ 143 w 2972"/>
                <a:gd name="T77" fmla="*/ 442 h 1371"/>
                <a:gd name="T78" fmla="*/ 243 w 2972"/>
                <a:gd name="T79" fmla="*/ 350 h 1371"/>
                <a:gd name="T80" fmla="*/ 385 w 2972"/>
                <a:gd name="T81" fmla="*/ 281 h 1371"/>
                <a:gd name="T82" fmla="*/ 562 w 2972"/>
                <a:gd name="T83" fmla="*/ 208 h 1371"/>
                <a:gd name="T84" fmla="*/ 711 w 2972"/>
                <a:gd name="T85" fmla="*/ 139 h 1371"/>
                <a:gd name="T86" fmla="*/ 828 w 2972"/>
                <a:gd name="T87" fmla="*/ 80 h 1371"/>
                <a:gd name="T88" fmla="*/ 910 w 2972"/>
                <a:gd name="T89" fmla="*/ 33 h 1371"/>
                <a:gd name="T90" fmla="*/ 956 w 2972"/>
                <a:gd name="T91" fmla="*/ 6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72" h="1371">
                  <a:moveTo>
                    <a:pt x="965" y="0"/>
                  </a:moveTo>
                  <a:lnTo>
                    <a:pt x="1245" y="885"/>
                  </a:lnTo>
                  <a:lnTo>
                    <a:pt x="1283" y="1004"/>
                  </a:lnTo>
                  <a:lnTo>
                    <a:pt x="1408" y="649"/>
                  </a:lnTo>
                  <a:lnTo>
                    <a:pt x="1379" y="607"/>
                  </a:lnTo>
                  <a:lnTo>
                    <a:pt x="1354" y="567"/>
                  </a:lnTo>
                  <a:lnTo>
                    <a:pt x="1334" y="530"/>
                  </a:lnTo>
                  <a:lnTo>
                    <a:pt x="1317" y="495"/>
                  </a:lnTo>
                  <a:lnTo>
                    <a:pt x="1305" y="463"/>
                  </a:lnTo>
                  <a:lnTo>
                    <a:pt x="1296" y="435"/>
                  </a:lnTo>
                  <a:lnTo>
                    <a:pt x="1290" y="409"/>
                  </a:lnTo>
                  <a:lnTo>
                    <a:pt x="1287" y="384"/>
                  </a:lnTo>
                  <a:lnTo>
                    <a:pt x="1288" y="362"/>
                  </a:lnTo>
                  <a:lnTo>
                    <a:pt x="1291" y="343"/>
                  </a:lnTo>
                  <a:lnTo>
                    <a:pt x="1297" y="325"/>
                  </a:lnTo>
                  <a:lnTo>
                    <a:pt x="1304" y="310"/>
                  </a:lnTo>
                  <a:lnTo>
                    <a:pt x="1313" y="295"/>
                  </a:lnTo>
                  <a:lnTo>
                    <a:pt x="1324" y="283"/>
                  </a:lnTo>
                  <a:lnTo>
                    <a:pt x="1335" y="273"/>
                  </a:lnTo>
                  <a:lnTo>
                    <a:pt x="1348" y="263"/>
                  </a:lnTo>
                  <a:lnTo>
                    <a:pt x="1362" y="256"/>
                  </a:lnTo>
                  <a:lnTo>
                    <a:pt x="1376" y="249"/>
                  </a:lnTo>
                  <a:lnTo>
                    <a:pt x="1391" y="244"/>
                  </a:lnTo>
                  <a:lnTo>
                    <a:pt x="1405" y="240"/>
                  </a:lnTo>
                  <a:lnTo>
                    <a:pt x="1420" y="236"/>
                  </a:lnTo>
                  <a:lnTo>
                    <a:pt x="1433" y="233"/>
                  </a:lnTo>
                  <a:lnTo>
                    <a:pt x="1446" y="231"/>
                  </a:lnTo>
                  <a:lnTo>
                    <a:pt x="1458" y="230"/>
                  </a:lnTo>
                  <a:lnTo>
                    <a:pt x="1468" y="229"/>
                  </a:lnTo>
                  <a:lnTo>
                    <a:pt x="1477" y="229"/>
                  </a:lnTo>
                  <a:lnTo>
                    <a:pt x="1484" y="229"/>
                  </a:lnTo>
                  <a:lnTo>
                    <a:pt x="1487" y="229"/>
                  </a:lnTo>
                  <a:lnTo>
                    <a:pt x="1493" y="229"/>
                  </a:lnTo>
                  <a:lnTo>
                    <a:pt x="1502" y="229"/>
                  </a:lnTo>
                  <a:lnTo>
                    <a:pt x="1513" y="230"/>
                  </a:lnTo>
                  <a:lnTo>
                    <a:pt x="1525" y="231"/>
                  </a:lnTo>
                  <a:lnTo>
                    <a:pt x="1538" y="233"/>
                  </a:lnTo>
                  <a:lnTo>
                    <a:pt x="1551" y="235"/>
                  </a:lnTo>
                  <a:lnTo>
                    <a:pt x="1566" y="240"/>
                  </a:lnTo>
                  <a:lnTo>
                    <a:pt x="1580" y="244"/>
                  </a:lnTo>
                  <a:lnTo>
                    <a:pt x="1594" y="249"/>
                  </a:lnTo>
                  <a:lnTo>
                    <a:pt x="1609" y="255"/>
                  </a:lnTo>
                  <a:lnTo>
                    <a:pt x="1622" y="263"/>
                  </a:lnTo>
                  <a:lnTo>
                    <a:pt x="1636" y="273"/>
                  </a:lnTo>
                  <a:lnTo>
                    <a:pt x="1647" y="283"/>
                  </a:lnTo>
                  <a:lnTo>
                    <a:pt x="1659" y="295"/>
                  </a:lnTo>
                  <a:lnTo>
                    <a:pt x="1667" y="309"/>
                  </a:lnTo>
                  <a:lnTo>
                    <a:pt x="1675" y="325"/>
                  </a:lnTo>
                  <a:lnTo>
                    <a:pt x="1680" y="343"/>
                  </a:lnTo>
                  <a:lnTo>
                    <a:pt x="1683" y="362"/>
                  </a:lnTo>
                  <a:lnTo>
                    <a:pt x="1683" y="384"/>
                  </a:lnTo>
                  <a:lnTo>
                    <a:pt x="1681" y="408"/>
                  </a:lnTo>
                  <a:lnTo>
                    <a:pt x="1675" y="435"/>
                  </a:lnTo>
                  <a:lnTo>
                    <a:pt x="1667" y="463"/>
                  </a:lnTo>
                  <a:lnTo>
                    <a:pt x="1654" y="495"/>
                  </a:lnTo>
                  <a:lnTo>
                    <a:pt x="1638" y="530"/>
                  </a:lnTo>
                  <a:lnTo>
                    <a:pt x="1617" y="567"/>
                  </a:lnTo>
                  <a:lnTo>
                    <a:pt x="1592" y="607"/>
                  </a:lnTo>
                  <a:lnTo>
                    <a:pt x="1562" y="649"/>
                  </a:lnTo>
                  <a:lnTo>
                    <a:pt x="1688" y="1004"/>
                  </a:lnTo>
                  <a:lnTo>
                    <a:pt x="1726" y="885"/>
                  </a:lnTo>
                  <a:lnTo>
                    <a:pt x="2006" y="0"/>
                  </a:lnTo>
                  <a:lnTo>
                    <a:pt x="2008" y="2"/>
                  </a:lnTo>
                  <a:lnTo>
                    <a:pt x="2015" y="6"/>
                  </a:lnTo>
                  <a:lnTo>
                    <a:pt x="2026" y="12"/>
                  </a:lnTo>
                  <a:lnTo>
                    <a:pt x="2041" y="22"/>
                  </a:lnTo>
                  <a:lnTo>
                    <a:pt x="2061" y="33"/>
                  </a:lnTo>
                  <a:lnTo>
                    <a:pt x="2085" y="46"/>
                  </a:lnTo>
                  <a:lnTo>
                    <a:pt x="2111" y="62"/>
                  </a:lnTo>
                  <a:lnTo>
                    <a:pt x="2142" y="80"/>
                  </a:lnTo>
                  <a:lnTo>
                    <a:pt x="2179" y="98"/>
                  </a:lnTo>
                  <a:lnTo>
                    <a:pt x="2217" y="118"/>
                  </a:lnTo>
                  <a:lnTo>
                    <a:pt x="2259" y="139"/>
                  </a:lnTo>
                  <a:lnTo>
                    <a:pt x="2306" y="161"/>
                  </a:lnTo>
                  <a:lnTo>
                    <a:pt x="2356" y="184"/>
                  </a:lnTo>
                  <a:lnTo>
                    <a:pt x="2408" y="208"/>
                  </a:lnTo>
                  <a:lnTo>
                    <a:pt x="2465" y="231"/>
                  </a:lnTo>
                  <a:lnTo>
                    <a:pt x="2524" y="256"/>
                  </a:lnTo>
                  <a:lnTo>
                    <a:pt x="2587" y="281"/>
                  </a:lnTo>
                  <a:lnTo>
                    <a:pt x="2641" y="302"/>
                  </a:lnTo>
                  <a:lnTo>
                    <a:pt x="2690" y="327"/>
                  </a:lnTo>
                  <a:lnTo>
                    <a:pt x="2734" y="354"/>
                  </a:lnTo>
                  <a:lnTo>
                    <a:pt x="2772" y="384"/>
                  </a:lnTo>
                  <a:lnTo>
                    <a:pt x="2806" y="417"/>
                  </a:lnTo>
                  <a:lnTo>
                    <a:pt x="2836" y="452"/>
                  </a:lnTo>
                  <a:lnTo>
                    <a:pt x="2862" y="490"/>
                  </a:lnTo>
                  <a:lnTo>
                    <a:pt x="2884" y="532"/>
                  </a:lnTo>
                  <a:lnTo>
                    <a:pt x="2904" y="576"/>
                  </a:lnTo>
                  <a:lnTo>
                    <a:pt x="2919" y="623"/>
                  </a:lnTo>
                  <a:lnTo>
                    <a:pt x="2931" y="675"/>
                  </a:lnTo>
                  <a:lnTo>
                    <a:pt x="2942" y="729"/>
                  </a:lnTo>
                  <a:lnTo>
                    <a:pt x="2950" y="785"/>
                  </a:lnTo>
                  <a:lnTo>
                    <a:pt x="2956" y="846"/>
                  </a:lnTo>
                  <a:lnTo>
                    <a:pt x="2961" y="910"/>
                  </a:lnTo>
                  <a:lnTo>
                    <a:pt x="2965" y="977"/>
                  </a:lnTo>
                  <a:lnTo>
                    <a:pt x="2967" y="1049"/>
                  </a:lnTo>
                  <a:lnTo>
                    <a:pt x="2969" y="1124"/>
                  </a:lnTo>
                  <a:lnTo>
                    <a:pt x="2970" y="1202"/>
                  </a:lnTo>
                  <a:lnTo>
                    <a:pt x="2971" y="1284"/>
                  </a:lnTo>
                  <a:lnTo>
                    <a:pt x="2972" y="1371"/>
                  </a:lnTo>
                  <a:lnTo>
                    <a:pt x="0" y="1371"/>
                  </a:lnTo>
                  <a:lnTo>
                    <a:pt x="1" y="1288"/>
                  </a:lnTo>
                  <a:lnTo>
                    <a:pt x="2" y="1210"/>
                  </a:lnTo>
                  <a:lnTo>
                    <a:pt x="3" y="1134"/>
                  </a:lnTo>
                  <a:lnTo>
                    <a:pt x="4" y="1062"/>
                  </a:lnTo>
                  <a:lnTo>
                    <a:pt x="6" y="994"/>
                  </a:lnTo>
                  <a:lnTo>
                    <a:pt x="9" y="928"/>
                  </a:lnTo>
                  <a:lnTo>
                    <a:pt x="13" y="866"/>
                  </a:lnTo>
                  <a:lnTo>
                    <a:pt x="19" y="807"/>
                  </a:lnTo>
                  <a:lnTo>
                    <a:pt x="26" y="751"/>
                  </a:lnTo>
                  <a:lnTo>
                    <a:pt x="34" y="699"/>
                  </a:lnTo>
                  <a:lnTo>
                    <a:pt x="45" y="649"/>
                  </a:lnTo>
                  <a:lnTo>
                    <a:pt x="59" y="602"/>
                  </a:lnTo>
                  <a:lnTo>
                    <a:pt x="74" y="557"/>
                  </a:lnTo>
                  <a:lnTo>
                    <a:pt x="94" y="516"/>
                  </a:lnTo>
                  <a:lnTo>
                    <a:pt x="117" y="478"/>
                  </a:lnTo>
                  <a:lnTo>
                    <a:pt x="143" y="442"/>
                  </a:lnTo>
                  <a:lnTo>
                    <a:pt x="172" y="409"/>
                  </a:lnTo>
                  <a:lnTo>
                    <a:pt x="205" y="379"/>
                  </a:lnTo>
                  <a:lnTo>
                    <a:pt x="243" y="350"/>
                  </a:lnTo>
                  <a:lnTo>
                    <a:pt x="285" y="324"/>
                  </a:lnTo>
                  <a:lnTo>
                    <a:pt x="332" y="301"/>
                  </a:lnTo>
                  <a:lnTo>
                    <a:pt x="385" y="281"/>
                  </a:lnTo>
                  <a:lnTo>
                    <a:pt x="447" y="256"/>
                  </a:lnTo>
                  <a:lnTo>
                    <a:pt x="507" y="231"/>
                  </a:lnTo>
                  <a:lnTo>
                    <a:pt x="562" y="208"/>
                  </a:lnTo>
                  <a:lnTo>
                    <a:pt x="615" y="184"/>
                  </a:lnTo>
                  <a:lnTo>
                    <a:pt x="665" y="161"/>
                  </a:lnTo>
                  <a:lnTo>
                    <a:pt x="711" y="139"/>
                  </a:lnTo>
                  <a:lnTo>
                    <a:pt x="754" y="118"/>
                  </a:lnTo>
                  <a:lnTo>
                    <a:pt x="793" y="98"/>
                  </a:lnTo>
                  <a:lnTo>
                    <a:pt x="828" y="80"/>
                  </a:lnTo>
                  <a:lnTo>
                    <a:pt x="859" y="62"/>
                  </a:lnTo>
                  <a:lnTo>
                    <a:pt x="887" y="46"/>
                  </a:lnTo>
                  <a:lnTo>
                    <a:pt x="910" y="33"/>
                  </a:lnTo>
                  <a:lnTo>
                    <a:pt x="930" y="22"/>
                  </a:lnTo>
                  <a:lnTo>
                    <a:pt x="945" y="12"/>
                  </a:lnTo>
                  <a:lnTo>
                    <a:pt x="956" y="6"/>
                  </a:lnTo>
                  <a:lnTo>
                    <a:pt x="963" y="2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3" name="Freeform 28"/>
            <p:cNvSpPr>
              <a:spLocks noEditPoints="1"/>
            </p:cNvSpPr>
            <p:nvPr/>
          </p:nvSpPr>
          <p:spPr bwMode="auto">
            <a:xfrm>
              <a:off x="6960" y="2207"/>
              <a:ext cx="146" cy="146"/>
            </a:xfrm>
            <a:custGeom>
              <a:avLst/>
              <a:gdLst>
                <a:gd name="T0" fmla="*/ 711 w 1903"/>
                <a:gd name="T1" fmla="*/ 750 h 1898"/>
                <a:gd name="T2" fmla="*/ 691 w 1903"/>
                <a:gd name="T3" fmla="*/ 790 h 1898"/>
                <a:gd name="T4" fmla="*/ 735 w 1903"/>
                <a:gd name="T5" fmla="*/ 821 h 1898"/>
                <a:gd name="T6" fmla="*/ 801 w 1903"/>
                <a:gd name="T7" fmla="*/ 835 h 1898"/>
                <a:gd name="T8" fmla="*/ 822 w 1903"/>
                <a:gd name="T9" fmla="*/ 887 h 1898"/>
                <a:gd name="T10" fmla="*/ 756 w 1903"/>
                <a:gd name="T11" fmla="*/ 1278 h 1898"/>
                <a:gd name="T12" fmla="*/ 759 w 1903"/>
                <a:gd name="T13" fmla="*/ 1440 h 1898"/>
                <a:gd name="T14" fmla="*/ 831 w 1903"/>
                <a:gd name="T15" fmla="*/ 1514 h 1898"/>
                <a:gd name="T16" fmla="*/ 949 w 1903"/>
                <a:gd name="T17" fmla="*/ 1536 h 1898"/>
                <a:gd name="T18" fmla="*/ 1097 w 1903"/>
                <a:gd name="T19" fmla="*/ 1511 h 1898"/>
                <a:gd name="T20" fmla="*/ 1200 w 1903"/>
                <a:gd name="T21" fmla="*/ 1433 h 1898"/>
                <a:gd name="T22" fmla="*/ 1209 w 1903"/>
                <a:gd name="T23" fmla="*/ 1384 h 1898"/>
                <a:gd name="T24" fmla="*/ 1163 w 1903"/>
                <a:gd name="T25" fmla="*/ 1384 h 1898"/>
                <a:gd name="T26" fmla="*/ 1076 w 1903"/>
                <a:gd name="T27" fmla="*/ 1415 h 1898"/>
                <a:gd name="T28" fmla="*/ 1033 w 1903"/>
                <a:gd name="T29" fmla="*/ 1394 h 1898"/>
                <a:gd name="T30" fmla="*/ 1024 w 1903"/>
                <a:gd name="T31" fmla="*/ 1328 h 1898"/>
                <a:gd name="T32" fmla="*/ 1104 w 1903"/>
                <a:gd name="T33" fmla="*/ 887 h 1898"/>
                <a:gd name="T34" fmla="*/ 1111 w 1903"/>
                <a:gd name="T35" fmla="*/ 780 h 1898"/>
                <a:gd name="T36" fmla="*/ 1072 w 1903"/>
                <a:gd name="T37" fmla="*/ 744 h 1898"/>
                <a:gd name="T38" fmla="*/ 960 w 1903"/>
                <a:gd name="T39" fmla="*/ 365 h 1898"/>
                <a:gd name="T40" fmla="*/ 863 w 1903"/>
                <a:gd name="T41" fmla="*/ 430 h 1898"/>
                <a:gd name="T42" fmla="*/ 839 w 1903"/>
                <a:gd name="T43" fmla="*/ 549 h 1898"/>
                <a:gd name="T44" fmla="*/ 904 w 1903"/>
                <a:gd name="T45" fmla="*/ 647 h 1898"/>
                <a:gd name="T46" fmla="*/ 1022 w 1903"/>
                <a:gd name="T47" fmla="*/ 671 h 1898"/>
                <a:gd name="T48" fmla="*/ 1118 w 1903"/>
                <a:gd name="T49" fmla="*/ 606 h 1898"/>
                <a:gd name="T50" fmla="*/ 1142 w 1903"/>
                <a:gd name="T51" fmla="*/ 487 h 1898"/>
                <a:gd name="T52" fmla="*/ 1078 w 1903"/>
                <a:gd name="T53" fmla="*/ 389 h 1898"/>
                <a:gd name="T54" fmla="*/ 918 w 1903"/>
                <a:gd name="T55" fmla="*/ 0 h 1898"/>
                <a:gd name="T56" fmla="*/ 1194 w 1903"/>
                <a:gd name="T57" fmla="*/ 30 h 1898"/>
                <a:gd name="T58" fmla="*/ 1453 w 1903"/>
                <a:gd name="T59" fmla="*/ 141 h 1898"/>
                <a:gd name="T60" fmla="*/ 1676 w 1903"/>
                <a:gd name="T61" fmla="*/ 331 h 1898"/>
                <a:gd name="T62" fmla="*/ 1828 w 1903"/>
                <a:gd name="T63" fmla="*/ 575 h 1898"/>
                <a:gd name="T64" fmla="*/ 1898 w 1903"/>
                <a:gd name="T65" fmla="*/ 844 h 1898"/>
                <a:gd name="T66" fmla="*/ 1889 w 1903"/>
                <a:gd name="T67" fmla="*/ 1122 h 1898"/>
                <a:gd name="T68" fmla="*/ 1798 w 1903"/>
                <a:gd name="T69" fmla="*/ 1386 h 1898"/>
                <a:gd name="T70" fmla="*/ 1625 w 1903"/>
                <a:gd name="T71" fmla="*/ 1620 h 1898"/>
                <a:gd name="T72" fmla="*/ 1395 w 1903"/>
                <a:gd name="T73" fmla="*/ 1790 h 1898"/>
                <a:gd name="T74" fmla="*/ 1135 w 1903"/>
                <a:gd name="T75" fmla="*/ 1881 h 1898"/>
                <a:gd name="T76" fmla="*/ 862 w 1903"/>
                <a:gd name="T77" fmla="*/ 1894 h 1898"/>
                <a:gd name="T78" fmla="*/ 596 w 1903"/>
                <a:gd name="T79" fmla="*/ 1829 h 1898"/>
                <a:gd name="T80" fmla="*/ 420 w 1903"/>
                <a:gd name="T81" fmla="*/ 1799 h 1898"/>
                <a:gd name="T82" fmla="*/ 229 w 1903"/>
                <a:gd name="T83" fmla="*/ 1872 h 1898"/>
                <a:gd name="T84" fmla="*/ 63 w 1903"/>
                <a:gd name="T85" fmla="*/ 1876 h 1898"/>
                <a:gd name="T86" fmla="*/ 33 w 1903"/>
                <a:gd name="T87" fmla="*/ 1845 h 1898"/>
                <a:gd name="T88" fmla="*/ 53 w 1903"/>
                <a:gd name="T89" fmla="*/ 1806 h 1898"/>
                <a:gd name="T90" fmla="*/ 174 w 1903"/>
                <a:gd name="T91" fmla="*/ 1707 h 1898"/>
                <a:gd name="T92" fmla="*/ 249 w 1903"/>
                <a:gd name="T93" fmla="*/ 1585 h 1898"/>
                <a:gd name="T94" fmla="*/ 118 w 1903"/>
                <a:gd name="T95" fmla="*/ 1407 h 1898"/>
                <a:gd name="T96" fmla="*/ 23 w 1903"/>
                <a:gd name="T97" fmla="*/ 1154 h 1898"/>
                <a:gd name="T98" fmla="*/ 2 w 1903"/>
                <a:gd name="T99" fmla="*/ 889 h 1898"/>
                <a:gd name="T100" fmla="*/ 57 w 1903"/>
                <a:gd name="T101" fmla="*/ 627 h 1898"/>
                <a:gd name="T102" fmla="*/ 186 w 1903"/>
                <a:gd name="T103" fmla="*/ 385 h 1898"/>
                <a:gd name="T104" fmla="*/ 391 w 1903"/>
                <a:gd name="T105" fmla="*/ 182 h 1898"/>
                <a:gd name="T106" fmla="*/ 644 w 1903"/>
                <a:gd name="T107" fmla="*/ 51 h 1898"/>
                <a:gd name="T108" fmla="*/ 918 w 1903"/>
                <a:gd name="T109" fmla="*/ 0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03" h="1898">
                  <a:moveTo>
                    <a:pt x="760" y="743"/>
                  </a:moveTo>
                  <a:lnTo>
                    <a:pt x="743" y="744"/>
                  </a:lnTo>
                  <a:lnTo>
                    <a:pt x="725" y="746"/>
                  </a:lnTo>
                  <a:lnTo>
                    <a:pt x="711" y="750"/>
                  </a:lnTo>
                  <a:lnTo>
                    <a:pt x="700" y="758"/>
                  </a:lnTo>
                  <a:lnTo>
                    <a:pt x="693" y="767"/>
                  </a:lnTo>
                  <a:lnTo>
                    <a:pt x="690" y="778"/>
                  </a:lnTo>
                  <a:lnTo>
                    <a:pt x="691" y="790"/>
                  </a:lnTo>
                  <a:lnTo>
                    <a:pt x="696" y="800"/>
                  </a:lnTo>
                  <a:lnTo>
                    <a:pt x="705" y="809"/>
                  </a:lnTo>
                  <a:lnTo>
                    <a:pt x="718" y="816"/>
                  </a:lnTo>
                  <a:lnTo>
                    <a:pt x="735" y="821"/>
                  </a:lnTo>
                  <a:lnTo>
                    <a:pt x="752" y="824"/>
                  </a:lnTo>
                  <a:lnTo>
                    <a:pt x="769" y="826"/>
                  </a:lnTo>
                  <a:lnTo>
                    <a:pt x="787" y="830"/>
                  </a:lnTo>
                  <a:lnTo>
                    <a:pt x="801" y="835"/>
                  </a:lnTo>
                  <a:lnTo>
                    <a:pt x="811" y="843"/>
                  </a:lnTo>
                  <a:lnTo>
                    <a:pt x="817" y="854"/>
                  </a:lnTo>
                  <a:lnTo>
                    <a:pt x="821" y="868"/>
                  </a:lnTo>
                  <a:lnTo>
                    <a:pt x="822" y="887"/>
                  </a:lnTo>
                  <a:lnTo>
                    <a:pt x="821" y="896"/>
                  </a:lnTo>
                  <a:lnTo>
                    <a:pt x="820" y="905"/>
                  </a:lnTo>
                  <a:lnTo>
                    <a:pt x="770" y="1195"/>
                  </a:lnTo>
                  <a:lnTo>
                    <a:pt x="756" y="1278"/>
                  </a:lnTo>
                  <a:lnTo>
                    <a:pt x="744" y="1361"/>
                  </a:lnTo>
                  <a:lnTo>
                    <a:pt x="744" y="1389"/>
                  </a:lnTo>
                  <a:lnTo>
                    <a:pt x="749" y="1415"/>
                  </a:lnTo>
                  <a:lnTo>
                    <a:pt x="759" y="1440"/>
                  </a:lnTo>
                  <a:lnTo>
                    <a:pt x="773" y="1463"/>
                  </a:lnTo>
                  <a:lnTo>
                    <a:pt x="790" y="1483"/>
                  </a:lnTo>
                  <a:lnTo>
                    <a:pt x="810" y="1500"/>
                  </a:lnTo>
                  <a:lnTo>
                    <a:pt x="831" y="1514"/>
                  </a:lnTo>
                  <a:lnTo>
                    <a:pt x="852" y="1523"/>
                  </a:lnTo>
                  <a:lnTo>
                    <a:pt x="873" y="1530"/>
                  </a:lnTo>
                  <a:lnTo>
                    <a:pt x="911" y="1534"/>
                  </a:lnTo>
                  <a:lnTo>
                    <a:pt x="949" y="1536"/>
                  </a:lnTo>
                  <a:lnTo>
                    <a:pt x="987" y="1536"/>
                  </a:lnTo>
                  <a:lnTo>
                    <a:pt x="1026" y="1533"/>
                  </a:lnTo>
                  <a:lnTo>
                    <a:pt x="1063" y="1525"/>
                  </a:lnTo>
                  <a:lnTo>
                    <a:pt x="1097" y="1511"/>
                  </a:lnTo>
                  <a:lnTo>
                    <a:pt x="1131" y="1493"/>
                  </a:lnTo>
                  <a:lnTo>
                    <a:pt x="1162" y="1471"/>
                  </a:lnTo>
                  <a:lnTo>
                    <a:pt x="1192" y="1444"/>
                  </a:lnTo>
                  <a:lnTo>
                    <a:pt x="1200" y="1433"/>
                  </a:lnTo>
                  <a:lnTo>
                    <a:pt x="1208" y="1420"/>
                  </a:lnTo>
                  <a:lnTo>
                    <a:pt x="1212" y="1407"/>
                  </a:lnTo>
                  <a:lnTo>
                    <a:pt x="1213" y="1394"/>
                  </a:lnTo>
                  <a:lnTo>
                    <a:pt x="1209" y="1384"/>
                  </a:lnTo>
                  <a:lnTo>
                    <a:pt x="1201" y="1377"/>
                  </a:lnTo>
                  <a:lnTo>
                    <a:pt x="1190" y="1375"/>
                  </a:lnTo>
                  <a:lnTo>
                    <a:pt x="1177" y="1377"/>
                  </a:lnTo>
                  <a:lnTo>
                    <a:pt x="1163" y="1384"/>
                  </a:lnTo>
                  <a:lnTo>
                    <a:pt x="1148" y="1392"/>
                  </a:lnTo>
                  <a:lnTo>
                    <a:pt x="1134" y="1400"/>
                  </a:lnTo>
                  <a:lnTo>
                    <a:pt x="1105" y="1409"/>
                  </a:lnTo>
                  <a:lnTo>
                    <a:pt x="1076" y="1415"/>
                  </a:lnTo>
                  <a:lnTo>
                    <a:pt x="1062" y="1415"/>
                  </a:lnTo>
                  <a:lnTo>
                    <a:pt x="1051" y="1411"/>
                  </a:lnTo>
                  <a:lnTo>
                    <a:pt x="1041" y="1405"/>
                  </a:lnTo>
                  <a:lnTo>
                    <a:pt x="1033" y="1394"/>
                  </a:lnTo>
                  <a:lnTo>
                    <a:pt x="1029" y="1382"/>
                  </a:lnTo>
                  <a:lnTo>
                    <a:pt x="1025" y="1365"/>
                  </a:lnTo>
                  <a:lnTo>
                    <a:pt x="1023" y="1346"/>
                  </a:lnTo>
                  <a:lnTo>
                    <a:pt x="1024" y="1328"/>
                  </a:lnTo>
                  <a:lnTo>
                    <a:pt x="1032" y="1274"/>
                  </a:lnTo>
                  <a:lnTo>
                    <a:pt x="1043" y="1219"/>
                  </a:lnTo>
                  <a:lnTo>
                    <a:pt x="1074" y="1053"/>
                  </a:lnTo>
                  <a:lnTo>
                    <a:pt x="1104" y="887"/>
                  </a:lnTo>
                  <a:lnTo>
                    <a:pt x="1109" y="857"/>
                  </a:lnTo>
                  <a:lnTo>
                    <a:pt x="1112" y="827"/>
                  </a:lnTo>
                  <a:lnTo>
                    <a:pt x="1113" y="797"/>
                  </a:lnTo>
                  <a:lnTo>
                    <a:pt x="1111" y="780"/>
                  </a:lnTo>
                  <a:lnTo>
                    <a:pt x="1106" y="767"/>
                  </a:lnTo>
                  <a:lnTo>
                    <a:pt x="1097" y="757"/>
                  </a:lnTo>
                  <a:lnTo>
                    <a:pt x="1086" y="749"/>
                  </a:lnTo>
                  <a:lnTo>
                    <a:pt x="1072" y="744"/>
                  </a:lnTo>
                  <a:lnTo>
                    <a:pt x="1055" y="743"/>
                  </a:lnTo>
                  <a:lnTo>
                    <a:pt x="760" y="743"/>
                  </a:lnTo>
                  <a:close/>
                  <a:moveTo>
                    <a:pt x="992" y="362"/>
                  </a:moveTo>
                  <a:lnTo>
                    <a:pt x="960" y="365"/>
                  </a:lnTo>
                  <a:lnTo>
                    <a:pt x="932" y="375"/>
                  </a:lnTo>
                  <a:lnTo>
                    <a:pt x="905" y="388"/>
                  </a:lnTo>
                  <a:lnTo>
                    <a:pt x="882" y="407"/>
                  </a:lnTo>
                  <a:lnTo>
                    <a:pt x="863" y="430"/>
                  </a:lnTo>
                  <a:lnTo>
                    <a:pt x="848" y="456"/>
                  </a:lnTo>
                  <a:lnTo>
                    <a:pt x="839" y="485"/>
                  </a:lnTo>
                  <a:lnTo>
                    <a:pt x="836" y="517"/>
                  </a:lnTo>
                  <a:lnTo>
                    <a:pt x="839" y="549"/>
                  </a:lnTo>
                  <a:lnTo>
                    <a:pt x="848" y="578"/>
                  </a:lnTo>
                  <a:lnTo>
                    <a:pt x="862" y="605"/>
                  </a:lnTo>
                  <a:lnTo>
                    <a:pt x="881" y="628"/>
                  </a:lnTo>
                  <a:lnTo>
                    <a:pt x="904" y="647"/>
                  </a:lnTo>
                  <a:lnTo>
                    <a:pt x="930" y="662"/>
                  </a:lnTo>
                  <a:lnTo>
                    <a:pt x="960" y="671"/>
                  </a:lnTo>
                  <a:lnTo>
                    <a:pt x="991" y="674"/>
                  </a:lnTo>
                  <a:lnTo>
                    <a:pt x="1022" y="671"/>
                  </a:lnTo>
                  <a:lnTo>
                    <a:pt x="1051" y="663"/>
                  </a:lnTo>
                  <a:lnTo>
                    <a:pt x="1077" y="648"/>
                  </a:lnTo>
                  <a:lnTo>
                    <a:pt x="1100" y="630"/>
                  </a:lnTo>
                  <a:lnTo>
                    <a:pt x="1118" y="606"/>
                  </a:lnTo>
                  <a:lnTo>
                    <a:pt x="1133" y="580"/>
                  </a:lnTo>
                  <a:lnTo>
                    <a:pt x="1142" y="550"/>
                  </a:lnTo>
                  <a:lnTo>
                    <a:pt x="1145" y="519"/>
                  </a:lnTo>
                  <a:lnTo>
                    <a:pt x="1142" y="487"/>
                  </a:lnTo>
                  <a:lnTo>
                    <a:pt x="1134" y="458"/>
                  </a:lnTo>
                  <a:lnTo>
                    <a:pt x="1119" y="431"/>
                  </a:lnTo>
                  <a:lnTo>
                    <a:pt x="1101" y="409"/>
                  </a:lnTo>
                  <a:lnTo>
                    <a:pt x="1078" y="389"/>
                  </a:lnTo>
                  <a:lnTo>
                    <a:pt x="1052" y="375"/>
                  </a:lnTo>
                  <a:lnTo>
                    <a:pt x="1023" y="365"/>
                  </a:lnTo>
                  <a:lnTo>
                    <a:pt x="992" y="362"/>
                  </a:lnTo>
                  <a:close/>
                  <a:moveTo>
                    <a:pt x="918" y="0"/>
                  </a:moveTo>
                  <a:lnTo>
                    <a:pt x="987" y="0"/>
                  </a:lnTo>
                  <a:lnTo>
                    <a:pt x="1056" y="5"/>
                  </a:lnTo>
                  <a:lnTo>
                    <a:pt x="1125" y="15"/>
                  </a:lnTo>
                  <a:lnTo>
                    <a:pt x="1194" y="30"/>
                  </a:lnTo>
                  <a:lnTo>
                    <a:pt x="1261" y="51"/>
                  </a:lnTo>
                  <a:lnTo>
                    <a:pt x="1326" y="75"/>
                  </a:lnTo>
                  <a:lnTo>
                    <a:pt x="1391" y="105"/>
                  </a:lnTo>
                  <a:lnTo>
                    <a:pt x="1453" y="141"/>
                  </a:lnTo>
                  <a:lnTo>
                    <a:pt x="1513" y="182"/>
                  </a:lnTo>
                  <a:lnTo>
                    <a:pt x="1570" y="227"/>
                  </a:lnTo>
                  <a:lnTo>
                    <a:pt x="1625" y="278"/>
                  </a:lnTo>
                  <a:lnTo>
                    <a:pt x="1676" y="331"/>
                  </a:lnTo>
                  <a:lnTo>
                    <a:pt x="1721" y="389"/>
                  </a:lnTo>
                  <a:lnTo>
                    <a:pt x="1761" y="449"/>
                  </a:lnTo>
                  <a:lnTo>
                    <a:pt x="1798" y="511"/>
                  </a:lnTo>
                  <a:lnTo>
                    <a:pt x="1828" y="575"/>
                  </a:lnTo>
                  <a:lnTo>
                    <a:pt x="1852" y="641"/>
                  </a:lnTo>
                  <a:lnTo>
                    <a:pt x="1873" y="708"/>
                  </a:lnTo>
                  <a:lnTo>
                    <a:pt x="1889" y="776"/>
                  </a:lnTo>
                  <a:lnTo>
                    <a:pt x="1898" y="844"/>
                  </a:lnTo>
                  <a:lnTo>
                    <a:pt x="1903" y="913"/>
                  </a:lnTo>
                  <a:lnTo>
                    <a:pt x="1903" y="984"/>
                  </a:lnTo>
                  <a:lnTo>
                    <a:pt x="1898" y="1053"/>
                  </a:lnTo>
                  <a:lnTo>
                    <a:pt x="1889" y="1122"/>
                  </a:lnTo>
                  <a:lnTo>
                    <a:pt x="1873" y="1189"/>
                  </a:lnTo>
                  <a:lnTo>
                    <a:pt x="1852" y="1256"/>
                  </a:lnTo>
                  <a:lnTo>
                    <a:pt x="1828" y="1322"/>
                  </a:lnTo>
                  <a:lnTo>
                    <a:pt x="1798" y="1386"/>
                  </a:lnTo>
                  <a:lnTo>
                    <a:pt x="1761" y="1448"/>
                  </a:lnTo>
                  <a:lnTo>
                    <a:pt x="1721" y="1508"/>
                  </a:lnTo>
                  <a:lnTo>
                    <a:pt x="1676" y="1566"/>
                  </a:lnTo>
                  <a:lnTo>
                    <a:pt x="1625" y="1620"/>
                  </a:lnTo>
                  <a:lnTo>
                    <a:pt x="1571" y="1670"/>
                  </a:lnTo>
                  <a:lnTo>
                    <a:pt x="1515" y="1714"/>
                  </a:lnTo>
                  <a:lnTo>
                    <a:pt x="1456" y="1755"/>
                  </a:lnTo>
                  <a:lnTo>
                    <a:pt x="1395" y="1790"/>
                  </a:lnTo>
                  <a:lnTo>
                    <a:pt x="1332" y="1820"/>
                  </a:lnTo>
                  <a:lnTo>
                    <a:pt x="1267" y="1844"/>
                  </a:lnTo>
                  <a:lnTo>
                    <a:pt x="1202" y="1865"/>
                  </a:lnTo>
                  <a:lnTo>
                    <a:pt x="1135" y="1881"/>
                  </a:lnTo>
                  <a:lnTo>
                    <a:pt x="1066" y="1891"/>
                  </a:lnTo>
                  <a:lnTo>
                    <a:pt x="998" y="1897"/>
                  </a:lnTo>
                  <a:lnTo>
                    <a:pt x="930" y="1898"/>
                  </a:lnTo>
                  <a:lnTo>
                    <a:pt x="862" y="1894"/>
                  </a:lnTo>
                  <a:lnTo>
                    <a:pt x="795" y="1885"/>
                  </a:lnTo>
                  <a:lnTo>
                    <a:pt x="727" y="1871"/>
                  </a:lnTo>
                  <a:lnTo>
                    <a:pt x="661" y="1853"/>
                  </a:lnTo>
                  <a:lnTo>
                    <a:pt x="596" y="1829"/>
                  </a:lnTo>
                  <a:lnTo>
                    <a:pt x="532" y="1800"/>
                  </a:lnTo>
                  <a:lnTo>
                    <a:pt x="471" y="1767"/>
                  </a:lnTo>
                  <a:lnTo>
                    <a:pt x="469" y="1766"/>
                  </a:lnTo>
                  <a:lnTo>
                    <a:pt x="420" y="1799"/>
                  </a:lnTo>
                  <a:lnTo>
                    <a:pt x="372" y="1825"/>
                  </a:lnTo>
                  <a:lnTo>
                    <a:pt x="323" y="1847"/>
                  </a:lnTo>
                  <a:lnTo>
                    <a:pt x="275" y="1862"/>
                  </a:lnTo>
                  <a:lnTo>
                    <a:pt x="229" y="1872"/>
                  </a:lnTo>
                  <a:lnTo>
                    <a:pt x="184" y="1879"/>
                  </a:lnTo>
                  <a:lnTo>
                    <a:pt x="141" y="1882"/>
                  </a:lnTo>
                  <a:lnTo>
                    <a:pt x="101" y="1881"/>
                  </a:lnTo>
                  <a:lnTo>
                    <a:pt x="63" y="1876"/>
                  </a:lnTo>
                  <a:lnTo>
                    <a:pt x="52" y="1872"/>
                  </a:lnTo>
                  <a:lnTo>
                    <a:pt x="43" y="1865"/>
                  </a:lnTo>
                  <a:lnTo>
                    <a:pt x="37" y="1856"/>
                  </a:lnTo>
                  <a:lnTo>
                    <a:pt x="33" y="1845"/>
                  </a:lnTo>
                  <a:lnTo>
                    <a:pt x="33" y="1834"/>
                  </a:lnTo>
                  <a:lnTo>
                    <a:pt x="37" y="1824"/>
                  </a:lnTo>
                  <a:lnTo>
                    <a:pt x="43" y="1814"/>
                  </a:lnTo>
                  <a:lnTo>
                    <a:pt x="53" y="1806"/>
                  </a:lnTo>
                  <a:lnTo>
                    <a:pt x="88" y="1787"/>
                  </a:lnTo>
                  <a:lnTo>
                    <a:pt x="120" y="1763"/>
                  </a:lnTo>
                  <a:lnTo>
                    <a:pt x="149" y="1736"/>
                  </a:lnTo>
                  <a:lnTo>
                    <a:pt x="174" y="1707"/>
                  </a:lnTo>
                  <a:lnTo>
                    <a:pt x="197" y="1677"/>
                  </a:lnTo>
                  <a:lnTo>
                    <a:pt x="216" y="1646"/>
                  </a:lnTo>
                  <a:lnTo>
                    <a:pt x="234" y="1615"/>
                  </a:lnTo>
                  <a:lnTo>
                    <a:pt x="249" y="1585"/>
                  </a:lnTo>
                  <a:lnTo>
                    <a:pt x="239" y="1578"/>
                  </a:lnTo>
                  <a:lnTo>
                    <a:pt x="194" y="1523"/>
                  </a:lnTo>
                  <a:lnTo>
                    <a:pt x="154" y="1467"/>
                  </a:lnTo>
                  <a:lnTo>
                    <a:pt x="118" y="1407"/>
                  </a:lnTo>
                  <a:lnTo>
                    <a:pt x="87" y="1346"/>
                  </a:lnTo>
                  <a:lnTo>
                    <a:pt x="61" y="1283"/>
                  </a:lnTo>
                  <a:lnTo>
                    <a:pt x="40" y="1219"/>
                  </a:lnTo>
                  <a:lnTo>
                    <a:pt x="23" y="1154"/>
                  </a:lnTo>
                  <a:lnTo>
                    <a:pt x="11" y="1088"/>
                  </a:lnTo>
                  <a:lnTo>
                    <a:pt x="3" y="1022"/>
                  </a:lnTo>
                  <a:lnTo>
                    <a:pt x="0" y="955"/>
                  </a:lnTo>
                  <a:lnTo>
                    <a:pt x="2" y="889"/>
                  </a:lnTo>
                  <a:lnTo>
                    <a:pt x="10" y="822"/>
                  </a:lnTo>
                  <a:lnTo>
                    <a:pt x="20" y="756"/>
                  </a:lnTo>
                  <a:lnTo>
                    <a:pt x="37" y="691"/>
                  </a:lnTo>
                  <a:lnTo>
                    <a:pt x="57" y="627"/>
                  </a:lnTo>
                  <a:lnTo>
                    <a:pt x="82" y="564"/>
                  </a:lnTo>
                  <a:lnTo>
                    <a:pt x="112" y="502"/>
                  </a:lnTo>
                  <a:lnTo>
                    <a:pt x="147" y="443"/>
                  </a:lnTo>
                  <a:lnTo>
                    <a:pt x="186" y="385"/>
                  </a:lnTo>
                  <a:lnTo>
                    <a:pt x="231" y="330"/>
                  </a:lnTo>
                  <a:lnTo>
                    <a:pt x="280" y="278"/>
                  </a:lnTo>
                  <a:lnTo>
                    <a:pt x="334" y="227"/>
                  </a:lnTo>
                  <a:lnTo>
                    <a:pt x="391" y="182"/>
                  </a:lnTo>
                  <a:lnTo>
                    <a:pt x="451" y="141"/>
                  </a:lnTo>
                  <a:lnTo>
                    <a:pt x="514" y="105"/>
                  </a:lnTo>
                  <a:lnTo>
                    <a:pt x="578" y="75"/>
                  </a:lnTo>
                  <a:lnTo>
                    <a:pt x="644" y="51"/>
                  </a:lnTo>
                  <a:lnTo>
                    <a:pt x="711" y="30"/>
                  </a:lnTo>
                  <a:lnTo>
                    <a:pt x="779" y="15"/>
                  </a:lnTo>
                  <a:lnTo>
                    <a:pt x="848" y="5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567680" y="3347687"/>
            <a:ext cx="1056640" cy="1043504"/>
            <a:chOff x="819150" y="-1422400"/>
            <a:chExt cx="766763" cy="757237"/>
          </a:xfrm>
          <a:solidFill>
            <a:schemeClr val="accent1"/>
          </a:solidFill>
        </p:grpSpPr>
        <p:sp>
          <p:nvSpPr>
            <p:cNvPr id="165" name="Freeform 590"/>
            <p:cNvSpPr>
              <a:spLocks noEditPoints="1"/>
            </p:cNvSpPr>
            <p:nvPr/>
          </p:nvSpPr>
          <p:spPr bwMode="auto">
            <a:xfrm>
              <a:off x="1168400" y="-1077913"/>
              <a:ext cx="417513" cy="412750"/>
            </a:xfrm>
            <a:custGeom>
              <a:avLst/>
              <a:gdLst>
                <a:gd name="T0" fmla="*/ 639 w 1839"/>
                <a:gd name="T1" fmla="*/ 284 h 1819"/>
                <a:gd name="T2" fmla="*/ 497 w 1839"/>
                <a:gd name="T3" fmla="*/ 345 h 1819"/>
                <a:gd name="T4" fmla="*/ 378 w 1839"/>
                <a:gd name="T5" fmla="*/ 451 h 1819"/>
                <a:gd name="T6" fmla="*/ 301 w 1839"/>
                <a:gd name="T7" fmla="*/ 585 h 1819"/>
                <a:gd name="T8" fmla="*/ 270 w 1839"/>
                <a:gd name="T9" fmla="*/ 732 h 1819"/>
                <a:gd name="T10" fmla="*/ 286 w 1839"/>
                <a:gd name="T11" fmla="*/ 881 h 1819"/>
                <a:gd name="T12" fmla="*/ 347 w 1839"/>
                <a:gd name="T13" fmla="*/ 1022 h 1819"/>
                <a:gd name="T14" fmla="*/ 455 w 1839"/>
                <a:gd name="T15" fmla="*/ 1140 h 1819"/>
                <a:gd name="T16" fmla="*/ 591 w 1839"/>
                <a:gd name="T17" fmla="*/ 1216 h 1819"/>
                <a:gd name="T18" fmla="*/ 740 w 1839"/>
                <a:gd name="T19" fmla="*/ 1246 h 1819"/>
                <a:gd name="T20" fmla="*/ 891 w 1839"/>
                <a:gd name="T21" fmla="*/ 1231 h 1819"/>
                <a:gd name="T22" fmla="*/ 1033 w 1839"/>
                <a:gd name="T23" fmla="*/ 1170 h 1819"/>
                <a:gd name="T24" fmla="*/ 1152 w 1839"/>
                <a:gd name="T25" fmla="*/ 1064 h 1819"/>
                <a:gd name="T26" fmla="*/ 1229 w 1839"/>
                <a:gd name="T27" fmla="*/ 930 h 1819"/>
                <a:gd name="T28" fmla="*/ 1260 w 1839"/>
                <a:gd name="T29" fmla="*/ 782 h 1819"/>
                <a:gd name="T30" fmla="*/ 1244 w 1839"/>
                <a:gd name="T31" fmla="*/ 633 h 1819"/>
                <a:gd name="T32" fmla="*/ 1183 w 1839"/>
                <a:gd name="T33" fmla="*/ 493 h 1819"/>
                <a:gd name="T34" fmla="*/ 1076 w 1839"/>
                <a:gd name="T35" fmla="*/ 375 h 1819"/>
                <a:gd name="T36" fmla="*/ 939 w 1839"/>
                <a:gd name="T37" fmla="*/ 299 h 1819"/>
                <a:gd name="T38" fmla="*/ 790 w 1839"/>
                <a:gd name="T39" fmla="*/ 268 h 1819"/>
                <a:gd name="T40" fmla="*/ 858 w 1839"/>
                <a:gd name="T41" fmla="*/ 6 h 1819"/>
                <a:gd name="T42" fmla="*/ 1038 w 1839"/>
                <a:gd name="T43" fmla="*/ 49 h 1819"/>
                <a:gd name="T44" fmla="*/ 1207 w 1839"/>
                <a:gd name="T45" fmla="*/ 138 h 1819"/>
                <a:gd name="T46" fmla="*/ 1350 w 1839"/>
                <a:gd name="T47" fmla="*/ 268 h 1819"/>
                <a:gd name="T48" fmla="*/ 1454 w 1839"/>
                <a:gd name="T49" fmla="*/ 425 h 1819"/>
                <a:gd name="T50" fmla="*/ 1513 w 1839"/>
                <a:gd name="T51" fmla="*/ 598 h 1819"/>
                <a:gd name="T52" fmla="*/ 1530 w 1839"/>
                <a:gd name="T53" fmla="*/ 778 h 1819"/>
                <a:gd name="T54" fmla="*/ 1502 w 1839"/>
                <a:gd name="T55" fmla="*/ 956 h 1819"/>
                <a:gd name="T56" fmla="*/ 1760 w 1839"/>
                <a:gd name="T57" fmla="*/ 1368 h 1819"/>
                <a:gd name="T58" fmla="*/ 1818 w 1839"/>
                <a:gd name="T59" fmla="*/ 1454 h 1819"/>
                <a:gd name="T60" fmla="*/ 1839 w 1839"/>
                <a:gd name="T61" fmla="*/ 1555 h 1819"/>
                <a:gd name="T62" fmla="*/ 1818 w 1839"/>
                <a:gd name="T63" fmla="*/ 1656 h 1819"/>
                <a:gd name="T64" fmla="*/ 1760 w 1839"/>
                <a:gd name="T65" fmla="*/ 1743 h 1819"/>
                <a:gd name="T66" fmla="*/ 1663 w 1839"/>
                <a:gd name="T67" fmla="*/ 1804 h 1819"/>
                <a:gd name="T68" fmla="*/ 1553 w 1839"/>
                <a:gd name="T69" fmla="*/ 1819 h 1819"/>
                <a:gd name="T70" fmla="*/ 1445 w 1839"/>
                <a:gd name="T71" fmla="*/ 1788 h 1819"/>
                <a:gd name="T72" fmla="*/ 1082 w 1839"/>
                <a:gd name="T73" fmla="*/ 1446 h 1819"/>
                <a:gd name="T74" fmla="*/ 907 w 1839"/>
                <a:gd name="T75" fmla="*/ 1501 h 1819"/>
                <a:gd name="T76" fmla="*/ 725 w 1839"/>
                <a:gd name="T77" fmla="*/ 1513 h 1819"/>
                <a:gd name="T78" fmla="*/ 545 w 1839"/>
                <a:gd name="T79" fmla="*/ 1482 h 1819"/>
                <a:gd name="T80" fmla="*/ 375 w 1839"/>
                <a:gd name="T81" fmla="*/ 1409 h 1819"/>
                <a:gd name="T82" fmla="*/ 224 w 1839"/>
                <a:gd name="T83" fmla="*/ 1293 h 1819"/>
                <a:gd name="T84" fmla="*/ 105 w 1839"/>
                <a:gd name="T85" fmla="*/ 1141 h 1819"/>
                <a:gd name="T86" fmla="*/ 30 w 1839"/>
                <a:gd name="T87" fmla="*/ 970 h 1819"/>
                <a:gd name="T88" fmla="*/ 0 w 1839"/>
                <a:gd name="T89" fmla="*/ 787 h 1819"/>
                <a:gd name="T90" fmla="*/ 15 w 1839"/>
                <a:gd name="T91" fmla="*/ 604 h 1819"/>
                <a:gd name="T92" fmla="*/ 74 w 1839"/>
                <a:gd name="T93" fmla="*/ 429 h 1819"/>
                <a:gd name="T94" fmla="*/ 179 w 1839"/>
                <a:gd name="T95" fmla="*/ 270 h 1819"/>
                <a:gd name="T96" fmla="*/ 323 w 1839"/>
                <a:gd name="T97" fmla="*/ 138 h 1819"/>
                <a:gd name="T98" fmla="*/ 491 w 1839"/>
                <a:gd name="T99" fmla="*/ 49 h 1819"/>
                <a:gd name="T100" fmla="*/ 672 w 1839"/>
                <a:gd name="T101" fmla="*/ 6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9" h="1819">
                  <a:moveTo>
                    <a:pt x="740" y="268"/>
                  </a:moveTo>
                  <a:lnTo>
                    <a:pt x="689" y="273"/>
                  </a:lnTo>
                  <a:lnTo>
                    <a:pt x="639" y="284"/>
                  </a:lnTo>
                  <a:lnTo>
                    <a:pt x="591" y="299"/>
                  </a:lnTo>
                  <a:lnTo>
                    <a:pt x="544" y="319"/>
                  </a:lnTo>
                  <a:lnTo>
                    <a:pt x="497" y="345"/>
                  </a:lnTo>
                  <a:lnTo>
                    <a:pt x="455" y="375"/>
                  </a:lnTo>
                  <a:lnTo>
                    <a:pt x="415" y="410"/>
                  </a:lnTo>
                  <a:lnTo>
                    <a:pt x="378" y="451"/>
                  </a:lnTo>
                  <a:lnTo>
                    <a:pt x="347" y="493"/>
                  </a:lnTo>
                  <a:lnTo>
                    <a:pt x="322" y="538"/>
                  </a:lnTo>
                  <a:lnTo>
                    <a:pt x="301" y="585"/>
                  </a:lnTo>
                  <a:lnTo>
                    <a:pt x="286" y="633"/>
                  </a:lnTo>
                  <a:lnTo>
                    <a:pt x="276" y="682"/>
                  </a:lnTo>
                  <a:lnTo>
                    <a:pt x="270" y="732"/>
                  </a:lnTo>
                  <a:lnTo>
                    <a:pt x="270" y="782"/>
                  </a:lnTo>
                  <a:lnTo>
                    <a:pt x="276" y="832"/>
                  </a:lnTo>
                  <a:lnTo>
                    <a:pt x="286" y="881"/>
                  </a:lnTo>
                  <a:lnTo>
                    <a:pt x="301" y="930"/>
                  </a:lnTo>
                  <a:lnTo>
                    <a:pt x="322" y="977"/>
                  </a:lnTo>
                  <a:lnTo>
                    <a:pt x="347" y="1022"/>
                  </a:lnTo>
                  <a:lnTo>
                    <a:pt x="378" y="1064"/>
                  </a:lnTo>
                  <a:lnTo>
                    <a:pt x="415" y="1104"/>
                  </a:lnTo>
                  <a:lnTo>
                    <a:pt x="455" y="1140"/>
                  </a:lnTo>
                  <a:lnTo>
                    <a:pt x="497" y="1170"/>
                  </a:lnTo>
                  <a:lnTo>
                    <a:pt x="544" y="1195"/>
                  </a:lnTo>
                  <a:lnTo>
                    <a:pt x="591" y="1216"/>
                  </a:lnTo>
                  <a:lnTo>
                    <a:pt x="639" y="1231"/>
                  </a:lnTo>
                  <a:lnTo>
                    <a:pt x="689" y="1241"/>
                  </a:lnTo>
                  <a:lnTo>
                    <a:pt x="740" y="1246"/>
                  </a:lnTo>
                  <a:lnTo>
                    <a:pt x="790" y="1246"/>
                  </a:lnTo>
                  <a:lnTo>
                    <a:pt x="841" y="1241"/>
                  </a:lnTo>
                  <a:lnTo>
                    <a:pt x="891" y="1231"/>
                  </a:lnTo>
                  <a:lnTo>
                    <a:pt x="939" y="1216"/>
                  </a:lnTo>
                  <a:lnTo>
                    <a:pt x="986" y="1195"/>
                  </a:lnTo>
                  <a:lnTo>
                    <a:pt x="1033" y="1170"/>
                  </a:lnTo>
                  <a:lnTo>
                    <a:pt x="1076" y="1140"/>
                  </a:lnTo>
                  <a:lnTo>
                    <a:pt x="1115" y="1104"/>
                  </a:lnTo>
                  <a:lnTo>
                    <a:pt x="1152" y="1064"/>
                  </a:lnTo>
                  <a:lnTo>
                    <a:pt x="1183" y="1022"/>
                  </a:lnTo>
                  <a:lnTo>
                    <a:pt x="1208" y="977"/>
                  </a:lnTo>
                  <a:lnTo>
                    <a:pt x="1229" y="930"/>
                  </a:lnTo>
                  <a:lnTo>
                    <a:pt x="1244" y="881"/>
                  </a:lnTo>
                  <a:lnTo>
                    <a:pt x="1254" y="832"/>
                  </a:lnTo>
                  <a:lnTo>
                    <a:pt x="1260" y="782"/>
                  </a:lnTo>
                  <a:lnTo>
                    <a:pt x="1260" y="732"/>
                  </a:lnTo>
                  <a:lnTo>
                    <a:pt x="1254" y="682"/>
                  </a:lnTo>
                  <a:lnTo>
                    <a:pt x="1244" y="633"/>
                  </a:lnTo>
                  <a:lnTo>
                    <a:pt x="1229" y="585"/>
                  </a:lnTo>
                  <a:lnTo>
                    <a:pt x="1208" y="538"/>
                  </a:lnTo>
                  <a:lnTo>
                    <a:pt x="1183" y="493"/>
                  </a:lnTo>
                  <a:lnTo>
                    <a:pt x="1152" y="451"/>
                  </a:lnTo>
                  <a:lnTo>
                    <a:pt x="1115" y="410"/>
                  </a:lnTo>
                  <a:lnTo>
                    <a:pt x="1076" y="375"/>
                  </a:lnTo>
                  <a:lnTo>
                    <a:pt x="1033" y="345"/>
                  </a:lnTo>
                  <a:lnTo>
                    <a:pt x="986" y="319"/>
                  </a:lnTo>
                  <a:lnTo>
                    <a:pt x="939" y="299"/>
                  </a:lnTo>
                  <a:lnTo>
                    <a:pt x="891" y="284"/>
                  </a:lnTo>
                  <a:lnTo>
                    <a:pt x="841" y="273"/>
                  </a:lnTo>
                  <a:lnTo>
                    <a:pt x="790" y="268"/>
                  </a:lnTo>
                  <a:lnTo>
                    <a:pt x="740" y="268"/>
                  </a:lnTo>
                  <a:close/>
                  <a:moveTo>
                    <a:pt x="796" y="0"/>
                  </a:moveTo>
                  <a:lnTo>
                    <a:pt x="858" y="6"/>
                  </a:lnTo>
                  <a:lnTo>
                    <a:pt x="919" y="16"/>
                  </a:lnTo>
                  <a:lnTo>
                    <a:pt x="980" y="30"/>
                  </a:lnTo>
                  <a:lnTo>
                    <a:pt x="1038" y="49"/>
                  </a:lnTo>
                  <a:lnTo>
                    <a:pt x="1097" y="74"/>
                  </a:lnTo>
                  <a:lnTo>
                    <a:pt x="1153" y="104"/>
                  </a:lnTo>
                  <a:lnTo>
                    <a:pt x="1207" y="138"/>
                  </a:lnTo>
                  <a:lnTo>
                    <a:pt x="1257" y="177"/>
                  </a:lnTo>
                  <a:lnTo>
                    <a:pt x="1306" y="221"/>
                  </a:lnTo>
                  <a:lnTo>
                    <a:pt x="1350" y="268"/>
                  </a:lnTo>
                  <a:lnTo>
                    <a:pt x="1390" y="319"/>
                  </a:lnTo>
                  <a:lnTo>
                    <a:pt x="1424" y="371"/>
                  </a:lnTo>
                  <a:lnTo>
                    <a:pt x="1454" y="425"/>
                  </a:lnTo>
                  <a:lnTo>
                    <a:pt x="1478" y="481"/>
                  </a:lnTo>
                  <a:lnTo>
                    <a:pt x="1498" y="539"/>
                  </a:lnTo>
                  <a:lnTo>
                    <a:pt x="1513" y="598"/>
                  </a:lnTo>
                  <a:lnTo>
                    <a:pt x="1523" y="658"/>
                  </a:lnTo>
                  <a:lnTo>
                    <a:pt x="1528" y="718"/>
                  </a:lnTo>
                  <a:lnTo>
                    <a:pt x="1530" y="778"/>
                  </a:lnTo>
                  <a:lnTo>
                    <a:pt x="1525" y="838"/>
                  </a:lnTo>
                  <a:lnTo>
                    <a:pt x="1516" y="898"/>
                  </a:lnTo>
                  <a:lnTo>
                    <a:pt x="1502" y="956"/>
                  </a:lnTo>
                  <a:lnTo>
                    <a:pt x="1483" y="1014"/>
                  </a:lnTo>
                  <a:lnTo>
                    <a:pt x="1460" y="1071"/>
                  </a:lnTo>
                  <a:lnTo>
                    <a:pt x="1760" y="1368"/>
                  </a:lnTo>
                  <a:lnTo>
                    <a:pt x="1784" y="1394"/>
                  </a:lnTo>
                  <a:lnTo>
                    <a:pt x="1803" y="1423"/>
                  </a:lnTo>
                  <a:lnTo>
                    <a:pt x="1818" y="1454"/>
                  </a:lnTo>
                  <a:lnTo>
                    <a:pt x="1830" y="1486"/>
                  </a:lnTo>
                  <a:lnTo>
                    <a:pt x="1837" y="1520"/>
                  </a:lnTo>
                  <a:lnTo>
                    <a:pt x="1839" y="1555"/>
                  </a:lnTo>
                  <a:lnTo>
                    <a:pt x="1837" y="1590"/>
                  </a:lnTo>
                  <a:lnTo>
                    <a:pt x="1830" y="1624"/>
                  </a:lnTo>
                  <a:lnTo>
                    <a:pt x="1818" y="1656"/>
                  </a:lnTo>
                  <a:lnTo>
                    <a:pt x="1803" y="1687"/>
                  </a:lnTo>
                  <a:lnTo>
                    <a:pt x="1784" y="1716"/>
                  </a:lnTo>
                  <a:lnTo>
                    <a:pt x="1760" y="1743"/>
                  </a:lnTo>
                  <a:lnTo>
                    <a:pt x="1730" y="1768"/>
                  </a:lnTo>
                  <a:lnTo>
                    <a:pt x="1698" y="1788"/>
                  </a:lnTo>
                  <a:lnTo>
                    <a:pt x="1663" y="1804"/>
                  </a:lnTo>
                  <a:lnTo>
                    <a:pt x="1626" y="1815"/>
                  </a:lnTo>
                  <a:lnTo>
                    <a:pt x="1590" y="1819"/>
                  </a:lnTo>
                  <a:lnTo>
                    <a:pt x="1553" y="1819"/>
                  </a:lnTo>
                  <a:lnTo>
                    <a:pt x="1515" y="1815"/>
                  </a:lnTo>
                  <a:lnTo>
                    <a:pt x="1479" y="1804"/>
                  </a:lnTo>
                  <a:lnTo>
                    <a:pt x="1445" y="1788"/>
                  </a:lnTo>
                  <a:lnTo>
                    <a:pt x="1412" y="1768"/>
                  </a:lnTo>
                  <a:lnTo>
                    <a:pt x="1382" y="1743"/>
                  </a:lnTo>
                  <a:lnTo>
                    <a:pt x="1082" y="1446"/>
                  </a:lnTo>
                  <a:lnTo>
                    <a:pt x="1025" y="1469"/>
                  </a:lnTo>
                  <a:lnTo>
                    <a:pt x="967" y="1487"/>
                  </a:lnTo>
                  <a:lnTo>
                    <a:pt x="907" y="1501"/>
                  </a:lnTo>
                  <a:lnTo>
                    <a:pt x="847" y="1509"/>
                  </a:lnTo>
                  <a:lnTo>
                    <a:pt x="786" y="1514"/>
                  </a:lnTo>
                  <a:lnTo>
                    <a:pt x="725" y="1513"/>
                  </a:lnTo>
                  <a:lnTo>
                    <a:pt x="665" y="1508"/>
                  </a:lnTo>
                  <a:lnTo>
                    <a:pt x="604" y="1497"/>
                  </a:lnTo>
                  <a:lnTo>
                    <a:pt x="545" y="1482"/>
                  </a:lnTo>
                  <a:lnTo>
                    <a:pt x="486" y="1462"/>
                  </a:lnTo>
                  <a:lnTo>
                    <a:pt x="430" y="1438"/>
                  </a:lnTo>
                  <a:lnTo>
                    <a:pt x="375" y="1409"/>
                  </a:lnTo>
                  <a:lnTo>
                    <a:pt x="322" y="1375"/>
                  </a:lnTo>
                  <a:lnTo>
                    <a:pt x="271" y="1336"/>
                  </a:lnTo>
                  <a:lnTo>
                    <a:pt x="224" y="1293"/>
                  </a:lnTo>
                  <a:lnTo>
                    <a:pt x="179" y="1244"/>
                  </a:lnTo>
                  <a:lnTo>
                    <a:pt x="139" y="1194"/>
                  </a:lnTo>
                  <a:lnTo>
                    <a:pt x="105" y="1141"/>
                  </a:lnTo>
                  <a:lnTo>
                    <a:pt x="75" y="1085"/>
                  </a:lnTo>
                  <a:lnTo>
                    <a:pt x="50" y="1027"/>
                  </a:lnTo>
                  <a:lnTo>
                    <a:pt x="30" y="970"/>
                  </a:lnTo>
                  <a:lnTo>
                    <a:pt x="15" y="910"/>
                  </a:lnTo>
                  <a:lnTo>
                    <a:pt x="5" y="849"/>
                  </a:lnTo>
                  <a:lnTo>
                    <a:pt x="0" y="787"/>
                  </a:lnTo>
                  <a:lnTo>
                    <a:pt x="0" y="726"/>
                  </a:lnTo>
                  <a:lnTo>
                    <a:pt x="5" y="665"/>
                  </a:lnTo>
                  <a:lnTo>
                    <a:pt x="15" y="604"/>
                  </a:lnTo>
                  <a:lnTo>
                    <a:pt x="30" y="545"/>
                  </a:lnTo>
                  <a:lnTo>
                    <a:pt x="50" y="487"/>
                  </a:lnTo>
                  <a:lnTo>
                    <a:pt x="74" y="429"/>
                  </a:lnTo>
                  <a:lnTo>
                    <a:pt x="104" y="374"/>
                  </a:lnTo>
                  <a:lnTo>
                    <a:pt x="139" y="321"/>
                  </a:lnTo>
                  <a:lnTo>
                    <a:pt x="179" y="270"/>
                  </a:lnTo>
                  <a:lnTo>
                    <a:pt x="223" y="222"/>
                  </a:lnTo>
                  <a:lnTo>
                    <a:pt x="271" y="177"/>
                  </a:lnTo>
                  <a:lnTo>
                    <a:pt x="323" y="138"/>
                  </a:lnTo>
                  <a:lnTo>
                    <a:pt x="377" y="104"/>
                  </a:lnTo>
                  <a:lnTo>
                    <a:pt x="433" y="74"/>
                  </a:lnTo>
                  <a:lnTo>
                    <a:pt x="491" y="49"/>
                  </a:lnTo>
                  <a:lnTo>
                    <a:pt x="550" y="30"/>
                  </a:lnTo>
                  <a:lnTo>
                    <a:pt x="611" y="16"/>
                  </a:lnTo>
                  <a:lnTo>
                    <a:pt x="672" y="6"/>
                  </a:lnTo>
                  <a:lnTo>
                    <a:pt x="734" y="0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6" name="Freeform 591"/>
            <p:cNvSpPr>
              <a:spLocks/>
            </p:cNvSpPr>
            <p:nvPr/>
          </p:nvSpPr>
          <p:spPr bwMode="auto">
            <a:xfrm>
              <a:off x="1204913" y="-1346200"/>
              <a:ext cx="374650" cy="474663"/>
            </a:xfrm>
            <a:custGeom>
              <a:avLst/>
              <a:gdLst>
                <a:gd name="T0" fmla="*/ 503 w 1655"/>
                <a:gd name="T1" fmla="*/ 30 h 2089"/>
                <a:gd name="T2" fmla="*/ 679 w 1655"/>
                <a:gd name="T3" fmla="*/ 255 h 2089"/>
                <a:gd name="T4" fmla="*/ 922 w 1655"/>
                <a:gd name="T5" fmla="*/ 543 h 2089"/>
                <a:gd name="T6" fmla="*/ 1053 w 1655"/>
                <a:gd name="T7" fmla="*/ 442 h 2089"/>
                <a:gd name="T8" fmla="*/ 1370 w 1655"/>
                <a:gd name="T9" fmla="*/ 402 h 2089"/>
                <a:gd name="T10" fmla="*/ 1470 w 1655"/>
                <a:gd name="T11" fmla="*/ 566 h 2089"/>
                <a:gd name="T12" fmla="*/ 1548 w 1655"/>
                <a:gd name="T13" fmla="*/ 743 h 2089"/>
                <a:gd name="T14" fmla="*/ 1606 w 1655"/>
                <a:gd name="T15" fmla="*/ 929 h 2089"/>
                <a:gd name="T16" fmla="*/ 1643 w 1655"/>
                <a:gd name="T17" fmla="*/ 1125 h 2089"/>
                <a:gd name="T18" fmla="*/ 1655 w 1655"/>
                <a:gd name="T19" fmla="*/ 1326 h 2089"/>
                <a:gd name="T20" fmla="*/ 1643 w 1655"/>
                <a:gd name="T21" fmla="*/ 1530 h 2089"/>
                <a:gd name="T22" fmla="*/ 1605 w 1655"/>
                <a:gd name="T23" fmla="*/ 1725 h 2089"/>
                <a:gd name="T24" fmla="*/ 1546 w 1655"/>
                <a:gd name="T25" fmla="*/ 1913 h 2089"/>
                <a:gd name="T26" fmla="*/ 1466 w 1655"/>
                <a:gd name="T27" fmla="*/ 2089 h 2089"/>
                <a:gd name="T28" fmla="*/ 1480 w 1655"/>
                <a:gd name="T29" fmla="*/ 1951 h 2089"/>
                <a:gd name="T30" fmla="*/ 1471 w 1655"/>
                <a:gd name="T31" fmla="*/ 1814 h 2089"/>
                <a:gd name="T32" fmla="*/ 1440 w 1655"/>
                <a:gd name="T33" fmla="*/ 1680 h 2089"/>
                <a:gd name="T34" fmla="*/ 1389 w 1655"/>
                <a:gd name="T35" fmla="*/ 1552 h 2089"/>
                <a:gd name="T36" fmla="*/ 1318 w 1655"/>
                <a:gd name="T37" fmla="*/ 1433 h 2089"/>
                <a:gd name="T38" fmla="*/ 1225 w 1655"/>
                <a:gd name="T39" fmla="*/ 1325 h 2089"/>
                <a:gd name="T40" fmla="*/ 1120 w 1655"/>
                <a:gd name="T41" fmla="*/ 1237 h 2089"/>
                <a:gd name="T42" fmla="*/ 1004 w 1655"/>
                <a:gd name="T43" fmla="*/ 1166 h 2089"/>
                <a:gd name="T44" fmla="*/ 878 w 1655"/>
                <a:gd name="T45" fmla="*/ 1115 h 2089"/>
                <a:gd name="T46" fmla="*/ 746 w 1655"/>
                <a:gd name="T47" fmla="*/ 1083 h 2089"/>
                <a:gd name="T48" fmla="*/ 607 w 1655"/>
                <a:gd name="T49" fmla="*/ 1072 h 2089"/>
                <a:gd name="T50" fmla="*/ 456 w 1655"/>
                <a:gd name="T51" fmla="*/ 1085 h 2089"/>
                <a:gd name="T52" fmla="*/ 311 w 1655"/>
                <a:gd name="T53" fmla="*/ 1123 h 2089"/>
                <a:gd name="T54" fmla="*/ 175 w 1655"/>
                <a:gd name="T55" fmla="*/ 1186 h 2089"/>
                <a:gd name="T56" fmla="*/ 648 w 1655"/>
                <a:gd name="T57" fmla="*/ 815 h 2089"/>
                <a:gd name="T58" fmla="*/ 824 w 1655"/>
                <a:gd name="T59" fmla="*/ 757 h 2089"/>
                <a:gd name="T60" fmla="*/ 549 w 1655"/>
                <a:gd name="T61" fmla="*/ 408 h 2089"/>
                <a:gd name="T62" fmla="*/ 370 w 1655"/>
                <a:gd name="T63" fmla="*/ 368 h 2089"/>
                <a:gd name="T64" fmla="*/ 192 w 1655"/>
                <a:gd name="T65" fmla="*/ 521 h 2089"/>
                <a:gd name="T66" fmla="*/ 0 w 1655"/>
                <a:gd name="T67" fmla="*/ 377 h 2089"/>
                <a:gd name="T68" fmla="*/ 182 w 1655"/>
                <a:gd name="T69" fmla="*/ 152 h 2089"/>
                <a:gd name="T70" fmla="*/ 315 w 1655"/>
                <a:gd name="T71" fmla="*/ 290 h 2089"/>
                <a:gd name="T72" fmla="*/ 488 w 1655"/>
                <a:gd name="T73" fmla="*/ 353 h 2089"/>
                <a:gd name="T74" fmla="*/ 497 w 1655"/>
                <a:gd name="T75" fmla="*/ 221 h 2089"/>
                <a:gd name="T76" fmla="*/ 346 w 1655"/>
                <a:gd name="T77" fmla="*/ 0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5" h="2089">
                  <a:moveTo>
                    <a:pt x="346" y="0"/>
                  </a:moveTo>
                  <a:lnTo>
                    <a:pt x="503" y="30"/>
                  </a:lnTo>
                  <a:lnTo>
                    <a:pt x="638" y="150"/>
                  </a:lnTo>
                  <a:lnTo>
                    <a:pt x="679" y="255"/>
                  </a:lnTo>
                  <a:lnTo>
                    <a:pt x="709" y="354"/>
                  </a:lnTo>
                  <a:lnTo>
                    <a:pt x="922" y="543"/>
                  </a:lnTo>
                  <a:lnTo>
                    <a:pt x="977" y="561"/>
                  </a:lnTo>
                  <a:lnTo>
                    <a:pt x="1053" y="442"/>
                  </a:lnTo>
                  <a:lnTo>
                    <a:pt x="1321" y="418"/>
                  </a:lnTo>
                  <a:lnTo>
                    <a:pt x="1370" y="402"/>
                  </a:lnTo>
                  <a:lnTo>
                    <a:pt x="1422" y="482"/>
                  </a:lnTo>
                  <a:lnTo>
                    <a:pt x="1470" y="566"/>
                  </a:lnTo>
                  <a:lnTo>
                    <a:pt x="1511" y="654"/>
                  </a:lnTo>
                  <a:lnTo>
                    <a:pt x="1548" y="743"/>
                  </a:lnTo>
                  <a:lnTo>
                    <a:pt x="1580" y="835"/>
                  </a:lnTo>
                  <a:lnTo>
                    <a:pt x="1606" y="929"/>
                  </a:lnTo>
                  <a:lnTo>
                    <a:pt x="1627" y="1025"/>
                  </a:lnTo>
                  <a:lnTo>
                    <a:pt x="1643" y="1125"/>
                  </a:lnTo>
                  <a:lnTo>
                    <a:pt x="1651" y="1225"/>
                  </a:lnTo>
                  <a:lnTo>
                    <a:pt x="1655" y="1326"/>
                  </a:lnTo>
                  <a:lnTo>
                    <a:pt x="1651" y="1429"/>
                  </a:lnTo>
                  <a:lnTo>
                    <a:pt x="1643" y="1530"/>
                  </a:lnTo>
                  <a:lnTo>
                    <a:pt x="1627" y="1628"/>
                  </a:lnTo>
                  <a:lnTo>
                    <a:pt x="1605" y="1725"/>
                  </a:lnTo>
                  <a:lnTo>
                    <a:pt x="1579" y="1820"/>
                  </a:lnTo>
                  <a:lnTo>
                    <a:pt x="1546" y="1913"/>
                  </a:lnTo>
                  <a:lnTo>
                    <a:pt x="1508" y="2002"/>
                  </a:lnTo>
                  <a:lnTo>
                    <a:pt x="1466" y="2089"/>
                  </a:lnTo>
                  <a:lnTo>
                    <a:pt x="1475" y="2021"/>
                  </a:lnTo>
                  <a:lnTo>
                    <a:pt x="1480" y="1951"/>
                  </a:lnTo>
                  <a:lnTo>
                    <a:pt x="1477" y="1882"/>
                  </a:lnTo>
                  <a:lnTo>
                    <a:pt x="1471" y="1814"/>
                  </a:lnTo>
                  <a:lnTo>
                    <a:pt x="1457" y="1746"/>
                  </a:lnTo>
                  <a:lnTo>
                    <a:pt x="1440" y="1680"/>
                  </a:lnTo>
                  <a:lnTo>
                    <a:pt x="1418" y="1615"/>
                  </a:lnTo>
                  <a:lnTo>
                    <a:pt x="1389" y="1552"/>
                  </a:lnTo>
                  <a:lnTo>
                    <a:pt x="1356" y="1491"/>
                  </a:lnTo>
                  <a:lnTo>
                    <a:pt x="1318" y="1433"/>
                  </a:lnTo>
                  <a:lnTo>
                    <a:pt x="1274" y="1378"/>
                  </a:lnTo>
                  <a:lnTo>
                    <a:pt x="1225" y="1325"/>
                  </a:lnTo>
                  <a:lnTo>
                    <a:pt x="1174" y="1279"/>
                  </a:lnTo>
                  <a:lnTo>
                    <a:pt x="1120" y="1237"/>
                  </a:lnTo>
                  <a:lnTo>
                    <a:pt x="1063" y="1199"/>
                  </a:lnTo>
                  <a:lnTo>
                    <a:pt x="1004" y="1166"/>
                  </a:lnTo>
                  <a:lnTo>
                    <a:pt x="942" y="1138"/>
                  </a:lnTo>
                  <a:lnTo>
                    <a:pt x="878" y="1115"/>
                  </a:lnTo>
                  <a:lnTo>
                    <a:pt x="813" y="1096"/>
                  </a:lnTo>
                  <a:lnTo>
                    <a:pt x="746" y="1083"/>
                  </a:lnTo>
                  <a:lnTo>
                    <a:pt x="676" y="1076"/>
                  </a:lnTo>
                  <a:lnTo>
                    <a:pt x="607" y="1072"/>
                  </a:lnTo>
                  <a:lnTo>
                    <a:pt x="531" y="1076"/>
                  </a:lnTo>
                  <a:lnTo>
                    <a:pt x="456" y="1085"/>
                  </a:lnTo>
                  <a:lnTo>
                    <a:pt x="382" y="1102"/>
                  </a:lnTo>
                  <a:lnTo>
                    <a:pt x="311" y="1123"/>
                  </a:lnTo>
                  <a:lnTo>
                    <a:pt x="241" y="1152"/>
                  </a:lnTo>
                  <a:lnTo>
                    <a:pt x="175" y="1186"/>
                  </a:lnTo>
                  <a:lnTo>
                    <a:pt x="370" y="954"/>
                  </a:lnTo>
                  <a:lnTo>
                    <a:pt x="648" y="815"/>
                  </a:lnTo>
                  <a:lnTo>
                    <a:pt x="810" y="836"/>
                  </a:lnTo>
                  <a:lnTo>
                    <a:pt x="824" y="757"/>
                  </a:lnTo>
                  <a:lnTo>
                    <a:pt x="625" y="558"/>
                  </a:lnTo>
                  <a:lnTo>
                    <a:pt x="549" y="408"/>
                  </a:lnTo>
                  <a:lnTo>
                    <a:pt x="438" y="408"/>
                  </a:lnTo>
                  <a:lnTo>
                    <a:pt x="370" y="368"/>
                  </a:lnTo>
                  <a:lnTo>
                    <a:pt x="223" y="346"/>
                  </a:lnTo>
                  <a:lnTo>
                    <a:pt x="192" y="521"/>
                  </a:lnTo>
                  <a:lnTo>
                    <a:pt x="13" y="486"/>
                  </a:lnTo>
                  <a:lnTo>
                    <a:pt x="0" y="377"/>
                  </a:lnTo>
                  <a:lnTo>
                    <a:pt x="137" y="346"/>
                  </a:lnTo>
                  <a:lnTo>
                    <a:pt x="182" y="152"/>
                  </a:lnTo>
                  <a:lnTo>
                    <a:pt x="318" y="208"/>
                  </a:lnTo>
                  <a:lnTo>
                    <a:pt x="315" y="290"/>
                  </a:lnTo>
                  <a:lnTo>
                    <a:pt x="419" y="333"/>
                  </a:lnTo>
                  <a:lnTo>
                    <a:pt x="488" y="353"/>
                  </a:lnTo>
                  <a:lnTo>
                    <a:pt x="573" y="309"/>
                  </a:lnTo>
                  <a:lnTo>
                    <a:pt x="497" y="221"/>
                  </a:lnTo>
                  <a:lnTo>
                    <a:pt x="343" y="7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7" name="Freeform 592"/>
            <p:cNvSpPr>
              <a:spLocks/>
            </p:cNvSpPr>
            <p:nvPr/>
          </p:nvSpPr>
          <p:spPr bwMode="auto">
            <a:xfrm>
              <a:off x="1160463" y="-1065213"/>
              <a:ext cx="52388" cy="44450"/>
            </a:xfrm>
            <a:custGeom>
              <a:avLst/>
              <a:gdLst>
                <a:gd name="T0" fmla="*/ 130 w 229"/>
                <a:gd name="T1" fmla="*/ 0 h 197"/>
                <a:gd name="T2" fmla="*/ 229 w 229"/>
                <a:gd name="T3" fmla="*/ 45 h 197"/>
                <a:gd name="T4" fmla="*/ 205 w 229"/>
                <a:gd name="T5" fmla="*/ 66 h 197"/>
                <a:gd name="T6" fmla="*/ 182 w 229"/>
                <a:gd name="T7" fmla="*/ 89 h 197"/>
                <a:gd name="T8" fmla="*/ 162 w 229"/>
                <a:gd name="T9" fmla="*/ 109 h 197"/>
                <a:gd name="T10" fmla="*/ 143 w 229"/>
                <a:gd name="T11" fmla="*/ 131 h 197"/>
                <a:gd name="T12" fmla="*/ 89 w 229"/>
                <a:gd name="T13" fmla="*/ 132 h 197"/>
                <a:gd name="T14" fmla="*/ 32 w 229"/>
                <a:gd name="T15" fmla="*/ 197 h 197"/>
                <a:gd name="T16" fmla="*/ 0 w 229"/>
                <a:gd name="T17" fmla="*/ 61 h 197"/>
                <a:gd name="T18" fmla="*/ 130 w 229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97">
                  <a:moveTo>
                    <a:pt x="130" y="0"/>
                  </a:moveTo>
                  <a:lnTo>
                    <a:pt x="229" y="45"/>
                  </a:lnTo>
                  <a:lnTo>
                    <a:pt x="205" y="66"/>
                  </a:lnTo>
                  <a:lnTo>
                    <a:pt x="182" y="89"/>
                  </a:lnTo>
                  <a:lnTo>
                    <a:pt x="162" y="109"/>
                  </a:lnTo>
                  <a:lnTo>
                    <a:pt x="143" y="131"/>
                  </a:lnTo>
                  <a:lnTo>
                    <a:pt x="89" y="132"/>
                  </a:lnTo>
                  <a:lnTo>
                    <a:pt x="32" y="197"/>
                  </a:lnTo>
                  <a:lnTo>
                    <a:pt x="0" y="6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8" name="Freeform 593"/>
            <p:cNvSpPr>
              <a:spLocks/>
            </p:cNvSpPr>
            <p:nvPr/>
          </p:nvSpPr>
          <p:spPr bwMode="auto">
            <a:xfrm>
              <a:off x="1289050" y="-714375"/>
              <a:ext cx="92075" cy="34925"/>
            </a:xfrm>
            <a:custGeom>
              <a:avLst/>
              <a:gdLst>
                <a:gd name="T0" fmla="*/ 404 w 404"/>
                <a:gd name="T1" fmla="*/ 0 h 154"/>
                <a:gd name="T2" fmla="*/ 327 w 404"/>
                <a:gd name="T3" fmla="*/ 38 h 154"/>
                <a:gd name="T4" fmla="*/ 249 w 404"/>
                <a:gd name="T5" fmla="*/ 73 h 154"/>
                <a:gd name="T6" fmla="*/ 168 w 404"/>
                <a:gd name="T7" fmla="*/ 105 h 154"/>
                <a:gd name="T8" fmla="*/ 85 w 404"/>
                <a:gd name="T9" fmla="*/ 131 h 154"/>
                <a:gd name="T10" fmla="*/ 0 w 404"/>
                <a:gd name="T11" fmla="*/ 154 h 154"/>
                <a:gd name="T12" fmla="*/ 31 w 404"/>
                <a:gd name="T13" fmla="*/ 44 h 154"/>
                <a:gd name="T14" fmla="*/ 92 w 404"/>
                <a:gd name="T15" fmla="*/ 5 h 154"/>
                <a:gd name="T16" fmla="*/ 163 w 404"/>
                <a:gd name="T17" fmla="*/ 13 h 154"/>
                <a:gd name="T18" fmla="*/ 236 w 404"/>
                <a:gd name="T19" fmla="*/ 17 h 154"/>
                <a:gd name="T20" fmla="*/ 292 w 404"/>
                <a:gd name="T21" fmla="*/ 14 h 154"/>
                <a:gd name="T22" fmla="*/ 348 w 404"/>
                <a:gd name="T23" fmla="*/ 9 h 154"/>
                <a:gd name="T24" fmla="*/ 404 w 40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154">
                  <a:moveTo>
                    <a:pt x="404" y="0"/>
                  </a:moveTo>
                  <a:lnTo>
                    <a:pt x="327" y="38"/>
                  </a:lnTo>
                  <a:lnTo>
                    <a:pt x="249" y="73"/>
                  </a:lnTo>
                  <a:lnTo>
                    <a:pt x="168" y="105"/>
                  </a:lnTo>
                  <a:lnTo>
                    <a:pt x="85" y="131"/>
                  </a:lnTo>
                  <a:lnTo>
                    <a:pt x="0" y="154"/>
                  </a:lnTo>
                  <a:lnTo>
                    <a:pt x="31" y="44"/>
                  </a:lnTo>
                  <a:lnTo>
                    <a:pt x="92" y="5"/>
                  </a:lnTo>
                  <a:lnTo>
                    <a:pt x="163" y="13"/>
                  </a:lnTo>
                  <a:lnTo>
                    <a:pt x="236" y="17"/>
                  </a:lnTo>
                  <a:lnTo>
                    <a:pt x="292" y="14"/>
                  </a:lnTo>
                  <a:lnTo>
                    <a:pt x="348" y="9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9" name="Freeform 594"/>
            <p:cNvSpPr>
              <a:spLocks/>
            </p:cNvSpPr>
            <p:nvPr/>
          </p:nvSpPr>
          <p:spPr bwMode="auto">
            <a:xfrm>
              <a:off x="819150" y="-1241425"/>
              <a:ext cx="428625" cy="573088"/>
            </a:xfrm>
            <a:custGeom>
              <a:avLst/>
              <a:gdLst>
                <a:gd name="T0" fmla="*/ 230 w 1890"/>
                <a:gd name="T1" fmla="*/ 95 h 2526"/>
                <a:gd name="T2" fmla="*/ 513 w 1890"/>
                <a:gd name="T3" fmla="*/ 157 h 2526"/>
                <a:gd name="T4" fmla="*/ 969 w 1890"/>
                <a:gd name="T5" fmla="*/ 390 h 2526"/>
                <a:gd name="T6" fmla="*/ 1211 w 1890"/>
                <a:gd name="T7" fmla="*/ 979 h 2526"/>
                <a:gd name="T8" fmla="*/ 1251 w 1890"/>
                <a:gd name="T9" fmla="*/ 864 h 2526"/>
                <a:gd name="T10" fmla="*/ 1524 w 1890"/>
                <a:gd name="T11" fmla="*/ 1097 h 2526"/>
                <a:gd name="T12" fmla="*/ 1475 w 1890"/>
                <a:gd name="T13" fmla="*/ 1216 h 2526"/>
                <a:gd name="T14" fmla="*/ 1444 w 1890"/>
                <a:gd name="T15" fmla="*/ 1344 h 2526"/>
                <a:gd name="T16" fmla="*/ 1434 w 1890"/>
                <a:gd name="T17" fmla="*/ 1476 h 2526"/>
                <a:gd name="T18" fmla="*/ 1445 w 1890"/>
                <a:gd name="T19" fmla="*/ 1613 h 2526"/>
                <a:gd name="T20" fmla="*/ 1477 w 1890"/>
                <a:gd name="T21" fmla="*/ 1745 h 2526"/>
                <a:gd name="T22" fmla="*/ 1529 w 1890"/>
                <a:gd name="T23" fmla="*/ 1870 h 2526"/>
                <a:gd name="T24" fmla="*/ 1601 w 1890"/>
                <a:gd name="T25" fmla="*/ 1984 h 2526"/>
                <a:gd name="T26" fmla="*/ 1691 w 1890"/>
                <a:gd name="T27" fmla="*/ 2089 h 2526"/>
                <a:gd name="T28" fmla="*/ 1786 w 1890"/>
                <a:gd name="T29" fmla="*/ 2170 h 2526"/>
                <a:gd name="T30" fmla="*/ 1890 w 1890"/>
                <a:gd name="T31" fmla="*/ 2236 h 2526"/>
                <a:gd name="T32" fmla="*/ 1880 w 1890"/>
                <a:gd name="T33" fmla="*/ 2274 h 2526"/>
                <a:gd name="T34" fmla="*/ 1874 w 1890"/>
                <a:gd name="T35" fmla="*/ 2300 h 2526"/>
                <a:gd name="T36" fmla="*/ 1872 w 1890"/>
                <a:gd name="T37" fmla="*/ 2310 h 2526"/>
                <a:gd name="T38" fmla="*/ 1820 w 1890"/>
                <a:gd name="T39" fmla="*/ 2519 h 2526"/>
                <a:gd name="T40" fmla="*/ 1679 w 1890"/>
                <a:gd name="T41" fmla="*/ 2526 h 2526"/>
                <a:gd name="T42" fmla="*/ 1468 w 1890"/>
                <a:gd name="T43" fmla="*/ 2513 h 2526"/>
                <a:gd name="T44" fmla="*/ 1266 w 1890"/>
                <a:gd name="T45" fmla="*/ 2475 h 2526"/>
                <a:gd name="T46" fmla="*/ 1072 w 1890"/>
                <a:gd name="T47" fmla="*/ 2414 h 2526"/>
                <a:gd name="T48" fmla="*/ 889 w 1890"/>
                <a:gd name="T49" fmla="*/ 2331 h 2526"/>
                <a:gd name="T50" fmla="*/ 719 w 1890"/>
                <a:gd name="T51" fmla="*/ 2228 h 2526"/>
                <a:gd name="T52" fmla="*/ 564 w 1890"/>
                <a:gd name="T53" fmla="*/ 2106 h 2526"/>
                <a:gd name="T54" fmla="*/ 424 w 1890"/>
                <a:gd name="T55" fmla="*/ 1968 h 2526"/>
                <a:gd name="T56" fmla="*/ 301 w 1890"/>
                <a:gd name="T57" fmla="*/ 1814 h 2526"/>
                <a:gd name="T58" fmla="*/ 197 w 1890"/>
                <a:gd name="T59" fmla="*/ 1645 h 2526"/>
                <a:gd name="T60" fmla="*/ 113 w 1890"/>
                <a:gd name="T61" fmla="*/ 1465 h 2526"/>
                <a:gd name="T62" fmla="*/ 52 w 1890"/>
                <a:gd name="T63" fmla="*/ 1273 h 2526"/>
                <a:gd name="T64" fmla="*/ 13 w 1890"/>
                <a:gd name="T65" fmla="*/ 1073 h 2526"/>
                <a:gd name="T66" fmla="*/ 0 w 1890"/>
                <a:gd name="T67" fmla="*/ 864 h 2526"/>
                <a:gd name="T68" fmla="*/ 12 w 1890"/>
                <a:gd name="T69" fmla="*/ 664 h 2526"/>
                <a:gd name="T70" fmla="*/ 48 w 1890"/>
                <a:gd name="T71" fmla="*/ 471 h 2526"/>
                <a:gd name="T72" fmla="*/ 106 w 1890"/>
                <a:gd name="T73" fmla="*/ 285 h 2526"/>
                <a:gd name="T74" fmla="*/ 184 w 1890"/>
                <a:gd name="T75" fmla="*/ 111 h 2526"/>
                <a:gd name="T76" fmla="*/ 351 w 1890"/>
                <a:gd name="T77" fmla="*/ 0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0" h="2526">
                  <a:moveTo>
                    <a:pt x="351" y="0"/>
                  </a:moveTo>
                  <a:lnTo>
                    <a:pt x="230" y="95"/>
                  </a:lnTo>
                  <a:lnTo>
                    <a:pt x="325" y="157"/>
                  </a:lnTo>
                  <a:lnTo>
                    <a:pt x="513" y="157"/>
                  </a:lnTo>
                  <a:lnTo>
                    <a:pt x="794" y="107"/>
                  </a:lnTo>
                  <a:lnTo>
                    <a:pt x="969" y="390"/>
                  </a:lnTo>
                  <a:lnTo>
                    <a:pt x="969" y="656"/>
                  </a:lnTo>
                  <a:lnTo>
                    <a:pt x="1211" y="979"/>
                  </a:lnTo>
                  <a:lnTo>
                    <a:pt x="1251" y="979"/>
                  </a:lnTo>
                  <a:lnTo>
                    <a:pt x="1251" y="864"/>
                  </a:lnTo>
                  <a:lnTo>
                    <a:pt x="1344" y="1056"/>
                  </a:lnTo>
                  <a:lnTo>
                    <a:pt x="1524" y="1097"/>
                  </a:lnTo>
                  <a:lnTo>
                    <a:pt x="1497" y="1155"/>
                  </a:lnTo>
                  <a:lnTo>
                    <a:pt x="1475" y="1216"/>
                  </a:lnTo>
                  <a:lnTo>
                    <a:pt x="1457" y="1280"/>
                  </a:lnTo>
                  <a:lnTo>
                    <a:pt x="1444" y="1344"/>
                  </a:lnTo>
                  <a:lnTo>
                    <a:pt x="1436" y="1409"/>
                  </a:lnTo>
                  <a:lnTo>
                    <a:pt x="1434" y="1476"/>
                  </a:lnTo>
                  <a:lnTo>
                    <a:pt x="1436" y="1546"/>
                  </a:lnTo>
                  <a:lnTo>
                    <a:pt x="1445" y="1613"/>
                  </a:lnTo>
                  <a:lnTo>
                    <a:pt x="1459" y="1680"/>
                  </a:lnTo>
                  <a:lnTo>
                    <a:pt x="1477" y="1745"/>
                  </a:lnTo>
                  <a:lnTo>
                    <a:pt x="1500" y="1807"/>
                  </a:lnTo>
                  <a:lnTo>
                    <a:pt x="1529" y="1870"/>
                  </a:lnTo>
                  <a:lnTo>
                    <a:pt x="1562" y="1928"/>
                  </a:lnTo>
                  <a:lnTo>
                    <a:pt x="1601" y="1984"/>
                  </a:lnTo>
                  <a:lnTo>
                    <a:pt x="1644" y="2037"/>
                  </a:lnTo>
                  <a:lnTo>
                    <a:pt x="1691" y="2089"/>
                  </a:lnTo>
                  <a:lnTo>
                    <a:pt x="1737" y="2131"/>
                  </a:lnTo>
                  <a:lnTo>
                    <a:pt x="1786" y="2170"/>
                  </a:lnTo>
                  <a:lnTo>
                    <a:pt x="1837" y="2205"/>
                  </a:lnTo>
                  <a:lnTo>
                    <a:pt x="1890" y="2236"/>
                  </a:lnTo>
                  <a:lnTo>
                    <a:pt x="1885" y="2257"/>
                  </a:lnTo>
                  <a:lnTo>
                    <a:pt x="1880" y="2274"/>
                  </a:lnTo>
                  <a:lnTo>
                    <a:pt x="1877" y="2289"/>
                  </a:lnTo>
                  <a:lnTo>
                    <a:pt x="1874" y="2300"/>
                  </a:lnTo>
                  <a:lnTo>
                    <a:pt x="1872" y="2308"/>
                  </a:lnTo>
                  <a:lnTo>
                    <a:pt x="1872" y="2310"/>
                  </a:lnTo>
                  <a:lnTo>
                    <a:pt x="1889" y="2512"/>
                  </a:lnTo>
                  <a:lnTo>
                    <a:pt x="1820" y="2519"/>
                  </a:lnTo>
                  <a:lnTo>
                    <a:pt x="1749" y="2524"/>
                  </a:lnTo>
                  <a:lnTo>
                    <a:pt x="1679" y="2526"/>
                  </a:lnTo>
                  <a:lnTo>
                    <a:pt x="1572" y="2523"/>
                  </a:lnTo>
                  <a:lnTo>
                    <a:pt x="1468" y="2513"/>
                  </a:lnTo>
                  <a:lnTo>
                    <a:pt x="1366" y="2496"/>
                  </a:lnTo>
                  <a:lnTo>
                    <a:pt x="1266" y="2475"/>
                  </a:lnTo>
                  <a:lnTo>
                    <a:pt x="1168" y="2447"/>
                  </a:lnTo>
                  <a:lnTo>
                    <a:pt x="1072" y="2414"/>
                  </a:lnTo>
                  <a:lnTo>
                    <a:pt x="979" y="2375"/>
                  </a:lnTo>
                  <a:lnTo>
                    <a:pt x="889" y="2331"/>
                  </a:lnTo>
                  <a:lnTo>
                    <a:pt x="803" y="2282"/>
                  </a:lnTo>
                  <a:lnTo>
                    <a:pt x="719" y="2228"/>
                  </a:lnTo>
                  <a:lnTo>
                    <a:pt x="640" y="2169"/>
                  </a:lnTo>
                  <a:lnTo>
                    <a:pt x="564" y="2106"/>
                  </a:lnTo>
                  <a:lnTo>
                    <a:pt x="491" y="2040"/>
                  </a:lnTo>
                  <a:lnTo>
                    <a:pt x="424" y="1968"/>
                  </a:lnTo>
                  <a:lnTo>
                    <a:pt x="360" y="1892"/>
                  </a:lnTo>
                  <a:lnTo>
                    <a:pt x="301" y="1814"/>
                  </a:lnTo>
                  <a:lnTo>
                    <a:pt x="247" y="1731"/>
                  </a:lnTo>
                  <a:lnTo>
                    <a:pt x="197" y="1645"/>
                  </a:lnTo>
                  <a:lnTo>
                    <a:pt x="152" y="1557"/>
                  </a:lnTo>
                  <a:lnTo>
                    <a:pt x="113" y="1465"/>
                  </a:lnTo>
                  <a:lnTo>
                    <a:pt x="79" y="1370"/>
                  </a:lnTo>
                  <a:lnTo>
                    <a:pt x="52" y="1273"/>
                  </a:lnTo>
                  <a:lnTo>
                    <a:pt x="30" y="1174"/>
                  </a:lnTo>
                  <a:lnTo>
                    <a:pt x="13" y="1073"/>
                  </a:lnTo>
                  <a:lnTo>
                    <a:pt x="3" y="970"/>
                  </a:lnTo>
                  <a:lnTo>
                    <a:pt x="0" y="864"/>
                  </a:lnTo>
                  <a:lnTo>
                    <a:pt x="3" y="763"/>
                  </a:lnTo>
                  <a:lnTo>
                    <a:pt x="12" y="664"/>
                  </a:lnTo>
                  <a:lnTo>
                    <a:pt x="27" y="567"/>
                  </a:lnTo>
                  <a:lnTo>
                    <a:pt x="48" y="471"/>
                  </a:lnTo>
                  <a:lnTo>
                    <a:pt x="75" y="377"/>
                  </a:lnTo>
                  <a:lnTo>
                    <a:pt x="106" y="285"/>
                  </a:lnTo>
                  <a:lnTo>
                    <a:pt x="143" y="197"/>
                  </a:lnTo>
                  <a:lnTo>
                    <a:pt x="184" y="111"/>
                  </a:lnTo>
                  <a:lnTo>
                    <a:pt x="230" y="27"/>
                  </a:lnTo>
                  <a:lnTo>
                    <a:pt x="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0" name="Freeform 595"/>
            <p:cNvSpPr>
              <a:spLocks noEditPoints="1"/>
            </p:cNvSpPr>
            <p:nvPr/>
          </p:nvSpPr>
          <p:spPr bwMode="auto">
            <a:xfrm>
              <a:off x="906463" y="-1422400"/>
              <a:ext cx="455613" cy="138113"/>
            </a:xfrm>
            <a:custGeom>
              <a:avLst/>
              <a:gdLst>
                <a:gd name="T0" fmla="*/ 857 w 2009"/>
                <a:gd name="T1" fmla="*/ 178 h 604"/>
                <a:gd name="T2" fmla="*/ 854 w 2009"/>
                <a:gd name="T3" fmla="*/ 185 h 604"/>
                <a:gd name="T4" fmla="*/ 848 w 2009"/>
                <a:gd name="T5" fmla="*/ 194 h 604"/>
                <a:gd name="T6" fmla="*/ 837 w 2009"/>
                <a:gd name="T7" fmla="*/ 204 h 604"/>
                <a:gd name="T8" fmla="*/ 823 w 2009"/>
                <a:gd name="T9" fmla="*/ 214 h 604"/>
                <a:gd name="T10" fmla="*/ 809 w 2009"/>
                <a:gd name="T11" fmla="*/ 225 h 604"/>
                <a:gd name="T12" fmla="*/ 795 w 2009"/>
                <a:gd name="T13" fmla="*/ 235 h 604"/>
                <a:gd name="T14" fmla="*/ 780 w 2009"/>
                <a:gd name="T15" fmla="*/ 246 h 604"/>
                <a:gd name="T16" fmla="*/ 767 w 2009"/>
                <a:gd name="T17" fmla="*/ 254 h 604"/>
                <a:gd name="T18" fmla="*/ 757 w 2009"/>
                <a:gd name="T19" fmla="*/ 261 h 604"/>
                <a:gd name="T20" fmla="*/ 750 w 2009"/>
                <a:gd name="T21" fmla="*/ 266 h 604"/>
                <a:gd name="T22" fmla="*/ 747 w 2009"/>
                <a:gd name="T23" fmla="*/ 267 h 604"/>
                <a:gd name="T24" fmla="*/ 857 w 2009"/>
                <a:gd name="T25" fmla="*/ 331 h 604"/>
                <a:gd name="T26" fmla="*/ 1087 w 2009"/>
                <a:gd name="T27" fmla="*/ 271 h 604"/>
                <a:gd name="T28" fmla="*/ 1033 w 2009"/>
                <a:gd name="T29" fmla="*/ 178 h 604"/>
                <a:gd name="T30" fmla="*/ 933 w 2009"/>
                <a:gd name="T31" fmla="*/ 210 h 604"/>
                <a:gd name="T32" fmla="*/ 857 w 2009"/>
                <a:gd name="T33" fmla="*/ 178 h 604"/>
                <a:gd name="T34" fmla="*/ 1537 w 2009"/>
                <a:gd name="T35" fmla="*/ 72 h 604"/>
                <a:gd name="T36" fmla="*/ 1365 w 2009"/>
                <a:gd name="T37" fmla="*/ 165 h 604"/>
                <a:gd name="T38" fmla="*/ 1267 w 2009"/>
                <a:gd name="T39" fmla="*/ 226 h 604"/>
                <a:gd name="T40" fmla="*/ 1336 w 2009"/>
                <a:gd name="T41" fmla="*/ 270 h 604"/>
                <a:gd name="T42" fmla="*/ 1488 w 2009"/>
                <a:gd name="T43" fmla="*/ 255 h 604"/>
                <a:gd name="T44" fmla="*/ 1647 w 2009"/>
                <a:gd name="T45" fmla="*/ 135 h 604"/>
                <a:gd name="T46" fmla="*/ 1537 w 2009"/>
                <a:gd name="T47" fmla="*/ 72 h 604"/>
                <a:gd name="T48" fmla="*/ 1295 w 2009"/>
                <a:gd name="T49" fmla="*/ 0 h 604"/>
                <a:gd name="T50" fmla="*/ 1295 w 2009"/>
                <a:gd name="T51" fmla="*/ 0 h 604"/>
                <a:gd name="T52" fmla="*/ 1390 w 2009"/>
                <a:gd name="T53" fmla="*/ 3 h 604"/>
                <a:gd name="T54" fmla="*/ 1483 w 2009"/>
                <a:gd name="T55" fmla="*/ 11 h 604"/>
                <a:gd name="T56" fmla="*/ 1576 w 2009"/>
                <a:gd name="T57" fmla="*/ 24 h 604"/>
                <a:gd name="T58" fmla="*/ 1666 w 2009"/>
                <a:gd name="T59" fmla="*/ 42 h 604"/>
                <a:gd name="T60" fmla="*/ 1755 w 2009"/>
                <a:gd name="T61" fmla="*/ 65 h 604"/>
                <a:gd name="T62" fmla="*/ 1842 w 2009"/>
                <a:gd name="T63" fmla="*/ 92 h 604"/>
                <a:gd name="T64" fmla="*/ 1926 w 2009"/>
                <a:gd name="T65" fmla="*/ 124 h 604"/>
                <a:gd name="T66" fmla="*/ 2009 w 2009"/>
                <a:gd name="T67" fmla="*/ 160 h 604"/>
                <a:gd name="T68" fmla="*/ 1948 w 2009"/>
                <a:gd name="T69" fmla="*/ 169 h 604"/>
                <a:gd name="T70" fmla="*/ 1784 w 2009"/>
                <a:gd name="T71" fmla="*/ 145 h 604"/>
                <a:gd name="T72" fmla="*/ 1668 w 2009"/>
                <a:gd name="T73" fmla="*/ 221 h 604"/>
                <a:gd name="T74" fmla="*/ 1586 w 2009"/>
                <a:gd name="T75" fmla="*/ 311 h 604"/>
                <a:gd name="T76" fmla="*/ 1285 w 2009"/>
                <a:gd name="T77" fmla="*/ 339 h 604"/>
                <a:gd name="T78" fmla="*/ 1162 w 2009"/>
                <a:gd name="T79" fmla="*/ 319 h 604"/>
                <a:gd name="T80" fmla="*/ 1077 w 2009"/>
                <a:gd name="T81" fmla="*/ 450 h 604"/>
                <a:gd name="T82" fmla="*/ 830 w 2009"/>
                <a:gd name="T83" fmla="*/ 464 h 604"/>
                <a:gd name="T84" fmla="*/ 676 w 2009"/>
                <a:gd name="T85" fmla="*/ 421 h 604"/>
                <a:gd name="T86" fmla="*/ 538 w 2009"/>
                <a:gd name="T87" fmla="*/ 495 h 604"/>
                <a:gd name="T88" fmla="*/ 239 w 2009"/>
                <a:gd name="T89" fmla="*/ 536 h 604"/>
                <a:gd name="T90" fmla="*/ 0 w 2009"/>
                <a:gd name="T91" fmla="*/ 604 h 604"/>
                <a:gd name="T92" fmla="*/ 0 w 2009"/>
                <a:gd name="T93" fmla="*/ 604 h 604"/>
                <a:gd name="T94" fmla="*/ 63 w 2009"/>
                <a:gd name="T95" fmla="*/ 532 h 604"/>
                <a:gd name="T96" fmla="*/ 131 w 2009"/>
                <a:gd name="T97" fmla="*/ 464 h 604"/>
                <a:gd name="T98" fmla="*/ 203 w 2009"/>
                <a:gd name="T99" fmla="*/ 400 h 604"/>
                <a:gd name="T100" fmla="*/ 278 w 2009"/>
                <a:gd name="T101" fmla="*/ 339 h 604"/>
                <a:gd name="T102" fmla="*/ 356 w 2009"/>
                <a:gd name="T103" fmla="*/ 283 h 604"/>
                <a:gd name="T104" fmla="*/ 439 w 2009"/>
                <a:gd name="T105" fmla="*/ 232 h 604"/>
                <a:gd name="T106" fmla="*/ 524 w 2009"/>
                <a:gd name="T107" fmla="*/ 185 h 604"/>
                <a:gd name="T108" fmla="*/ 612 w 2009"/>
                <a:gd name="T109" fmla="*/ 144 h 604"/>
                <a:gd name="T110" fmla="*/ 702 w 2009"/>
                <a:gd name="T111" fmla="*/ 107 h 604"/>
                <a:gd name="T112" fmla="*/ 796 w 2009"/>
                <a:gd name="T113" fmla="*/ 75 h 604"/>
                <a:gd name="T114" fmla="*/ 892 w 2009"/>
                <a:gd name="T115" fmla="*/ 49 h 604"/>
                <a:gd name="T116" fmla="*/ 990 w 2009"/>
                <a:gd name="T117" fmla="*/ 27 h 604"/>
                <a:gd name="T118" fmla="*/ 1089 w 2009"/>
                <a:gd name="T119" fmla="*/ 13 h 604"/>
                <a:gd name="T120" fmla="*/ 1191 w 2009"/>
                <a:gd name="T121" fmla="*/ 3 h 604"/>
                <a:gd name="T122" fmla="*/ 1295 w 2009"/>
                <a:gd name="T12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9" h="604">
                  <a:moveTo>
                    <a:pt x="857" y="178"/>
                  </a:moveTo>
                  <a:lnTo>
                    <a:pt x="854" y="185"/>
                  </a:lnTo>
                  <a:lnTo>
                    <a:pt x="848" y="194"/>
                  </a:lnTo>
                  <a:lnTo>
                    <a:pt x="837" y="204"/>
                  </a:lnTo>
                  <a:lnTo>
                    <a:pt x="823" y="214"/>
                  </a:lnTo>
                  <a:lnTo>
                    <a:pt x="809" y="225"/>
                  </a:lnTo>
                  <a:lnTo>
                    <a:pt x="795" y="235"/>
                  </a:lnTo>
                  <a:lnTo>
                    <a:pt x="780" y="246"/>
                  </a:lnTo>
                  <a:lnTo>
                    <a:pt x="767" y="254"/>
                  </a:lnTo>
                  <a:lnTo>
                    <a:pt x="757" y="261"/>
                  </a:lnTo>
                  <a:lnTo>
                    <a:pt x="750" y="266"/>
                  </a:lnTo>
                  <a:lnTo>
                    <a:pt x="747" y="267"/>
                  </a:lnTo>
                  <a:lnTo>
                    <a:pt x="857" y="331"/>
                  </a:lnTo>
                  <a:lnTo>
                    <a:pt x="1087" y="271"/>
                  </a:lnTo>
                  <a:lnTo>
                    <a:pt x="1033" y="178"/>
                  </a:lnTo>
                  <a:lnTo>
                    <a:pt x="933" y="210"/>
                  </a:lnTo>
                  <a:lnTo>
                    <a:pt x="857" y="178"/>
                  </a:lnTo>
                  <a:close/>
                  <a:moveTo>
                    <a:pt x="1537" y="72"/>
                  </a:moveTo>
                  <a:lnTo>
                    <a:pt x="1365" y="165"/>
                  </a:lnTo>
                  <a:lnTo>
                    <a:pt x="1267" y="226"/>
                  </a:lnTo>
                  <a:lnTo>
                    <a:pt x="1336" y="270"/>
                  </a:lnTo>
                  <a:lnTo>
                    <a:pt x="1488" y="255"/>
                  </a:lnTo>
                  <a:lnTo>
                    <a:pt x="1647" y="135"/>
                  </a:lnTo>
                  <a:lnTo>
                    <a:pt x="1537" y="72"/>
                  </a:lnTo>
                  <a:close/>
                  <a:moveTo>
                    <a:pt x="1295" y="0"/>
                  </a:moveTo>
                  <a:lnTo>
                    <a:pt x="1295" y="0"/>
                  </a:lnTo>
                  <a:lnTo>
                    <a:pt x="1390" y="3"/>
                  </a:lnTo>
                  <a:lnTo>
                    <a:pt x="1483" y="11"/>
                  </a:lnTo>
                  <a:lnTo>
                    <a:pt x="1576" y="24"/>
                  </a:lnTo>
                  <a:lnTo>
                    <a:pt x="1666" y="42"/>
                  </a:lnTo>
                  <a:lnTo>
                    <a:pt x="1755" y="65"/>
                  </a:lnTo>
                  <a:lnTo>
                    <a:pt x="1842" y="92"/>
                  </a:lnTo>
                  <a:lnTo>
                    <a:pt x="1926" y="124"/>
                  </a:lnTo>
                  <a:lnTo>
                    <a:pt x="2009" y="160"/>
                  </a:lnTo>
                  <a:lnTo>
                    <a:pt x="1948" y="169"/>
                  </a:lnTo>
                  <a:lnTo>
                    <a:pt x="1784" y="145"/>
                  </a:lnTo>
                  <a:lnTo>
                    <a:pt x="1668" y="221"/>
                  </a:lnTo>
                  <a:lnTo>
                    <a:pt x="1586" y="311"/>
                  </a:lnTo>
                  <a:lnTo>
                    <a:pt x="1285" y="339"/>
                  </a:lnTo>
                  <a:lnTo>
                    <a:pt x="1162" y="319"/>
                  </a:lnTo>
                  <a:lnTo>
                    <a:pt x="1077" y="450"/>
                  </a:lnTo>
                  <a:lnTo>
                    <a:pt x="830" y="464"/>
                  </a:lnTo>
                  <a:lnTo>
                    <a:pt x="676" y="421"/>
                  </a:lnTo>
                  <a:lnTo>
                    <a:pt x="538" y="495"/>
                  </a:lnTo>
                  <a:lnTo>
                    <a:pt x="239" y="536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63" y="532"/>
                  </a:lnTo>
                  <a:lnTo>
                    <a:pt x="131" y="464"/>
                  </a:lnTo>
                  <a:lnTo>
                    <a:pt x="203" y="400"/>
                  </a:lnTo>
                  <a:lnTo>
                    <a:pt x="278" y="339"/>
                  </a:lnTo>
                  <a:lnTo>
                    <a:pt x="356" y="283"/>
                  </a:lnTo>
                  <a:lnTo>
                    <a:pt x="439" y="232"/>
                  </a:lnTo>
                  <a:lnTo>
                    <a:pt x="524" y="185"/>
                  </a:lnTo>
                  <a:lnTo>
                    <a:pt x="612" y="144"/>
                  </a:lnTo>
                  <a:lnTo>
                    <a:pt x="702" y="107"/>
                  </a:lnTo>
                  <a:lnTo>
                    <a:pt x="796" y="75"/>
                  </a:lnTo>
                  <a:lnTo>
                    <a:pt x="892" y="49"/>
                  </a:lnTo>
                  <a:lnTo>
                    <a:pt x="990" y="27"/>
                  </a:lnTo>
                  <a:lnTo>
                    <a:pt x="1089" y="13"/>
                  </a:lnTo>
                  <a:lnTo>
                    <a:pt x="1191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C1FB1397-270E-4279-BE7F-89C9332C8060}"/>
              </a:ext>
            </a:extLst>
          </p:cNvPr>
          <p:cNvSpPr txBox="1"/>
          <p:nvPr/>
        </p:nvSpPr>
        <p:spPr>
          <a:xfrm>
            <a:off x="373583" y="1053939"/>
            <a:ext cx="8214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Detailed overview of the processes involved in Operations Export / Import Activities: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1ED77C4F-04D3-4142-904C-EE199C1F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838"/>
            <a:ext cx="1022986" cy="3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786</Words>
  <Application>Microsoft Office PowerPoint</Application>
  <PresentationFormat>Widescreen</PresentationFormat>
  <Paragraphs>151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Lato</vt:lpstr>
      <vt:lpstr>Lato Light</vt:lpstr>
      <vt:lpstr>Lato Regular</vt:lpstr>
      <vt:lpstr>Montserrat Black</vt:lpstr>
      <vt:lpstr>Office Theme</vt:lpstr>
      <vt:lpstr>Saudi Process</vt:lpstr>
      <vt:lpstr>Content Topics</vt:lpstr>
      <vt:lpstr>PowerPoint Presentation</vt:lpstr>
      <vt:lpstr>Our customized ITES Services Model-Detailed Overview</vt:lpstr>
      <vt:lpstr>Sales Support Activities- Process Steps</vt:lpstr>
      <vt:lpstr>Customer Service Activities-Process Steps</vt:lpstr>
      <vt:lpstr>Import Documentation–Process Steps</vt:lpstr>
      <vt:lpstr>Export Documentation–Process Steps</vt:lpstr>
      <vt:lpstr>Operations Export / Import Activities-Process Steps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Kumar B</dc:creator>
  <cp:lastModifiedBy>Santosh Kumar B</cp:lastModifiedBy>
  <cp:revision>32</cp:revision>
  <dcterms:created xsi:type="dcterms:W3CDTF">2021-02-02T11:37:21Z</dcterms:created>
  <dcterms:modified xsi:type="dcterms:W3CDTF">2021-02-02T16:12:41Z</dcterms:modified>
</cp:coreProperties>
</file>