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73" r:id="rId5"/>
    <p:sldId id="289" r:id="rId6"/>
    <p:sldId id="290" r:id="rId7"/>
    <p:sldId id="291" r:id="rId8"/>
    <p:sldId id="292" r:id="rId9"/>
    <p:sldId id="294" r:id="rId10"/>
    <p:sldId id="2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59" d="100"/>
          <a:sy n="59" d="100"/>
        </p:scale>
        <p:origin x="8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dgm:spPr/>
      <dgm:t>
        <a:bodyPr/>
        <a:lstStyle/>
        <a:p>
          <a:endParaRPr lang="en-US"/>
        </a:p>
      </dgm:t>
    </dgm:pt>
    <dgm:pt modelId="{59A0B26A-2973-451B-9ADA-6468D9C1A82E}">
      <dgm:prSet/>
      <dgm:spPr/>
      <dgm:t>
        <a:bodyPr/>
        <a:lstStyle/>
        <a:p>
          <a:r>
            <a:rPr lang="en-US" dirty="0"/>
            <a:t>2016</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EFA50C6C-022A-4BE7-B363-CC5944231205}">
      <dgm:prSet/>
      <dgm:spPr/>
      <dgm:t>
        <a:bodyPr/>
        <a:lstStyle/>
        <a:p>
          <a:r>
            <a:rPr lang="en-US" dirty="0"/>
            <a:t>Lorem ipsum dolor sit amet, consectetuer adipiscing elit. </a:t>
          </a:r>
        </a:p>
      </dgm:t>
    </dgm:pt>
    <dgm:pt modelId="{2DCDB026-5A6D-4F6F-854C-5F88D23D2A99}" type="parTrans" cxnId="{F7E24D59-9532-4E70-A381-FD77E8E3792F}">
      <dgm:prSet/>
      <dgm:spPr/>
      <dgm:t>
        <a:bodyPr/>
        <a:lstStyle/>
        <a:p>
          <a:endParaRPr lang="en-US"/>
        </a:p>
      </dgm:t>
    </dgm:pt>
    <dgm:pt modelId="{1640FBF7-6D83-46D6-9A14-66833FCD0185}" type="sibTrans" cxnId="{F7E24D59-9532-4E70-A381-FD77E8E3792F}">
      <dgm:prSet/>
      <dgm:spPr/>
      <dgm:t>
        <a:bodyPr/>
        <a:lstStyle/>
        <a:p>
          <a:endParaRPr lang="en-US"/>
        </a:p>
      </dgm:t>
    </dgm:pt>
    <dgm:pt modelId="{8159643A-818D-4545-AFE5-29FC064B1AAA}">
      <dgm:prSet/>
      <dgm:spPr/>
      <dgm:t>
        <a:bodyPr/>
        <a:lstStyle/>
        <a:p>
          <a:r>
            <a:rPr lang="en-US" dirty="0"/>
            <a:t>2017</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dgm:spPr/>
      <dgm:t>
        <a:bodyPr/>
        <a:lstStyle/>
        <a:p>
          <a:r>
            <a:rPr lang="en-US" dirty="0"/>
            <a:t>Lorem ipsum dolor sit amet, consectetuer adipiscing elit. </a:t>
          </a:r>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2018</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dgm:spPr/>
      <dgm:t>
        <a:bodyPr/>
        <a:lstStyle/>
        <a:p>
          <a:r>
            <a:rPr lang="en-US" dirty="0"/>
            <a:t>Lorem ipsum dolor sit amet, consectetuer adipiscing elit. </a:t>
          </a:r>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D59A6E49-80F2-47F2-A3F1-A7D3C1042B7A}">
      <dgm:prSet/>
      <dgm:spPr/>
      <dgm:t>
        <a:bodyPr/>
        <a:lstStyle/>
        <a:p>
          <a:r>
            <a:rPr lang="en-US" dirty="0"/>
            <a:t>2019</a:t>
          </a:r>
        </a:p>
      </dgm:t>
    </dgm:pt>
    <dgm:pt modelId="{0F0347E2-53BF-4AF0-BE04-E562E9D07F8C}" type="parTrans" cxnId="{1DEAA8D5-09D4-43B8-9CE1-38F63628F861}">
      <dgm:prSet/>
      <dgm:spPr/>
      <dgm:t>
        <a:bodyPr/>
        <a:lstStyle/>
        <a:p>
          <a:endParaRPr lang="en-US"/>
        </a:p>
      </dgm:t>
    </dgm:pt>
    <dgm:pt modelId="{7E011706-AE0C-4AA0-B690-E8284D94C1FB}" type="sibTrans" cxnId="{1DEAA8D5-09D4-43B8-9CE1-38F63628F861}">
      <dgm:prSet/>
      <dgm:spPr/>
      <dgm:t>
        <a:bodyPr/>
        <a:lstStyle/>
        <a:p>
          <a:endParaRPr lang="en-US"/>
        </a:p>
      </dgm:t>
    </dgm:pt>
    <dgm:pt modelId="{B37999E7-C394-42CA-9788-025667B2F148}">
      <dgm:prSet/>
      <dgm:spPr/>
      <dgm:t>
        <a:bodyPr/>
        <a:lstStyle/>
        <a:p>
          <a:r>
            <a:rPr lang="en-US" dirty="0"/>
            <a:t>Lorem ipsum dolor sit amet, consectetuer adipiscing elit. </a:t>
          </a:r>
        </a:p>
      </dgm:t>
    </dgm:pt>
    <dgm:pt modelId="{4E4B7B64-9855-4792-8CF8-036E24B99347}" type="parTrans" cxnId="{60F2516C-41F3-4218-A1D1-062B64CCA51C}">
      <dgm:prSet/>
      <dgm:spPr/>
      <dgm:t>
        <a:bodyPr/>
        <a:lstStyle/>
        <a:p>
          <a:endParaRPr lang="en-US"/>
        </a:p>
      </dgm:t>
    </dgm:pt>
    <dgm:pt modelId="{B2DC8013-B540-4718-801F-00BFBC13037A}" type="sibTrans" cxnId="{60F2516C-41F3-4218-A1D1-062B64CCA51C}">
      <dgm:prSet/>
      <dgm:spPr/>
      <dgm:t>
        <a:bodyPr/>
        <a:lstStyle/>
        <a:p>
          <a:endParaRPr lang="en-US"/>
        </a:p>
      </dgm:t>
    </dgm:pt>
    <dgm:pt modelId="{8AE324F7-386D-45A2-868A-242E22B37484}">
      <dgm:prSet/>
      <dgm:spPr/>
      <dgm:t>
        <a:bodyPr/>
        <a:lstStyle/>
        <a:p>
          <a:r>
            <a:rPr lang="en-US" dirty="0"/>
            <a:t>2020</a:t>
          </a:r>
        </a:p>
      </dgm:t>
    </dgm:pt>
    <dgm:pt modelId="{234A76A7-017C-468D-B6C6-6AE5595F0A60}" type="parTrans" cxnId="{3558A59D-7369-44E9-904F-FA6F4D04C070}">
      <dgm:prSet/>
      <dgm:spPr/>
      <dgm:t>
        <a:bodyPr/>
        <a:lstStyle/>
        <a:p>
          <a:endParaRPr lang="en-US"/>
        </a:p>
      </dgm:t>
    </dgm:pt>
    <dgm:pt modelId="{EC9BCBCD-EFC8-4290-B863-734E9A2158AC}" type="sibTrans" cxnId="{3558A59D-7369-44E9-904F-FA6F4D04C070}">
      <dgm:prSet/>
      <dgm:spPr/>
      <dgm:t>
        <a:bodyPr/>
        <a:lstStyle/>
        <a:p>
          <a:endParaRPr lang="en-US"/>
        </a:p>
      </dgm:t>
    </dgm:pt>
    <dgm:pt modelId="{F2C5946E-96AC-4D5A-B458-7D2B25514DE6}">
      <dgm:prSet/>
      <dgm:spPr/>
      <dgm:t>
        <a:bodyPr/>
        <a:lstStyle/>
        <a:p>
          <a:r>
            <a:rPr lang="en-US" dirty="0"/>
            <a:t>Lorem ipsum dolor sit amet, consectetuer adipiscing elit. </a:t>
          </a:r>
        </a:p>
      </dgm:t>
    </dgm:pt>
    <dgm:pt modelId="{00377DCE-90FB-46C7-8AA2-8160B9C8E411}" type="parTrans" cxnId="{1AC5888B-5F0A-4CE7-8F69-58ACC0AA1100}">
      <dgm:prSet/>
      <dgm:spPr/>
      <dgm:t>
        <a:bodyPr/>
        <a:lstStyle/>
        <a:p>
          <a:endParaRPr lang="en-US"/>
        </a:p>
      </dgm:t>
    </dgm:pt>
    <dgm:pt modelId="{A191672C-E826-4D12-AE04-B7C722E1DAD5}" type="sibTrans" cxnId="{1AC5888B-5F0A-4CE7-8F69-58ACC0AA1100}">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5">
        <dgm:presLayoutVars>
          <dgm:chMax val="0"/>
          <dgm:chPref val="0"/>
        </dgm:presLayoutVars>
      </dgm:prSet>
      <dgm:spPr/>
    </dgm:pt>
    <dgm:pt modelId="{356E000D-F109-45EB-B501-4B78AA5C433C}" type="pres">
      <dgm:prSet presAssocID="{59A0B26A-2973-451B-9ADA-6468D9C1A82E}" presName="parTx" presStyleLbl="alignNode1" presStyleIdx="0" presStyleCnt="5">
        <dgm:presLayoutVars>
          <dgm:chMax val="0"/>
          <dgm:chPref val="0"/>
          <dgm:bulletEnabled val="1"/>
        </dgm:presLayoutVars>
      </dgm:prSet>
      <dgm:spPr/>
    </dgm:pt>
    <dgm:pt modelId="{690A1E60-14A3-48E2-969A-2D37B614EB37}" type="pres">
      <dgm:prSet presAssocID="{59A0B26A-2973-451B-9ADA-6468D9C1A82E}" presName="desTx" presStyleLbl="revTx" presStyleIdx="0" presStyleCnt="5">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5">
        <dgm:presLayoutVars>
          <dgm:chMax val="0"/>
          <dgm:chPref val="0"/>
        </dgm:presLayoutVars>
      </dgm:prSet>
      <dgm:spPr/>
    </dgm:pt>
    <dgm:pt modelId="{E71F2D5D-B2F9-4DA3-A66A-9C6CCF024E35}" type="pres">
      <dgm:prSet presAssocID="{8159643A-818D-4545-AFE5-29FC064B1AAA}" presName="parTx" presStyleLbl="alignNode1" presStyleIdx="1" presStyleCnt="5">
        <dgm:presLayoutVars>
          <dgm:chMax val="0"/>
          <dgm:chPref val="0"/>
          <dgm:bulletEnabled val="1"/>
        </dgm:presLayoutVars>
      </dgm:prSet>
      <dgm:spPr/>
    </dgm:pt>
    <dgm:pt modelId="{76F87B8F-7B70-4B8F-BD86-BC83CD9F0297}" type="pres">
      <dgm:prSet presAssocID="{8159643A-818D-4545-AFE5-29FC064B1AAA}" presName="desTx" presStyleLbl="revTx" presStyleIdx="1" presStyleCnt="5">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5">
        <dgm:presLayoutVars>
          <dgm:chMax val="0"/>
          <dgm:chPref val="0"/>
        </dgm:presLayoutVars>
      </dgm:prSet>
      <dgm:spPr/>
    </dgm:pt>
    <dgm:pt modelId="{FCBE03BB-10EF-463F-ADE9-2490921E2F01}" type="pres">
      <dgm:prSet presAssocID="{11173297-B697-4A11-9EAC-E45317C547A3}" presName="parTx" presStyleLbl="alignNode1" presStyleIdx="2" presStyleCnt="5">
        <dgm:presLayoutVars>
          <dgm:chMax val="0"/>
          <dgm:chPref val="0"/>
          <dgm:bulletEnabled val="1"/>
        </dgm:presLayoutVars>
      </dgm:prSet>
      <dgm:spPr/>
    </dgm:pt>
    <dgm:pt modelId="{499DECC5-47AF-4CB1-BCD3-F288444FFD05}" type="pres">
      <dgm:prSet presAssocID="{11173297-B697-4A11-9EAC-E45317C547A3}" presName="desTx" presStyleLbl="revTx" presStyleIdx="2" presStyleCnt="5">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33C0640E-1908-43E2-A30D-C597CD2E5C45}" type="pres">
      <dgm:prSet presAssocID="{D59A6E49-80F2-47F2-A3F1-A7D3C1042B7A}" presName="composite" presStyleCnt="0"/>
      <dgm:spPr/>
    </dgm:pt>
    <dgm:pt modelId="{D45698BB-B312-4969-9C62-8B658A7BE04B}" type="pres">
      <dgm:prSet presAssocID="{D59A6E49-80F2-47F2-A3F1-A7D3C1042B7A}" presName="L" presStyleLbl="solidFgAcc1" presStyleIdx="3" presStyleCnt="5">
        <dgm:presLayoutVars>
          <dgm:chMax val="0"/>
          <dgm:chPref val="0"/>
        </dgm:presLayoutVars>
      </dgm:prSet>
      <dgm:spPr/>
    </dgm:pt>
    <dgm:pt modelId="{8CE5514B-799A-4B97-A4CE-949CED117359}" type="pres">
      <dgm:prSet presAssocID="{D59A6E49-80F2-47F2-A3F1-A7D3C1042B7A}" presName="parTx" presStyleLbl="alignNode1" presStyleIdx="3" presStyleCnt="5">
        <dgm:presLayoutVars>
          <dgm:chMax val="0"/>
          <dgm:chPref val="0"/>
          <dgm:bulletEnabled val="1"/>
        </dgm:presLayoutVars>
      </dgm:prSet>
      <dgm:spPr/>
    </dgm:pt>
    <dgm:pt modelId="{26E75E88-EED9-45B9-B2E1-7CF90983F84F}" type="pres">
      <dgm:prSet presAssocID="{D59A6E49-80F2-47F2-A3F1-A7D3C1042B7A}" presName="desTx" presStyleLbl="revTx" presStyleIdx="3" presStyleCnt="5">
        <dgm:presLayoutVars>
          <dgm:chMax val="0"/>
          <dgm:chPref val="0"/>
          <dgm:bulletEnabled val="1"/>
        </dgm:presLayoutVars>
      </dgm:prSet>
      <dgm:spPr/>
    </dgm:pt>
    <dgm:pt modelId="{0E310878-290E-4CDF-A224-A01279FC1395}" type="pres">
      <dgm:prSet presAssocID="{D59A6E49-80F2-47F2-A3F1-A7D3C1042B7A}" presName="EmptyPlaceHolder" presStyleCnt="0"/>
      <dgm:spPr/>
    </dgm:pt>
    <dgm:pt modelId="{55F036F5-304F-4940-A050-48A87A0DF8E4}" type="pres">
      <dgm:prSet presAssocID="{7E011706-AE0C-4AA0-B690-E8284D94C1FB}" presName="space" presStyleCnt="0"/>
      <dgm:spPr/>
    </dgm:pt>
    <dgm:pt modelId="{1B1FFA15-18C7-4FA1-8E23-8A3F31C302EB}" type="pres">
      <dgm:prSet presAssocID="{8AE324F7-386D-45A2-868A-242E22B37484}" presName="composite" presStyleCnt="0"/>
      <dgm:spPr/>
    </dgm:pt>
    <dgm:pt modelId="{736EA73E-CF05-45B4-A946-DC09155D617E}" type="pres">
      <dgm:prSet presAssocID="{8AE324F7-386D-45A2-868A-242E22B37484}" presName="L" presStyleLbl="solidFgAcc1" presStyleIdx="4" presStyleCnt="5">
        <dgm:presLayoutVars>
          <dgm:chMax val="0"/>
          <dgm:chPref val="0"/>
        </dgm:presLayoutVars>
      </dgm:prSet>
      <dgm:spPr/>
    </dgm:pt>
    <dgm:pt modelId="{507DCF5B-980F-4E37-B5EB-2E84D9C6B52F}" type="pres">
      <dgm:prSet presAssocID="{8AE324F7-386D-45A2-868A-242E22B37484}" presName="parTx" presStyleLbl="alignNode1" presStyleIdx="4" presStyleCnt="5">
        <dgm:presLayoutVars>
          <dgm:chMax val="0"/>
          <dgm:chPref val="0"/>
          <dgm:bulletEnabled val="1"/>
        </dgm:presLayoutVars>
      </dgm:prSet>
      <dgm:spPr/>
    </dgm:pt>
    <dgm:pt modelId="{EEA84B30-BE1D-4937-8B3F-F60859618187}" type="pres">
      <dgm:prSet presAssocID="{8AE324F7-386D-45A2-868A-242E22B37484}" presName="desTx" presStyleLbl="revTx" presStyleIdx="4" presStyleCnt="5">
        <dgm:presLayoutVars>
          <dgm:chMax val="0"/>
          <dgm:chPref val="0"/>
          <dgm:bulletEnabled val="1"/>
        </dgm:presLayoutVars>
      </dgm:prSet>
      <dgm:spPr/>
    </dgm:pt>
    <dgm:pt modelId="{74B8F068-5875-4CEC-BBA5-2D4AFCF2A5DE}" type="pres">
      <dgm:prSet presAssocID="{8AE324F7-386D-45A2-868A-242E22B37484}"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9534A01A-7215-484A-B231-394DE85E33EE}" type="presOf" srcId="{8AE324F7-386D-45A2-868A-242E22B37484}" destId="{507DCF5B-980F-4E37-B5EB-2E84D9C6B52F}" srcOrd="0" destOrd="0" presId="urn:microsoft.com/office/officeart/2016/7/layout/AccentHomeChevronProcess"/>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3B4F2C34-A5FB-4876-BE0B-B329E5E0B605}" type="presOf" srcId="{F2C5946E-96AC-4D5A-B458-7D2B25514DE6}" destId="{EEA84B30-BE1D-4937-8B3F-F60859618187}" srcOrd="0" destOrd="0" presId="urn:microsoft.com/office/officeart/2016/7/layout/AccentHomeChevronProcess"/>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60F2516C-41F3-4218-A1D1-062B64CCA51C}" srcId="{D59A6E49-80F2-47F2-A3F1-A7D3C1042B7A}" destId="{B37999E7-C394-42CA-9788-025667B2F148}" srcOrd="0" destOrd="0" parTransId="{4E4B7B64-9855-4792-8CF8-036E24B99347}" sibTransId="{B2DC8013-B540-4718-801F-00BFBC13037A}"/>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050C9254-2664-45D0-A7C0-16D1E600B953}" type="presOf" srcId="{D59A6E49-80F2-47F2-A3F1-A7D3C1042B7A}" destId="{8CE5514B-799A-4B97-A4CE-949CED117359}"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4A7EFD87-320F-45A4-8133-759E7A6020E6}" type="presOf" srcId="{B37999E7-C394-42CA-9788-025667B2F148}" destId="{26E75E88-EED9-45B9-B2E1-7CF90983F84F}" srcOrd="0" destOrd="0" presId="urn:microsoft.com/office/officeart/2016/7/layout/AccentHomeChevronProcess"/>
    <dgm:cxn modelId="{1AC5888B-5F0A-4CE7-8F69-58ACC0AA1100}" srcId="{8AE324F7-386D-45A2-868A-242E22B37484}" destId="{F2C5946E-96AC-4D5A-B458-7D2B25514DE6}" srcOrd="0" destOrd="0" parTransId="{00377DCE-90FB-46C7-8AA2-8160B9C8E411}" sibTransId="{A191672C-E826-4D12-AE04-B7C722E1DAD5}"/>
    <dgm:cxn modelId="{3558A59D-7369-44E9-904F-FA6F4D04C070}" srcId="{AAD4E0A1-2FAA-4C4F-A963-A18676DD2709}" destId="{8AE324F7-386D-45A2-868A-242E22B37484}" srcOrd="4" destOrd="0" parTransId="{234A76A7-017C-468D-B6C6-6AE5595F0A60}" sibTransId="{EC9BCBCD-EFC8-4290-B863-734E9A2158AC}"/>
    <dgm:cxn modelId="{0DCDD2B0-40B4-4FE3-97A4-E8F517D667FA}" type="presOf" srcId="{EFA50C6C-022A-4BE7-B363-CC5944231205}" destId="{690A1E60-14A3-48E2-969A-2D37B614EB37}" srcOrd="0" destOrd="0" presId="urn:microsoft.com/office/officeart/2016/7/layout/AccentHomeChevronProcess"/>
    <dgm:cxn modelId="{AEC3EBD0-1922-4FDA-8C9E-4E7A1D61E53D}" type="presOf" srcId="{AAD4E0A1-2FAA-4C4F-A963-A18676DD2709}" destId="{783BA2EA-8436-4CCE-A39E-6BCF5238143F}" srcOrd="0" destOrd="0" presId="urn:microsoft.com/office/officeart/2016/7/layout/AccentHomeChevronProcess"/>
    <dgm:cxn modelId="{1DEAA8D5-09D4-43B8-9CE1-38F63628F861}" srcId="{AAD4E0A1-2FAA-4C4F-A963-A18676DD2709}" destId="{D59A6E49-80F2-47F2-A3F1-A7D3C1042B7A}" srcOrd="3" destOrd="0" parTransId="{0F0347E2-53BF-4AF0-BE04-E562E9D07F8C}" sibTransId="{7E011706-AE0C-4AA0-B690-E8284D94C1FB}"/>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5" destOrd="0" presId="urn:microsoft.com/office/officeart/2016/7/layout/AccentHomeChevronProcess"/>
    <dgm:cxn modelId="{D08F1D36-1DBD-4A90-B35A-11CB6AB70837}" type="presParOf" srcId="{783BA2EA-8436-4CCE-A39E-6BCF5238143F}" destId="{33C0640E-1908-43E2-A30D-C597CD2E5C45}" srcOrd="6" destOrd="0" presId="urn:microsoft.com/office/officeart/2016/7/layout/AccentHomeChevronProcess"/>
    <dgm:cxn modelId="{77398350-C6EC-4106-8EBF-0C0C73F7D8E2}" type="presParOf" srcId="{33C0640E-1908-43E2-A30D-C597CD2E5C45}" destId="{D45698BB-B312-4969-9C62-8B658A7BE04B}" srcOrd="0" destOrd="0" presId="urn:microsoft.com/office/officeart/2016/7/layout/AccentHomeChevronProcess"/>
    <dgm:cxn modelId="{BB0C5B20-87A6-498F-A1F7-C45BD18A0349}" type="presParOf" srcId="{33C0640E-1908-43E2-A30D-C597CD2E5C45}" destId="{8CE5514B-799A-4B97-A4CE-949CED117359}" srcOrd="1" destOrd="0" presId="urn:microsoft.com/office/officeart/2016/7/layout/AccentHomeChevronProcess"/>
    <dgm:cxn modelId="{7900CD8C-9318-4089-992F-92843765BB6E}" type="presParOf" srcId="{33C0640E-1908-43E2-A30D-C597CD2E5C45}" destId="{26E75E88-EED9-45B9-B2E1-7CF90983F84F}" srcOrd="2" destOrd="0" presId="urn:microsoft.com/office/officeart/2016/7/layout/AccentHomeChevronProcess"/>
    <dgm:cxn modelId="{51FB55C6-15A1-4FDA-9B20-03379835FB58}" type="presParOf" srcId="{33C0640E-1908-43E2-A30D-C597CD2E5C45}" destId="{0E310878-290E-4CDF-A224-A01279FC1395}" srcOrd="3" destOrd="0" presId="urn:microsoft.com/office/officeart/2016/7/layout/AccentHomeChevronProcess"/>
    <dgm:cxn modelId="{846F24E1-EA22-4D81-ACCB-5088E0274B96}" type="presParOf" srcId="{783BA2EA-8436-4CCE-A39E-6BCF5238143F}" destId="{55F036F5-304F-4940-A050-48A87A0DF8E4}" srcOrd="7" destOrd="0" presId="urn:microsoft.com/office/officeart/2016/7/layout/AccentHomeChevronProcess"/>
    <dgm:cxn modelId="{9CDD98A5-3C45-403C-8FFA-C5E45A5D72EC}" type="presParOf" srcId="{783BA2EA-8436-4CCE-A39E-6BCF5238143F}" destId="{1B1FFA15-18C7-4FA1-8E23-8A3F31C302EB}" srcOrd="8" destOrd="0" presId="urn:microsoft.com/office/officeart/2016/7/layout/AccentHomeChevronProcess"/>
    <dgm:cxn modelId="{7E6ED34B-B1F0-4FB3-850D-E94B6E9E17D3}" type="presParOf" srcId="{1B1FFA15-18C7-4FA1-8E23-8A3F31C302EB}" destId="{736EA73E-CF05-45B4-A946-DC09155D617E}" srcOrd="0" destOrd="0" presId="urn:microsoft.com/office/officeart/2016/7/layout/AccentHomeChevronProcess"/>
    <dgm:cxn modelId="{62E0986F-AF8A-4BB9-9929-81DF0F4BFDCA}" type="presParOf" srcId="{1B1FFA15-18C7-4FA1-8E23-8A3F31C302EB}" destId="{507DCF5B-980F-4E37-B5EB-2E84D9C6B52F}" srcOrd="1" destOrd="0" presId="urn:microsoft.com/office/officeart/2016/7/layout/AccentHomeChevronProcess"/>
    <dgm:cxn modelId="{93041484-7DAD-4FD9-B487-F83C4013B175}" type="presParOf" srcId="{1B1FFA15-18C7-4FA1-8E23-8A3F31C302EB}" destId="{EEA84B30-BE1D-4937-8B3F-F60859618187}" srcOrd="2" destOrd="0" presId="urn:microsoft.com/office/officeart/2016/7/layout/AccentHomeChevronProcess"/>
    <dgm:cxn modelId="{7003133C-AC1E-431B-BAC1-22BEE521CC89}" type="presParOf" srcId="{1B1FFA15-18C7-4FA1-8E23-8A3F31C302EB}" destId="{74B8F068-5875-4CEC-BBA5-2D4AFCF2A5D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764178"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2154" y="2479282"/>
          <a:ext cx="2297008" cy="572142"/>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2016</a:t>
          </a:r>
        </a:p>
      </dsp:txBody>
      <dsp:txXfrm>
        <a:off x="2154" y="2479282"/>
        <a:ext cx="2225490" cy="572142"/>
      </dsp:txXfrm>
    </dsp:sp>
    <dsp:sp modelId="{690A1E60-14A3-48E2-969A-2D37B614EB37}">
      <dsp:nvSpPr>
        <dsp:cNvPr id="0" name=""/>
        <dsp:cNvSpPr/>
      </dsp:nvSpPr>
      <dsp:spPr>
        <a:xfrm>
          <a:off x="185914"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Lorem ipsum dolor sit amet, consectetuer adipiscing elit. </a:t>
          </a:r>
        </a:p>
      </dsp:txBody>
      <dsp:txXfrm>
        <a:off x="185914" y="873112"/>
        <a:ext cx="1865171" cy="1076732"/>
      </dsp:txXfrm>
    </dsp:sp>
    <dsp:sp modelId="{CC632145-1148-4956-9088-B915D0D0FD99}">
      <dsp:nvSpPr>
        <dsp:cNvPr id="0" name=""/>
        <dsp:cNvSpPr/>
      </dsp:nvSpPr>
      <dsp:spPr>
        <a:xfrm rot="5400000">
          <a:off x="1417979"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2184312"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2017</a:t>
          </a:r>
        </a:p>
      </dsp:txBody>
      <dsp:txXfrm>
        <a:off x="2327348" y="2479282"/>
        <a:ext cx="2010937" cy="572142"/>
      </dsp:txXfrm>
    </dsp:sp>
    <dsp:sp modelId="{76F87B8F-7B70-4B8F-BD86-BC83CD9F0297}">
      <dsp:nvSpPr>
        <dsp:cNvPr id="0" name=""/>
        <dsp:cNvSpPr/>
      </dsp:nvSpPr>
      <dsp:spPr>
        <a:xfrm>
          <a:off x="2368073"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Lorem ipsum dolor sit amet, consectetuer adipiscing elit. </a:t>
          </a:r>
        </a:p>
      </dsp:txBody>
      <dsp:txXfrm>
        <a:off x="2368073" y="873112"/>
        <a:ext cx="1865171" cy="1076732"/>
      </dsp:txXfrm>
    </dsp:sp>
    <dsp:sp modelId="{5C7AB7EB-E74C-4AF9-873D-5493F7962F03}">
      <dsp:nvSpPr>
        <dsp:cNvPr id="0" name=""/>
        <dsp:cNvSpPr/>
      </dsp:nvSpPr>
      <dsp:spPr>
        <a:xfrm rot="5400000">
          <a:off x="3600137"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4366470"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2018</a:t>
          </a:r>
        </a:p>
      </dsp:txBody>
      <dsp:txXfrm>
        <a:off x="4509506" y="2479282"/>
        <a:ext cx="2010937" cy="572142"/>
      </dsp:txXfrm>
    </dsp:sp>
    <dsp:sp modelId="{499DECC5-47AF-4CB1-BCD3-F288444FFD05}">
      <dsp:nvSpPr>
        <dsp:cNvPr id="0" name=""/>
        <dsp:cNvSpPr/>
      </dsp:nvSpPr>
      <dsp:spPr>
        <a:xfrm>
          <a:off x="4550231"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Lorem ipsum dolor sit amet, consectetuer adipiscing elit. </a:t>
          </a:r>
        </a:p>
      </dsp:txBody>
      <dsp:txXfrm>
        <a:off x="4550231" y="873112"/>
        <a:ext cx="1865171" cy="1076732"/>
      </dsp:txXfrm>
    </dsp:sp>
    <dsp:sp modelId="{D45698BB-B312-4969-9C62-8B658A7BE04B}">
      <dsp:nvSpPr>
        <dsp:cNvPr id="0" name=""/>
        <dsp:cNvSpPr/>
      </dsp:nvSpPr>
      <dsp:spPr>
        <a:xfrm rot="5400000">
          <a:off x="5782296"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5514B-799A-4B97-A4CE-949CED117359}">
      <dsp:nvSpPr>
        <dsp:cNvPr id="0" name=""/>
        <dsp:cNvSpPr/>
      </dsp:nvSpPr>
      <dsp:spPr>
        <a:xfrm>
          <a:off x="6548628"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2019</a:t>
          </a:r>
        </a:p>
      </dsp:txBody>
      <dsp:txXfrm>
        <a:off x="6691664" y="2479282"/>
        <a:ext cx="2010937" cy="572142"/>
      </dsp:txXfrm>
    </dsp:sp>
    <dsp:sp modelId="{26E75E88-EED9-45B9-B2E1-7CF90983F84F}">
      <dsp:nvSpPr>
        <dsp:cNvPr id="0" name=""/>
        <dsp:cNvSpPr/>
      </dsp:nvSpPr>
      <dsp:spPr>
        <a:xfrm>
          <a:off x="6732389"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Lorem ipsum dolor sit amet, consectetuer adipiscing elit. </a:t>
          </a:r>
        </a:p>
      </dsp:txBody>
      <dsp:txXfrm>
        <a:off x="6732389" y="873112"/>
        <a:ext cx="1865171" cy="1076732"/>
      </dsp:txXfrm>
    </dsp:sp>
    <dsp:sp modelId="{736EA73E-CF05-45B4-A946-DC09155D617E}">
      <dsp:nvSpPr>
        <dsp:cNvPr id="0" name=""/>
        <dsp:cNvSpPr/>
      </dsp:nvSpPr>
      <dsp:spPr>
        <a:xfrm rot="5400000">
          <a:off x="7964454"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DCF5B-980F-4E37-B5EB-2E84D9C6B52F}">
      <dsp:nvSpPr>
        <dsp:cNvPr id="0" name=""/>
        <dsp:cNvSpPr/>
      </dsp:nvSpPr>
      <dsp:spPr>
        <a:xfrm>
          <a:off x="8730787"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2020</a:t>
          </a:r>
        </a:p>
      </dsp:txBody>
      <dsp:txXfrm>
        <a:off x="8873823" y="2479282"/>
        <a:ext cx="2010937" cy="572142"/>
      </dsp:txXfrm>
    </dsp:sp>
    <dsp:sp modelId="{EEA84B30-BE1D-4937-8B3F-F60859618187}">
      <dsp:nvSpPr>
        <dsp:cNvPr id="0" name=""/>
        <dsp:cNvSpPr/>
      </dsp:nvSpPr>
      <dsp:spPr>
        <a:xfrm>
          <a:off x="8914547"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Lorem ipsum dolor sit amet, consectetuer adipiscing elit. </a:t>
          </a:r>
        </a:p>
      </dsp:txBody>
      <dsp:txXfrm>
        <a:off x="8914547" y="873112"/>
        <a:ext cx="1865171" cy="1076732"/>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4800" dirty="0">
                <a:solidFill>
                  <a:srgbClr val="FFFFFF"/>
                </a:solidFill>
              </a:rPr>
              <a:t>ONLINE FOOD NGO</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85000" lnSpcReduction="10000"/>
          </a:bodyPr>
          <a:lstStyle/>
          <a:p>
            <a:pPr algn="ctr"/>
            <a:r>
              <a:rPr lang="en-US" sz="2800" dirty="0">
                <a:solidFill>
                  <a:srgbClr val="FFFFFF">
                    <a:alpha val="75000"/>
                  </a:srgbClr>
                </a:solidFill>
              </a:rPr>
              <a:t>Food for everyone</a:t>
            </a:r>
          </a:p>
        </p:txBody>
      </p:sp>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1B4C-145F-44E0-8B89-CC2B81FC5D92}"/>
              </a:ext>
            </a:extLst>
          </p:cNvPr>
          <p:cNvSpPr>
            <a:spLocks noGrp="1"/>
          </p:cNvSpPr>
          <p:nvPr>
            <p:ph type="title"/>
          </p:nvPr>
        </p:nvSpPr>
        <p:spPr/>
        <p:txBody>
          <a:bodyPr/>
          <a:lstStyle/>
          <a:p>
            <a:r>
              <a:rPr lang="en-US" dirty="0"/>
              <a:t>Problem we have solved</a:t>
            </a:r>
          </a:p>
        </p:txBody>
      </p:sp>
      <p:sp>
        <p:nvSpPr>
          <p:cNvPr id="3" name="Content Placeholder 2">
            <a:extLst>
              <a:ext uri="{FF2B5EF4-FFF2-40B4-BE49-F238E27FC236}">
                <a16:creationId xmlns:a16="http://schemas.microsoft.com/office/drawing/2014/main" id="{201C4B10-F384-4318-9762-A2EFD8C9D5EA}"/>
              </a:ext>
            </a:extLst>
          </p:cNvPr>
          <p:cNvSpPr>
            <a:spLocks noGrp="1"/>
          </p:cNvSpPr>
          <p:nvPr>
            <p:ph idx="1"/>
          </p:nvPr>
        </p:nvSpPr>
        <p:spPr/>
        <p:txBody>
          <a:bodyPr>
            <a:normAutofit/>
          </a:bodyPr>
          <a:lstStyle/>
          <a:p>
            <a:pPr marL="0" indent="0" algn="just">
              <a:buNone/>
            </a:pPr>
            <a:r>
              <a:rPr lang="en-US" sz="2000" dirty="0"/>
              <a:t>We all know that currently our country is facing a pandemic of COVID-19. And due to this our honorable PM Narendra Modi announces 21 days lockdown. Due to this lockdown there are lot of daily wages workers who are currently not earning anything. And they are not getting proper food. As some NGO’s are working well for the supply of food. But we need a solution that is able to make a smooth delivery of food to these workers. A solution which can help to provide food to more daily wages workers. Actually the main problem is that whenever any NGO or government organization is delivering food then the most needy people are left behind. So we need a solution which will deliver the food to every needy one.</a:t>
            </a:r>
          </a:p>
        </p:txBody>
      </p:sp>
    </p:spTree>
    <p:extLst>
      <p:ext uri="{BB962C8B-B14F-4D97-AF65-F5344CB8AC3E}">
        <p14:creationId xmlns:p14="http://schemas.microsoft.com/office/powerpoint/2010/main" val="310917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D457-8224-4789-8322-D0C1E4542D6F}"/>
              </a:ext>
            </a:extLst>
          </p:cNvPr>
          <p:cNvSpPr>
            <a:spLocks noGrp="1"/>
          </p:cNvSpPr>
          <p:nvPr>
            <p:ph type="title"/>
          </p:nvPr>
        </p:nvSpPr>
        <p:spPr/>
        <p:txBody>
          <a:bodyPr/>
          <a:lstStyle/>
          <a:p>
            <a:r>
              <a:rPr lang="en-US" dirty="0"/>
              <a:t>Our idea</a:t>
            </a:r>
          </a:p>
        </p:txBody>
      </p:sp>
      <p:sp>
        <p:nvSpPr>
          <p:cNvPr id="3" name="Content Placeholder 2">
            <a:extLst>
              <a:ext uri="{FF2B5EF4-FFF2-40B4-BE49-F238E27FC236}">
                <a16:creationId xmlns:a16="http://schemas.microsoft.com/office/drawing/2014/main" id="{803C24BD-D019-4397-A6ED-0FB0709F5511}"/>
              </a:ext>
            </a:extLst>
          </p:cNvPr>
          <p:cNvSpPr>
            <a:spLocks noGrp="1"/>
          </p:cNvSpPr>
          <p:nvPr>
            <p:ph idx="1"/>
          </p:nvPr>
        </p:nvSpPr>
        <p:spPr/>
        <p:txBody>
          <a:bodyPr>
            <a:normAutofit/>
          </a:bodyPr>
          <a:lstStyle/>
          <a:p>
            <a:pPr marL="0" indent="0" algn="just">
              <a:buNone/>
            </a:pPr>
            <a:r>
              <a:rPr lang="en-US" sz="2400" dirty="0"/>
              <a:t>Currently, during this pandemic many people in the country wants to help our nation. They wants to serve themselves in any way but we don’t want anyone to come out. Our idea is to develop a online web portal where anyone can register where he/she will be asked few questions like their name, email, phone number, how many lunch boxes they can provide (minimum one lunchbox) per day? and for how many days they can provide? Accordingly government emergency vehicles will collect all the lunchboxes from specific city or area and donate it to the most needy one.</a:t>
            </a:r>
          </a:p>
        </p:txBody>
      </p:sp>
    </p:spTree>
    <p:extLst>
      <p:ext uri="{BB962C8B-B14F-4D97-AF65-F5344CB8AC3E}">
        <p14:creationId xmlns:p14="http://schemas.microsoft.com/office/powerpoint/2010/main" val="19303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6788-7AB5-412A-ACEE-CDE8260576B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321355D8-88D5-4223-B597-6F1B8DEBEC6B}"/>
              </a:ext>
            </a:extLst>
          </p:cNvPr>
          <p:cNvSpPr>
            <a:spLocks noGrp="1"/>
          </p:cNvSpPr>
          <p:nvPr>
            <p:ph idx="1"/>
          </p:nvPr>
        </p:nvSpPr>
        <p:spPr/>
        <p:txBody>
          <a:bodyPr>
            <a:normAutofit/>
          </a:bodyPr>
          <a:lstStyle/>
          <a:p>
            <a:pPr algn="just"/>
            <a:r>
              <a:rPr lang="en-US" sz="2000" dirty="0"/>
              <a:t>Currently NGO’s are working and there are more chances of spreading of COVID-19 in this situation. But using our idea we can stop this.</a:t>
            </a:r>
          </a:p>
          <a:p>
            <a:pPr algn="just"/>
            <a:r>
              <a:rPr lang="en-US" sz="2000" dirty="0"/>
              <a:t>Help to break the spread chain of COVID-19.</a:t>
            </a:r>
          </a:p>
          <a:p>
            <a:pPr algn="just"/>
            <a:r>
              <a:rPr lang="en-US" sz="2000" dirty="0"/>
              <a:t>The most needy peoples can get food.</a:t>
            </a:r>
          </a:p>
          <a:p>
            <a:pPr algn="just"/>
            <a:r>
              <a:rPr lang="en-US" sz="2000" dirty="0"/>
              <a:t>If a temple is providing food, if a gurudwara is providing food or if a mosque is providing food then their volunteers need not to come out to distribute food government emergency vehicles will collect them.</a:t>
            </a:r>
          </a:p>
        </p:txBody>
      </p:sp>
    </p:spTree>
    <p:extLst>
      <p:ext uri="{BB962C8B-B14F-4D97-AF65-F5344CB8AC3E}">
        <p14:creationId xmlns:p14="http://schemas.microsoft.com/office/powerpoint/2010/main" val="272596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62AC-AADC-4BE0-AD82-3BD3BEF59870}"/>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79D4B6E8-ED9F-4574-90C7-AE9AA2EB35E8}"/>
              </a:ext>
            </a:extLst>
          </p:cNvPr>
          <p:cNvSpPr>
            <a:spLocks noGrp="1"/>
          </p:cNvSpPr>
          <p:nvPr>
            <p:ph idx="1"/>
          </p:nvPr>
        </p:nvSpPr>
        <p:spPr/>
        <p:txBody>
          <a:bodyPr>
            <a:normAutofit/>
          </a:bodyPr>
          <a:lstStyle/>
          <a:p>
            <a:pPr marL="0" indent="0">
              <a:lnSpc>
                <a:spcPct val="150000"/>
              </a:lnSpc>
              <a:buNone/>
            </a:pPr>
            <a:r>
              <a:rPr lang="en-US" sz="2000" dirty="0"/>
              <a:t>To develop this web portal we will use following technologies,</a:t>
            </a:r>
          </a:p>
          <a:p>
            <a:pPr>
              <a:lnSpc>
                <a:spcPct val="150000"/>
              </a:lnSpc>
            </a:pPr>
            <a:r>
              <a:rPr lang="en-US" sz="2000" dirty="0"/>
              <a:t>Python</a:t>
            </a:r>
          </a:p>
          <a:p>
            <a:pPr>
              <a:lnSpc>
                <a:spcPct val="150000"/>
              </a:lnSpc>
            </a:pPr>
            <a:r>
              <a:rPr lang="en-US" sz="2000" dirty="0"/>
              <a:t>Django</a:t>
            </a:r>
          </a:p>
          <a:p>
            <a:pPr>
              <a:lnSpc>
                <a:spcPct val="150000"/>
              </a:lnSpc>
            </a:pPr>
            <a:r>
              <a:rPr lang="en-US" sz="2000" dirty="0"/>
              <a:t>Cloud Computing</a:t>
            </a:r>
          </a:p>
          <a:p>
            <a:pPr marL="0" indent="0">
              <a:lnSpc>
                <a:spcPct val="150000"/>
              </a:lnSpc>
              <a:buNone/>
            </a:pPr>
            <a:r>
              <a:rPr lang="en-US" sz="2000" dirty="0"/>
              <a:t>And we need a cloud space for deploying this application and a domain name.</a:t>
            </a:r>
          </a:p>
        </p:txBody>
      </p:sp>
    </p:spTree>
    <p:extLst>
      <p:ext uri="{BB962C8B-B14F-4D97-AF65-F5344CB8AC3E}">
        <p14:creationId xmlns:p14="http://schemas.microsoft.com/office/powerpoint/2010/main" val="361040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5BF2-4DA8-42F3-9722-EAACE32AEEB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3AF626B-A520-4D73-88CE-54B67D2C6CEE}"/>
              </a:ext>
            </a:extLst>
          </p:cNvPr>
          <p:cNvSpPr>
            <a:spLocks noGrp="1"/>
          </p:cNvSpPr>
          <p:nvPr>
            <p:ph idx="1"/>
          </p:nvPr>
        </p:nvSpPr>
        <p:spPr/>
        <p:txBody>
          <a:bodyPr/>
          <a:lstStyle/>
          <a:p>
            <a:r>
              <a:rPr lang="en-US" dirty="0"/>
              <a:t>Aryan Kulshreshtha</a:t>
            </a:r>
          </a:p>
          <a:p>
            <a:r>
              <a:rPr lang="en-US" dirty="0" err="1"/>
              <a:t>Sonali</a:t>
            </a:r>
            <a:r>
              <a:rPr lang="en-US"/>
              <a:t> Kulshreshtha</a:t>
            </a:r>
            <a:endParaRPr lang="en-US" dirty="0"/>
          </a:p>
          <a:p>
            <a:r>
              <a:rPr lang="en-US" dirty="0"/>
              <a:t>+91- 7417358703, 893894960</a:t>
            </a:r>
          </a:p>
        </p:txBody>
      </p:sp>
      <p:sp>
        <p:nvSpPr>
          <p:cNvPr id="4" name="Text Placeholder 3">
            <a:extLst>
              <a:ext uri="{FF2B5EF4-FFF2-40B4-BE49-F238E27FC236}">
                <a16:creationId xmlns:a16="http://schemas.microsoft.com/office/drawing/2014/main" id="{86D2AC49-3D6E-4CF3-9A74-B37DB48A27FE}"/>
              </a:ext>
            </a:extLst>
          </p:cNvPr>
          <p:cNvSpPr>
            <a:spLocks noGrp="1"/>
          </p:cNvSpPr>
          <p:nvPr>
            <p:ph type="body" sz="half" idx="2"/>
          </p:nvPr>
        </p:nvSpPr>
        <p:spPr/>
        <p:txBody>
          <a:bodyPr/>
          <a:lstStyle/>
          <a:p>
            <a:r>
              <a:rPr lang="en-US" dirty="0"/>
              <a:t>WANTS TO HELP OUR NATION IN THIS PANDEMIC</a:t>
            </a:r>
          </a:p>
        </p:txBody>
      </p:sp>
    </p:spTree>
    <p:extLst>
      <p:ext uri="{BB962C8B-B14F-4D97-AF65-F5344CB8AC3E}">
        <p14:creationId xmlns:p14="http://schemas.microsoft.com/office/powerpoint/2010/main" val="414303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Title lorem ipsum </a:t>
            </a:r>
          </a:p>
        </p:txBody>
      </p:sp>
      <p:graphicFrame>
        <p:nvGraphicFramePr>
          <p:cNvPr id="5" name="Content Placeholder 2" descr="SmartArt timeline">
            <a:extLst>
              <a:ext uri="{FF2B5EF4-FFF2-40B4-BE49-F238E27FC236}">
                <a16:creationId xmlns:a16="http://schemas.microsoft.com/office/drawing/2014/main" id="{3482D096-AEF7-42A2-9733-8437ACF545D2}"/>
              </a:ext>
            </a:extLst>
          </p:cNvPr>
          <p:cNvGraphicFramePr>
            <a:graphicFrameLocks noGrp="1"/>
          </p:cNvGraphicFramePr>
          <p:nvPr>
            <p:ph idx="1"/>
            <p:extLst>
              <p:ext uri="{D42A27DB-BD31-4B8C-83A1-F6EECF244321}">
                <p14:modId xmlns:p14="http://schemas.microsoft.com/office/powerpoint/2010/main" val="398295392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09388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3242A4-1E6A-4E02-809C-4A24066EC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{717CBFFB-774C-4F8C-8634-229223A8F0AC}tf67061901</Template>
  <TotalTime>0</TotalTime>
  <Words>452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Franklin Gothic Book</vt:lpstr>
      <vt:lpstr>Franklin Gothic Demi</vt:lpstr>
      <vt:lpstr>Gill Sans MT</vt:lpstr>
      <vt:lpstr>Wingdings 2</vt:lpstr>
      <vt:lpstr>DividendVTI</vt:lpstr>
      <vt:lpstr>ONLINE FOOD NGO</vt:lpstr>
      <vt:lpstr>Problem we have solved</vt:lpstr>
      <vt:lpstr>Our idea</vt:lpstr>
      <vt:lpstr>Benefits</vt:lpstr>
      <vt:lpstr>Technologies used</vt:lpstr>
      <vt:lpstr>THANK YOU</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2020-03-30T14:59:08Z</dcterms:created>
  <dcterms:modified xsi:type="dcterms:W3CDTF">2020-04-03T17:10:08Z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