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D64F8-1187-48EC-85DB-99650AB60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748901"/>
            <a:ext cx="6815669" cy="1535837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GRIP-The Sparks Foundation</a:t>
            </a:r>
            <a:b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Internship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14624-3585-43B7-B9F0-715233F49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535837"/>
          </a:xfrm>
        </p:spPr>
        <p:txBody>
          <a:bodyPr/>
          <a:lstStyle/>
          <a:p>
            <a:r>
              <a:rPr lang="en-US" sz="2800" dirty="0"/>
              <a:t>Web Development Task</a:t>
            </a:r>
          </a:p>
          <a:p>
            <a:r>
              <a:rPr lang="en-US" sz="2400" dirty="0"/>
              <a:t>#Task 1 : </a:t>
            </a:r>
            <a:r>
              <a:rPr lang="en-US" sz="2400" u="sng" dirty="0"/>
              <a:t>Basic Banking System</a:t>
            </a:r>
          </a:p>
        </p:txBody>
      </p:sp>
    </p:spTree>
    <p:extLst>
      <p:ext uri="{BB962C8B-B14F-4D97-AF65-F5344CB8AC3E}">
        <p14:creationId xmlns:p14="http://schemas.microsoft.com/office/powerpoint/2010/main" val="180578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F08EF-F534-4B3A-AD80-DAEB6FD1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Banking System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4BAFB-FDF9-47AB-A845-01E1186D0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752736"/>
            <a:ext cx="9601196" cy="331893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Task Highlights :-</a:t>
            </a:r>
          </a:p>
          <a:p>
            <a:r>
              <a:rPr lang="en-US" dirty="0"/>
              <a:t>Create a Simple Dynamic Website.</a:t>
            </a:r>
          </a:p>
          <a:p>
            <a:r>
              <a:rPr lang="en-US" dirty="0"/>
              <a:t>Create a dummy data in Database for up to 10 Customers.</a:t>
            </a:r>
          </a:p>
          <a:p>
            <a:r>
              <a:rPr lang="en-IN" dirty="0"/>
              <a:t>Flow of the Website – Home Page </a:t>
            </a:r>
            <a:r>
              <a:rPr lang="en-IN" dirty="0">
                <a:sym typeface="Wingdings" panose="05000000000000000000" pitchFamily="2" charset="2"/>
              </a:rPr>
              <a:t> All Customer Details  Select Customer From whom to whom for Money Transfer  Transfer Money  Transaction History.</a:t>
            </a:r>
          </a:p>
        </p:txBody>
      </p:sp>
    </p:spTree>
    <p:extLst>
      <p:ext uri="{BB962C8B-B14F-4D97-AF65-F5344CB8AC3E}">
        <p14:creationId xmlns:p14="http://schemas.microsoft.com/office/powerpoint/2010/main" val="2290582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</TotalTime>
  <Words>67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Garamond</vt:lpstr>
      <vt:lpstr>Organic</vt:lpstr>
      <vt:lpstr>GRIP-The Sparks Foundation Internship</vt:lpstr>
      <vt:lpstr>Basic Banking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GRIP-The Sparks Foundation Internship</dc:title>
  <dc:creator>HP</dc:creator>
  <cp:lastModifiedBy>HP</cp:lastModifiedBy>
  <cp:revision>3</cp:revision>
  <dcterms:created xsi:type="dcterms:W3CDTF">2020-10-20T20:24:53Z</dcterms:created>
  <dcterms:modified xsi:type="dcterms:W3CDTF">2020-10-20T20:45:51Z</dcterms:modified>
</cp:coreProperties>
</file>