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1"/>
  </p:notesMasterIdLst>
  <p:handoutMasterIdLst>
    <p:handoutMasterId r:id="rId12"/>
  </p:handoutMasterIdLst>
  <p:sldIdLst>
    <p:sldId id="390" r:id="rId3"/>
    <p:sldId id="481" r:id="rId4"/>
    <p:sldId id="479" r:id="rId5"/>
    <p:sldId id="475" r:id="rId6"/>
    <p:sldId id="477" r:id="rId7"/>
    <p:sldId id="476" r:id="rId8"/>
    <p:sldId id="458" r:id="rId9"/>
    <p:sldId id="478" r:id="rId1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449" autoAdjust="0"/>
    <p:restoredTop sz="86392" autoAdjust="0"/>
  </p:normalViewPr>
  <p:slideViewPr>
    <p:cSldViewPr>
      <p:cViewPr>
        <p:scale>
          <a:sx n="90" d="100"/>
          <a:sy n="90" d="100"/>
        </p:scale>
        <p:origin x="-1075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 - Assignment Week 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October, 26 2015</a:t>
            </a:r>
          </a:p>
          <a:p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Nimbalkar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24 Cluster Code and Scatter Plot Graph</a:t>
            </a:r>
          </a:p>
          <a:p>
            <a:endParaRPr lang="en-US" sz="1600" dirty="0" smtClean="0"/>
          </a:p>
          <a:p>
            <a:r>
              <a:rPr lang="en-US" sz="1600" dirty="0" smtClean="0"/>
              <a:t>24 Cluster with variable standardization</a:t>
            </a:r>
          </a:p>
          <a:p>
            <a:endParaRPr lang="en-US" sz="1600" dirty="0" smtClean="0"/>
          </a:p>
          <a:p>
            <a:r>
              <a:rPr lang="en-US" sz="1600" dirty="0" smtClean="0"/>
              <a:t>Cluster Analysis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24 cluster analysis using FASTCLUS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proc </a:t>
            </a:r>
            <a:r>
              <a:rPr lang="en-US" sz="1400" dirty="0" err="1" smtClean="0"/>
              <a:t>fastclus</a:t>
            </a:r>
            <a:r>
              <a:rPr lang="en-US" sz="1400" dirty="0" smtClean="0"/>
              <a:t> data=census.psam_h17_subset1 radius=0 replace=full </a:t>
            </a:r>
            <a:r>
              <a:rPr lang="en-US" sz="1400" dirty="0" err="1" smtClean="0"/>
              <a:t>maxclusters</a:t>
            </a:r>
            <a:r>
              <a:rPr lang="en-US" sz="1400" dirty="0" smtClean="0"/>
              <a:t>=24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converge=0 OUTSTAT=subset1_24clusters_stat OUT=subset1_24clusters distance;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id SERIALNO;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err="1" smtClean="0"/>
              <a:t>var</a:t>
            </a:r>
            <a:r>
              <a:rPr lang="en-US" sz="1400" dirty="0" smtClean="0"/>
              <a:t> VALP HINCP;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run;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proc </a:t>
            </a:r>
            <a:r>
              <a:rPr lang="en-US" sz="1400" dirty="0" err="1" smtClean="0"/>
              <a:t>sgplot</a:t>
            </a:r>
            <a:r>
              <a:rPr lang="en-US" sz="1400" dirty="0" smtClean="0"/>
              <a:t>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scatter y=HINCP x=VALP / group=cluster;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title ’ACS PUMS 2013 1 YR 24-Cluster Analysis’;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title2 ’of Data Containing Property Value and Household Income’;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run;;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Scatter plot 1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4120" y="2141061"/>
            <a:ext cx="4861560" cy="36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89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24 cluster analysis using FASTCLUS with variable standardization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proc standard data=census.psam_h17_subset1 out=Stand mean=0 std=1;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err="1" smtClean="0"/>
              <a:t>var</a:t>
            </a:r>
            <a:r>
              <a:rPr lang="en-US" sz="1400" dirty="0" smtClean="0"/>
              <a:t> VALP HINCP;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run;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proc </a:t>
            </a:r>
            <a:r>
              <a:rPr lang="en-US" sz="1400" dirty="0" err="1" smtClean="0"/>
              <a:t>fastclus</a:t>
            </a:r>
            <a:r>
              <a:rPr lang="en-US" sz="1400" dirty="0" smtClean="0"/>
              <a:t> data=Stand radius=0 replace=full </a:t>
            </a:r>
            <a:r>
              <a:rPr lang="en-US" sz="1400" dirty="0" err="1" smtClean="0"/>
              <a:t>maxclusters</a:t>
            </a:r>
            <a:r>
              <a:rPr lang="en-US" sz="1400" dirty="0" smtClean="0"/>
              <a:t>=24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converge=0 OUTSTAT=subset1_24clus_stat_stan OUT=subset1_10clus_stan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distance;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id SERIALNO;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err="1" smtClean="0"/>
              <a:t>var</a:t>
            </a:r>
            <a:r>
              <a:rPr lang="en-US" sz="1400" dirty="0" smtClean="0"/>
              <a:t> VALP HINCP;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run;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proc </a:t>
            </a:r>
            <a:r>
              <a:rPr lang="en-US" sz="1400" dirty="0" err="1" smtClean="0"/>
              <a:t>sgplot</a:t>
            </a:r>
            <a:r>
              <a:rPr lang="en-US" sz="1400" dirty="0" smtClean="0"/>
              <a:t>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scatter y=HINCP x=VALP / group=cluster;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title ’ACS PUMS 2013 1 YR 24-Cluster Analysis (w standardized data)’;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title2 ’of Data Containing Property Value and Household Income’;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run;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Scatter plot 2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6500" y="2129631"/>
            <a:ext cx="48768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89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24 Cluster Analysis (With standardized variables)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76716"/>
            <a:ext cx="7162800" cy="42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24 Cluster Analysis (With standardized variables)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8181" y="2362200"/>
            <a:ext cx="7868073" cy="263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28110</TotalTime>
  <Words>191</Words>
  <Application>Microsoft Office PowerPoint</Application>
  <PresentationFormat>On-screen Show (4:3)</PresentationFormat>
  <Paragraphs>49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ITMtemplate</vt:lpstr>
      <vt:lpstr>1_ITM478_08_1</vt:lpstr>
      <vt:lpstr>527 Data Analytics - Assignment Week 9</vt:lpstr>
      <vt:lpstr>Table of Content</vt:lpstr>
      <vt:lpstr>24 cluster analysis using FASTCLUS</vt:lpstr>
      <vt:lpstr>Scatter plot 1</vt:lpstr>
      <vt:lpstr>24 cluster analysis using FASTCLUS with variable standardization</vt:lpstr>
      <vt:lpstr>Scatter plot 2</vt:lpstr>
      <vt:lpstr>24 Cluster Analysis (With standardized variables)</vt:lpstr>
      <vt:lpstr>24 Cluster Analysis (With standardized variables)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Piyush</cp:lastModifiedBy>
  <cp:revision>348</cp:revision>
  <dcterms:created xsi:type="dcterms:W3CDTF">2015-08-06T17:32:52Z</dcterms:created>
  <dcterms:modified xsi:type="dcterms:W3CDTF">2015-10-27T18:17:50Z</dcterms:modified>
</cp:coreProperties>
</file>