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57" r:id="rId4"/>
    <p:sldId id="260" r:id="rId5"/>
    <p:sldId id="261" r:id="rId6"/>
    <p:sldId id="268" r:id="rId7"/>
    <p:sldId id="269" r:id="rId8"/>
    <p:sldId id="266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01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715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9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6328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25864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274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804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4337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70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3862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049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144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668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123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112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396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9B53-2CDF-40AF-9280-72C84FD70239}" type="datetimeFigureOut">
              <a:rPr lang="en-IN" smtClean="0"/>
              <a:pPr/>
              <a:t>14-10-2019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FC10C5-B625-4CBB-96D8-D2D3DFA1B6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4662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876FB96-FD24-41F6-9378-D1AE1BCB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8752" y="274703"/>
            <a:ext cx="2753188" cy="1372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8800" y="1681019"/>
            <a:ext cx="68349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MSPM’S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Deogiri Institute of Engineering and Management Studies,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Aurangabad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Department of Computer Science and Engineering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Subject :Theory Of Computation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: DFA starts with string’aa’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Sonali Nare(36139)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Thombre(36140)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 Sarika Chavan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Asst.Prof.Department of CSE TY-2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(Deogiri Institute Engineering and Management Studies)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2019-2020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144A4-55AD-456C-9B2C-4DA24471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793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b="1" i="1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xmlns="" val="38589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104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GB" sz="3600" dirty="0" smtClean="0"/>
              <a:t>Write a program to build DFA that starts with ‘aa’ from input (a ,b).</a:t>
            </a:r>
          </a:p>
          <a:p>
            <a:pPr algn="just">
              <a:buNone/>
            </a:pPr>
            <a:endParaRPr lang="en-GB" sz="3600" dirty="0" smtClean="0"/>
          </a:p>
          <a:p>
            <a:pPr algn="just">
              <a:buNone/>
            </a:pPr>
            <a:r>
              <a:rPr lang="en-GB" sz="3600" dirty="0" smtClean="0"/>
              <a:t>Example –</a:t>
            </a:r>
          </a:p>
          <a:p>
            <a:pPr algn="just">
              <a:buNone/>
            </a:pPr>
            <a:r>
              <a:rPr lang="en-GB" sz="3600" dirty="0" smtClean="0"/>
              <a:t> I/P  </a:t>
            </a:r>
            <a:r>
              <a:rPr lang="en-GB" sz="3600" dirty="0" err="1" smtClean="0"/>
              <a:t>aabab</a:t>
            </a:r>
            <a:endParaRPr lang="en-GB" sz="3600" dirty="0" smtClean="0"/>
          </a:p>
          <a:p>
            <a:pPr algn="just">
              <a:buNone/>
            </a:pPr>
            <a:r>
              <a:rPr lang="en-GB" sz="3600" dirty="0" smtClean="0"/>
              <a:t> O/P  YES</a:t>
            </a:r>
          </a:p>
          <a:p>
            <a:pPr algn="just">
              <a:buNone/>
            </a:pPr>
            <a:r>
              <a:rPr lang="en-GB" sz="3600" dirty="0" smtClean="0"/>
              <a:t>I/P   </a:t>
            </a:r>
            <a:r>
              <a:rPr lang="en-GB" sz="3600" dirty="0" err="1" smtClean="0"/>
              <a:t>ababa</a:t>
            </a:r>
            <a:endParaRPr lang="en-GB" sz="3600" dirty="0" smtClean="0"/>
          </a:p>
          <a:p>
            <a:pPr algn="just">
              <a:buNone/>
            </a:pPr>
            <a:r>
              <a:rPr lang="en-GB" sz="3600" dirty="0" smtClean="0"/>
              <a:t>O/P  NO</a:t>
            </a:r>
          </a:p>
          <a:p>
            <a:pPr algn="just">
              <a:buNone/>
            </a:pPr>
            <a:endParaRPr lang="en-GB" sz="3600" dirty="0" smtClean="0"/>
          </a:p>
          <a:p>
            <a:pPr algn="just">
              <a:buNone/>
            </a:pP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C2A0F-02ED-4E50-8768-72B55A4D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01259" cy="94852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Finite Automaton (DFA)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40443-1335-4640-9A0B-582B18A28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64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DFA, for each input symbol, one can determine the state to which the machine will move. Hence, it is called Deterministic Automaton. As it has a finite number of states, the machine is called Deterministic Finite Automaton.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a DFA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DFA can be represented by a 5-tuple (Q, ∑, δ, q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F) where −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finite set of states.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finite set of symbols called the alphabet.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transition function where δ: Q × ∑ → Q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initial state from where any input is processed (q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∈ Q).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set of final state/states of Q (F ⊆ Q).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2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8988E-769A-4755-96BE-D4A898A6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a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26FDCF-5FB3-4D4C-91D2-17D95F7A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is represented by digraphs called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vertices represent the states.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arcs labelled with an input alphabet show the transitions.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state is denoted by an empty single incoming arc.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state is indicated by double circles.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0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3709" y="1136074"/>
            <a:ext cx="8026400" cy="435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02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9527" y="230909"/>
            <a:ext cx="11702473" cy="6627091"/>
          </a:xfrm>
        </p:spPr>
        <p:txBody>
          <a:bodyPr numCol="3">
            <a:normAutofit fontScale="62500" lnSpcReduction="20000"/>
          </a:bodyPr>
          <a:lstStyle/>
          <a:p>
            <a:r>
              <a:rPr lang="en-GB" sz="1900" dirty="0" smtClean="0"/>
              <a:t> #</a:t>
            </a:r>
            <a:r>
              <a:rPr lang="en-GB" sz="1900" dirty="0" smtClean="0"/>
              <a:t>include &lt;</a:t>
            </a:r>
            <a:r>
              <a:rPr lang="en-GB" sz="1900" dirty="0" err="1" smtClean="0"/>
              <a:t>stdio.h</a:t>
            </a:r>
            <a:r>
              <a:rPr lang="en-GB" sz="1900" dirty="0" smtClean="0"/>
              <a:t>&gt;</a:t>
            </a:r>
          </a:p>
          <a:p>
            <a:r>
              <a:rPr lang="en-GB" sz="1900" dirty="0" smtClean="0"/>
              <a:t>#include &lt;</a:t>
            </a:r>
            <a:r>
              <a:rPr lang="en-GB" sz="1900" dirty="0" err="1" smtClean="0"/>
              <a:t>string.h</a:t>
            </a:r>
            <a:r>
              <a:rPr lang="en-GB" sz="1900" dirty="0" smtClean="0"/>
              <a:t>&gt;</a:t>
            </a:r>
          </a:p>
          <a:p>
            <a:pPr>
              <a:buNone/>
            </a:pPr>
            <a:r>
              <a:rPr lang="en-GB" sz="1900" dirty="0" smtClean="0"/>
              <a:t>                  </a:t>
            </a:r>
            <a:r>
              <a:rPr lang="en-GB" sz="1900" dirty="0" err="1" smtClean="0"/>
              <a:t>int</a:t>
            </a:r>
            <a:r>
              <a:rPr lang="en-GB" sz="1900" dirty="0" smtClean="0"/>
              <a:t> </a:t>
            </a:r>
            <a:r>
              <a:rPr lang="en-GB" sz="1900" dirty="0" err="1" smtClean="0"/>
              <a:t>dfa</a:t>
            </a:r>
            <a:r>
              <a:rPr lang="en-GB" sz="1900" dirty="0" smtClean="0"/>
              <a:t> = 0;</a:t>
            </a:r>
          </a:p>
          <a:p>
            <a:r>
              <a:rPr lang="en-GB" sz="1900" dirty="0" err="1" smtClean="0"/>
              <a:t>int</a:t>
            </a:r>
            <a:r>
              <a:rPr lang="en-GB" sz="1900" dirty="0" smtClean="0"/>
              <a:t> count=0;</a:t>
            </a:r>
          </a:p>
          <a:p>
            <a:pPr>
              <a:buNone/>
            </a:pPr>
            <a:r>
              <a:rPr lang="en-GB" sz="1900" dirty="0" smtClean="0"/>
              <a:t>        void </a:t>
            </a:r>
            <a:r>
              <a:rPr lang="en-GB" sz="1900" dirty="0" smtClean="0"/>
              <a:t>start(char c</a:t>
            </a:r>
            <a:r>
              <a:rPr lang="en-GB" sz="1900" dirty="0" smtClean="0"/>
              <a:t>){</a:t>
            </a:r>
            <a:endParaRPr lang="en-GB" sz="1900" dirty="0" smtClean="0"/>
          </a:p>
          <a:p>
            <a:r>
              <a:rPr lang="en-GB" sz="1900" dirty="0" smtClean="0"/>
              <a:t>    if (c == 'a') {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1;</a:t>
            </a:r>
          </a:p>
          <a:p>
            <a:r>
              <a:rPr lang="en-GB" sz="1900" dirty="0" smtClean="0"/>
              <a:t>	count</a:t>
            </a:r>
            <a:r>
              <a:rPr lang="en-GB" sz="1900" dirty="0" smtClean="0"/>
              <a:t>++;}</a:t>
            </a:r>
            <a:endParaRPr lang="en-GB" sz="1900" dirty="0" smtClean="0"/>
          </a:p>
          <a:p>
            <a:r>
              <a:rPr lang="en-GB" sz="1900" dirty="0" smtClean="0"/>
              <a:t>    else if (c == 'b') {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3</a:t>
            </a:r>
            <a:r>
              <a:rPr lang="en-GB" sz="1900" dirty="0" smtClean="0"/>
              <a:t>;  }</a:t>
            </a:r>
            <a:endParaRPr lang="en-GB" sz="1900" dirty="0" smtClean="0"/>
          </a:p>
          <a:p>
            <a:r>
              <a:rPr lang="en-GB" sz="1900" dirty="0" smtClean="0"/>
              <a:t>    else {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-1</a:t>
            </a:r>
            <a:r>
              <a:rPr lang="en-GB" sz="1900" dirty="0" smtClean="0"/>
              <a:t>;}}</a:t>
            </a:r>
            <a:endParaRPr lang="en-GB" sz="1900" dirty="0" smtClean="0"/>
          </a:p>
          <a:p>
            <a:pPr>
              <a:buNone/>
            </a:pPr>
            <a:r>
              <a:rPr lang="en-GB" sz="1900" dirty="0" smtClean="0"/>
              <a:t>           void </a:t>
            </a:r>
            <a:r>
              <a:rPr lang="en-GB" sz="1900" dirty="0" smtClean="0"/>
              <a:t>state1(char </a:t>
            </a:r>
            <a:r>
              <a:rPr lang="en-GB" sz="1900" dirty="0" smtClean="0"/>
              <a:t>c</a:t>
            </a:r>
            <a:r>
              <a:rPr lang="en-GB" sz="1900" dirty="0" smtClean="0"/>
              <a:t>)</a:t>
            </a:r>
            <a:r>
              <a:rPr lang="en-GB" sz="1900" dirty="0" smtClean="0"/>
              <a:t>{</a:t>
            </a:r>
            <a:endParaRPr lang="en-GB" sz="1900" dirty="0" smtClean="0"/>
          </a:p>
          <a:p>
            <a:r>
              <a:rPr lang="en-GB" sz="1900" dirty="0" smtClean="0"/>
              <a:t>    if (c == 'a') {</a:t>
            </a:r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printf</a:t>
            </a:r>
            <a:r>
              <a:rPr lang="en-GB" sz="1900" dirty="0" smtClean="0"/>
              <a:t>("q1-&gt;");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2;</a:t>
            </a:r>
          </a:p>
          <a:p>
            <a:r>
              <a:rPr lang="en-GB" sz="1900" dirty="0" smtClean="0"/>
              <a:t>	count</a:t>
            </a:r>
            <a:r>
              <a:rPr lang="en-GB" sz="1900" dirty="0" smtClean="0"/>
              <a:t>++;}</a:t>
            </a:r>
            <a:endParaRPr lang="en-GB" sz="1900" dirty="0" smtClean="0"/>
          </a:p>
          <a:p>
            <a:r>
              <a:rPr lang="en-GB" sz="1900" dirty="0" smtClean="0"/>
              <a:t>    else if (c == 'b') {</a:t>
            </a:r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printf</a:t>
            </a:r>
            <a:r>
              <a:rPr lang="en-GB" sz="1900" dirty="0" smtClean="0"/>
              <a:t>("q4-&gt;");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4</a:t>
            </a:r>
            <a:r>
              <a:rPr lang="en-GB" sz="1900" dirty="0" smtClean="0"/>
              <a:t>;}</a:t>
            </a:r>
            <a:endParaRPr lang="en-GB" sz="1900" dirty="0" smtClean="0"/>
          </a:p>
          <a:p>
            <a:r>
              <a:rPr lang="en-GB" sz="1900" dirty="0" smtClean="0"/>
              <a:t>    else {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-1</a:t>
            </a:r>
            <a:r>
              <a:rPr lang="en-GB" sz="1900" dirty="0" smtClean="0"/>
              <a:t>;}}</a:t>
            </a:r>
            <a:endParaRPr lang="en-GB" sz="1900" dirty="0" smtClean="0"/>
          </a:p>
          <a:p>
            <a:pPr>
              <a:buNone/>
            </a:pPr>
            <a:r>
              <a:rPr lang="en-GB" sz="1900" dirty="0" smtClean="0"/>
              <a:t>                  void </a:t>
            </a:r>
            <a:r>
              <a:rPr lang="en-GB" sz="1900" dirty="0" smtClean="0"/>
              <a:t>state2(char c</a:t>
            </a:r>
            <a:r>
              <a:rPr lang="en-GB" sz="1900" dirty="0" smtClean="0"/>
              <a:t>){</a:t>
            </a:r>
            <a:endParaRPr lang="en-GB" sz="1900" dirty="0" smtClean="0"/>
          </a:p>
          <a:p>
            <a:r>
              <a:rPr lang="en-GB" sz="1900" dirty="0" smtClean="0"/>
              <a:t>    if (c == 'b') {</a:t>
            </a:r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printf</a:t>
            </a:r>
            <a:r>
              <a:rPr lang="en-GB" sz="1900" dirty="0" smtClean="0"/>
              <a:t>("q3-&gt;");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3</a:t>
            </a:r>
            <a:r>
              <a:rPr lang="en-GB" sz="1900" dirty="0" smtClean="0"/>
              <a:t>;    </a:t>
            </a:r>
            <a:r>
              <a:rPr lang="en-GB" sz="1900" dirty="0" smtClean="0"/>
              <a:t>}</a:t>
            </a:r>
          </a:p>
          <a:p>
            <a:r>
              <a:rPr lang="en-GB" sz="1900" dirty="0" smtClean="0"/>
              <a:t>    else if (c == 'a') {</a:t>
            </a:r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printf</a:t>
            </a:r>
            <a:r>
              <a:rPr lang="en-GB" sz="1900" dirty="0" smtClean="0"/>
              <a:t>("q1-&gt;");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1</a:t>
            </a:r>
            <a:r>
              <a:rPr lang="en-GB" sz="1900" dirty="0" smtClean="0"/>
              <a:t>;}</a:t>
            </a:r>
            <a:endParaRPr lang="en-GB" sz="1900" dirty="0" smtClean="0"/>
          </a:p>
          <a:p>
            <a:r>
              <a:rPr lang="en-GB" sz="1900" dirty="0" smtClean="0"/>
              <a:t>    else {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-1</a:t>
            </a:r>
            <a:r>
              <a:rPr lang="en-GB" sz="1900" dirty="0" smtClean="0"/>
              <a:t>;}}</a:t>
            </a:r>
            <a:endParaRPr lang="en-GB" sz="1900" dirty="0" smtClean="0"/>
          </a:p>
          <a:p>
            <a:pPr>
              <a:buNone/>
            </a:pPr>
            <a:r>
              <a:rPr lang="en-GB" sz="1900" dirty="0" smtClean="0"/>
              <a:t>                  void </a:t>
            </a:r>
            <a:r>
              <a:rPr lang="en-GB" sz="1900" dirty="0" smtClean="0"/>
              <a:t>state3(char c</a:t>
            </a:r>
            <a:r>
              <a:rPr lang="en-GB" sz="1900" dirty="0" smtClean="0"/>
              <a:t>){</a:t>
            </a:r>
            <a:endParaRPr lang="en-GB" sz="1900" dirty="0" smtClean="0"/>
          </a:p>
          <a:p>
            <a:r>
              <a:rPr lang="en-GB" sz="1900" dirty="0" smtClean="0"/>
              <a:t>    if (c == 'b') {</a:t>
            </a:r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printf</a:t>
            </a:r>
            <a:r>
              <a:rPr lang="en-GB" sz="1900" dirty="0" smtClean="0"/>
              <a:t>("q3-&gt;");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3</a:t>
            </a:r>
            <a:r>
              <a:rPr lang="en-GB" sz="1900" dirty="0" smtClean="0"/>
              <a:t>;    </a:t>
            </a:r>
            <a:r>
              <a:rPr lang="en-GB" sz="1900" dirty="0" smtClean="0"/>
              <a:t>}</a:t>
            </a:r>
          </a:p>
          <a:p>
            <a:r>
              <a:rPr lang="en-GB" sz="1900" dirty="0" smtClean="0"/>
              <a:t>    else if (c == 'a') {</a:t>
            </a:r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printf</a:t>
            </a:r>
            <a:r>
              <a:rPr lang="en-GB" sz="1900" dirty="0" smtClean="0"/>
              <a:t>("q4");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4</a:t>
            </a:r>
            <a:r>
              <a:rPr lang="en-GB" sz="1900" dirty="0" smtClean="0"/>
              <a:t>;}</a:t>
            </a:r>
            <a:endParaRPr lang="en-GB" sz="1900" dirty="0" smtClean="0"/>
          </a:p>
          <a:p>
            <a:r>
              <a:rPr lang="en-GB" sz="1900" dirty="0" smtClean="0"/>
              <a:t>    else {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dfa</a:t>
            </a:r>
            <a:r>
              <a:rPr lang="en-GB" sz="1900" dirty="0" smtClean="0"/>
              <a:t> = -1</a:t>
            </a:r>
            <a:r>
              <a:rPr lang="en-GB" sz="1900" dirty="0" smtClean="0"/>
              <a:t>;}}</a:t>
            </a:r>
            <a:endParaRPr lang="en-GB" sz="1900" dirty="0" smtClean="0"/>
          </a:p>
          <a:p>
            <a:pPr>
              <a:buNone/>
            </a:pPr>
            <a:r>
              <a:rPr lang="en-GB" sz="1900" dirty="0" smtClean="0"/>
              <a:t>                   void </a:t>
            </a:r>
            <a:r>
              <a:rPr lang="en-GB" sz="1900" dirty="0" smtClean="0"/>
              <a:t>state4(char c</a:t>
            </a:r>
            <a:r>
              <a:rPr lang="en-GB" sz="1900" dirty="0" smtClean="0"/>
              <a:t>){</a:t>
            </a:r>
            <a:endParaRPr lang="en-GB" sz="1900" dirty="0" smtClean="0"/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dfa</a:t>
            </a:r>
            <a:r>
              <a:rPr lang="en-GB" sz="1900" dirty="0" smtClean="0"/>
              <a:t> = -1</a:t>
            </a:r>
            <a:r>
              <a:rPr lang="en-GB" sz="1900" dirty="0" smtClean="0"/>
              <a:t>;}</a:t>
            </a:r>
            <a:endParaRPr lang="en-GB" sz="1900" dirty="0" smtClean="0"/>
          </a:p>
          <a:p>
            <a:pPr>
              <a:buNone/>
            </a:pPr>
            <a:r>
              <a:rPr lang="en-GB" sz="1900" dirty="0" smtClean="0"/>
              <a:t>            </a:t>
            </a:r>
            <a:r>
              <a:rPr lang="en-GB" sz="1900" dirty="0" err="1" smtClean="0"/>
              <a:t>nt</a:t>
            </a:r>
            <a:r>
              <a:rPr lang="en-GB" sz="1900" dirty="0" smtClean="0"/>
              <a:t> </a:t>
            </a:r>
            <a:r>
              <a:rPr lang="en-GB" sz="1900" dirty="0" err="1" smtClean="0"/>
              <a:t>isAccepted</a:t>
            </a:r>
            <a:r>
              <a:rPr lang="en-GB" sz="1900" dirty="0" smtClean="0"/>
              <a:t>(char </a:t>
            </a:r>
            <a:r>
              <a:rPr lang="en-GB" sz="1900" dirty="0" err="1" smtClean="0"/>
              <a:t>str</a:t>
            </a:r>
            <a:r>
              <a:rPr lang="en-GB" sz="1900" dirty="0" smtClean="0"/>
              <a:t>[]){</a:t>
            </a:r>
            <a:endParaRPr lang="en-GB" sz="1900" dirty="0" smtClean="0"/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int</a:t>
            </a:r>
            <a:r>
              <a:rPr lang="en-GB" sz="1900" dirty="0" smtClean="0"/>
              <a:t> </a:t>
            </a:r>
            <a:r>
              <a:rPr lang="en-GB" sz="1900" dirty="0" err="1" smtClean="0"/>
              <a:t>i</a:t>
            </a:r>
            <a:r>
              <a:rPr lang="en-GB" sz="1900" dirty="0" smtClean="0"/>
              <a:t>, </a:t>
            </a:r>
            <a:r>
              <a:rPr lang="en-GB" sz="1900" dirty="0" err="1" smtClean="0"/>
              <a:t>len</a:t>
            </a:r>
            <a:r>
              <a:rPr lang="en-GB" sz="1900" dirty="0" smtClean="0"/>
              <a:t> = </a:t>
            </a:r>
            <a:r>
              <a:rPr lang="en-GB" sz="1900" dirty="0" err="1" smtClean="0"/>
              <a:t>strlen</a:t>
            </a:r>
            <a:r>
              <a:rPr lang="en-GB" sz="1900" dirty="0" smtClean="0"/>
              <a:t>(</a:t>
            </a:r>
            <a:r>
              <a:rPr lang="en-GB" sz="1900" dirty="0" err="1" smtClean="0"/>
              <a:t>str</a:t>
            </a:r>
            <a:r>
              <a:rPr lang="en-GB" sz="1900" dirty="0" smtClean="0"/>
              <a:t>);</a:t>
            </a:r>
          </a:p>
          <a:p>
            <a:pPr>
              <a:buNone/>
            </a:pPr>
            <a:r>
              <a:rPr lang="en-GB" sz="1900" dirty="0" smtClean="0"/>
              <a:t>                      </a:t>
            </a:r>
            <a:r>
              <a:rPr lang="en-GB" sz="1900" dirty="0" smtClean="0"/>
              <a:t>for (</a:t>
            </a:r>
            <a:r>
              <a:rPr lang="en-GB" sz="1900" dirty="0" err="1" smtClean="0"/>
              <a:t>i</a:t>
            </a:r>
            <a:r>
              <a:rPr lang="en-GB" sz="1900" dirty="0" smtClean="0"/>
              <a:t> = 0; </a:t>
            </a:r>
            <a:r>
              <a:rPr lang="en-GB" sz="1900" dirty="0" err="1" smtClean="0"/>
              <a:t>i</a:t>
            </a:r>
            <a:r>
              <a:rPr lang="en-GB" sz="1900" dirty="0" smtClean="0"/>
              <a:t> &lt; </a:t>
            </a:r>
            <a:r>
              <a:rPr lang="en-GB" sz="1900" dirty="0" err="1" smtClean="0"/>
              <a:t>len</a:t>
            </a:r>
            <a:r>
              <a:rPr lang="en-GB" sz="1900" dirty="0" smtClean="0"/>
              <a:t>; </a:t>
            </a:r>
            <a:r>
              <a:rPr lang="en-GB" sz="1900" dirty="0" err="1" smtClean="0"/>
              <a:t>i</a:t>
            </a:r>
            <a:r>
              <a:rPr lang="en-GB" sz="1900" dirty="0" smtClean="0"/>
              <a:t>++) {</a:t>
            </a:r>
          </a:p>
          <a:p>
            <a:r>
              <a:rPr lang="en-GB" sz="1900" dirty="0" smtClean="0"/>
              <a:t>	if (</a:t>
            </a:r>
            <a:r>
              <a:rPr lang="en-GB" sz="1900" dirty="0" err="1" smtClean="0"/>
              <a:t>dfa</a:t>
            </a:r>
            <a:r>
              <a:rPr lang="en-GB" sz="1900" dirty="0" smtClean="0"/>
              <a:t> == 0)</a:t>
            </a:r>
          </a:p>
          <a:p>
            <a:r>
              <a:rPr lang="en-GB" sz="1900" dirty="0" smtClean="0"/>
              <a:t>	    start(</a:t>
            </a:r>
            <a:r>
              <a:rPr lang="en-GB" sz="1900" dirty="0" err="1" smtClean="0"/>
              <a:t>str</a:t>
            </a:r>
            <a:r>
              <a:rPr lang="en-GB" sz="1900" dirty="0" smtClean="0"/>
              <a:t>[</a:t>
            </a:r>
            <a:r>
              <a:rPr lang="en-GB" sz="1900" dirty="0" err="1" smtClean="0"/>
              <a:t>i</a:t>
            </a:r>
            <a:r>
              <a:rPr lang="en-GB" sz="1900" dirty="0" smtClean="0"/>
              <a:t>]);</a:t>
            </a:r>
          </a:p>
          <a:p>
            <a:pPr>
              <a:buNone/>
            </a:pPr>
            <a:r>
              <a:rPr lang="en-GB" sz="1900" dirty="0" smtClean="0"/>
              <a:t>            </a:t>
            </a:r>
            <a:r>
              <a:rPr lang="en-GB" sz="1900" dirty="0" smtClean="0"/>
              <a:t>	else if (</a:t>
            </a:r>
            <a:r>
              <a:rPr lang="en-GB" sz="1900" dirty="0" err="1" smtClean="0"/>
              <a:t>dfa</a:t>
            </a:r>
            <a:r>
              <a:rPr lang="en-GB" sz="1900" dirty="0" smtClean="0"/>
              <a:t> == 1)</a:t>
            </a:r>
          </a:p>
          <a:p>
            <a:r>
              <a:rPr lang="en-GB" sz="1900" dirty="0" smtClean="0"/>
              <a:t>	    state1(</a:t>
            </a:r>
            <a:r>
              <a:rPr lang="en-GB" sz="1900" dirty="0" err="1" smtClean="0"/>
              <a:t>str</a:t>
            </a:r>
            <a:r>
              <a:rPr lang="en-GB" sz="1900" dirty="0" smtClean="0"/>
              <a:t>[</a:t>
            </a:r>
            <a:r>
              <a:rPr lang="en-GB" sz="1900" dirty="0" err="1" smtClean="0"/>
              <a:t>i</a:t>
            </a:r>
            <a:r>
              <a:rPr lang="en-GB" sz="1900" dirty="0" smtClean="0"/>
              <a:t>]);</a:t>
            </a:r>
          </a:p>
          <a:p>
            <a:pPr>
              <a:buNone/>
            </a:pPr>
            <a:r>
              <a:rPr lang="en-GB" sz="1900" dirty="0" smtClean="0"/>
              <a:t>              else </a:t>
            </a:r>
            <a:r>
              <a:rPr lang="en-GB" sz="1900" dirty="0" smtClean="0"/>
              <a:t>if (</a:t>
            </a:r>
            <a:r>
              <a:rPr lang="en-GB" sz="1900" dirty="0" err="1" smtClean="0"/>
              <a:t>dfa</a:t>
            </a:r>
            <a:r>
              <a:rPr lang="en-GB" sz="1900" dirty="0" smtClean="0"/>
              <a:t> == 2)</a:t>
            </a:r>
          </a:p>
          <a:p>
            <a:r>
              <a:rPr lang="en-GB" sz="1900" dirty="0" smtClean="0"/>
              <a:t>	    state2(</a:t>
            </a:r>
            <a:r>
              <a:rPr lang="en-GB" sz="1900" dirty="0" err="1" smtClean="0"/>
              <a:t>str</a:t>
            </a:r>
            <a:r>
              <a:rPr lang="en-GB" sz="1900" dirty="0" smtClean="0"/>
              <a:t>[</a:t>
            </a:r>
            <a:r>
              <a:rPr lang="en-GB" sz="1900" dirty="0" err="1" smtClean="0"/>
              <a:t>i</a:t>
            </a:r>
            <a:r>
              <a:rPr lang="en-GB" sz="1900" dirty="0" smtClean="0"/>
              <a:t>]);</a:t>
            </a:r>
          </a:p>
          <a:p>
            <a:pPr>
              <a:buNone/>
            </a:pPr>
            <a:r>
              <a:rPr lang="en-GB" sz="1900" dirty="0" smtClean="0"/>
              <a:t>	else if (</a:t>
            </a:r>
            <a:r>
              <a:rPr lang="en-GB" sz="1900" dirty="0" err="1" smtClean="0"/>
              <a:t>dfa</a:t>
            </a:r>
            <a:r>
              <a:rPr lang="en-GB" sz="1900" dirty="0" smtClean="0"/>
              <a:t> == 3)</a:t>
            </a:r>
          </a:p>
          <a:p>
            <a:r>
              <a:rPr lang="en-GB" sz="1900" dirty="0" smtClean="0"/>
              <a:t>	    state3(</a:t>
            </a:r>
            <a:r>
              <a:rPr lang="en-GB" sz="1900" dirty="0" err="1" smtClean="0"/>
              <a:t>str</a:t>
            </a:r>
            <a:r>
              <a:rPr lang="en-GB" sz="1900" dirty="0" smtClean="0"/>
              <a:t>[</a:t>
            </a:r>
            <a:r>
              <a:rPr lang="en-GB" sz="1900" dirty="0" err="1" smtClean="0"/>
              <a:t>i</a:t>
            </a:r>
            <a:r>
              <a:rPr lang="en-GB" sz="1900" dirty="0" smtClean="0"/>
              <a:t>]);</a:t>
            </a:r>
          </a:p>
          <a:p>
            <a:pPr>
              <a:buNone/>
            </a:pPr>
            <a:r>
              <a:rPr lang="en-GB" sz="1900" dirty="0" smtClean="0"/>
              <a:t>	else if (</a:t>
            </a:r>
            <a:r>
              <a:rPr lang="en-GB" sz="1900" dirty="0" err="1" smtClean="0"/>
              <a:t>dfa</a:t>
            </a:r>
            <a:r>
              <a:rPr lang="en-GB" sz="1900" dirty="0" smtClean="0"/>
              <a:t> == 4)</a:t>
            </a:r>
          </a:p>
          <a:p>
            <a:r>
              <a:rPr lang="en-GB" sz="1900" dirty="0" smtClean="0"/>
              <a:t>	    state4(</a:t>
            </a:r>
            <a:r>
              <a:rPr lang="en-GB" sz="1900" dirty="0" err="1" smtClean="0"/>
              <a:t>str</a:t>
            </a:r>
            <a:r>
              <a:rPr lang="en-GB" sz="1900" dirty="0" smtClean="0"/>
              <a:t>[</a:t>
            </a:r>
            <a:r>
              <a:rPr lang="en-GB" sz="1900" dirty="0" err="1" smtClean="0"/>
              <a:t>i</a:t>
            </a:r>
            <a:r>
              <a:rPr lang="en-GB" sz="1900" dirty="0" smtClean="0"/>
              <a:t>]);</a:t>
            </a:r>
          </a:p>
          <a:p>
            <a:r>
              <a:rPr lang="en-GB" sz="1900" dirty="0" smtClean="0"/>
              <a:t>	else</a:t>
            </a:r>
          </a:p>
          <a:p>
            <a:r>
              <a:rPr lang="en-GB" sz="1900" dirty="0" smtClean="0"/>
              <a:t>	    return 0</a:t>
            </a:r>
            <a:r>
              <a:rPr lang="en-GB" sz="1900" dirty="0" smtClean="0"/>
              <a:t>;    </a:t>
            </a:r>
            <a:r>
              <a:rPr lang="en-GB" sz="1900" dirty="0" smtClean="0"/>
              <a:t>}</a:t>
            </a:r>
          </a:p>
          <a:p>
            <a:r>
              <a:rPr lang="en-GB" sz="1900" dirty="0" smtClean="0"/>
              <a:t>    if (count==2)</a:t>
            </a:r>
          </a:p>
          <a:p>
            <a:r>
              <a:rPr lang="en-GB" sz="1900" dirty="0" smtClean="0"/>
              <a:t>	return 1;</a:t>
            </a:r>
          </a:p>
          <a:p>
            <a:r>
              <a:rPr lang="en-GB" sz="1900" dirty="0" smtClean="0"/>
              <a:t>    else</a:t>
            </a:r>
          </a:p>
          <a:p>
            <a:r>
              <a:rPr lang="en-GB" sz="1900" dirty="0" smtClean="0"/>
              <a:t>	return 0</a:t>
            </a:r>
            <a:r>
              <a:rPr lang="en-GB" sz="1900" dirty="0" smtClean="0"/>
              <a:t>;}</a:t>
            </a:r>
            <a:endParaRPr lang="en-GB" sz="1900" dirty="0" smtClean="0"/>
          </a:p>
          <a:p>
            <a:r>
              <a:rPr lang="en-GB" sz="1900" dirty="0" smtClean="0"/>
              <a:t>void main</a:t>
            </a:r>
            <a:r>
              <a:rPr lang="en-GB" sz="1900" dirty="0" smtClean="0"/>
              <a:t>(){</a:t>
            </a:r>
            <a:endParaRPr lang="en-GB" sz="1900" dirty="0" smtClean="0"/>
          </a:p>
          <a:p>
            <a:r>
              <a:rPr lang="en-GB" sz="1900" dirty="0" smtClean="0"/>
              <a:t>    char </a:t>
            </a:r>
            <a:r>
              <a:rPr lang="en-GB" sz="1900" dirty="0" err="1" smtClean="0"/>
              <a:t>str</a:t>
            </a:r>
            <a:r>
              <a:rPr lang="en-GB" sz="1900" dirty="0" smtClean="0"/>
              <a:t>[10];</a:t>
            </a:r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clrscr</a:t>
            </a:r>
            <a:r>
              <a:rPr lang="en-GB" sz="1900" dirty="0" smtClean="0"/>
              <a:t>();</a:t>
            </a:r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printf</a:t>
            </a:r>
            <a:r>
              <a:rPr lang="en-GB" sz="1900" dirty="0" smtClean="0"/>
              <a:t>("enter string");</a:t>
            </a:r>
          </a:p>
          <a:p>
            <a:r>
              <a:rPr lang="en-GB" sz="1900" dirty="0" smtClean="0"/>
              <a:t>    gets(</a:t>
            </a:r>
            <a:r>
              <a:rPr lang="en-GB" sz="1900" dirty="0" err="1" smtClean="0"/>
              <a:t>str</a:t>
            </a:r>
            <a:r>
              <a:rPr lang="en-GB" sz="1900" dirty="0" smtClean="0"/>
              <a:t>);</a:t>
            </a:r>
          </a:p>
          <a:p>
            <a:r>
              <a:rPr lang="en-GB" sz="1900" dirty="0" smtClean="0"/>
              <a:t>    if (</a:t>
            </a:r>
            <a:r>
              <a:rPr lang="en-GB" sz="1900" dirty="0" err="1" smtClean="0"/>
              <a:t>isAccepted</a:t>
            </a:r>
            <a:r>
              <a:rPr lang="en-GB" sz="1900" dirty="0" smtClean="0"/>
              <a:t>(</a:t>
            </a:r>
            <a:r>
              <a:rPr lang="en-GB" sz="1900" dirty="0" err="1" smtClean="0"/>
              <a:t>str</a:t>
            </a:r>
            <a:r>
              <a:rPr lang="en-GB" sz="1900" dirty="0" smtClean="0"/>
              <a:t>))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printf</a:t>
            </a:r>
            <a:r>
              <a:rPr lang="en-GB" sz="1900" dirty="0" smtClean="0"/>
              <a:t>("ACCEPTED");</a:t>
            </a:r>
          </a:p>
          <a:p>
            <a:r>
              <a:rPr lang="en-GB" sz="1900" dirty="0" smtClean="0"/>
              <a:t>    else</a:t>
            </a:r>
          </a:p>
          <a:p>
            <a:r>
              <a:rPr lang="en-GB" sz="1900" dirty="0" smtClean="0"/>
              <a:t>	</a:t>
            </a:r>
            <a:r>
              <a:rPr lang="en-GB" sz="1900" dirty="0" err="1" smtClean="0"/>
              <a:t>printf</a:t>
            </a:r>
            <a:r>
              <a:rPr lang="en-GB" sz="1900" dirty="0" smtClean="0"/>
              <a:t>("NOT ACCEPTED");</a:t>
            </a:r>
          </a:p>
          <a:p>
            <a:r>
              <a:rPr lang="en-GB" sz="1900" dirty="0" smtClean="0"/>
              <a:t>    </a:t>
            </a:r>
            <a:r>
              <a:rPr lang="en-GB" sz="1900" dirty="0" err="1" smtClean="0"/>
              <a:t>getch</a:t>
            </a:r>
            <a:r>
              <a:rPr lang="en-GB" sz="1900" dirty="0" smtClean="0"/>
              <a:t>();} </a:t>
            </a:r>
            <a:endParaRPr lang="en-GB" sz="19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4365" y="1828800"/>
            <a:ext cx="6373090" cy="39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9491"/>
            <a:ext cx="8596668" cy="4341871"/>
          </a:xfrm>
        </p:spPr>
        <p:txBody>
          <a:bodyPr/>
          <a:lstStyle/>
          <a:p>
            <a:r>
              <a:rPr lang="en-GB" sz="2400" dirty="0" smtClean="0"/>
              <a:t>In almost all compliers DFA understanding is required.</a:t>
            </a:r>
          </a:p>
          <a:p>
            <a:r>
              <a:rPr lang="en-GB" sz="2400" dirty="0" smtClean="0"/>
              <a:t>It is used in language processing system.</a:t>
            </a:r>
          </a:p>
          <a:p>
            <a:r>
              <a:rPr lang="en-GB" sz="2400" dirty="0" smtClean="0"/>
              <a:t>Text processors also apply the  DFA basic</a:t>
            </a:r>
            <a:r>
              <a:rPr lang="en-GB" dirty="0" smtClean="0"/>
              <a:t>.</a:t>
            </a:r>
          </a:p>
          <a:p>
            <a:r>
              <a:rPr lang="en-GB" sz="2400" dirty="0" smtClean="0"/>
              <a:t>It in applied is speech processing  system.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7273"/>
            <a:ext cx="8596668" cy="41940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800" dirty="0" smtClean="0"/>
              <a:t>  Else, We have implemented  DFA starting with string ‘</a:t>
            </a:r>
            <a:r>
              <a:rPr lang="en-GB" sz="4800" dirty="0" err="1" smtClean="0"/>
              <a:t>aa</a:t>
            </a:r>
            <a:r>
              <a:rPr lang="en-GB" sz="4800" dirty="0" smtClean="0"/>
              <a:t>’ using c programming language.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167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Slide 1</vt:lpstr>
      <vt:lpstr>Problem Statement</vt:lpstr>
      <vt:lpstr>Deterministic Finite Automaton (DFA)</vt:lpstr>
      <vt:lpstr>Graphical Representation of a DFA</vt:lpstr>
      <vt:lpstr>Slide 5</vt:lpstr>
      <vt:lpstr>Slide 6</vt:lpstr>
      <vt:lpstr>Output</vt:lpstr>
      <vt:lpstr>Application</vt:lpstr>
      <vt:lpstr>Conclusion</vt:lpstr>
      <vt:lpstr>THANK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Darshana</dc:creator>
  <cp:lastModifiedBy>hp</cp:lastModifiedBy>
  <cp:revision>24</cp:revision>
  <dcterms:created xsi:type="dcterms:W3CDTF">2019-10-10T17:55:09Z</dcterms:created>
  <dcterms:modified xsi:type="dcterms:W3CDTF">2019-10-14T10:35:05Z</dcterms:modified>
</cp:coreProperties>
</file>