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12"/>
  </p:notesMasterIdLst>
  <p:handoutMasterIdLst>
    <p:handoutMasterId r:id="rId13"/>
  </p:handoutMasterIdLst>
  <p:sldIdLst>
    <p:sldId id="344" r:id="rId2"/>
    <p:sldId id="357" r:id="rId3"/>
    <p:sldId id="361" r:id="rId4"/>
    <p:sldId id="354" r:id="rId5"/>
    <p:sldId id="365" r:id="rId6"/>
    <p:sldId id="366" r:id="rId7"/>
    <p:sldId id="368" r:id="rId8"/>
    <p:sldId id="369" r:id="rId9"/>
    <p:sldId id="359" r:id="rId10"/>
    <p:sldId id="345" r:id="rId11"/>
  </p:sldIdLst>
  <p:sldSz cx="10058400" cy="56594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254061"/>
    <a:srgbClr val="042E6C"/>
    <a:srgbClr val="43535E"/>
    <a:srgbClr val="0070C0"/>
    <a:srgbClr val="732987"/>
    <a:srgbClr val="8931A1"/>
    <a:srgbClr val="9134AA"/>
    <a:srgbClr val="822F99"/>
    <a:srgbClr val="6E27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57" autoAdjust="0"/>
    <p:restoredTop sz="96914" autoAdjust="0"/>
  </p:normalViewPr>
  <p:slideViewPr>
    <p:cSldViewPr>
      <p:cViewPr>
        <p:scale>
          <a:sx n="100" d="100"/>
          <a:sy n="100" d="100"/>
        </p:scale>
        <p:origin x="-78" y="-624"/>
      </p:cViewPr>
      <p:guideLst>
        <p:guide orient="horz" pos="3414"/>
        <p:guide orient="horz" pos="678"/>
        <p:guide orient="horz" pos="3270"/>
        <p:guide pos="6144"/>
        <p:guide pos="3168"/>
        <p:guide pos="192"/>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8" d="100"/>
          <a:sy n="88" d="100"/>
        </p:scale>
        <p:origin x="-387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81CA2B-63FD-43B1-BB3E-0E25807BFE2D}" type="datetimeFigureOut">
              <a:rPr lang="en-US" smtClean="0"/>
              <a:t>11/22/2017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9C3647C-AA5A-4243-A08A-0E3C559725B3}" type="slidenum">
              <a:rPr lang="en-US" smtClean="0"/>
              <a:t>‹#›</a:t>
            </a:fld>
            <a:endParaRPr lang="en-US"/>
          </a:p>
        </p:txBody>
      </p:sp>
    </p:spTree>
    <p:extLst>
      <p:ext uri="{BB962C8B-B14F-4D97-AF65-F5344CB8AC3E}">
        <p14:creationId xmlns:p14="http://schemas.microsoft.com/office/powerpoint/2010/main" val="1356907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D3A56E-4CDB-424C-B436-1DEEC3A52D42}" type="datetimeFigureOut">
              <a:rPr lang="en-US" smtClean="0"/>
              <a:t>11/22/2017</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DBADEF-2CC7-4FBB-9433-D7E51E86B2EC}" type="slidenum">
              <a:rPr lang="en-US" smtClean="0"/>
              <a:t>‹#›</a:t>
            </a:fld>
            <a:endParaRPr lang="en-US"/>
          </a:p>
        </p:txBody>
      </p:sp>
    </p:spTree>
    <p:extLst>
      <p:ext uri="{BB962C8B-B14F-4D97-AF65-F5344CB8AC3E}">
        <p14:creationId xmlns:p14="http://schemas.microsoft.com/office/powerpoint/2010/main" val="2008762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Welcome Slide">
    <p:spTree>
      <p:nvGrpSpPr>
        <p:cNvPr id="1" name=""/>
        <p:cNvGrpSpPr/>
        <p:nvPr/>
      </p:nvGrpSpPr>
      <p:grpSpPr>
        <a:xfrm>
          <a:off x="0" y="0"/>
          <a:ext cx="0" cy="0"/>
          <a:chOff x="0" y="0"/>
          <a:chExt cx="0" cy="0"/>
        </a:xfrm>
      </p:grpSpPr>
      <p:pic>
        <p:nvPicPr>
          <p:cNvPr id="68" name="Picture 67"/>
          <p:cNvPicPr>
            <a:picLocks noChangeAspect="1"/>
          </p:cNvPicPr>
          <p:nvPr userDrawn="1"/>
        </p:nvPicPr>
        <p:blipFill rotWithShape="1">
          <a:blip r:embed="rId2" cstate="print">
            <a:extLst>
              <a:ext uri="{28A0092B-C50C-407E-A947-70E740481C1C}">
                <a14:useLocalDpi xmlns:a14="http://schemas.microsoft.com/office/drawing/2010/main" val="0"/>
              </a:ext>
            </a:extLst>
          </a:blip>
          <a:srcRect l="585" t="2981" r="585" b="20524"/>
          <a:stretch/>
        </p:blipFill>
        <p:spPr>
          <a:xfrm>
            <a:off x="1" y="467519"/>
            <a:ext cx="10058396" cy="5192712"/>
          </a:xfrm>
          <a:prstGeom prst="rect">
            <a:avLst/>
          </a:prstGeom>
        </p:spPr>
      </p:pic>
      <p:sp>
        <p:nvSpPr>
          <p:cNvPr id="69" name="Rectangle 68"/>
          <p:cNvSpPr/>
          <p:nvPr userDrawn="1"/>
        </p:nvSpPr>
        <p:spPr>
          <a:xfrm>
            <a:off x="1" y="466724"/>
            <a:ext cx="10058400" cy="5192713"/>
          </a:xfrm>
          <a:prstGeom prst="rect">
            <a:avLst/>
          </a:prstGeom>
          <a:gradFill flip="none" rotWithShape="1">
            <a:gsLst>
              <a:gs pos="0">
                <a:schemeClr val="accent1">
                  <a:lumMod val="50000"/>
                  <a:alpha val="50000"/>
                </a:schemeClr>
              </a:gs>
              <a:gs pos="50000">
                <a:schemeClr val="tx2">
                  <a:lumMod val="50000"/>
                  <a:alpha val="80000"/>
                </a:schemeClr>
              </a:gs>
              <a:gs pos="100000">
                <a:schemeClr val="bg1">
                  <a:lumMod val="0"/>
                  <a:alpha val="7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71" name="Rectangle 70"/>
          <p:cNvSpPr/>
          <p:nvPr userDrawn="1"/>
        </p:nvSpPr>
        <p:spPr>
          <a:xfrm>
            <a:off x="0" y="2415381"/>
            <a:ext cx="10058400" cy="1295400"/>
          </a:xfrm>
          <a:prstGeom prst="rect">
            <a:avLst/>
          </a:prstGeom>
          <a:solidFill>
            <a:srgbClr val="EA555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itle 1"/>
          <p:cNvSpPr>
            <a:spLocks noGrp="1"/>
          </p:cNvSpPr>
          <p:nvPr>
            <p:ph type="title" hasCustomPrompt="1"/>
          </p:nvPr>
        </p:nvSpPr>
        <p:spPr>
          <a:xfrm>
            <a:off x="228600" y="2551095"/>
            <a:ext cx="9525000" cy="994904"/>
          </a:xfrm>
          <a:prstGeom prst="rect">
            <a:avLst/>
          </a:prstGeom>
        </p:spPr>
        <p:txBody>
          <a:bodyPr anchor="ctr"/>
          <a:lstStyle>
            <a:lvl1pPr algn="l">
              <a:defRPr sz="4400" baseline="0">
                <a:solidFill>
                  <a:schemeClr val="bg1"/>
                </a:solidFill>
                <a:latin typeface="Segoe UI Light" panose="020B0502040204020203" pitchFamily="34" charset="0"/>
                <a:ea typeface="Segoe UI" pitchFamily="34" charset="0"/>
                <a:cs typeface="Segoe UI" pitchFamily="34" charset="0"/>
              </a:defRPr>
            </a:lvl1pPr>
          </a:lstStyle>
          <a:p>
            <a:r>
              <a:rPr lang="en-US" dirty="0" smtClean="0"/>
              <a:t>Welcome to Cybage</a:t>
            </a:r>
            <a:endParaRPr lang="en-US" dirty="0"/>
          </a:p>
        </p:txBody>
      </p:sp>
    </p:spTree>
    <p:extLst>
      <p:ext uri="{BB962C8B-B14F-4D97-AF65-F5344CB8AC3E}">
        <p14:creationId xmlns:p14="http://schemas.microsoft.com/office/powerpoint/2010/main" val="2025233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ata slide-1">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643"/>
          <a:stretch/>
        </p:blipFill>
        <p:spPr>
          <a:xfrm>
            <a:off x="0" y="466726"/>
            <a:ext cx="10058400" cy="5192712"/>
          </a:xfrm>
          <a:prstGeom prst="rect">
            <a:avLst/>
          </a:prstGeom>
        </p:spPr>
      </p:pic>
      <p:sp>
        <p:nvSpPr>
          <p:cNvPr id="9" name="Rectangle 8"/>
          <p:cNvSpPr/>
          <p:nvPr userDrawn="1"/>
        </p:nvSpPr>
        <p:spPr>
          <a:xfrm>
            <a:off x="0" y="466725"/>
            <a:ext cx="10058400" cy="5192712"/>
          </a:xfrm>
          <a:prstGeom prst="rect">
            <a:avLst/>
          </a:prstGeom>
          <a:gradFill flip="none" rotWithShape="1">
            <a:gsLst>
              <a:gs pos="0">
                <a:schemeClr val="bg1">
                  <a:lumMod val="95000"/>
                  <a:alpha val="60000"/>
                </a:schemeClr>
              </a:gs>
              <a:gs pos="49000">
                <a:schemeClr val="bg1">
                  <a:lumMod val="100000"/>
                  <a:alpha val="85000"/>
                </a:schemeClr>
              </a:gs>
              <a:gs pos="100000">
                <a:schemeClr val="bg1">
                  <a:alpha val="9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467519"/>
            <a:ext cx="10058400" cy="5192712"/>
          </a:xfrm>
          <a:prstGeom prst="rect">
            <a:avLst/>
          </a:prstGeom>
          <a:solidFill>
            <a:srgbClr val="DCE6F2">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0" y="466725"/>
            <a:ext cx="10058401" cy="5192713"/>
          </a:xfrm>
          <a:prstGeom prst="rect">
            <a:avLst/>
          </a:prstGeom>
          <a:gradFill flip="none" rotWithShape="1">
            <a:gsLst>
              <a:gs pos="0">
                <a:srgbClr val="C3C3C3">
                  <a:alpha val="50000"/>
                </a:srgbClr>
              </a:gs>
              <a:gs pos="46000">
                <a:srgbClr val="BFBFBF">
                  <a:alpha val="10000"/>
                </a:srgbClr>
              </a:gs>
              <a:gs pos="100000">
                <a:srgbClr val="BFBFBF">
                  <a:alpha val="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7"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14" name="Rectangle 13"/>
          <p:cNvSpPr/>
          <p:nvPr userDrawn="1"/>
        </p:nvSpPr>
        <p:spPr>
          <a:xfrm>
            <a:off x="0" y="466725"/>
            <a:ext cx="10058401" cy="381794"/>
          </a:xfrm>
          <a:prstGeom prst="rect">
            <a:avLst/>
          </a:prstGeom>
          <a:solidFill>
            <a:srgbClr val="435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5" name="Title 1"/>
          <p:cNvSpPr>
            <a:spLocks noGrp="1"/>
          </p:cNvSpPr>
          <p:nvPr>
            <p:ph type="title"/>
          </p:nvPr>
        </p:nvSpPr>
        <p:spPr>
          <a:xfrm>
            <a:off x="228600" y="461671"/>
            <a:ext cx="7257288" cy="386848"/>
          </a:xfrm>
          <a:prstGeom prst="rect">
            <a:avLst/>
          </a:prstGeom>
        </p:spPr>
        <p:txBody>
          <a:bodyPr anchor="ctr"/>
          <a:lstStyle>
            <a:lvl1pPr algn="l">
              <a:defRPr sz="1800" baseline="0">
                <a:solidFill>
                  <a:schemeClr val="bg1"/>
                </a:solidFill>
                <a:latin typeface="Segoe UI Light" panose="020B0502040204020203"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6" name="Rectangle 15"/>
          <p:cNvSpPr/>
          <p:nvPr userDrawn="1"/>
        </p:nvSpPr>
        <p:spPr>
          <a:xfrm>
            <a:off x="304800" y="1076325"/>
            <a:ext cx="9448800" cy="4115594"/>
          </a:xfrm>
          <a:prstGeom prst="rect">
            <a:avLst/>
          </a:prstGeom>
          <a:solidFill>
            <a:srgbClr val="FFFFFF">
              <a:alpha val="69804"/>
            </a:srgbClr>
          </a:solidFill>
          <a:ln>
            <a:noFill/>
          </a:ln>
          <a:effectLst>
            <a:outerShdw blurRad="406400" sy="23000" kx="1200000" algn="br"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2" name="Text Placeholder 3"/>
          <p:cNvSpPr>
            <a:spLocks noGrp="1"/>
          </p:cNvSpPr>
          <p:nvPr>
            <p:ph type="body" sz="half" idx="18"/>
          </p:nvPr>
        </p:nvSpPr>
        <p:spPr>
          <a:xfrm>
            <a:off x="301722" y="1152525"/>
            <a:ext cx="8766078" cy="3582194"/>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lang="en-US" sz="1400" kern="1200" dirty="0" smtClean="0">
                <a:solidFill>
                  <a:schemeClr val="tx1">
                    <a:lumMod val="50000"/>
                    <a:lumOff val="50000"/>
                  </a:schemeClr>
                </a:solidFill>
                <a:latin typeface="Segoe UI" pitchFamily="34" charset="0"/>
                <a:ea typeface="Segoe UI" pitchFamily="34" charset="0"/>
                <a:cs typeface="Segoe UI" pitchFamily="34" charset="0"/>
              </a:defRPr>
            </a:lvl1pPr>
            <a:lvl2pPr marL="457200" indent="0">
              <a:buNone/>
              <a:defRPr sz="1400">
                <a:solidFill>
                  <a:schemeClr val="tx1">
                    <a:lumMod val="50000"/>
                    <a:lumOff val="50000"/>
                  </a:schemeClr>
                </a:solidFill>
                <a:latin typeface="Segoe UI" panose="020B0502040204020203" pitchFamily="34" charset="0"/>
                <a:ea typeface="Segoe UI" panose="020B0502040204020203" pitchFamily="34" charset="0"/>
                <a:cs typeface="Segoe UI" panose="020B0502040204020203" pitchFamily="34" charset="0"/>
              </a:defRPr>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85547202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Q&amp;A Section">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rotWithShape="1">
          <a:blip r:embed="rId2">
            <a:duotone>
              <a:prstClr val="black"/>
              <a:schemeClr val="tx2">
                <a:lumMod val="60000"/>
                <a:lumOff val="40000"/>
                <a:tint val="45000"/>
                <a:satMod val="400000"/>
              </a:schemeClr>
            </a:duotone>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l="22589" t="9127" r="7020" b="20482"/>
          <a:stretch/>
        </p:blipFill>
        <p:spPr bwMode="auto">
          <a:xfrm>
            <a:off x="3411725" y="466723"/>
            <a:ext cx="6646675" cy="519271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userDrawn="1"/>
        </p:nvSpPr>
        <p:spPr>
          <a:xfrm>
            <a:off x="0" y="466724"/>
            <a:ext cx="8572500" cy="5192713"/>
          </a:xfrm>
          <a:prstGeom prst="rect">
            <a:avLst/>
          </a:prstGeom>
          <a:gradFill flip="none" rotWithShape="1">
            <a:gsLst>
              <a:gs pos="9000">
                <a:srgbClr val="254061">
                  <a:shade val="30000"/>
                  <a:satMod val="115000"/>
                  <a:alpha val="0"/>
                </a:srgbClr>
              </a:gs>
              <a:gs pos="56000">
                <a:srgbClr val="254061">
                  <a:shade val="100000"/>
                  <a:satMod val="115000"/>
                </a:srgb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0" y="466724"/>
            <a:ext cx="10058400" cy="5192713"/>
          </a:xfrm>
          <a:prstGeom prst="rect">
            <a:avLst/>
          </a:prstGeom>
          <a:gradFill flip="none" rotWithShape="1">
            <a:gsLst>
              <a:gs pos="62000">
                <a:srgbClr val="183251">
                  <a:alpha val="35000"/>
                </a:srgbClr>
              </a:gs>
              <a:gs pos="1000">
                <a:srgbClr val="254061">
                  <a:shade val="30000"/>
                  <a:satMod val="115000"/>
                  <a:alpha val="15000"/>
                </a:srgbClr>
              </a:gs>
              <a:gs pos="100000">
                <a:srgbClr val="254061">
                  <a:shade val="100000"/>
                  <a:satMod val="115000"/>
                </a:srgbClr>
              </a:gs>
            </a:gsLst>
            <a:lin ang="13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23" name="Rectangle 22"/>
          <p:cNvSpPr/>
          <p:nvPr userDrawn="1"/>
        </p:nvSpPr>
        <p:spPr>
          <a:xfrm>
            <a:off x="0" y="3058319"/>
            <a:ext cx="7467600" cy="828673"/>
          </a:xfrm>
          <a:prstGeom prst="rect">
            <a:avLst/>
          </a:prstGeom>
          <a:gradFill flip="none" rotWithShape="1">
            <a:gsLst>
              <a:gs pos="0">
                <a:srgbClr val="EA5559">
                  <a:alpha val="80000"/>
                </a:srgbClr>
              </a:gs>
              <a:gs pos="100000">
                <a:srgbClr val="EA5559">
                  <a:shade val="100000"/>
                  <a:satMod val="115000"/>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p:cNvSpPr txBox="1">
            <a:spLocks/>
          </p:cNvSpPr>
          <p:nvPr userDrawn="1"/>
        </p:nvSpPr>
        <p:spPr>
          <a:xfrm>
            <a:off x="223106" y="3058320"/>
            <a:ext cx="3739294" cy="828674"/>
          </a:xfrm>
          <a:prstGeom prst="rect">
            <a:avLst/>
          </a:prstGeom>
        </p:spPr>
        <p:txBody>
          <a:bodyPr anchor="ctr"/>
          <a:lstStyle>
            <a:lvl1pPr algn="l" defTabSz="914400" rtl="0" eaLnBrk="1" latinLnBrk="0" hangingPunct="1">
              <a:spcBef>
                <a:spcPct val="0"/>
              </a:spcBef>
              <a:buNone/>
              <a:defRPr sz="3600" b="0" kern="1200" baseline="0">
                <a:solidFill>
                  <a:schemeClr val="bg1"/>
                </a:solidFill>
                <a:latin typeface="Segoe UI Light" panose="020B0502040204020203" pitchFamily="34" charset="0"/>
                <a:ea typeface="Segoe UI" pitchFamily="34" charset="0"/>
                <a:cs typeface="Segoe UI" pitchFamily="34" charset="0"/>
              </a:defRPr>
            </a:lvl1pPr>
          </a:lstStyle>
          <a:p>
            <a:r>
              <a:rPr lang="en-US" dirty="0" smtClean="0"/>
              <a:t>Any questions!</a:t>
            </a:r>
            <a:endParaRPr lang="en-US" dirty="0"/>
          </a:p>
        </p:txBody>
      </p:sp>
    </p:spTree>
    <p:extLst>
      <p:ext uri="{BB962C8B-B14F-4D97-AF65-F5344CB8AC3E}">
        <p14:creationId xmlns:p14="http://schemas.microsoft.com/office/powerpoint/2010/main" val="1235543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ata slide-2">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643"/>
          <a:stretch/>
        </p:blipFill>
        <p:spPr>
          <a:xfrm>
            <a:off x="0" y="466726"/>
            <a:ext cx="10058400" cy="5192712"/>
          </a:xfrm>
          <a:prstGeom prst="rect">
            <a:avLst/>
          </a:prstGeom>
        </p:spPr>
      </p:pic>
      <p:sp>
        <p:nvSpPr>
          <p:cNvPr id="9" name="Rectangle 8"/>
          <p:cNvSpPr/>
          <p:nvPr userDrawn="1"/>
        </p:nvSpPr>
        <p:spPr>
          <a:xfrm>
            <a:off x="0" y="466725"/>
            <a:ext cx="10058400" cy="5192712"/>
          </a:xfrm>
          <a:prstGeom prst="rect">
            <a:avLst/>
          </a:prstGeom>
          <a:gradFill flip="none" rotWithShape="1">
            <a:gsLst>
              <a:gs pos="0">
                <a:schemeClr val="bg1">
                  <a:lumMod val="95000"/>
                  <a:alpha val="60000"/>
                </a:schemeClr>
              </a:gs>
              <a:gs pos="49000">
                <a:schemeClr val="bg1">
                  <a:lumMod val="100000"/>
                  <a:alpha val="85000"/>
                </a:schemeClr>
              </a:gs>
              <a:gs pos="100000">
                <a:schemeClr val="bg1">
                  <a:alpha val="9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467519"/>
            <a:ext cx="10058400" cy="5192712"/>
          </a:xfrm>
          <a:prstGeom prst="rect">
            <a:avLst/>
          </a:prstGeom>
          <a:solidFill>
            <a:srgbClr val="DCE6F2">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0" y="466725"/>
            <a:ext cx="10058401" cy="5192713"/>
          </a:xfrm>
          <a:prstGeom prst="rect">
            <a:avLst/>
          </a:prstGeom>
          <a:gradFill flip="none" rotWithShape="1">
            <a:gsLst>
              <a:gs pos="0">
                <a:srgbClr val="C3C3C3">
                  <a:alpha val="50000"/>
                </a:srgbClr>
              </a:gs>
              <a:gs pos="46000">
                <a:srgbClr val="BFBFBF">
                  <a:alpha val="10000"/>
                </a:srgbClr>
              </a:gs>
              <a:gs pos="100000">
                <a:srgbClr val="BFBFBF">
                  <a:alpha val="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7"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14" name="Rectangle 13"/>
          <p:cNvSpPr/>
          <p:nvPr userDrawn="1"/>
        </p:nvSpPr>
        <p:spPr>
          <a:xfrm>
            <a:off x="0" y="466725"/>
            <a:ext cx="10058401" cy="381794"/>
          </a:xfrm>
          <a:prstGeom prst="rect">
            <a:avLst/>
          </a:prstGeom>
          <a:solidFill>
            <a:srgbClr val="435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5" name="Title 1"/>
          <p:cNvSpPr>
            <a:spLocks noGrp="1"/>
          </p:cNvSpPr>
          <p:nvPr>
            <p:ph type="title"/>
          </p:nvPr>
        </p:nvSpPr>
        <p:spPr>
          <a:xfrm>
            <a:off x="228600" y="461671"/>
            <a:ext cx="7257288" cy="386848"/>
          </a:xfrm>
          <a:prstGeom prst="rect">
            <a:avLst/>
          </a:prstGeom>
        </p:spPr>
        <p:txBody>
          <a:bodyPr anchor="ctr"/>
          <a:lstStyle>
            <a:lvl1pPr algn="l">
              <a:defRPr sz="1800" baseline="0">
                <a:solidFill>
                  <a:schemeClr val="bg1"/>
                </a:solidFill>
                <a:latin typeface="Segoe UI Light" panose="020B0502040204020203"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6" name="Rectangle 15"/>
          <p:cNvSpPr/>
          <p:nvPr userDrawn="1"/>
        </p:nvSpPr>
        <p:spPr>
          <a:xfrm>
            <a:off x="-1" y="848519"/>
            <a:ext cx="10058401" cy="4343400"/>
          </a:xfrm>
          <a:prstGeom prst="rect">
            <a:avLst/>
          </a:prstGeom>
          <a:solidFill>
            <a:srgbClr val="FFFFFF">
              <a:alpha val="69804"/>
            </a:srgbClr>
          </a:solidFill>
          <a:ln>
            <a:noFill/>
          </a:ln>
          <a:effectLst>
            <a:outerShdw blurRad="406400" sy="23000" kx="1200000" algn="br"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2" name="Picture Placeholder 2"/>
          <p:cNvSpPr>
            <a:spLocks noGrp="1"/>
          </p:cNvSpPr>
          <p:nvPr>
            <p:ph type="pic" idx="1"/>
          </p:nvPr>
        </p:nvSpPr>
        <p:spPr>
          <a:xfrm>
            <a:off x="304800" y="1076325"/>
            <a:ext cx="4260850"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13" name="Text Placeholder 3"/>
          <p:cNvSpPr>
            <a:spLocks noGrp="1"/>
          </p:cNvSpPr>
          <p:nvPr>
            <p:ph type="body" sz="half" idx="20"/>
          </p:nvPr>
        </p:nvSpPr>
        <p:spPr>
          <a:xfrm>
            <a:off x="5029199" y="1084263"/>
            <a:ext cx="4724401" cy="3117056"/>
          </a:xfrm>
          <a:prstGeom prst="rect">
            <a:avLst/>
          </a:prstGeom>
        </p:spPr>
        <p:txBody>
          <a:bodyPr/>
          <a:lstStyle>
            <a:lvl1pPr marL="0" marR="0" indent="228600" algn="l" defTabSz="914400" rtl="0" eaLnBrk="1" fontAlgn="auto" latinLnBrk="0" hangingPunct="1">
              <a:lnSpc>
                <a:spcPct val="100000"/>
              </a:lnSpc>
              <a:spcBef>
                <a:spcPts val="400"/>
              </a:spcBef>
              <a:spcAft>
                <a:spcPts val="0"/>
              </a:spcAft>
              <a:buClrTx/>
              <a:buSzTx/>
              <a:buFont typeface="Arial" pitchFamily="34" charset="0"/>
              <a:buChar char="•"/>
              <a:tabLst/>
              <a:defRPr sz="1600">
                <a:solidFill>
                  <a:schemeClr val="tx1">
                    <a:lumMod val="65000"/>
                    <a:lumOff val="35000"/>
                  </a:schemeClr>
                </a:solidFill>
                <a:latin typeface="Segoe UI" pitchFamily="34" charset="0"/>
                <a:ea typeface="Segoe UI" pitchFamily="34" charset="0"/>
                <a:cs typeface="Segoe UI" pitchFamily="34" charset="0"/>
              </a:defRPr>
            </a:lvl1pPr>
            <a:lvl2pPr marL="400050" indent="-171450">
              <a:buFont typeface="Arial" panose="020B0604020202020204" pitchFamily="34" charset="0"/>
              <a:buChar char="•"/>
              <a:defRPr sz="1400">
                <a:solidFill>
                  <a:schemeClr val="tx1">
                    <a:lumMod val="65000"/>
                    <a:lumOff val="35000"/>
                  </a:schemeClr>
                </a:solidFill>
                <a:latin typeface="Segoe UI" pitchFamily="34" charset="0"/>
                <a:ea typeface="Segoe UI" pitchFamily="34" charset="0"/>
                <a:cs typeface="Segoe UI" pitchFamily="34" charset="0"/>
              </a:defRPr>
            </a:lvl2pPr>
            <a:lvl3pPr marL="1085850" indent="-171450">
              <a:buFont typeface="Arial" panose="020B0604020202020204" pitchFamily="34" charset="0"/>
              <a:buChar char="•"/>
              <a:defRPr sz="1050">
                <a:solidFill>
                  <a:schemeClr val="tx1">
                    <a:lumMod val="65000"/>
                    <a:lumOff val="35000"/>
                  </a:schemeClr>
                </a:solidFill>
                <a:latin typeface="Segoe UI" pitchFamily="34" charset="0"/>
                <a:ea typeface="Segoe UI" pitchFamily="34" charset="0"/>
                <a:cs typeface="Segoe UI" pitchFamily="34" charset="0"/>
              </a:defRPr>
            </a:lvl3pPr>
            <a:lvl4pPr marL="1543050" indent="-171450">
              <a:buFont typeface="Arial" panose="020B0604020202020204" pitchFamily="34" charset="0"/>
              <a:buChar char="•"/>
              <a:defRPr sz="1000">
                <a:solidFill>
                  <a:schemeClr val="tx1">
                    <a:lumMod val="65000"/>
                    <a:lumOff val="35000"/>
                  </a:schemeClr>
                </a:solidFill>
                <a:latin typeface="Segoe UI" pitchFamily="34" charset="0"/>
                <a:ea typeface="Segoe UI" pitchFamily="34" charset="0"/>
                <a:cs typeface="Segoe UI" pitchFamily="34" charset="0"/>
              </a:defRPr>
            </a:lvl4pPr>
            <a:lvl5pPr marL="2000250" indent="-171450">
              <a:buFont typeface="Arial" panose="020B0604020202020204" pitchFamily="34" charset="0"/>
              <a:buChar char="•"/>
              <a:defRPr sz="1000">
                <a:solidFill>
                  <a:schemeClr val="tx1">
                    <a:lumMod val="65000"/>
                    <a:lumOff val="35000"/>
                  </a:schemeClr>
                </a:solidFill>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12"/>
          <p:cNvSpPr>
            <a:spLocks noGrp="1"/>
          </p:cNvSpPr>
          <p:nvPr>
            <p:ph type="body" sz="half" idx="21"/>
          </p:nvPr>
        </p:nvSpPr>
        <p:spPr>
          <a:xfrm>
            <a:off x="304800" y="4429919"/>
            <a:ext cx="4267200" cy="304800"/>
          </a:xfrm>
          <a:prstGeom prst="rect">
            <a:avLst/>
          </a:prstGeom>
        </p:spPr>
        <p:txBody>
          <a:bodyPr/>
          <a:lstStyle>
            <a:lvl1pPr>
              <a:defRPr>
                <a:solidFill>
                  <a:schemeClr val="tx1">
                    <a:lumMod val="65000"/>
                    <a:lumOff val="35000"/>
                  </a:schemeClr>
                </a:solidFill>
              </a:defRPr>
            </a:lvl1pPr>
          </a:lstStyle>
          <a:p>
            <a:pPr lvl="0"/>
            <a:r>
              <a:rPr lang="en-US" sz="1600" dirty="0"/>
              <a:t>Click to edit </a:t>
            </a:r>
            <a:r>
              <a:rPr lang="en-US" sz="1600" dirty="0" smtClean="0"/>
              <a:t>text</a:t>
            </a:r>
          </a:p>
        </p:txBody>
      </p:sp>
    </p:spTree>
    <p:extLst>
      <p:ext uri="{BB962C8B-B14F-4D97-AF65-F5344CB8AC3E}">
        <p14:creationId xmlns:p14="http://schemas.microsoft.com/office/powerpoint/2010/main" val="124260715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ata slide-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643"/>
          <a:stretch/>
        </p:blipFill>
        <p:spPr>
          <a:xfrm>
            <a:off x="0" y="466726"/>
            <a:ext cx="10058400" cy="5192712"/>
          </a:xfrm>
          <a:prstGeom prst="rect">
            <a:avLst/>
          </a:prstGeom>
        </p:spPr>
      </p:pic>
      <p:sp>
        <p:nvSpPr>
          <p:cNvPr id="9" name="Rectangle 8"/>
          <p:cNvSpPr/>
          <p:nvPr userDrawn="1"/>
        </p:nvSpPr>
        <p:spPr>
          <a:xfrm>
            <a:off x="0" y="466725"/>
            <a:ext cx="10058400" cy="5192712"/>
          </a:xfrm>
          <a:prstGeom prst="rect">
            <a:avLst/>
          </a:prstGeom>
          <a:gradFill flip="none" rotWithShape="1">
            <a:gsLst>
              <a:gs pos="0">
                <a:schemeClr val="bg1">
                  <a:lumMod val="95000"/>
                  <a:alpha val="60000"/>
                </a:schemeClr>
              </a:gs>
              <a:gs pos="49000">
                <a:schemeClr val="bg1">
                  <a:lumMod val="100000"/>
                  <a:alpha val="85000"/>
                </a:schemeClr>
              </a:gs>
              <a:gs pos="100000">
                <a:schemeClr val="bg1">
                  <a:alpha val="9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467519"/>
            <a:ext cx="10058400" cy="5192712"/>
          </a:xfrm>
          <a:prstGeom prst="rect">
            <a:avLst/>
          </a:prstGeom>
          <a:solidFill>
            <a:srgbClr val="DCE6F2">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0" y="466725"/>
            <a:ext cx="10058401" cy="5192713"/>
          </a:xfrm>
          <a:prstGeom prst="rect">
            <a:avLst/>
          </a:prstGeom>
          <a:gradFill flip="none" rotWithShape="1">
            <a:gsLst>
              <a:gs pos="0">
                <a:srgbClr val="C3C3C3">
                  <a:alpha val="50000"/>
                </a:srgbClr>
              </a:gs>
              <a:gs pos="46000">
                <a:srgbClr val="BFBFBF">
                  <a:alpha val="10000"/>
                </a:srgbClr>
              </a:gs>
              <a:gs pos="100000">
                <a:srgbClr val="BFBFBF">
                  <a:alpha val="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7"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14" name="Rectangle 13"/>
          <p:cNvSpPr/>
          <p:nvPr userDrawn="1"/>
        </p:nvSpPr>
        <p:spPr>
          <a:xfrm>
            <a:off x="0" y="466725"/>
            <a:ext cx="10058401" cy="381794"/>
          </a:xfrm>
          <a:prstGeom prst="rect">
            <a:avLst/>
          </a:prstGeom>
          <a:solidFill>
            <a:srgbClr val="435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5" name="Title 1"/>
          <p:cNvSpPr>
            <a:spLocks noGrp="1"/>
          </p:cNvSpPr>
          <p:nvPr>
            <p:ph type="title"/>
          </p:nvPr>
        </p:nvSpPr>
        <p:spPr>
          <a:xfrm>
            <a:off x="228600" y="461671"/>
            <a:ext cx="7257288" cy="386848"/>
          </a:xfrm>
          <a:prstGeom prst="rect">
            <a:avLst/>
          </a:prstGeom>
        </p:spPr>
        <p:txBody>
          <a:bodyPr anchor="ctr"/>
          <a:lstStyle>
            <a:lvl1pPr algn="l">
              <a:defRPr sz="1800" baseline="0">
                <a:solidFill>
                  <a:schemeClr val="bg1"/>
                </a:solidFill>
                <a:latin typeface="Segoe UI Light" panose="020B0502040204020203"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6" name="Rectangle 15"/>
          <p:cNvSpPr/>
          <p:nvPr userDrawn="1"/>
        </p:nvSpPr>
        <p:spPr>
          <a:xfrm>
            <a:off x="-1" y="848519"/>
            <a:ext cx="10058401" cy="4343400"/>
          </a:xfrm>
          <a:prstGeom prst="rect">
            <a:avLst/>
          </a:prstGeom>
          <a:solidFill>
            <a:srgbClr val="FFFFFF">
              <a:alpha val="69804"/>
            </a:srgbClr>
          </a:solidFill>
          <a:ln>
            <a:noFill/>
          </a:ln>
          <a:effectLst>
            <a:outerShdw blurRad="406400" sy="23000" kx="1200000" algn="br"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2" name="Picture Placeholder 2"/>
          <p:cNvSpPr>
            <a:spLocks noGrp="1"/>
          </p:cNvSpPr>
          <p:nvPr>
            <p:ph type="pic" idx="1"/>
          </p:nvPr>
        </p:nvSpPr>
        <p:spPr>
          <a:xfrm>
            <a:off x="1201017" y="1085057"/>
            <a:ext cx="7656366" cy="342106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18" name="Text Placeholder 12"/>
          <p:cNvSpPr>
            <a:spLocks noGrp="1"/>
          </p:cNvSpPr>
          <p:nvPr>
            <p:ph type="body" sz="half" idx="20"/>
          </p:nvPr>
        </p:nvSpPr>
        <p:spPr>
          <a:xfrm>
            <a:off x="1219200" y="4591844"/>
            <a:ext cx="7620000" cy="371475"/>
          </a:xfrm>
          <a:prstGeom prst="rect">
            <a:avLst/>
          </a:prstGeom>
        </p:spPr>
        <p:txBody>
          <a:bodyPr/>
          <a:lstStyle>
            <a:lvl1pPr>
              <a:defRPr>
                <a:solidFill>
                  <a:schemeClr val="tx1">
                    <a:lumMod val="65000"/>
                    <a:lumOff val="35000"/>
                  </a:schemeClr>
                </a:solidFill>
              </a:defRPr>
            </a:lvl1pPr>
          </a:lstStyle>
          <a:p>
            <a:pPr lvl="0"/>
            <a:r>
              <a:rPr lang="en-US" sz="1600" dirty="0"/>
              <a:t>Click to edit </a:t>
            </a:r>
            <a:r>
              <a:rPr lang="en-US" sz="1600" dirty="0" smtClean="0"/>
              <a:t>text</a:t>
            </a:r>
          </a:p>
        </p:txBody>
      </p:sp>
    </p:spTree>
    <p:extLst>
      <p:ext uri="{BB962C8B-B14F-4D97-AF65-F5344CB8AC3E}">
        <p14:creationId xmlns:p14="http://schemas.microsoft.com/office/powerpoint/2010/main" val="307159744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ta slide-4">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643"/>
          <a:stretch/>
        </p:blipFill>
        <p:spPr>
          <a:xfrm>
            <a:off x="0" y="466726"/>
            <a:ext cx="10058400" cy="5192712"/>
          </a:xfrm>
          <a:prstGeom prst="rect">
            <a:avLst/>
          </a:prstGeom>
        </p:spPr>
      </p:pic>
      <p:sp>
        <p:nvSpPr>
          <p:cNvPr id="9" name="Rectangle 8"/>
          <p:cNvSpPr/>
          <p:nvPr userDrawn="1"/>
        </p:nvSpPr>
        <p:spPr>
          <a:xfrm>
            <a:off x="0" y="466725"/>
            <a:ext cx="10058400" cy="5192712"/>
          </a:xfrm>
          <a:prstGeom prst="rect">
            <a:avLst/>
          </a:prstGeom>
          <a:gradFill flip="none" rotWithShape="1">
            <a:gsLst>
              <a:gs pos="0">
                <a:schemeClr val="bg1">
                  <a:lumMod val="95000"/>
                  <a:alpha val="60000"/>
                </a:schemeClr>
              </a:gs>
              <a:gs pos="49000">
                <a:schemeClr val="bg1">
                  <a:lumMod val="100000"/>
                  <a:alpha val="85000"/>
                </a:schemeClr>
              </a:gs>
              <a:gs pos="100000">
                <a:schemeClr val="bg1">
                  <a:alpha val="9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467519"/>
            <a:ext cx="10058400" cy="5192712"/>
          </a:xfrm>
          <a:prstGeom prst="rect">
            <a:avLst/>
          </a:prstGeom>
          <a:solidFill>
            <a:srgbClr val="DCE6F2">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0" y="466725"/>
            <a:ext cx="10058401" cy="5192713"/>
          </a:xfrm>
          <a:prstGeom prst="rect">
            <a:avLst/>
          </a:prstGeom>
          <a:gradFill flip="none" rotWithShape="1">
            <a:gsLst>
              <a:gs pos="0">
                <a:srgbClr val="C3C3C3">
                  <a:alpha val="50000"/>
                </a:srgbClr>
              </a:gs>
              <a:gs pos="46000">
                <a:srgbClr val="BFBFBF">
                  <a:alpha val="10000"/>
                </a:srgbClr>
              </a:gs>
              <a:gs pos="100000">
                <a:srgbClr val="BFBFBF">
                  <a:alpha val="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7"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14" name="Rectangle 13"/>
          <p:cNvSpPr/>
          <p:nvPr userDrawn="1"/>
        </p:nvSpPr>
        <p:spPr>
          <a:xfrm>
            <a:off x="0" y="466725"/>
            <a:ext cx="10058401" cy="381794"/>
          </a:xfrm>
          <a:prstGeom prst="rect">
            <a:avLst/>
          </a:prstGeom>
          <a:solidFill>
            <a:srgbClr val="435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5" name="Title 1"/>
          <p:cNvSpPr>
            <a:spLocks noGrp="1"/>
          </p:cNvSpPr>
          <p:nvPr>
            <p:ph type="title"/>
          </p:nvPr>
        </p:nvSpPr>
        <p:spPr>
          <a:xfrm>
            <a:off x="228600" y="461671"/>
            <a:ext cx="7257288" cy="386848"/>
          </a:xfrm>
          <a:prstGeom prst="rect">
            <a:avLst/>
          </a:prstGeom>
        </p:spPr>
        <p:txBody>
          <a:bodyPr anchor="ctr"/>
          <a:lstStyle>
            <a:lvl1pPr algn="l">
              <a:defRPr sz="1800" baseline="0">
                <a:solidFill>
                  <a:schemeClr val="bg1"/>
                </a:solidFill>
                <a:latin typeface="Segoe UI Light" panose="020B0502040204020203"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6" name="Rectangle 15"/>
          <p:cNvSpPr/>
          <p:nvPr userDrawn="1"/>
        </p:nvSpPr>
        <p:spPr>
          <a:xfrm>
            <a:off x="-1" y="848519"/>
            <a:ext cx="10058401" cy="4343400"/>
          </a:xfrm>
          <a:prstGeom prst="rect">
            <a:avLst/>
          </a:prstGeom>
          <a:solidFill>
            <a:srgbClr val="FFFFFF">
              <a:alpha val="69804"/>
            </a:srgbClr>
          </a:solidFill>
          <a:ln>
            <a:noFill/>
          </a:ln>
          <a:effectLst>
            <a:outerShdw blurRad="406400" sy="23000" kx="1200000" algn="br"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2" name="Picture Placeholder 2"/>
          <p:cNvSpPr>
            <a:spLocks noGrp="1"/>
          </p:cNvSpPr>
          <p:nvPr>
            <p:ph type="pic" idx="1"/>
          </p:nvPr>
        </p:nvSpPr>
        <p:spPr>
          <a:xfrm>
            <a:off x="304800" y="1085057"/>
            <a:ext cx="3200400" cy="342106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13" name="Text Placeholder 3"/>
          <p:cNvSpPr>
            <a:spLocks noGrp="1"/>
          </p:cNvSpPr>
          <p:nvPr>
            <p:ph type="body" sz="half" idx="21"/>
          </p:nvPr>
        </p:nvSpPr>
        <p:spPr>
          <a:xfrm>
            <a:off x="3962400" y="1084263"/>
            <a:ext cx="5791200" cy="3117056"/>
          </a:xfrm>
          <a:prstGeom prst="rect">
            <a:avLst/>
          </a:prstGeom>
        </p:spPr>
        <p:txBody>
          <a:bodyPr/>
          <a:lstStyle>
            <a:lvl1pPr marL="0" marR="0" indent="228600" algn="l" defTabSz="914400" rtl="0" eaLnBrk="1" fontAlgn="auto" latinLnBrk="0" hangingPunct="1">
              <a:lnSpc>
                <a:spcPct val="100000"/>
              </a:lnSpc>
              <a:spcBef>
                <a:spcPts val="400"/>
              </a:spcBef>
              <a:spcAft>
                <a:spcPts val="0"/>
              </a:spcAft>
              <a:buClrTx/>
              <a:buSzTx/>
              <a:buFont typeface="Arial" pitchFamily="34" charset="0"/>
              <a:buChar char="•"/>
              <a:tabLst/>
              <a:defRPr sz="1600">
                <a:solidFill>
                  <a:schemeClr val="tx1">
                    <a:lumMod val="65000"/>
                    <a:lumOff val="35000"/>
                  </a:schemeClr>
                </a:solidFill>
                <a:latin typeface="Segoe UI" pitchFamily="34" charset="0"/>
                <a:ea typeface="Segoe UI" pitchFamily="34" charset="0"/>
                <a:cs typeface="Segoe UI" pitchFamily="34" charset="0"/>
              </a:defRPr>
            </a:lvl1pPr>
            <a:lvl2pPr marL="400050" indent="-171450">
              <a:buFont typeface="Arial" panose="020B0604020202020204" pitchFamily="34" charset="0"/>
              <a:buChar char="•"/>
              <a:defRPr sz="1400">
                <a:solidFill>
                  <a:schemeClr val="tx1">
                    <a:lumMod val="65000"/>
                    <a:lumOff val="35000"/>
                  </a:schemeClr>
                </a:solidFill>
                <a:latin typeface="Segoe UI" pitchFamily="34" charset="0"/>
                <a:ea typeface="Segoe UI" pitchFamily="34" charset="0"/>
                <a:cs typeface="Segoe UI" pitchFamily="34" charset="0"/>
              </a:defRPr>
            </a:lvl2pPr>
            <a:lvl3pPr marL="1085850" indent="-171450">
              <a:buFont typeface="Arial" panose="020B0604020202020204" pitchFamily="34" charset="0"/>
              <a:buChar char="•"/>
              <a:defRPr sz="1050">
                <a:solidFill>
                  <a:schemeClr val="tx1">
                    <a:lumMod val="65000"/>
                    <a:lumOff val="35000"/>
                  </a:schemeClr>
                </a:solidFill>
                <a:latin typeface="Segoe UI" pitchFamily="34" charset="0"/>
                <a:ea typeface="Segoe UI" pitchFamily="34" charset="0"/>
                <a:cs typeface="Segoe UI" pitchFamily="34" charset="0"/>
              </a:defRPr>
            </a:lvl3pPr>
            <a:lvl4pPr marL="1543050" indent="-171450">
              <a:buFont typeface="Arial" panose="020B0604020202020204" pitchFamily="34" charset="0"/>
              <a:buChar char="•"/>
              <a:defRPr sz="1000">
                <a:solidFill>
                  <a:schemeClr val="tx1">
                    <a:lumMod val="65000"/>
                    <a:lumOff val="35000"/>
                  </a:schemeClr>
                </a:solidFill>
                <a:latin typeface="Segoe UI" pitchFamily="34" charset="0"/>
                <a:ea typeface="Segoe UI" pitchFamily="34" charset="0"/>
                <a:cs typeface="Segoe UI" pitchFamily="34" charset="0"/>
              </a:defRPr>
            </a:lvl4pPr>
            <a:lvl5pPr marL="2000250" indent="-171450">
              <a:buFont typeface="Arial" panose="020B0604020202020204" pitchFamily="34" charset="0"/>
              <a:buChar char="•"/>
              <a:defRPr sz="1000">
                <a:solidFill>
                  <a:schemeClr val="tx1">
                    <a:lumMod val="65000"/>
                    <a:lumOff val="35000"/>
                  </a:schemeClr>
                </a:solidFill>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895137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ata slide-5">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b="740"/>
          <a:stretch/>
        </p:blipFill>
        <p:spPr>
          <a:xfrm>
            <a:off x="0" y="466725"/>
            <a:ext cx="10058399" cy="5187659"/>
          </a:xfrm>
          <a:prstGeom prst="rect">
            <a:avLst/>
          </a:prstGeom>
        </p:spPr>
      </p:pic>
      <p:sp>
        <p:nvSpPr>
          <p:cNvPr id="7" name="Rectangle 6"/>
          <p:cNvSpPr/>
          <p:nvPr userDrawn="1"/>
        </p:nvSpPr>
        <p:spPr>
          <a:xfrm>
            <a:off x="0" y="461671"/>
            <a:ext cx="10058400" cy="5197767"/>
          </a:xfrm>
          <a:prstGeom prst="rect">
            <a:avLst/>
          </a:prstGeom>
          <a:gradFill flip="none" rotWithShape="1">
            <a:gsLst>
              <a:gs pos="0">
                <a:schemeClr val="bg1">
                  <a:alpha val="80000"/>
                  <a:lumMod val="100000"/>
                </a:schemeClr>
              </a:gs>
              <a:gs pos="37000">
                <a:schemeClr val="bg1">
                  <a:alpha val="75000"/>
                  <a:lumMod val="82000"/>
                  <a:lumOff val="18000"/>
                </a:schemeClr>
              </a:gs>
              <a:gs pos="100000">
                <a:schemeClr val="bg1">
                  <a:alpha val="35000"/>
                  <a:lumMod val="10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751517"/>
            <a:ext cx="10058400" cy="4907920"/>
          </a:xfrm>
          <a:prstGeom prst="rect">
            <a:avLst/>
          </a:prstGeom>
          <a:solidFill>
            <a:srgbClr val="DCE6F2">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1" y="751517"/>
            <a:ext cx="10058398" cy="4907921"/>
          </a:xfrm>
          <a:prstGeom prst="rect">
            <a:avLst/>
          </a:prstGeom>
          <a:gradFill flip="none" rotWithShape="1">
            <a:gsLst>
              <a:gs pos="0">
                <a:srgbClr val="C3C3C3">
                  <a:alpha val="50000"/>
                </a:srgbClr>
              </a:gs>
              <a:gs pos="46000">
                <a:srgbClr val="BFBFBF">
                  <a:alpha val="10000"/>
                </a:srgbClr>
              </a:gs>
              <a:gs pos="100000">
                <a:srgbClr val="BFBFBF">
                  <a:alpha val="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6"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Cybage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Software Pvt. Ltd. All Rights Reserved. Cybage Confidential.</a:t>
            </a:r>
          </a:p>
        </p:txBody>
      </p:sp>
      <p:sp>
        <p:nvSpPr>
          <p:cNvPr id="8" name="Rectangle 7"/>
          <p:cNvSpPr/>
          <p:nvPr userDrawn="1"/>
        </p:nvSpPr>
        <p:spPr>
          <a:xfrm>
            <a:off x="0" y="466725"/>
            <a:ext cx="10058401" cy="381794"/>
          </a:xfrm>
          <a:prstGeom prst="rect">
            <a:avLst/>
          </a:prstGeom>
          <a:solidFill>
            <a:srgbClr val="435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0" name="Title 1"/>
          <p:cNvSpPr>
            <a:spLocks noGrp="1"/>
          </p:cNvSpPr>
          <p:nvPr>
            <p:ph type="title"/>
          </p:nvPr>
        </p:nvSpPr>
        <p:spPr>
          <a:xfrm>
            <a:off x="228600" y="461671"/>
            <a:ext cx="7257288" cy="386848"/>
          </a:xfrm>
          <a:prstGeom prst="rect">
            <a:avLst/>
          </a:prstGeom>
        </p:spPr>
        <p:txBody>
          <a:bodyPr anchor="ctr"/>
          <a:lstStyle>
            <a:lvl1pPr algn="l">
              <a:defRPr sz="1800" baseline="0">
                <a:solidFill>
                  <a:schemeClr val="bg1"/>
                </a:solidFill>
                <a:latin typeface="Segoe UI Light" panose="020B0502040204020203"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7" name="Rectangle 16"/>
          <p:cNvSpPr/>
          <p:nvPr userDrawn="1"/>
        </p:nvSpPr>
        <p:spPr>
          <a:xfrm>
            <a:off x="304800" y="1076325"/>
            <a:ext cx="9448800" cy="4115594"/>
          </a:xfrm>
          <a:prstGeom prst="rect">
            <a:avLst/>
          </a:prstGeom>
          <a:solidFill>
            <a:srgbClr val="FFFFFF">
              <a:alpha val="69804"/>
            </a:srgbClr>
          </a:solidFill>
          <a:ln>
            <a:noFill/>
          </a:ln>
          <a:effectLst>
            <a:outerShdw blurRad="406400" sy="23000" kx="1200000" algn="br"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48" name="Text Placeholder 3"/>
          <p:cNvSpPr>
            <a:spLocks noGrp="1"/>
          </p:cNvSpPr>
          <p:nvPr>
            <p:ph type="body" sz="half" idx="18"/>
          </p:nvPr>
        </p:nvSpPr>
        <p:spPr>
          <a:xfrm>
            <a:off x="301722" y="1152525"/>
            <a:ext cx="8766078" cy="3582194"/>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lang="en-US" sz="1400" kern="1200" dirty="0" smtClean="0">
                <a:solidFill>
                  <a:schemeClr val="tx1">
                    <a:lumMod val="50000"/>
                    <a:lumOff val="50000"/>
                  </a:schemeClr>
                </a:solidFill>
                <a:latin typeface="Segoe UI" pitchFamily="34" charset="0"/>
                <a:ea typeface="Segoe UI" pitchFamily="34" charset="0"/>
                <a:cs typeface="Segoe UI" pitchFamily="34" charset="0"/>
              </a:defRPr>
            </a:lvl1pPr>
            <a:lvl2pPr marL="457200" indent="0">
              <a:buNone/>
              <a:defRPr sz="1400">
                <a:solidFill>
                  <a:schemeClr val="tx1">
                    <a:lumMod val="50000"/>
                    <a:lumOff val="50000"/>
                  </a:schemeClr>
                </a:solidFill>
                <a:latin typeface="Segoe UI" panose="020B0502040204020203" pitchFamily="34" charset="0"/>
                <a:ea typeface="Segoe UI" panose="020B0502040204020203" pitchFamily="34" charset="0"/>
                <a:cs typeface="Segoe UI" panose="020B0502040204020203" pitchFamily="34" charset="0"/>
              </a:defRPr>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48382712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hank you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3560" t="8270" r="2464" b="2246"/>
          <a:stretch/>
        </p:blipFill>
        <p:spPr>
          <a:xfrm>
            <a:off x="0" y="-1"/>
            <a:ext cx="10058399" cy="5659439"/>
          </a:xfrm>
          <a:prstGeom prst="rect">
            <a:avLst/>
          </a:prstGeom>
        </p:spPr>
      </p:pic>
    </p:spTree>
    <p:extLst>
      <p:ext uri="{BB962C8B-B14F-4D97-AF65-F5344CB8AC3E}">
        <p14:creationId xmlns:p14="http://schemas.microsoft.com/office/powerpoint/2010/main" val="27448444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Q&amp;A Section">
    <p:spTree>
      <p:nvGrpSpPr>
        <p:cNvPr id="1" name=""/>
        <p:cNvGrpSpPr/>
        <p:nvPr/>
      </p:nvGrpSpPr>
      <p:grpSpPr>
        <a:xfrm>
          <a:off x="0" y="0"/>
          <a:ext cx="0" cy="0"/>
          <a:chOff x="0" y="0"/>
          <a:chExt cx="0" cy="0"/>
        </a:xfrm>
      </p:grpSpPr>
      <p:pic>
        <p:nvPicPr>
          <p:cNvPr id="8" name="Picture 8" descr="iStock_000005255967_WBack_03.jpg"/>
          <p:cNvPicPr>
            <a:picLocks noChangeAspect="1"/>
          </p:cNvPicPr>
          <p:nvPr userDrawn="1"/>
        </p:nvPicPr>
        <p:blipFill rotWithShape="1">
          <a:blip r:embed="rId2">
            <a:extLst>
              <a:ext uri="{BEBA8EAE-BF5A-486C-A8C5-ECC9F3942E4B}">
                <a14:imgProps xmlns:a14="http://schemas.microsoft.com/office/drawing/2010/main">
                  <a14:imgLayer r:embed="rId3">
                    <a14:imgEffect>
                      <a14:colorTemperature colorTemp="5900"/>
                    </a14:imgEffect>
                  </a14:imgLayer>
                </a14:imgProps>
              </a:ext>
              <a:ext uri="{28A0092B-C50C-407E-A947-70E740481C1C}">
                <a14:useLocalDpi xmlns:a14="http://schemas.microsoft.com/office/drawing/2010/main" val="0"/>
              </a:ext>
            </a:extLst>
          </a:blip>
          <a:srcRect l="2039" t="21" b="7971"/>
          <a:stretch/>
        </p:blipFill>
        <p:spPr bwMode="auto">
          <a:xfrm>
            <a:off x="1847850" y="466724"/>
            <a:ext cx="8210549" cy="519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p:cNvSpPr/>
          <p:nvPr userDrawn="1"/>
        </p:nvSpPr>
        <p:spPr>
          <a:xfrm>
            <a:off x="0" y="467518"/>
            <a:ext cx="10058400" cy="5192713"/>
          </a:xfrm>
          <a:prstGeom prst="rect">
            <a:avLst/>
          </a:prstGeom>
          <a:gradFill flip="none" rotWithShape="1">
            <a:gsLst>
              <a:gs pos="0">
                <a:srgbClr val="254061">
                  <a:shade val="30000"/>
                  <a:satMod val="115000"/>
                  <a:alpha val="0"/>
                  <a:lumMod val="100000"/>
                </a:srgbClr>
              </a:gs>
              <a:gs pos="71000">
                <a:srgbClr val="254061">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1" y="466724"/>
            <a:ext cx="10058400" cy="5192713"/>
          </a:xfrm>
          <a:prstGeom prst="rect">
            <a:avLst/>
          </a:prstGeom>
          <a:gradFill flip="none" rotWithShape="1">
            <a:gsLst>
              <a:gs pos="0">
                <a:schemeClr val="accent1">
                  <a:lumMod val="50000"/>
                  <a:alpha val="20000"/>
                </a:schemeClr>
              </a:gs>
              <a:gs pos="50000">
                <a:schemeClr val="tx2">
                  <a:lumMod val="50000"/>
                  <a:alpha val="50000"/>
                </a:schemeClr>
              </a:gs>
              <a:gs pos="100000">
                <a:schemeClr val="bg1">
                  <a:lumMod val="0"/>
                  <a:alpha val="3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14" name="Rectangle 13"/>
          <p:cNvSpPr/>
          <p:nvPr userDrawn="1"/>
        </p:nvSpPr>
        <p:spPr>
          <a:xfrm>
            <a:off x="0" y="923925"/>
            <a:ext cx="10058400" cy="762000"/>
          </a:xfrm>
          <a:prstGeom prst="rect">
            <a:avLst/>
          </a:prstGeom>
          <a:solidFill>
            <a:srgbClr val="EA555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p:cNvSpPr>
            <a:spLocks noGrp="1"/>
          </p:cNvSpPr>
          <p:nvPr>
            <p:ph type="title" hasCustomPrompt="1"/>
          </p:nvPr>
        </p:nvSpPr>
        <p:spPr>
          <a:xfrm>
            <a:off x="228600" y="1048932"/>
            <a:ext cx="9525000" cy="511985"/>
          </a:xfrm>
          <a:prstGeom prst="rect">
            <a:avLst/>
          </a:prstGeom>
        </p:spPr>
        <p:txBody>
          <a:bodyPr anchor="ctr"/>
          <a:lstStyle>
            <a:lvl1pPr algn="l">
              <a:defRPr sz="40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smtClean="0"/>
              <a:t>Title</a:t>
            </a:r>
          </a:p>
        </p:txBody>
      </p:sp>
    </p:spTree>
    <p:extLst>
      <p:ext uri="{BB962C8B-B14F-4D97-AF65-F5344CB8AC3E}">
        <p14:creationId xmlns:p14="http://schemas.microsoft.com/office/powerpoint/2010/main" val="1235445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Welcome Slide">
    <p:spTree>
      <p:nvGrpSpPr>
        <p:cNvPr id="1" name=""/>
        <p:cNvGrpSpPr/>
        <p:nvPr/>
      </p:nvGrpSpPr>
      <p:grpSpPr>
        <a:xfrm>
          <a:off x="0" y="0"/>
          <a:ext cx="0" cy="0"/>
          <a:chOff x="0" y="0"/>
          <a:chExt cx="0" cy="0"/>
        </a:xfrm>
      </p:grpSpPr>
      <p:pic>
        <p:nvPicPr>
          <p:cNvPr id="16" name="Picture 10" descr="iStock_000002285402XSmall_02.jpg"/>
          <p:cNvPicPr>
            <a:picLocks noChangeAspect="1"/>
          </p:cNvPicPr>
          <p:nvPr userDrawn="1"/>
        </p:nvPicPr>
        <p:blipFill rotWithShape="1">
          <a:blip r:embed="rId2">
            <a:lum bright="-6000"/>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200000"/>
                    </a14:imgEffect>
                  </a14:imgLayer>
                </a14:imgProps>
              </a:ext>
              <a:ext uri="{28A0092B-C50C-407E-A947-70E740481C1C}">
                <a14:useLocalDpi xmlns:a14="http://schemas.microsoft.com/office/drawing/2010/main" val="0"/>
              </a:ext>
            </a:extLst>
          </a:blip>
          <a:srcRect l="150" t="7298" b="16314"/>
          <a:stretch/>
        </p:blipFill>
        <p:spPr bwMode="auto">
          <a:xfrm>
            <a:off x="2" y="466724"/>
            <a:ext cx="10058400" cy="5193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Rectangle 68"/>
          <p:cNvSpPr/>
          <p:nvPr userDrawn="1"/>
        </p:nvSpPr>
        <p:spPr>
          <a:xfrm>
            <a:off x="2" y="466724"/>
            <a:ext cx="10058400" cy="5192713"/>
          </a:xfrm>
          <a:prstGeom prst="rect">
            <a:avLst/>
          </a:prstGeom>
          <a:gradFill flip="none" rotWithShape="1">
            <a:gsLst>
              <a:gs pos="48000">
                <a:srgbClr val="183251">
                  <a:alpha val="80000"/>
                </a:srgbClr>
              </a:gs>
              <a:gs pos="1000">
                <a:srgbClr val="254061">
                  <a:shade val="30000"/>
                  <a:satMod val="115000"/>
                  <a:alpha val="60000"/>
                </a:srgbClr>
              </a:gs>
              <a:gs pos="100000">
                <a:srgbClr val="254061">
                  <a:shade val="100000"/>
                  <a:satMod val="115000"/>
                </a:srgbClr>
              </a:gs>
            </a:gsLst>
            <a:lin ang="13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9" name="Rectangle 8"/>
          <p:cNvSpPr/>
          <p:nvPr userDrawn="1"/>
        </p:nvSpPr>
        <p:spPr>
          <a:xfrm>
            <a:off x="0" y="467518"/>
            <a:ext cx="10058400" cy="5192713"/>
          </a:xfrm>
          <a:prstGeom prst="rect">
            <a:avLst/>
          </a:prstGeom>
          <a:gradFill flip="none" rotWithShape="1">
            <a:gsLst>
              <a:gs pos="25000">
                <a:srgbClr val="254061">
                  <a:shade val="30000"/>
                  <a:satMod val="115000"/>
                  <a:alpha val="0"/>
                  <a:lumMod val="100000"/>
                </a:srgbClr>
              </a:gs>
              <a:gs pos="100000">
                <a:srgbClr val="254061">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userDrawn="1"/>
        </p:nvSpPr>
        <p:spPr>
          <a:xfrm>
            <a:off x="0" y="3363119"/>
            <a:ext cx="10058400" cy="1295400"/>
          </a:xfrm>
          <a:prstGeom prst="rect">
            <a:avLst/>
          </a:prstGeom>
          <a:solidFill>
            <a:srgbClr val="EA555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itle 1"/>
          <p:cNvSpPr>
            <a:spLocks noGrp="1"/>
          </p:cNvSpPr>
          <p:nvPr>
            <p:ph type="title" hasCustomPrompt="1"/>
          </p:nvPr>
        </p:nvSpPr>
        <p:spPr>
          <a:xfrm>
            <a:off x="228600" y="3498832"/>
            <a:ext cx="9525000" cy="511985"/>
          </a:xfrm>
          <a:prstGeom prst="rect">
            <a:avLst/>
          </a:prstGeom>
        </p:spPr>
        <p:txBody>
          <a:bodyPr anchor="ctr"/>
          <a:lstStyle>
            <a:lvl1pPr algn="l">
              <a:defRPr sz="40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smtClean="0"/>
              <a:t>Title</a:t>
            </a:r>
          </a:p>
        </p:txBody>
      </p:sp>
      <p:sp>
        <p:nvSpPr>
          <p:cNvPr id="12" name="Text Placeholder 3"/>
          <p:cNvSpPr>
            <a:spLocks noGrp="1"/>
          </p:cNvSpPr>
          <p:nvPr>
            <p:ph type="body" sz="half" idx="21" hasCustomPrompt="1"/>
          </p:nvPr>
        </p:nvSpPr>
        <p:spPr>
          <a:xfrm>
            <a:off x="228600" y="4158457"/>
            <a:ext cx="3810000" cy="400843"/>
          </a:xfrm>
          <a:prstGeom prst="rect">
            <a:avLst/>
          </a:prstGeom>
        </p:spPr>
        <p:txBody>
          <a:bodyPr/>
          <a:lstStyle>
            <a:lvl1pPr marL="0" marR="0" indent="0" algn="l" defTabSz="914400" rtl="0" eaLnBrk="1" fontAlgn="auto" latinLnBrk="0" hangingPunct="1">
              <a:lnSpc>
                <a:spcPct val="100000"/>
              </a:lnSpc>
              <a:spcBef>
                <a:spcPct val="0"/>
              </a:spcBef>
              <a:spcAft>
                <a:spcPts val="0"/>
              </a:spcAft>
              <a:buClrTx/>
              <a:buSzTx/>
              <a:buFontTx/>
              <a:buNone/>
              <a:tabLst/>
              <a:defRPr lang="en-US" sz="1400" kern="1200">
                <a:solidFill>
                  <a:schemeClr val="bg1"/>
                </a:solidFill>
                <a:latin typeface="Segoe UI Semibold" panose="020B0702040204020203"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indent="0" algn="l" defTabSz="914400" rtl="0" eaLnBrk="1" fontAlgn="auto" latinLnBrk="0" hangingPunct="1">
              <a:lnSpc>
                <a:spcPct val="100000"/>
              </a:lnSpc>
              <a:spcBef>
                <a:spcPct val="0"/>
              </a:spcBef>
              <a:spcAft>
                <a:spcPts val="0"/>
              </a:spcAft>
              <a:buClrTx/>
              <a:buSzTx/>
              <a:buFontTx/>
              <a:buNone/>
              <a:tabLst/>
              <a:defRPr/>
            </a:pPr>
            <a:r>
              <a:rPr lang="en-US" altLang="en-US" sz="16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Authored by:</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
        <p:nvSpPr>
          <p:cNvPr id="15" name="Text Placeholder 3"/>
          <p:cNvSpPr>
            <a:spLocks noGrp="1"/>
          </p:cNvSpPr>
          <p:nvPr>
            <p:ph type="body" sz="half" idx="22" hasCustomPrompt="1"/>
          </p:nvPr>
        </p:nvSpPr>
        <p:spPr>
          <a:xfrm>
            <a:off x="5562600" y="4158457"/>
            <a:ext cx="4191000" cy="400843"/>
          </a:xfrm>
          <a:prstGeom prst="rect">
            <a:avLst/>
          </a:prstGeom>
        </p:spPr>
        <p:txBody>
          <a:bodyPr/>
          <a:lstStyle>
            <a:lvl1pPr marL="0" marR="0" indent="0" algn="l" defTabSz="914400" rtl="0" eaLnBrk="1" fontAlgn="auto" latinLnBrk="0" hangingPunct="1">
              <a:lnSpc>
                <a:spcPct val="100000"/>
              </a:lnSpc>
              <a:spcBef>
                <a:spcPct val="0"/>
              </a:spcBef>
              <a:spcAft>
                <a:spcPts val="0"/>
              </a:spcAft>
              <a:buClrTx/>
              <a:buSzTx/>
              <a:buFontTx/>
              <a:buNone/>
              <a:tabLst/>
              <a:defRPr lang="en-US" sz="1400" kern="1200">
                <a:solidFill>
                  <a:schemeClr val="bg1"/>
                </a:solidFill>
                <a:latin typeface="Segoe UI Semibold" panose="020B0702040204020203"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indent="0" algn="l" defTabSz="914400" rtl="0" eaLnBrk="1" fontAlgn="auto" latinLnBrk="0" hangingPunct="1">
              <a:lnSpc>
                <a:spcPct val="100000"/>
              </a:lnSpc>
              <a:spcBef>
                <a:spcPct val="0"/>
              </a:spcBef>
              <a:spcAft>
                <a:spcPts val="0"/>
              </a:spcAft>
              <a:buClrTx/>
              <a:buSzTx/>
              <a:buFontTx/>
              <a:buNone/>
              <a:tabLst/>
              <a:defRPr/>
            </a:pPr>
            <a:r>
              <a:rPr lang="en-US" altLang="en-US" sz="16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Presented by:</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0317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Welcome Slide">
    <p:spTree>
      <p:nvGrpSpPr>
        <p:cNvPr id="1" name=""/>
        <p:cNvGrpSpPr/>
        <p:nvPr/>
      </p:nvGrpSpPr>
      <p:grpSpPr>
        <a:xfrm>
          <a:off x="0" y="0"/>
          <a:ext cx="0" cy="0"/>
          <a:chOff x="0" y="0"/>
          <a:chExt cx="0" cy="0"/>
        </a:xfrm>
      </p:grpSpPr>
      <p:pic>
        <p:nvPicPr>
          <p:cNvPr id="16" name="Picture 10" descr="iStock_000002285402XSmall_02.jpg"/>
          <p:cNvPicPr>
            <a:picLocks noChangeAspect="1"/>
          </p:cNvPicPr>
          <p:nvPr userDrawn="1"/>
        </p:nvPicPr>
        <p:blipFill rotWithShape="1">
          <a:blip r:embed="rId2">
            <a:lum bright="-6000"/>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200000"/>
                    </a14:imgEffect>
                  </a14:imgLayer>
                </a14:imgProps>
              </a:ext>
              <a:ext uri="{28A0092B-C50C-407E-A947-70E740481C1C}">
                <a14:useLocalDpi xmlns:a14="http://schemas.microsoft.com/office/drawing/2010/main" val="0"/>
              </a:ext>
            </a:extLst>
          </a:blip>
          <a:srcRect l="150" t="7298" b="16314"/>
          <a:stretch/>
        </p:blipFill>
        <p:spPr bwMode="auto">
          <a:xfrm>
            <a:off x="2" y="466724"/>
            <a:ext cx="10058400" cy="5193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Rectangle 68"/>
          <p:cNvSpPr/>
          <p:nvPr userDrawn="1"/>
        </p:nvSpPr>
        <p:spPr>
          <a:xfrm>
            <a:off x="2" y="466724"/>
            <a:ext cx="10058400" cy="5192713"/>
          </a:xfrm>
          <a:prstGeom prst="rect">
            <a:avLst/>
          </a:prstGeom>
          <a:gradFill flip="none" rotWithShape="1">
            <a:gsLst>
              <a:gs pos="48000">
                <a:srgbClr val="183251">
                  <a:alpha val="80000"/>
                </a:srgbClr>
              </a:gs>
              <a:gs pos="1000">
                <a:srgbClr val="254061">
                  <a:shade val="30000"/>
                  <a:satMod val="115000"/>
                  <a:alpha val="60000"/>
                </a:srgbClr>
              </a:gs>
              <a:gs pos="100000">
                <a:srgbClr val="254061">
                  <a:shade val="100000"/>
                  <a:satMod val="115000"/>
                </a:srgbClr>
              </a:gs>
            </a:gsLst>
            <a:lin ang="13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9" name="Rectangle 8"/>
          <p:cNvSpPr/>
          <p:nvPr userDrawn="1"/>
        </p:nvSpPr>
        <p:spPr>
          <a:xfrm>
            <a:off x="0" y="467518"/>
            <a:ext cx="10058400" cy="5192713"/>
          </a:xfrm>
          <a:prstGeom prst="rect">
            <a:avLst/>
          </a:prstGeom>
          <a:gradFill flip="none" rotWithShape="1">
            <a:gsLst>
              <a:gs pos="25000">
                <a:srgbClr val="254061">
                  <a:shade val="30000"/>
                  <a:satMod val="115000"/>
                  <a:alpha val="0"/>
                  <a:lumMod val="100000"/>
                </a:srgbClr>
              </a:gs>
              <a:gs pos="100000">
                <a:srgbClr val="254061">
                  <a:shade val="100000"/>
                  <a:satMod val="11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0" y="3667919"/>
            <a:ext cx="10058400" cy="762000"/>
          </a:xfrm>
          <a:prstGeom prst="rect">
            <a:avLst/>
          </a:prstGeom>
          <a:solidFill>
            <a:srgbClr val="EA555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itle 1"/>
          <p:cNvSpPr>
            <a:spLocks noGrp="1"/>
          </p:cNvSpPr>
          <p:nvPr>
            <p:ph type="title" hasCustomPrompt="1"/>
          </p:nvPr>
        </p:nvSpPr>
        <p:spPr>
          <a:xfrm>
            <a:off x="228600" y="3792927"/>
            <a:ext cx="9525000" cy="511985"/>
          </a:xfrm>
          <a:prstGeom prst="rect">
            <a:avLst/>
          </a:prstGeom>
        </p:spPr>
        <p:txBody>
          <a:bodyPr anchor="ctr"/>
          <a:lstStyle>
            <a:lvl1pPr algn="l">
              <a:defRPr sz="40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smtClean="0"/>
              <a:t>Title</a:t>
            </a:r>
          </a:p>
        </p:txBody>
      </p:sp>
    </p:spTree>
    <p:extLst>
      <p:ext uri="{BB962C8B-B14F-4D97-AF65-F5344CB8AC3E}">
        <p14:creationId xmlns:p14="http://schemas.microsoft.com/office/powerpoint/2010/main" val="4115473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Welcome Slide">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t="19903" b="4006"/>
          <a:stretch/>
        </p:blipFill>
        <p:spPr>
          <a:xfrm>
            <a:off x="0" y="464342"/>
            <a:ext cx="10058400" cy="5195095"/>
          </a:xfrm>
          <a:prstGeom prst="rect">
            <a:avLst/>
          </a:prstGeom>
        </p:spPr>
      </p:pic>
      <p:sp>
        <p:nvSpPr>
          <p:cNvPr id="12" name="Rectangle 11"/>
          <p:cNvSpPr/>
          <p:nvPr userDrawn="1"/>
        </p:nvSpPr>
        <p:spPr>
          <a:xfrm>
            <a:off x="0" y="466724"/>
            <a:ext cx="10058400" cy="5192713"/>
          </a:xfrm>
          <a:prstGeom prst="rect">
            <a:avLst/>
          </a:prstGeom>
          <a:gradFill flip="none" rotWithShape="1">
            <a:gsLst>
              <a:gs pos="0">
                <a:schemeClr val="accent1">
                  <a:lumMod val="50000"/>
                  <a:alpha val="50000"/>
                </a:schemeClr>
              </a:gs>
              <a:gs pos="50000">
                <a:schemeClr val="tx2">
                  <a:lumMod val="50000"/>
                  <a:alpha val="80000"/>
                </a:schemeClr>
              </a:gs>
              <a:gs pos="100000">
                <a:schemeClr val="bg1">
                  <a:lumMod val="0"/>
                  <a:alpha val="7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0" y="2905919"/>
            <a:ext cx="10058400" cy="762000"/>
          </a:xfrm>
          <a:prstGeom prst="rect">
            <a:avLst/>
          </a:prstGeom>
          <a:solidFill>
            <a:srgbClr val="EA555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itle 1"/>
          <p:cNvSpPr>
            <a:spLocks noGrp="1"/>
          </p:cNvSpPr>
          <p:nvPr>
            <p:ph type="title" hasCustomPrompt="1"/>
          </p:nvPr>
        </p:nvSpPr>
        <p:spPr>
          <a:xfrm>
            <a:off x="228600" y="3030927"/>
            <a:ext cx="9525000" cy="511985"/>
          </a:xfrm>
          <a:prstGeom prst="rect">
            <a:avLst/>
          </a:prstGeom>
        </p:spPr>
        <p:txBody>
          <a:bodyPr anchor="ctr"/>
          <a:lstStyle>
            <a:lvl1pPr algn="l">
              <a:defRPr sz="40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smtClean="0"/>
              <a:t>Title</a:t>
            </a:r>
          </a:p>
        </p:txBody>
      </p:sp>
      <p:sp>
        <p:nvSpPr>
          <p:cNvPr id="70"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Tree>
    <p:extLst>
      <p:ext uri="{BB962C8B-B14F-4D97-AF65-F5344CB8AC3E}">
        <p14:creationId xmlns:p14="http://schemas.microsoft.com/office/powerpoint/2010/main" val="542620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Data slide">
    <p:spTree>
      <p:nvGrpSpPr>
        <p:cNvPr id="1" name=""/>
        <p:cNvGrpSpPr/>
        <p:nvPr/>
      </p:nvGrpSpPr>
      <p:grpSpPr>
        <a:xfrm>
          <a:off x="0" y="0"/>
          <a:ext cx="0" cy="0"/>
          <a:chOff x="0" y="0"/>
          <a:chExt cx="0" cy="0"/>
        </a:xfrm>
      </p:grpSpPr>
      <p:pic>
        <p:nvPicPr>
          <p:cNvPr id="12" name="Picture 10" descr="iStock_000002285402XSmall_02.jpg"/>
          <p:cNvPicPr>
            <a:picLocks noChangeAspect="1"/>
          </p:cNvPicPr>
          <p:nvPr userDrawn="1"/>
        </p:nvPicPr>
        <p:blipFill rotWithShape="1">
          <a:blip r:embed="rId2">
            <a:lum bright="-6000"/>
            <a:extLst>
              <a:ext uri="{BEBA8EAE-BF5A-486C-A8C5-ECC9F3942E4B}">
                <a14:imgProps xmlns:a14="http://schemas.microsoft.com/office/drawing/2010/main">
                  <a14:imgLayer r:embed="rId3">
                    <a14:imgEffect>
                      <a14:sharpenSoften amount="50000"/>
                    </a14:imgEffect>
                    <a14:imgEffect>
                      <a14:colorTemperature colorTemp="4700"/>
                    </a14:imgEffect>
                  </a14:imgLayer>
                </a14:imgProps>
              </a:ext>
              <a:ext uri="{28A0092B-C50C-407E-A947-70E740481C1C}">
                <a14:useLocalDpi xmlns:a14="http://schemas.microsoft.com/office/drawing/2010/main" val="0"/>
              </a:ext>
            </a:extLst>
          </a:blip>
          <a:srcRect l="150" t="7298" b="16314"/>
          <a:stretch/>
        </p:blipFill>
        <p:spPr bwMode="auto">
          <a:xfrm>
            <a:off x="2" y="466724"/>
            <a:ext cx="10058400" cy="5193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userDrawn="1"/>
        </p:nvSpPr>
        <p:spPr>
          <a:xfrm>
            <a:off x="2" y="466724"/>
            <a:ext cx="10058400" cy="5192713"/>
          </a:xfrm>
          <a:prstGeom prst="rect">
            <a:avLst/>
          </a:prstGeom>
          <a:gradFill flip="none" rotWithShape="1">
            <a:gsLst>
              <a:gs pos="48000">
                <a:srgbClr val="183251">
                  <a:alpha val="80000"/>
                </a:srgbClr>
              </a:gs>
              <a:gs pos="1000">
                <a:srgbClr val="254061">
                  <a:shade val="30000"/>
                  <a:satMod val="115000"/>
                  <a:alpha val="60000"/>
                </a:srgbClr>
              </a:gs>
              <a:gs pos="100000">
                <a:srgbClr val="254061">
                  <a:shade val="100000"/>
                  <a:satMod val="115000"/>
                </a:srgbClr>
              </a:gs>
            </a:gsLst>
            <a:lin ang="13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2" y="466724"/>
            <a:ext cx="10058400" cy="5192713"/>
          </a:xfrm>
          <a:prstGeom prst="rect">
            <a:avLst/>
          </a:prstGeom>
          <a:gradFill flip="none" rotWithShape="1">
            <a:gsLst>
              <a:gs pos="0">
                <a:schemeClr val="accent1">
                  <a:lumMod val="50000"/>
                  <a:alpha val="30000"/>
                </a:schemeClr>
              </a:gs>
              <a:gs pos="50000">
                <a:schemeClr val="tx2">
                  <a:lumMod val="50000"/>
                  <a:alpha val="60000"/>
                </a:schemeClr>
              </a:gs>
              <a:gs pos="100000">
                <a:schemeClr val="bg1">
                  <a:lumMod val="0"/>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20" name="Rectangle 19"/>
          <p:cNvSpPr/>
          <p:nvPr userDrawn="1"/>
        </p:nvSpPr>
        <p:spPr>
          <a:xfrm>
            <a:off x="0" y="1077119"/>
            <a:ext cx="10058400" cy="762000"/>
          </a:xfrm>
          <a:prstGeom prst="rect">
            <a:avLst/>
          </a:prstGeom>
          <a:solidFill>
            <a:srgbClr val="EA555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3"/>
          <p:cNvSpPr>
            <a:spLocks noGrp="1"/>
          </p:cNvSpPr>
          <p:nvPr>
            <p:ph type="body" sz="half" idx="21" hasCustomPrompt="1"/>
          </p:nvPr>
        </p:nvSpPr>
        <p:spPr>
          <a:xfrm>
            <a:off x="304800" y="2250760"/>
            <a:ext cx="4495800" cy="2788759"/>
          </a:xfrm>
          <a:prstGeom prst="rect">
            <a:avLst/>
          </a:prstGeom>
        </p:spPr>
        <p:txBody>
          <a:bodyPr anchor="t"/>
          <a:lstStyle>
            <a:lvl1pPr marL="285750" indent="-285750" algn="l">
              <a:buClr>
                <a:schemeClr val="accent6"/>
              </a:buClr>
              <a:buSzPct val="125000"/>
              <a:buFont typeface="Arial" pitchFamily="34" charset="0"/>
              <a:buChar char="•"/>
              <a:defRPr lang="en-US" sz="1400" kern="1200" dirty="0" smtClean="0">
                <a:solidFill>
                  <a:schemeClr val="bg1"/>
                </a:solidFill>
                <a:latin typeface="Segoe UI Semibold" panose="020B0702040204020203" pitchFamily="34" charset="0"/>
                <a:ea typeface="Segoe UI" panose="020B0502040204020203" pitchFamily="34" charset="0"/>
                <a:cs typeface="Segoe UI" panose="020B0502040204020203"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buClr>
                <a:srgbClr val="0075B0"/>
              </a:buClr>
            </a:pPr>
            <a:r>
              <a:rPr lang="en-US" sz="1400" dirty="0" smtClean="0">
                <a:solidFill>
                  <a:schemeClr val="bg1"/>
                </a:solidFill>
                <a:latin typeface="Segoe UI Semibold" panose="020B0702040204020203" pitchFamily="34" charset="0"/>
                <a:ea typeface="Segoe UI" panose="020B0502040204020203" pitchFamily="34" charset="0"/>
                <a:cs typeface="Segoe UI" panose="020B0502040204020203" pitchFamily="34" charset="0"/>
              </a:rPr>
              <a:t>Placeholder text just for reference</a:t>
            </a:r>
            <a:endParaRPr lang="en-US" sz="1400" dirty="0">
              <a:solidFill>
                <a:schemeClr val="bg1"/>
              </a:solidFill>
              <a:latin typeface="Segoe UI Semibold" panose="020B0702040204020203" pitchFamily="34" charset="0"/>
              <a:ea typeface="Segoe UI" panose="020B0502040204020203" pitchFamily="34" charset="0"/>
              <a:cs typeface="Segoe UI" panose="020B0502040204020203" pitchFamily="34" charset="0"/>
            </a:endParaRPr>
          </a:p>
        </p:txBody>
      </p:sp>
      <p:sp>
        <p:nvSpPr>
          <p:cNvPr id="25" name="Title 1"/>
          <p:cNvSpPr>
            <a:spLocks noGrp="1"/>
          </p:cNvSpPr>
          <p:nvPr>
            <p:ph type="title" hasCustomPrompt="1"/>
          </p:nvPr>
        </p:nvSpPr>
        <p:spPr>
          <a:xfrm>
            <a:off x="223106" y="1077119"/>
            <a:ext cx="7257288" cy="762000"/>
          </a:xfrm>
          <a:prstGeom prst="rect">
            <a:avLst/>
          </a:prstGeom>
        </p:spPr>
        <p:txBody>
          <a:bodyPr anchor="ctr"/>
          <a:lstStyle>
            <a:lvl1pPr algn="l">
              <a:defRPr sz="2000" b="0" baseline="0">
                <a:solidFill>
                  <a:schemeClr val="bg1"/>
                </a:solidFill>
                <a:latin typeface="Segoe UI Semibold" panose="020B0702040204020203" pitchFamily="34" charset="0"/>
                <a:ea typeface="Segoe UI" pitchFamily="34" charset="0"/>
                <a:cs typeface="Segoe UI" pitchFamily="34" charset="0"/>
              </a:defRPr>
            </a:lvl1pPr>
          </a:lstStyle>
          <a:p>
            <a:r>
              <a:rPr lang="en-US" dirty="0" smtClean="0"/>
              <a:t>Agenda</a:t>
            </a:r>
            <a:endParaRPr lang="en-US" dirty="0"/>
          </a:p>
        </p:txBody>
      </p:sp>
      <p:sp>
        <p:nvSpPr>
          <p:cNvPr id="26" name="Text Placeholder 3"/>
          <p:cNvSpPr>
            <a:spLocks noGrp="1"/>
          </p:cNvSpPr>
          <p:nvPr>
            <p:ph type="body" sz="half" idx="22" hasCustomPrompt="1"/>
          </p:nvPr>
        </p:nvSpPr>
        <p:spPr>
          <a:xfrm>
            <a:off x="5257800" y="2250760"/>
            <a:ext cx="4495800" cy="2788759"/>
          </a:xfrm>
          <a:prstGeom prst="rect">
            <a:avLst/>
          </a:prstGeom>
        </p:spPr>
        <p:txBody>
          <a:bodyPr anchor="t"/>
          <a:lstStyle>
            <a:lvl1pPr marL="285750" indent="-285750" algn="l">
              <a:buClr>
                <a:schemeClr val="accent6"/>
              </a:buClr>
              <a:buSzPct val="125000"/>
              <a:buFont typeface="Arial" pitchFamily="34" charset="0"/>
              <a:buChar char="•"/>
              <a:defRPr lang="en-US" sz="1400" kern="1200" dirty="0" smtClean="0">
                <a:solidFill>
                  <a:schemeClr val="bg1"/>
                </a:solidFill>
                <a:latin typeface="Segoe UI Semibold" panose="020B0702040204020203" pitchFamily="34" charset="0"/>
                <a:ea typeface="Segoe UI" panose="020B0502040204020203" pitchFamily="34" charset="0"/>
                <a:cs typeface="Segoe UI" panose="020B0502040204020203"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ct val="150000"/>
              </a:lnSpc>
              <a:buClr>
                <a:srgbClr val="0075B0"/>
              </a:buClr>
            </a:pPr>
            <a:r>
              <a:rPr lang="en-US" sz="1400" dirty="0" smtClean="0">
                <a:solidFill>
                  <a:schemeClr val="bg1"/>
                </a:solidFill>
                <a:latin typeface="Segoe UI Semibold" panose="020B0702040204020203" pitchFamily="34" charset="0"/>
                <a:ea typeface="Segoe UI" panose="020B0502040204020203" pitchFamily="34" charset="0"/>
                <a:cs typeface="Segoe UI" panose="020B0502040204020203" pitchFamily="34" charset="0"/>
              </a:rPr>
              <a:t>Placeholder text just for reference</a:t>
            </a:r>
            <a:endParaRPr lang="en-US" sz="1400" dirty="0">
              <a:solidFill>
                <a:schemeClr val="bg1"/>
              </a:solidFill>
              <a:latin typeface="Segoe UI Semibold" panose="020B07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3167773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sign slide-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b="740"/>
          <a:stretch/>
        </p:blipFill>
        <p:spPr>
          <a:xfrm>
            <a:off x="0" y="466725"/>
            <a:ext cx="10058399" cy="5187659"/>
          </a:xfrm>
          <a:prstGeom prst="rect">
            <a:avLst/>
          </a:prstGeom>
        </p:spPr>
      </p:pic>
      <p:sp>
        <p:nvSpPr>
          <p:cNvPr id="7" name="Rectangle 6"/>
          <p:cNvSpPr/>
          <p:nvPr userDrawn="1"/>
        </p:nvSpPr>
        <p:spPr>
          <a:xfrm>
            <a:off x="0" y="461671"/>
            <a:ext cx="10058400" cy="5197767"/>
          </a:xfrm>
          <a:prstGeom prst="rect">
            <a:avLst/>
          </a:prstGeom>
          <a:gradFill flip="none" rotWithShape="1">
            <a:gsLst>
              <a:gs pos="0">
                <a:schemeClr val="bg1">
                  <a:alpha val="80000"/>
                  <a:lumMod val="100000"/>
                </a:schemeClr>
              </a:gs>
              <a:gs pos="37000">
                <a:schemeClr val="bg1">
                  <a:alpha val="75000"/>
                  <a:lumMod val="82000"/>
                  <a:lumOff val="18000"/>
                </a:schemeClr>
              </a:gs>
              <a:gs pos="100000">
                <a:schemeClr val="bg1">
                  <a:alpha val="35000"/>
                  <a:lumMod val="10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751517"/>
            <a:ext cx="10058400" cy="4907920"/>
          </a:xfrm>
          <a:prstGeom prst="rect">
            <a:avLst/>
          </a:prstGeom>
          <a:solidFill>
            <a:srgbClr val="DCE6F2">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1" y="751517"/>
            <a:ext cx="10058398" cy="4907921"/>
          </a:xfrm>
          <a:prstGeom prst="rect">
            <a:avLst/>
          </a:prstGeom>
          <a:gradFill flip="none" rotWithShape="1">
            <a:gsLst>
              <a:gs pos="0">
                <a:srgbClr val="C3C3C3">
                  <a:alpha val="50000"/>
                </a:srgbClr>
              </a:gs>
              <a:gs pos="46000">
                <a:srgbClr val="BFBFBF">
                  <a:alpha val="10000"/>
                </a:srgbClr>
              </a:gs>
              <a:gs pos="100000">
                <a:srgbClr val="BFBFBF">
                  <a:alpha val="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6"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Cybage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Software Pvt. Ltd. All Rights Reserved. Cybage Confidential.</a:t>
            </a:r>
          </a:p>
        </p:txBody>
      </p:sp>
      <p:sp>
        <p:nvSpPr>
          <p:cNvPr id="8" name="Rectangle 7"/>
          <p:cNvSpPr/>
          <p:nvPr userDrawn="1"/>
        </p:nvSpPr>
        <p:spPr>
          <a:xfrm>
            <a:off x="0" y="466725"/>
            <a:ext cx="10058401" cy="381794"/>
          </a:xfrm>
          <a:prstGeom prst="rect">
            <a:avLst/>
          </a:prstGeom>
          <a:solidFill>
            <a:srgbClr val="435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0" name="Title 1"/>
          <p:cNvSpPr>
            <a:spLocks noGrp="1"/>
          </p:cNvSpPr>
          <p:nvPr>
            <p:ph type="title"/>
          </p:nvPr>
        </p:nvSpPr>
        <p:spPr>
          <a:xfrm>
            <a:off x="228600" y="461671"/>
            <a:ext cx="7257288" cy="386848"/>
          </a:xfrm>
          <a:prstGeom prst="rect">
            <a:avLst/>
          </a:prstGeom>
        </p:spPr>
        <p:txBody>
          <a:bodyPr anchor="ctr"/>
          <a:lstStyle>
            <a:lvl1pPr algn="l">
              <a:defRPr sz="1800" baseline="0">
                <a:solidFill>
                  <a:schemeClr val="bg1"/>
                </a:solidFill>
                <a:latin typeface="Segoe UI Light" panose="020B0502040204020203"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7" name="Text Placeholder 3"/>
          <p:cNvSpPr>
            <a:spLocks noGrp="1"/>
          </p:cNvSpPr>
          <p:nvPr>
            <p:ph type="body" sz="half" idx="11"/>
          </p:nvPr>
        </p:nvSpPr>
        <p:spPr>
          <a:xfrm>
            <a:off x="6452464" y="1072005"/>
            <a:ext cx="2719712" cy="538514"/>
          </a:xfrm>
          <a:prstGeom prst="rect">
            <a:avLst/>
          </a:prstGeom>
          <a:solidFill>
            <a:srgbClr val="4FB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1400" kern="1200" dirty="0" smtClean="0">
                <a:solidFill>
                  <a:schemeClr val="lt1"/>
                </a:solidFill>
                <a:latin typeface="Segoe UI Semibold" panose="020B0702040204020203" pitchFamily="34" charset="0"/>
                <a:ea typeface="+mn-ea"/>
                <a:cs typeface="+mn-cs"/>
              </a:defRPr>
            </a:lvl1pPr>
          </a:lstStyle>
          <a:p>
            <a:pPr marL="0" lvl="0"/>
            <a:r>
              <a:rPr lang="en-US" dirty="0" smtClean="0"/>
              <a:t>Click to edit Master text styles</a:t>
            </a:r>
          </a:p>
        </p:txBody>
      </p:sp>
      <p:sp>
        <p:nvSpPr>
          <p:cNvPr id="22" name="Text Placeholder 3"/>
          <p:cNvSpPr>
            <a:spLocks noGrp="1"/>
          </p:cNvSpPr>
          <p:nvPr>
            <p:ph type="body" sz="half" idx="24"/>
          </p:nvPr>
        </p:nvSpPr>
        <p:spPr>
          <a:xfrm>
            <a:off x="6452464" y="1543844"/>
            <a:ext cx="2716633" cy="2809875"/>
          </a:xfrm>
          <a:prstGeom prst="rect">
            <a:avLst/>
          </a:prstGeom>
          <a:solidFill>
            <a:schemeClr val="bg1"/>
          </a:solidFill>
          <a:effectLst>
            <a:outerShdw blurRad="406400" dir="13500000" sy="23000" kx="1200000" algn="br" rotWithShape="0">
              <a:prstClr val="black">
                <a:alpha val="10000"/>
              </a:prstClr>
            </a:outerShdw>
          </a:effectLst>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lang="en-US" sz="1200" kern="1200" dirty="0" smtClean="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9" name="Text Placeholder 3"/>
          <p:cNvSpPr>
            <a:spLocks noGrp="1"/>
          </p:cNvSpPr>
          <p:nvPr>
            <p:ph type="body" sz="half" idx="10"/>
          </p:nvPr>
        </p:nvSpPr>
        <p:spPr>
          <a:xfrm>
            <a:off x="3374722" y="1072005"/>
            <a:ext cx="2719712" cy="538514"/>
          </a:xfrm>
          <a:prstGeom prst="rect">
            <a:avLst/>
          </a:prstGeom>
          <a:solidFill>
            <a:srgbClr val="0494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1400" kern="1200" dirty="0" smtClean="0">
                <a:solidFill>
                  <a:schemeClr val="lt1"/>
                </a:solidFill>
                <a:latin typeface="Segoe UI Semibold" panose="020B0702040204020203" pitchFamily="34" charset="0"/>
                <a:ea typeface="+mn-ea"/>
                <a:cs typeface="+mn-cs"/>
              </a:defRPr>
            </a:lvl1pPr>
          </a:lstStyle>
          <a:p>
            <a:pPr marL="0" lvl="0" algn="ctr"/>
            <a:r>
              <a:rPr lang="en-US" dirty="0" smtClean="0"/>
              <a:t>Click to edit Master text styles</a:t>
            </a:r>
          </a:p>
        </p:txBody>
      </p:sp>
      <p:sp>
        <p:nvSpPr>
          <p:cNvPr id="21" name="Text Placeholder 3"/>
          <p:cNvSpPr>
            <a:spLocks noGrp="1"/>
          </p:cNvSpPr>
          <p:nvPr>
            <p:ph type="body" sz="half" idx="23"/>
          </p:nvPr>
        </p:nvSpPr>
        <p:spPr>
          <a:xfrm>
            <a:off x="3374722" y="1543844"/>
            <a:ext cx="2716633" cy="2809875"/>
          </a:xfrm>
          <a:prstGeom prst="rect">
            <a:avLst/>
          </a:prstGeom>
          <a:solidFill>
            <a:schemeClr val="bg1"/>
          </a:solidFill>
          <a:effectLst>
            <a:outerShdw blurRad="406400" dir="13500000" sy="23000" kx="1200000" algn="br" rotWithShape="0">
              <a:prstClr val="black">
                <a:alpha val="10000"/>
              </a:prstClr>
            </a:outerShdw>
          </a:effectLst>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lang="en-US" sz="1200" kern="1200" dirty="0" smtClean="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8" name="Text Placeholder 3"/>
          <p:cNvSpPr>
            <a:spLocks noGrp="1"/>
          </p:cNvSpPr>
          <p:nvPr>
            <p:ph type="body" sz="half" idx="18"/>
          </p:nvPr>
        </p:nvSpPr>
        <p:spPr>
          <a:xfrm>
            <a:off x="304800" y="1610519"/>
            <a:ext cx="2716633" cy="2743200"/>
          </a:xfrm>
          <a:prstGeom prst="rect">
            <a:avLst/>
          </a:prstGeom>
          <a:solidFill>
            <a:schemeClr val="bg1"/>
          </a:solidFill>
          <a:effectLst>
            <a:outerShdw blurRad="406400" dir="13500000" sy="23000" kx="1200000" algn="br" rotWithShape="0">
              <a:prstClr val="black">
                <a:alpha val="10000"/>
              </a:prstClr>
            </a:outerShdw>
          </a:effectLst>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lang="en-US" sz="1200" kern="1200" dirty="0" smtClean="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0" name="Text Placeholder 3"/>
          <p:cNvSpPr>
            <a:spLocks noGrp="1"/>
          </p:cNvSpPr>
          <p:nvPr>
            <p:ph type="body" sz="half" idx="22"/>
          </p:nvPr>
        </p:nvSpPr>
        <p:spPr>
          <a:xfrm>
            <a:off x="301721" y="1072005"/>
            <a:ext cx="2719712" cy="538514"/>
          </a:xfrm>
          <a:prstGeom prst="rect">
            <a:avLst/>
          </a:prstGeom>
          <a:solidFill>
            <a:srgbClr val="2F5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1400" kern="1200" dirty="0" smtClean="0">
                <a:solidFill>
                  <a:schemeClr val="lt1"/>
                </a:solidFill>
                <a:latin typeface="Segoe UI Semibold" panose="020B0702040204020203" pitchFamily="34" charset="0"/>
                <a:ea typeface="+mn-ea"/>
                <a:cs typeface="+mn-cs"/>
              </a:defRPr>
            </a:lvl1pPr>
          </a:lstStyle>
          <a:p>
            <a:pPr marL="0" lvl="0" algn="ctr"/>
            <a:r>
              <a:rPr lang="en-US" dirty="0" smtClean="0"/>
              <a:t>Click to edit Master text styles</a:t>
            </a:r>
          </a:p>
        </p:txBody>
      </p:sp>
    </p:spTree>
    <p:extLst>
      <p:ext uri="{BB962C8B-B14F-4D97-AF65-F5344CB8AC3E}">
        <p14:creationId xmlns:p14="http://schemas.microsoft.com/office/powerpoint/2010/main" val="25643950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sign slide-2">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b="740"/>
          <a:stretch/>
        </p:blipFill>
        <p:spPr>
          <a:xfrm>
            <a:off x="0" y="466725"/>
            <a:ext cx="10058399" cy="5187659"/>
          </a:xfrm>
          <a:prstGeom prst="rect">
            <a:avLst/>
          </a:prstGeom>
        </p:spPr>
      </p:pic>
      <p:sp>
        <p:nvSpPr>
          <p:cNvPr id="7" name="Rectangle 6"/>
          <p:cNvSpPr/>
          <p:nvPr userDrawn="1"/>
        </p:nvSpPr>
        <p:spPr>
          <a:xfrm>
            <a:off x="0" y="461671"/>
            <a:ext cx="10058400" cy="5197767"/>
          </a:xfrm>
          <a:prstGeom prst="rect">
            <a:avLst/>
          </a:prstGeom>
          <a:gradFill flip="none" rotWithShape="1">
            <a:gsLst>
              <a:gs pos="0">
                <a:schemeClr val="bg1">
                  <a:alpha val="80000"/>
                  <a:lumMod val="100000"/>
                </a:schemeClr>
              </a:gs>
              <a:gs pos="37000">
                <a:schemeClr val="bg1">
                  <a:alpha val="75000"/>
                  <a:lumMod val="82000"/>
                  <a:lumOff val="18000"/>
                </a:schemeClr>
              </a:gs>
              <a:gs pos="100000">
                <a:schemeClr val="bg1">
                  <a:alpha val="35000"/>
                  <a:lumMod val="10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751517"/>
            <a:ext cx="10058400" cy="4907920"/>
          </a:xfrm>
          <a:prstGeom prst="rect">
            <a:avLst/>
          </a:prstGeom>
          <a:solidFill>
            <a:srgbClr val="DCE6F2">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1" y="751517"/>
            <a:ext cx="10058398" cy="4907921"/>
          </a:xfrm>
          <a:prstGeom prst="rect">
            <a:avLst/>
          </a:prstGeom>
          <a:gradFill flip="none" rotWithShape="1">
            <a:gsLst>
              <a:gs pos="0">
                <a:srgbClr val="C3C3C3">
                  <a:alpha val="50000"/>
                </a:srgbClr>
              </a:gs>
              <a:gs pos="46000">
                <a:srgbClr val="BFBFBF">
                  <a:alpha val="10000"/>
                </a:srgbClr>
              </a:gs>
              <a:gs pos="100000">
                <a:srgbClr val="BFBFBF">
                  <a:alpha val="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6"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Cybage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Software Pvt. Ltd. All Rights Reserved. Cybage Confidential.</a:t>
            </a:r>
          </a:p>
        </p:txBody>
      </p:sp>
      <p:sp>
        <p:nvSpPr>
          <p:cNvPr id="8" name="Rectangle 7"/>
          <p:cNvSpPr/>
          <p:nvPr userDrawn="1"/>
        </p:nvSpPr>
        <p:spPr>
          <a:xfrm>
            <a:off x="0" y="466725"/>
            <a:ext cx="10058401" cy="381794"/>
          </a:xfrm>
          <a:prstGeom prst="rect">
            <a:avLst/>
          </a:prstGeom>
          <a:solidFill>
            <a:srgbClr val="435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5" name="Text Placeholder 3"/>
          <p:cNvSpPr>
            <a:spLocks noGrp="1"/>
          </p:cNvSpPr>
          <p:nvPr>
            <p:ph type="body" sz="half" idx="26"/>
          </p:nvPr>
        </p:nvSpPr>
        <p:spPr>
          <a:xfrm>
            <a:off x="7474992" y="1072005"/>
            <a:ext cx="2259558" cy="538514"/>
          </a:xfrm>
          <a:prstGeom prst="rect">
            <a:avLst/>
          </a:prstGeom>
          <a:solidFill>
            <a:schemeClr val="accent3"/>
          </a:solidFill>
          <a:ln>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ctr" anchorCtr="0" compatLnSpc="1">
            <a:prstTxWarp prst="textNoShape">
              <a:avLst/>
            </a:prstTxWarp>
          </a:bodyPr>
          <a:lstStyle>
            <a:lvl1pPr marL="0" indent="0">
              <a:buNone/>
              <a:defRPr lang="en-US" sz="1400" kern="1200" dirty="0" smtClean="0">
                <a:solidFill>
                  <a:schemeClr val="lt1"/>
                </a:solidFill>
                <a:latin typeface="Segoe UI Semibold" panose="020B0702040204020203" pitchFamily="34" charset="0"/>
                <a:ea typeface="+mn-ea"/>
                <a:cs typeface="+mn-cs"/>
              </a:defRPr>
            </a:lvl1pPr>
          </a:lstStyle>
          <a:p>
            <a:pPr marL="0" lvl="0"/>
            <a:r>
              <a:rPr lang="en-US" dirty="0" smtClean="0"/>
              <a:t>Click to edit Master text styles</a:t>
            </a:r>
          </a:p>
        </p:txBody>
      </p:sp>
      <p:sp>
        <p:nvSpPr>
          <p:cNvPr id="26" name="Text Placeholder 3"/>
          <p:cNvSpPr>
            <a:spLocks noGrp="1"/>
          </p:cNvSpPr>
          <p:nvPr>
            <p:ph type="body" sz="half" idx="29"/>
          </p:nvPr>
        </p:nvSpPr>
        <p:spPr>
          <a:xfrm>
            <a:off x="7483189" y="1610519"/>
            <a:ext cx="2251361" cy="2743200"/>
          </a:xfrm>
          <a:prstGeom prst="rect">
            <a:avLst/>
          </a:prstGeom>
          <a:solidFill>
            <a:schemeClr val="bg1"/>
          </a:solidFill>
          <a:effectLst>
            <a:outerShdw blurRad="406400" dir="13500000" sy="23000" kx="1200000" algn="br" rotWithShape="0">
              <a:prstClr val="black">
                <a:alpha val="10000"/>
              </a:prstClr>
            </a:outerShdw>
          </a:effectLst>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lang="en-US" sz="1200" kern="1200" dirty="0" smtClean="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6" name="Text Placeholder 3"/>
          <p:cNvSpPr>
            <a:spLocks noGrp="1"/>
          </p:cNvSpPr>
          <p:nvPr>
            <p:ph type="body" sz="half" idx="11"/>
          </p:nvPr>
        </p:nvSpPr>
        <p:spPr>
          <a:xfrm>
            <a:off x="5082195" y="1072005"/>
            <a:ext cx="2259558" cy="538514"/>
          </a:xfrm>
          <a:prstGeom prst="rect">
            <a:avLst/>
          </a:prstGeom>
          <a:solidFill>
            <a:srgbClr val="4FB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1400" kern="1200" dirty="0" smtClean="0">
                <a:solidFill>
                  <a:schemeClr val="lt1"/>
                </a:solidFill>
                <a:latin typeface="Segoe UI Semibold" panose="020B0702040204020203" pitchFamily="34" charset="0"/>
                <a:ea typeface="+mn-ea"/>
                <a:cs typeface="+mn-cs"/>
              </a:defRPr>
            </a:lvl1pPr>
          </a:lstStyle>
          <a:p>
            <a:pPr marL="0" lvl="0"/>
            <a:r>
              <a:rPr lang="en-US" dirty="0" smtClean="0"/>
              <a:t>Click to edit Master text styles</a:t>
            </a:r>
          </a:p>
        </p:txBody>
      </p:sp>
      <p:sp>
        <p:nvSpPr>
          <p:cNvPr id="25" name="Text Placeholder 3"/>
          <p:cNvSpPr>
            <a:spLocks noGrp="1"/>
          </p:cNvSpPr>
          <p:nvPr>
            <p:ph type="body" sz="half" idx="28"/>
          </p:nvPr>
        </p:nvSpPr>
        <p:spPr>
          <a:xfrm>
            <a:off x="5090392" y="1610519"/>
            <a:ext cx="2251361" cy="2743200"/>
          </a:xfrm>
          <a:prstGeom prst="rect">
            <a:avLst/>
          </a:prstGeom>
          <a:solidFill>
            <a:schemeClr val="bg1"/>
          </a:solidFill>
          <a:effectLst>
            <a:outerShdw blurRad="406400" dir="13500000" sy="23000" kx="1200000" algn="br" rotWithShape="0">
              <a:prstClr val="black">
                <a:alpha val="10000"/>
              </a:prstClr>
            </a:outerShdw>
          </a:effectLst>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lang="en-US" sz="1200" kern="1200" dirty="0" smtClean="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0" name="Title 1"/>
          <p:cNvSpPr>
            <a:spLocks noGrp="1"/>
          </p:cNvSpPr>
          <p:nvPr>
            <p:ph type="title"/>
          </p:nvPr>
        </p:nvSpPr>
        <p:spPr>
          <a:xfrm>
            <a:off x="228600" y="461671"/>
            <a:ext cx="7257288" cy="386848"/>
          </a:xfrm>
          <a:prstGeom prst="rect">
            <a:avLst/>
          </a:prstGeom>
        </p:spPr>
        <p:txBody>
          <a:bodyPr anchor="ctr"/>
          <a:lstStyle>
            <a:lvl1pPr algn="l">
              <a:defRPr sz="1800" baseline="0">
                <a:solidFill>
                  <a:schemeClr val="bg1"/>
                </a:solidFill>
                <a:latin typeface="Segoe UI Light" panose="020B0502040204020203"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8" name="Text Placeholder 3"/>
          <p:cNvSpPr>
            <a:spLocks noGrp="1"/>
          </p:cNvSpPr>
          <p:nvPr>
            <p:ph type="body" sz="half" idx="10"/>
          </p:nvPr>
        </p:nvSpPr>
        <p:spPr>
          <a:xfrm>
            <a:off x="2689399" y="1072005"/>
            <a:ext cx="2259558" cy="538514"/>
          </a:xfrm>
          <a:prstGeom prst="rect">
            <a:avLst/>
          </a:prstGeom>
          <a:solidFill>
            <a:srgbClr val="0494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1400" kern="1200" dirty="0" smtClean="0">
                <a:solidFill>
                  <a:schemeClr val="lt1"/>
                </a:solidFill>
                <a:latin typeface="Segoe UI Semibold" panose="020B0702040204020203" pitchFamily="34" charset="0"/>
                <a:ea typeface="+mn-ea"/>
                <a:cs typeface="+mn-cs"/>
              </a:defRPr>
            </a:lvl1pPr>
          </a:lstStyle>
          <a:p>
            <a:pPr marL="0" lvl="0" algn="ctr"/>
            <a:r>
              <a:rPr lang="en-US" dirty="0" smtClean="0"/>
              <a:t>Click to edit Master text styles</a:t>
            </a:r>
          </a:p>
        </p:txBody>
      </p:sp>
      <p:sp>
        <p:nvSpPr>
          <p:cNvPr id="24" name="Text Placeholder 3"/>
          <p:cNvSpPr>
            <a:spLocks noGrp="1"/>
          </p:cNvSpPr>
          <p:nvPr>
            <p:ph type="body" sz="half" idx="27"/>
          </p:nvPr>
        </p:nvSpPr>
        <p:spPr>
          <a:xfrm>
            <a:off x="2697596" y="1610519"/>
            <a:ext cx="2251361" cy="2743200"/>
          </a:xfrm>
          <a:prstGeom prst="rect">
            <a:avLst/>
          </a:prstGeom>
          <a:solidFill>
            <a:schemeClr val="bg1"/>
          </a:solidFill>
          <a:effectLst>
            <a:outerShdw blurRad="406400" dir="13500000" sy="23000" kx="1200000" algn="br" rotWithShape="0">
              <a:prstClr val="black">
                <a:alpha val="10000"/>
              </a:prstClr>
            </a:outerShdw>
          </a:effectLst>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lang="en-US" sz="1200" kern="1200" dirty="0" smtClean="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8" name="Text Placeholder 3"/>
          <p:cNvSpPr>
            <a:spLocks noGrp="1"/>
          </p:cNvSpPr>
          <p:nvPr>
            <p:ph type="body" sz="half" idx="18"/>
          </p:nvPr>
        </p:nvSpPr>
        <p:spPr>
          <a:xfrm>
            <a:off x="304800" y="1610519"/>
            <a:ext cx="2251361" cy="2743200"/>
          </a:xfrm>
          <a:prstGeom prst="rect">
            <a:avLst/>
          </a:prstGeom>
          <a:solidFill>
            <a:schemeClr val="bg1"/>
          </a:solidFill>
          <a:effectLst>
            <a:outerShdw blurRad="406400" dir="13500000" sy="23000" kx="1200000" algn="br" rotWithShape="0">
              <a:prstClr val="black">
                <a:alpha val="10000"/>
              </a:prstClr>
            </a:outerShdw>
          </a:effectLst>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lang="en-US" sz="1200" kern="1200" dirty="0" smtClean="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defRPr>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3" name="Text Placeholder 3"/>
          <p:cNvSpPr>
            <a:spLocks noGrp="1"/>
          </p:cNvSpPr>
          <p:nvPr>
            <p:ph type="body" sz="half" idx="22"/>
          </p:nvPr>
        </p:nvSpPr>
        <p:spPr>
          <a:xfrm>
            <a:off x="296603" y="1072005"/>
            <a:ext cx="2259558" cy="538514"/>
          </a:xfrm>
          <a:prstGeom prst="rect">
            <a:avLst/>
          </a:prstGeom>
          <a:solidFill>
            <a:srgbClr val="2F5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1400" kern="1200" dirty="0" smtClean="0">
                <a:solidFill>
                  <a:schemeClr val="lt1"/>
                </a:solidFill>
                <a:latin typeface="Segoe UI Semibold" panose="020B0702040204020203" pitchFamily="34" charset="0"/>
                <a:ea typeface="+mn-ea"/>
                <a:cs typeface="+mn-cs"/>
              </a:defRPr>
            </a:lvl1pPr>
          </a:lstStyle>
          <a:p>
            <a:pPr marL="0" lvl="0" algn="ctr"/>
            <a:r>
              <a:rPr lang="en-US" dirty="0" smtClean="0"/>
              <a:t>Click to edit Master text styles</a:t>
            </a:r>
          </a:p>
        </p:txBody>
      </p:sp>
    </p:spTree>
    <p:extLst>
      <p:ext uri="{BB962C8B-B14F-4D97-AF65-F5344CB8AC3E}">
        <p14:creationId xmlns:p14="http://schemas.microsoft.com/office/powerpoint/2010/main" val="21185068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Q&amp;A Section">
    <p:spTree>
      <p:nvGrpSpPr>
        <p:cNvPr id="1" name=""/>
        <p:cNvGrpSpPr/>
        <p:nvPr/>
      </p:nvGrpSpPr>
      <p:grpSpPr>
        <a:xfrm>
          <a:off x="0" y="0"/>
          <a:ext cx="0" cy="0"/>
          <a:chOff x="0" y="0"/>
          <a:chExt cx="0" cy="0"/>
        </a:xfrm>
      </p:grpSpPr>
      <p:pic>
        <p:nvPicPr>
          <p:cNvPr id="8" name="Picture 8" descr="iStock_000005255967_WBack_03.jpg"/>
          <p:cNvPicPr>
            <a:picLocks noChangeAspect="1"/>
          </p:cNvPicPr>
          <p:nvPr userDrawn="1"/>
        </p:nvPicPr>
        <p:blipFill>
          <a:blip r:embed="rId2">
            <a:grayscl/>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l="8144" t="21" b="7971"/>
          <a:stretch>
            <a:fillRect/>
          </a:stretch>
        </p:blipFill>
        <p:spPr bwMode="auto">
          <a:xfrm>
            <a:off x="2359550" y="466724"/>
            <a:ext cx="7698849" cy="519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p:cNvSpPr/>
          <p:nvPr userDrawn="1"/>
        </p:nvSpPr>
        <p:spPr>
          <a:xfrm>
            <a:off x="0" y="466724"/>
            <a:ext cx="9296400" cy="5192713"/>
          </a:xfrm>
          <a:prstGeom prst="rect">
            <a:avLst/>
          </a:prstGeom>
          <a:gradFill flip="none" rotWithShape="1">
            <a:gsLst>
              <a:gs pos="0">
                <a:schemeClr val="bg1">
                  <a:alpha val="0"/>
                </a:schemeClr>
              </a:gs>
              <a:gs pos="70000">
                <a:schemeClr val="bg1">
                  <a:lumMod val="9500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11" name="Rectangle 10"/>
          <p:cNvSpPr/>
          <p:nvPr userDrawn="1"/>
        </p:nvSpPr>
        <p:spPr>
          <a:xfrm>
            <a:off x="0" y="466725"/>
            <a:ext cx="10058401" cy="381794"/>
          </a:xfrm>
          <a:prstGeom prst="rect">
            <a:avLst/>
          </a:prstGeom>
          <a:solidFill>
            <a:srgbClr val="435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1" name="Title 1"/>
          <p:cNvSpPr>
            <a:spLocks noGrp="1"/>
          </p:cNvSpPr>
          <p:nvPr>
            <p:ph type="title"/>
          </p:nvPr>
        </p:nvSpPr>
        <p:spPr>
          <a:xfrm>
            <a:off x="228600" y="461671"/>
            <a:ext cx="7257288" cy="386848"/>
          </a:xfrm>
          <a:prstGeom prst="rect">
            <a:avLst/>
          </a:prstGeom>
        </p:spPr>
        <p:txBody>
          <a:bodyPr anchor="ctr"/>
          <a:lstStyle>
            <a:lvl1pPr algn="l">
              <a:defRPr sz="1800" baseline="0">
                <a:solidFill>
                  <a:schemeClr val="bg1"/>
                </a:solidFill>
                <a:latin typeface="Segoe UI Light" panose="020B0502040204020203"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0" name="Text Placeholder 3"/>
          <p:cNvSpPr>
            <a:spLocks noGrp="1"/>
          </p:cNvSpPr>
          <p:nvPr>
            <p:ph type="body" sz="half" idx="18"/>
          </p:nvPr>
        </p:nvSpPr>
        <p:spPr>
          <a:xfrm>
            <a:off x="301722" y="1152525"/>
            <a:ext cx="8766078" cy="3582194"/>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lang="en-US" sz="1400" kern="1200" dirty="0" smtClean="0">
                <a:solidFill>
                  <a:schemeClr val="tx1">
                    <a:lumMod val="50000"/>
                    <a:lumOff val="50000"/>
                  </a:schemeClr>
                </a:solidFill>
                <a:latin typeface="Segoe UI" pitchFamily="34" charset="0"/>
                <a:ea typeface="Segoe UI" pitchFamily="34" charset="0"/>
                <a:cs typeface="Segoe UI" pitchFamily="34" charset="0"/>
              </a:defRPr>
            </a:lvl1pPr>
            <a:lvl2pPr marL="457200" indent="0">
              <a:buNone/>
              <a:defRPr sz="1400">
                <a:solidFill>
                  <a:schemeClr val="tx1">
                    <a:lumMod val="50000"/>
                    <a:lumOff val="50000"/>
                  </a:schemeClr>
                </a:solidFill>
                <a:latin typeface="Segoe UI" panose="020B0502040204020203" pitchFamily="34" charset="0"/>
                <a:ea typeface="Segoe UI" panose="020B0502040204020203" pitchFamily="34" charset="0"/>
                <a:cs typeface="Segoe UI" panose="020B0502040204020203" pitchFamily="34" charset="0"/>
              </a:defRPr>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68650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w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18" cstate="print">
            <a:extLst>
              <a:ext uri="{28A0092B-C50C-407E-A947-70E740481C1C}">
                <a14:useLocalDpi xmlns:a14="http://schemas.microsoft.com/office/drawing/2010/main" val="0"/>
              </a:ext>
            </a:extLst>
          </a:blip>
          <a:srcRect l="585" t="2981" r="585" b="20524"/>
          <a:stretch/>
        </p:blipFill>
        <p:spPr>
          <a:xfrm>
            <a:off x="1" y="467519"/>
            <a:ext cx="10058396" cy="5192712"/>
          </a:xfrm>
          <a:prstGeom prst="rect">
            <a:avLst/>
          </a:prstGeom>
        </p:spPr>
      </p:pic>
      <p:sp>
        <p:nvSpPr>
          <p:cNvPr id="5" name="Rectangle 4"/>
          <p:cNvSpPr/>
          <p:nvPr userDrawn="1"/>
        </p:nvSpPr>
        <p:spPr>
          <a:xfrm>
            <a:off x="1" y="466724"/>
            <a:ext cx="10058400" cy="5192713"/>
          </a:xfrm>
          <a:prstGeom prst="rect">
            <a:avLst/>
          </a:prstGeom>
          <a:gradFill flip="none" rotWithShape="1">
            <a:gsLst>
              <a:gs pos="0">
                <a:schemeClr val="accent1">
                  <a:lumMod val="50000"/>
                  <a:alpha val="50000"/>
                </a:schemeClr>
              </a:gs>
              <a:gs pos="50000">
                <a:schemeClr val="tx2">
                  <a:lumMod val="50000"/>
                  <a:alpha val="80000"/>
                </a:schemeClr>
              </a:gs>
              <a:gs pos="100000">
                <a:schemeClr val="bg1">
                  <a:lumMod val="0"/>
                  <a:alpha val="7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2017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pic>
        <p:nvPicPr>
          <p:cNvPr id="7" name="Picture 6"/>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311150" y="85227"/>
            <a:ext cx="1236943" cy="273870"/>
          </a:xfrm>
          <a:prstGeom prst="rect">
            <a:avLst/>
          </a:prstGeom>
        </p:spPr>
      </p:pic>
      <p:sp>
        <p:nvSpPr>
          <p:cNvPr id="8" name="TextBox 7"/>
          <p:cNvSpPr txBox="1"/>
          <p:nvPr userDrawn="1"/>
        </p:nvSpPr>
        <p:spPr>
          <a:xfrm>
            <a:off x="8763000" y="118110"/>
            <a:ext cx="1082529" cy="230832"/>
          </a:xfrm>
          <a:prstGeom prst="rect">
            <a:avLst/>
          </a:prstGeom>
          <a:noFill/>
        </p:spPr>
        <p:txBody>
          <a:bodyPr wrap="square" rtlCol="0">
            <a:spAutoFit/>
          </a:bodyPr>
          <a:lstStyle/>
          <a:p>
            <a:pPr algn="r"/>
            <a:r>
              <a:rPr lang="en-US" sz="9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rgbClr val="0070C0"/>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41668143"/>
      </p:ext>
    </p:extLst>
  </p:cSld>
  <p:clrMap bg1="lt1" tx1="dk1" bg2="lt2" tx2="dk2" accent1="accent1" accent2="accent2" accent3="accent3" accent4="accent4" accent5="accent5" accent6="accent6" hlink="hlink" folHlink="folHlink"/>
  <p:sldLayoutIdLst>
    <p:sldLayoutId id="2147483720" r:id="rId1"/>
    <p:sldLayoutId id="2147483745" r:id="rId2"/>
    <p:sldLayoutId id="2147483738" r:id="rId3"/>
    <p:sldLayoutId id="2147483730" r:id="rId4"/>
    <p:sldLayoutId id="2147483748" r:id="rId5"/>
    <p:sldLayoutId id="2147483746" r:id="rId6"/>
    <p:sldLayoutId id="2147483753" r:id="rId7"/>
    <p:sldLayoutId id="2147483754" r:id="rId8"/>
    <p:sldLayoutId id="2147483744" r:id="rId9"/>
    <p:sldLayoutId id="2147483742" r:id="rId10"/>
    <p:sldLayoutId id="2147483743" r:id="rId11"/>
    <p:sldLayoutId id="2147483735" r:id="rId12"/>
    <p:sldLayoutId id="2147483749" r:id="rId13"/>
    <p:sldLayoutId id="2147483750" r:id="rId14"/>
    <p:sldLayoutId id="2147483752" r:id="rId15"/>
    <p:sldLayoutId id="2147483719" r:id="rId16"/>
  </p:sldLayoutIdLst>
  <p:timing>
    <p:tnLst>
      <p:par>
        <p:cTn id="1" dur="indefinite" restart="never" nodeType="tmRoot"/>
      </p:par>
    </p:tnLst>
  </p:timing>
  <p:txStyles>
    <p:titleStyle>
      <a:lvl1pPr algn="ctr" defTabSz="914400" rtl="0" eaLnBrk="1" latinLnBrk="0" hangingPunct="1">
        <a:spcBef>
          <a:spcPct val="0"/>
        </a:spcBef>
        <a:buNone/>
        <a:defRPr sz="2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194552" y="5074912"/>
            <a:ext cx="9559047" cy="276999"/>
          </a:xfrm>
          <a:prstGeom prst="rect">
            <a:avLst/>
          </a:prstGeom>
          <a:noFill/>
        </p:spPr>
        <p:txBody>
          <a:bodyPr wrap="square" rtlCol="0">
            <a:spAutoFit/>
          </a:bodyPr>
          <a:lstStyle/>
          <a:p>
            <a:pPr fontAlgn="base">
              <a:spcBef>
                <a:spcPct val="0"/>
              </a:spcBef>
              <a:spcAft>
                <a:spcPct val="0"/>
              </a:spcAft>
            </a:pPr>
            <a:r>
              <a:rPr lang="en-US" sz="600" dirty="0">
                <a:solidFill>
                  <a:schemeClr val="bg1">
                    <a:lumMod val="65000"/>
                  </a:schemeClr>
                </a:solidFill>
                <a:latin typeface="Segoe UI Light" panose="020B0502040204020203" pitchFamily="34" charset="0"/>
                <a:ea typeface="Segoe UI" panose="020B0502040204020203" pitchFamily="34" charset="0"/>
                <a:cs typeface="Segoe UI" panose="020B0502040204020203" pitchFamily="34" charset="0"/>
              </a:rPr>
              <a:t>This document and all its contents contain information from Cybage Software Private Limited which may be privileged, confidential, or otherwise protected from disclosure. The information is intended to be for the addressee(s) only. Any unauthorized disclosure, copy, distribution, or use of the contents of this message is strictly prohibited. </a:t>
            </a:r>
          </a:p>
        </p:txBody>
      </p:sp>
      <p:sp>
        <p:nvSpPr>
          <p:cNvPr id="11" name="Title 10"/>
          <p:cNvSpPr>
            <a:spLocks noGrp="1"/>
          </p:cNvSpPr>
          <p:nvPr>
            <p:ph type="title"/>
          </p:nvPr>
        </p:nvSpPr>
        <p:spPr/>
        <p:txBody>
          <a:bodyPr/>
          <a:lstStyle/>
          <a:p>
            <a:r>
              <a:rPr lang="en-US" dirty="0" smtClean="0"/>
              <a:t>AWS VPC</a:t>
            </a:r>
            <a:endParaRPr lang="en-US" dirty="0"/>
          </a:p>
        </p:txBody>
      </p:sp>
    </p:spTree>
    <p:extLst>
      <p:ext uri="{BB962C8B-B14F-4D97-AF65-F5344CB8AC3E}">
        <p14:creationId xmlns:p14="http://schemas.microsoft.com/office/powerpoint/2010/main" val="3875375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4620908"/>
            <a:ext cx="10058399" cy="553998"/>
            <a:chOff x="0" y="4620908"/>
            <a:chExt cx="10058399" cy="553998"/>
          </a:xfrm>
        </p:grpSpPr>
        <p:sp>
          <p:nvSpPr>
            <p:cNvPr id="7" name="Rectangle 6"/>
            <p:cNvSpPr/>
            <p:nvPr/>
          </p:nvSpPr>
          <p:spPr>
            <a:xfrm>
              <a:off x="0" y="4620908"/>
              <a:ext cx="10058399" cy="553998"/>
            </a:xfrm>
            <a:prstGeom prst="rect">
              <a:avLst/>
            </a:prstGeom>
            <a:solidFill>
              <a:srgbClr val="254061">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638800" y="4620908"/>
              <a:ext cx="4207744" cy="553998"/>
            </a:xfrm>
            <a:prstGeom prst="rect">
              <a:avLst/>
            </a:prstGeom>
            <a:noFill/>
          </p:spPr>
          <p:txBody>
            <a:bodyPr wrap="square" rtlCol="0">
              <a:spAutoFit/>
            </a:bodyPr>
            <a:lstStyle/>
            <a:p>
              <a:pPr algn="r"/>
              <a:r>
                <a:rPr lang="en-US" sz="3000" dirty="0" smtClean="0">
                  <a:solidFill>
                    <a:schemeClr val="bg1"/>
                  </a:solidFill>
                  <a:latin typeface="Segoe UI Light" panose="020B0502040204020203" pitchFamily="34" charset="0"/>
                  <a:ea typeface="Kozuka Gothic Pro EL" pitchFamily="34" charset="-128"/>
                  <a:cs typeface="Segoe UI" panose="020B0502040204020203" pitchFamily="34" charset="0"/>
                </a:rPr>
                <a:t>Thank You!</a:t>
              </a:r>
              <a:endParaRPr lang="en-US" sz="30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25143608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117583" y="5427427"/>
            <a:ext cx="634982" cy="73152"/>
            <a:chOff x="9117583" y="5427427"/>
            <a:chExt cx="634982" cy="73152"/>
          </a:xfrm>
        </p:grpSpPr>
        <p:sp>
          <p:nvSpPr>
            <p:cNvPr id="74" name="Oval 73">
              <a:hlinkClick r:id="rId2" action="ppaction://hlinksldjump"/>
            </p:cNvPr>
            <p:cNvSpPr/>
            <p:nvPr/>
          </p:nvSpPr>
          <p:spPr>
            <a:xfrm>
              <a:off x="9229495" y="5427427"/>
              <a:ext cx="73152" cy="73152"/>
            </a:xfrm>
            <a:prstGeom prst="ellipse">
              <a:avLst/>
            </a:prstGeom>
            <a:solidFill>
              <a:srgbClr val="37939F"/>
            </a:solidFill>
            <a:ln w="12700">
              <a:noFill/>
            </a:ln>
            <a:effectLst>
              <a:glow rad="38100">
                <a:schemeClr val="bg1">
                  <a:alpha val="9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hlinkClick r:id="rId3" action="ppaction://hlinksldjump"/>
            </p:cNvPr>
            <p:cNvSpPr/>
            <p:nvPr/>
          </p:nvSpPr>
          <p:spPr>
            <a:xfrm>
              <a:off x="9341407" y="5427427"/>
              <a:ext cx="73152" cy="73152"/>
            </a:xfrm>
            <a:prstGeom prst="ellipse">
              <a:avLst/>
            </a:prstGeom>
            <a:solidFill>
              <a:srgbClr val="0081D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hlinkClick r:id="" action="ppaction://noaction"/>
            </p:cNvPr>
            <p:cNvSpPr/>
            <p:nvPr/>
          </p:nvSpPr>
          <p:spPr>
            <a:xfrm>
              <a:off x="9566961" y="5427427"/>
              <a:ext cx="73152" cy="73152"/>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hlinkClick r:id="" action="ppaction://noaction"/>
            </p:cNvPr>
            <p:cNvSpPr/>
            <p:nvPr/>
          </p:nvSpPr>
          <p:spPr>
            <a:xfrm>
              <a:off x="9454509" y="5427427"/>
              <a:ext cx="73152" cy="73152"/>
            </a:xfrm>
            <a:prstGeom prst="ellipse">
              <a:avLst/>
            </a:prstGeom>
            <a:solidFill>
              <a:srgbClr val="708B3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hlinkClick r:id="" action="ppaction://noaction"/>
            </p:cNvPr>
            <p:cNvSpPr/>
            <p:nvPr/>
          </p:nvSpPr>
          <p:spPr>
            <a:xfrm>
              <a:off x="9679413" y="5427427"/>
              <a:ext cx="73152" cy="73152"/>
            </a:xfrm>
            <a:prstGeom prst="ellipse">
              <a:avLst/>
            </a:prstGeom>
            <a:solidFill>
              <a:srgbClr val="6E27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hlinkClick r:id="rId3" action="ppaction://hlinksldjump"/>
            </p:cNvPr>
            <p:cNvSpPr/>
            <p:nvPr/>
          </p:nvSpPr>
          <p:spPr>
            <a:xfrm>
              <a:off x="9117583" y="5427427"/>
              <a:ext cx="73152" cy="73152"/>
            </a:xfrm>
            <a:prstGeom prst="ellipse">
              <a:avLst/>
            </a:prstGeom>
            <a:solidFill>
              <a:srgbClr val="014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p:cNvSpPr>
            <a:spLocks noGrp="1"/>
          </p:cNvSpPr>
          <p:nvPr>
            <p:ph type="title"/>
          </p:nvPr>
        </p:nvSpPr>
        <p:spPr/>
        <p:txBody>
          <a:bodyPr/>
          <a:lstStyle/>
          <a:p>
            <a:r>
              <a:rPr lang="en-US" dirty="0" smtClean="0"/>
              <a:t>VPC characteristics</a:t>
            </a:r>
            <a:endParaRPr lang="en-US" dirty="0"/>
          </a:p>
        </p:txBody>
      </p:sp>
      <p:sp>
        <p:nvSpPr>
          <p:cNvPr id="16" name="Text Placeholder 2"/>
          <p:cNvSpPr>
            <a:spLocks noGrp="1"/>
          </p:cNvSpPr>
          <p:nvPr>
            <p:ph type="body" sz="half" idx="18"/>
          </p:nvPr>
        </p:nvSpPr>
        <p:spPr>
          <a:xfrm>
            <a:off x="301722" y="1152525"/>
            <a:ext cx="8766078" cy="3582194"/>
          </a:xfrm>
        </p:spPr>
        <p:txBody>
          <a:bodyPr/>
          <a:lstStyle/>
          <a:p>
            <a:pPr>
              <a:defRPr/>
            </a:pPr>
            <a:r>
              <a:rPr lang="en-US" sz="1600" b="1" dirty="0" smtClean="0"/>
              <a:t>What is VPC?</a:t>
            </a:r>
          </a:p>
          <a:p>
            <a:pPr>
              <a:defRPr/>
            </a:pPr>
            <a:endParaRPr lang="en-US" sz="1600" b="1" dirty="0" smtClean="0"/>
          </a:p>
          <a:p>
            <a:pPr>
              <a:defRPr/>
            </a:pPr>
            <a:r>
              <a:rPr lang="en-US" sz="1600" b="1" dirty="0" smtClean="0"/>
              <a:t>VPC elements</a:t>
            </a:r>
          </a:p>
          <a:p>
            <a:pPr marL="0" indent="0">
              <a:buNone/>
              <a:defRPr/>
            </a:pPr>
            <a:endParaRPr lang="en-US" sz="1600" b="1" dirty="0" smtClean="0"/>
          </a:p>
          <a:p>
            <a:pPr>
              <a:defRPr/>
            </a:pPr>
            <a:r>
              <a:rPr lang="en-US" sz="1600" b="1" dirty="0" smtClean="0"/>
              <a:t>VPC security</a:t>
            </a:r>
          </a:p>
          <a:p>
            <a:pPr>
              <a:defRPr/>
            </a:pPr>
            <a:endParaRPr lang="en-US" sz="1600" b="1" dirty="0" smtClean="0"/>
          </a:p>
          <a:p>
            <a:pPr>
              <a:defRPr/>
            </a:pPr>
            <a:r>
              <a:rPr lang="en-US" sz="1600" b="1" dirty="0" smtClean="0"/>
              <a:t>Default </a:t>
            </a:r>
            <a:r>
              <a:rPr lang="en-US" sz="1600" b="1" dirty="0" err="1" smtClean="0"/>
              <a:t>vpc</a:t>
            </a:r>
            <a:r>
              <a:rPr lang="en-US" sz="1600" b="1" dirty="0" smtClean="0"/>
              <a:t> and default subnet</a:t>
            </a:r>
          </a:p>
          <a:p>
            <a:pPr>
              <a:defRPr/>
            </a:pPr>
            <a:endParaRPr lang="en-US" sz="1600" b="1" dirty="0" smtClean="0"/>
          </a:p>
          <a:p>
            <a:pPr>
              <a:defRPr/>
            </a:pPr>
            <a:r>
              <a:rPr lang="en-US" sz="1600" b="1" dirty="0" smtClean="0"/>
              <a:t>Non default subnet</a:t>
            </a:r>
          </a:p>
          <a:p>
            <a:pPr marL="0" indent="0">
              <a:buNone/>
              <a:defRPr/>
            </a:pPr>
            <a:endParaRPr lang="en-US" sz="1600" b="1" dirty="0" smtClean="0"/>
          </a:p>
          <a:p>
            <a:pPr marL="0" indent="0">
              <a:buNone/>
              <a:defRPr/>
            </a:pPr>
            <a:endParaRPr lang="en-US" sz="1600" b="1" dirty="0" smtClean="0"/>
          </a:p>
          <a:p>
            <a:pPr>
              <a:defRPr/>
            </a:pPr>
            <a:endParaRPr lang="en-US" sz="1600" b="1" dirty="0" smtClean="0"/>
          </a:p>
          <a:p>
            <a:pPr>
              <a:defRPr/>
            </a:pPr>
            <a:endParaRPr lang="en-US" sz="1600" b="1" dirty="0" smtClean="0"/>
          </a:p>
          <a:p>
            <a:pPr>
              <a:defRPr/>
            </a:pPr>
            <a:endParaRPr lang="en-US" sz="1600" b="1" dirty="0"/>
          </a:p>
        </p:txBody>
      </p:sp>
    </p:spTree>
    <p:extLst>
      <p:ext uri="{BB962C8B-B14F-4D97-AF65-F5344CB8AC3E}">
        <p14:creationId xmlns:p14="http://schemas.microsoft.com/office/powerpoint/2010/main" val="3031975679"/>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117583" y="5427427"/>
            <a:ext cx="634982" cy="73152"/>
            <a:chOff x="9117583" y="5427427"/>
            <a:chExt cx="634982" cy="73152"/>
          </a:xfrm>
        </p:grpSpPr>
        <p:sp>
          <p:nvSpPr>
            <p:cNvPr id="74" name="Oval 73">
              <a:hlinkClick r:id="rId2" action="ppaction://hlinksldjump"/>
            </p:cNvPr>
            <p:cNvSpPr/>
            <p:nvPr/>
          </p:nvSpPr>
          <p:spPr>
            <a:xfrm>
              <a:off x="9229495" y="5427427"/>
              <a:ext cx="73152" cy="73152"/>
            </a:xfrm>
            <a:prstGeom prst="ellipse">
              <a:avLst/>
            </a:prstGeom>
            <a:solidFill>
              <a:srgbClr val="37939F"/>
            </a:solidFill>
            <a:ln w="12700">
              <a:noFill/>
            </a:ln>
            <a:effectLst>
              <a:glow rad="38100">
                <a:schemeClr val="bg1">
                  <a:alpha val="9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hlinkClick r:id="rId3" action="ppaction://hlinksldjump"/>
            </p:cNvPr>
            <p:cNvSpPr/>
            <p:nvPr/>
          </p:nvSpPr>
          <p:spPr>
            <a:xfrm>
              <a:off x="9341407" y="5427427"/>
              <a:ext cx="73152" cy="73152"/>
            </a:xfrm>
            <a:prstGeom prst="ellipse">
              <a:avLst/>
            </a:prstGeom>
            <a:solidFill>
              <a:srgbClr val="0081D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hlinkClick r:id="" action="ppaction://noaction"/>
            </p:cNvPr>
            <p:cNvSpPr/>
            <p:nvPr/>
          </p:nvSpPr>
          <p:spPr>
            <a:xfrm>
              <a:off x="9566961" y="5427427"/>
              <a:ext cx="73152" cy="73152"/>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hlinkClick r:id="" action="ppaction://noaction"/>
            </p:cNvPr>
            <p:cNvSpPr/>
            <p:nvPr/>
          </p:nvSpPr>
          <p:spPr>
            <a:xfrm>
              <a:off x="9454509" y="5427427"/>
              <a:ext cx="73152" cy="73152"/>
            </a:xfrm>
            <a:prstGeom prst="ellipse">
              <a:avLst/>
            </a:prstGeom>
            <a:solidFill>
              <a:srgbClr val="708B3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hlinkClick r:id="" action="ppaction://noaction"/>
            </p:cNvPr>
            <p:cNvSpPr/>
            <p:nvPr/>
          </p:nvSpPr>
          <p:spPr>
            <a:xfrm>
              <a:off x="9679413" y="5427427"/>
              <a:ext cx="73152" cy="73152"/>
            </a:xfrm>
            <a:prstGeom prst="ellipse">
              <a:avLst/>
            </a:prstGeom>
            <a:solidFill>
              <a:srgbClr val="6E27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hlinkClick r:id="rId3" action="ppaction://hlinksldjump"/>
            </p:cNvPr>
            <p:cNvSpPr/>
            <p:nvPr/>
          </p:nvSpPr>
          <p:spPr>
            <a:xfrm>
              <a:off x="9117583" y="5427427"/>
              <a:ext cx="73152" cy="73152"/>
            </a:xfrm>
            <a:prstGeom prst="ellipse">
              <a:avLst/>
            </a:prstGeom>
            <a:solidFill>
              <a:srgbClr val="014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itle 2"/>
          <p:cNvSpPr>
            <a:spLocks noGrp="1"/>
          </p:cNvSpPr>
          <p:nvPr>
            <p:ph type="title"/>
          </p:nvPr>
        </p:nvSpPr>
        <p:spPr/>
        <p:txBody>
          <a:bodyPr/>
          <a:lstStyle/>
          <a:p>
            <a:r>
              <a:rPr lang="en-US" dirty="0" smtClean="0"/>
              <a:t>CIDR block</a:t>
            </a:r>
            <a:endParaRPr lang="en-US" dirty="0"/>
          </a:p>
        </p:txBody>
      </p:sp>
      <p:sp>
        <p:nvSpPr>
          <p:cNvPr id="4" name="TextBox 3"/>
          <p:cNvSpPr txBox="1"/>
          <p:nvPr/>
        </p:nvSpPr>
        <p:spPr>
          <a:xfrm>
            <a:off x="381000" y="1991519"/>
            <a:ext cx="9677400"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bg1"/>
                </a:solidFill>
              </a:rPr>
              <a:t>10.0.0.0/24</a:t>
            </a:r>
          </a:p>
          <a:p>
            <a:r>
              <a:rPr lang="en-US" dirty="0">
                <a:solidFill>
                  <a:schemeClr val="bg1"/>
                </a:solidFill>
              </a:rPr>
              <a:t> </a:t>
            </a:r>
            <a:r>
              <a:rPr lang="en-US" dirty="0" smtClean="0">
                <a:solidFill>
                  <a:schemeClr val="bg1"/>
                </a:solidFill>
              </a:rPr>
              <a:t>    32-24=8</a:t>
            </a:r>
          </a:p>
          <a:p>
            <a:r>
              <a:rPr lang="en-US" dirty="0" smtClean="0">
                <a:solidFill>
                  <a:schemeClr val="bg1"/>
                </a:solidFill>
              </a:rPr>
              <a:t>     2^8=256 </a:t>
            </a:r>
            <a:r>
              <a:rPr lang="en-US" dirty="0" err="1" smtClean="0">
                <a:solidFill>
                  <a:schemeClr val="bg1"/>
                </a:solidFill>
              </a:rPr>
              <a:t>ip</a:t>
            </a:r>
            <a:r>
              <a:rPr lang="en-US" dirty="0" smtClean="0">
                <a:solidFill>
                  <a:schemeClr val="bg1"/>
                </a:solidFill>
              </a:rPr>
              <a:t> addresses</a:t>
            </a:r>
          </a:p>
          <a:p>
            <a:pPr marL="285750" indent="-285750">
              <a:buFont typeface="Arial" panose="020B0604020202020204" pitchFamily="34" charset="0"/>
              <a:buChar char="•"/>
            </a:pPr>
            <a:r>
              <a:rPr lang="en-US" dirty="0">
                <a:solidFill>
                  <a:schemeClr val="bg1"/>
                </a:solidFill>
              </a:rPr>
              <a:t>When you create a VPC, we recommend that you specify a CIDR block (of </a:t>
            </a:r>
            <a:r>
              <a:rPr lang="en-US" dirty="0">
                <a:solidFill>
                  <a:schemeClr val="bg1"/>
                </a:solidFill>
              </a:rPr>
              <a:t>/16</a:t>
            </a:r>
            <a:r>
              <a:rPr lang="en-US" dirty="0">
                <a:solidFill>
                  <a:schemeClr val="bg1"/>
                </a:solidFill>
              </a:rPr>
              <a:t> or smaller) from the private IPv4 address ranges </a:t>
            </a:r>
            <a:r>
              <a:rPr lang="en-US" dirty="0" smtClean="0">
                <a:solidFill>
                  <a:schemeClr val="bg1"/>
                </a:solidFill>
              </a:rPr>
              <a:t>:</a:t>
            </a:r>
          </a:p>
          <a:p>
            <a:pPr marL="285750" indent="-285750">
              <a:buFont typeface="Arial" panose="020B0604020202020204" pitchFamily="34" charset="0"/>
              <a:buChar char="•"/>
            </a:pPr>
            <a:endParaRPr lang="en-US" dirty="0" smtClean="0">
              <a:solidFill>
                <a:schemeClr val="bg1"/>
              </a:solidFill>
            </a:endParaRPr>
          </a:p>
          <a:p>
            <a:r>
              <a:rPr lang="en-US" dirty="0">
                <a:solidFill>
                  <a:schemeClr val="bg1"/>
                </a:solidFill>
              </a:rPr>
              <a:t>	</a:t>
            </a:r>
            <a:r>
              <a:rPr lang="en-US" dirty="0" smtClean="0">
                <a:solidFill>
                  <a:schemeClr val="bg1"/>
                </a:solidFill>
              </a:rPr>
              <a:t>10.0.0.0</a:t>
            </a:r>
            <a:r>
              <a:rPr lang="en-US" dirty="0">
                <a:solidFill>
                  <a:schemeClr val="bg1"/>
                </a:solidFill>
              </a:rPr>
              <a:t> - 10.255.255.255 (10/8 prefix</a:t>
            </a:r>
            <a:r>
              <a:rPr lang="en-US" dirty="0" smtClean="0">
                <a:solidFill>
                  <a:schemeClr val="bg1"/>
                </a:solidFill>
              </a:rPr>
              <a:t>)</a:t>
            </a:r>
            <a:endParaRPr lang="en-US" dirty="0">
              <a:solidFill>
                <a:schemeClr val="bg1"/>
              </a:solidFill>
            </a:endParaRPr>
          </a:p>
          <a:p>
            <a:r>
              <a:rPr lang="en-US" dirty="0" smtClean="0">
                <a:solidFill>
                  <a:schemeClr val="bg1"/>
                </a:solidFill>
              </a:rPr>
              <a:t>	172.16.0.0</a:t>
            </a:r>
            <a:r>
              <a:rPr lang="en-US" dirty="0">
                <a:solidFill>
                  <a:schemeClr val="bg1"/>
                </a:solidFill>
              </a:rPr>
              <a:t> - 172.31.255.255 (172.16/12 prefix)</a:t>
            </a:r>
          </a:p>
          <a:p>
            <a:r>
              <a:rPr lang="en-US" dirty="0" smtClean="0">
                <a:solidFill>
                  <a:schemeClr val="bg1"/>
                </a:solidFill>
              </a:rPr>
              <a:t>	192.168.0.0</a:t>
            </a:r>
            <a:r>
              <a:rPr lang="en-US" dirty="0">
                <a:solidFill>
                  <a:schemeClr val="bg1"/>
                </a:solidFill>
              </a:rPr>
              <a:t> - 192.168.255.255 (192.168/16 prefix</a:t>
            </a:r>
            <a:r>
              <a:rPr lang="en-US" dirty="0" smtClean="0">
                <a:solidFill>
                  <a:schemeClr val="bg1"/>
                </a:solidFill>
              </a:rPr>
              <a:t>)</a:t>
            </a:r>
            <a:endParaRPr lang="en-US" dirty="0">
              <a:solidFill>
                <a:schemeClr val="bg1"/>
              </a:solidFill>
            </a:endParaRPr>
          </a:p>
          <a:p>
            <a:r>
              <a:rPr lang="en-US" dirty="0">
                <a:solidFill>
                  <a:schemeClr val="bg1"/>
                </a:solidFill>
              </a:rPr>
              <a:t>You can create a VPC with a publicly routable CIDR block that falls outside of the private IPv4 address ranges specified in RFC 1918; however, for the purposes of this documentation, we refer to </a:t>
            </a:r>
            <a:r>
              <a:rPr lang="en-US" i="1" dirty="0">
                <a:solidFill>
                  <a:schemeClr val="bg1"/>
                </a:solidFill>
              </a:rPr>
              <a:t>private IP addresses</a:t>
            </a:r>
            <a:r>
              <a:rPr lang="en-US" dirty="0">
                <a:solidFill>
                  <a:schemeClr val="bg1"/>
                </a:solidFill>
              </a:rPr>
              <a:t> as the IPv4 addresses that are within the CIDR range of your VPC.</a:t>
            </a:r>
          </a:p>
          <a:p>
            <a:pPr marL="285750" indent="-285750">
              <a:buFont typeface="Arial" panose="020B0604020202020204" pitchFamily="34" charset="0"/>
              <a:buChar char="•"/>
            </a:pPr>
            <a:endParaRPr lang="en-US" dirty="0" smtClean="0">
              <a:solidFill>
                <a:schemeClr val="bg1"/>
              </a:solidFill>
            </a:endParaRPr>
          </a:p>
        </p:txBody>
      </p:sp>
    </p:spTree>
    <p:extLst>
      <p:ext uri="{BB962C8B-B14F-4D97-AF65-F5344CB8AC3E}">
        <p14:creationId xmlns:p14="http://schemas.microsoft.com/office/powerpoint/2010/main" val="1365255103"/>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117583" y="5427427"/>
            <a:ext cx="634982" cy="73152"/>
            <a:chOff x="9117583" y="5427427"/>
            <a:chExt cx="634982" cy="73152"/>
          </a:xfrm>
        </p:grpSpPr>
        <p:sp>
          <p:nvSpPr>
            <p:cNvPr id="74" name="Oval 73">
              <a:hlinkClick r:id="rId2" action="ppaction://hlinksldjump"/>
            </p:cNvPr>
            <p:cNvSpPr/>
            <p:nvPr/>
          </p:nvSpPr>
          <p:spPr>
            <a:xfrm>
              <a:off x="9229495" y="5427427"/>
              <a:ext cx="73152" cy="73152"/>
            </a:xfrm>
            <a:prstGeom prst="ellipse">
              <a:avLst/>
            </a:prstGeom>
            <a:solidFill>
              <a:srgbClr val="37939F"/>
            </a:solidFill>
            <a:ln w="12700">
              <a:noFill/>
            </a:ln>
            <a:effectLst>
              <a:glow rad="38100">
                <a:schemeClr val="bg1">
                  <a:alpha val="9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hlinkClick r:id="rId3" action="ppaction://hlinksldjump"/>
            </p:cNvPr>
            <p:cNvSpPr/>
            <p:nvPr/>
          </p:nvSpPr>
          <p:spPr>
            <a:xfrm>
              <a:off x="9341407" y="5427427"/>
              <a:ext cx="73152" cy="73152"/>
            </a:xfrm>
            <a:prstGeom prst="ellipse">
              <a:avLst/>
            </a:prstGeom>
            <a:solidFill>
              <a:srgbClr val="0081D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hlinkClick r:id="" action="ppaction://noaction"/>
            </p:cNvPr>
            <p:cNvSpPr/>
            <p:nvPr/>
          </p:nvSpPr>
          <p:spPr>
            <a:xfrm>
              <a:off x="9566961" y="5427427"/>
              <a:ext cx="73152" cy="73152"/>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hlinkClick r:id="" action="ppaction://noaction"/>
            </p:cNvPr>
            <p:cNvSpPr/>
            <p:nvPr/>
          </p:nvSpPr>
          <p:spPr>
            <a:xfrm>
              <a:off x="9454509" y="5427427"/>
              <a:ext cx="73152" cy="73152"/>
            </a:xfrm>
            <a:prstGeom prst="ellipse">
              <a:avLst/>
            </a:prstGeom>
            <a:solidFill>
              <a:srgbClr val="708B3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hlinkClick r:id="" action="ppaction://noaction"/>
            </p:cNvPr>
            <p:cNvSpPr/>
            <p:nvPr/>
          </p:nvSpPr>
          <p:spPr>
            <a:xfrm>
              <a:off x="9679413" y="5427427"/>
              <a:ext cx="73152" cy="73152"/>
            </a:xfrm>
            <a:prstGeom prst="ellipse">
              <a:avLst/>
            </a:prstGeom>
            <a:solidFill>
              <a:srgbClr val="6E27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hlinkClick r:id="rId3" action="ppaction://hlinksldjump"/>
            </p:cNvPr>
            <p:cNvSpPr/>
            <p:nvPr/>
          </p:nvSpPr>
          <p:spPr>
            <a:xfrm>
              <a:off x="9117583" y="5427427"/>
              <a:ext cx="73152" cy="73152"/>
            </a:xfrm>
            <a:prstGeom prst="ellipse">
              <a:avLst/>
            </a:prstGeom>
            <a:solidFill>
              <a:srgbClr val="014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p:nvPr>
        </p:nvSpPr>
        <p:spPr>
          <a:xfrm>
            <a:off x="381000" y="467519"/>
            <a:ext cx="7257288" cy="386848"/>
          </a:xfrm>
        </p:spPr>
        <p:txBody>
          <a:bodyPr/>
          <a:lstStyle/>
          <a:p>
            <a:r>
              <a:rPr lang="en-US" sz="2800" b="1" dirty="0" smtClean="0"/>
              <a:t>IP addressing</a:t>
            </a:r>
            <a:endParaRPr lang="en-US" sz="2800" b="1" dirty="0"/>
          </a:p>
        </p:txBody>
      </p:sp>
      <p:sp>
        <p:nvSpPr>
          <p:cNvPr id="9" name="TextBox 8"/>
          <p:cNvSpPr txBox="1"/>
          <p:nvPr/>
        </p:nvSpPr>
        <p:spPr>
          <a:xfrm>
            <a:off x="990600" y="1534319"/>
            <a:ext cx="6629400" cy="3600986"/>
          </a:xfrm>
          <a:prstGeom prst="rect">
            <a:avLst/>
          </a:prstGeom>
          <a:noFill/>
        </p:spPr>
        <p:txBody>
          <a:bodyPr wrap="square" rtlCol="0">
            <a:spAutoFit/>
          </a:bodyPr>
          <a:lstStyle/>
          <a:p>
            <a:pPr marL="285750" indent="-285750">
              <a:buFont typeface="Arial" panose="020B0604020202020204" pitchFamily="34" charset="0"/>
              <a:buChar char="•"/>
            </a:pPr>
            <a:r>
              <a:rPr lang="en-US" sz="3200" dirty="0" smtClean="0"/>
              <a:t>Private ipv4 addresses</a:t>
            </a:r>
          </a:p>
          <a:p>
            <a:pPr marL="285750" indent="-285750">
              <a:buFont typeface="Arial" panose="020B0604020202020204" pitchFamily="34" charset="0"/>
              <a:buChar char="•"/>
            </a:pPr>
            <a:endParaRPr lang="en-US" sz="3200" dirty="0" smtClean="0"/>
          </a:p>
          <a:p>
            <a:pPr marL="285750" indent="-285750">
              <a:buFont typeface="Arial" panose="020B0604020202020204" pitchFamily="34" charset="0"/>
              <a:buChar char="•"/>
            </a:pPr>
            <a:r>
              <a:rPr lang="en-US" sz="3200" dirty="0" smtClean="0"/>
              <a:t>Public ipv4 addresses</a:t>
            </a:r>
          </a:p>
          <a:p>
            <a:pPr marL="285750" indent="-285750">
              <a:buFont typeface="Arial" panose="020B0604020202020204" pitchFamily="34" charset="0"/>
              <a:buChar char="•"/>
            </a:pPr>
            <a:endParaRPr lang="en-US" sz="3200" dirty="0" smtClean="0"/>
          </a:p>
          <a:p>
            <a:pPr marL="285750" indent="-285750">
              <a:buFont typeface="Arial" panose="020B0604020202020204" pitchFamily="34" charset="0"/>
              <a:buChar char="•"/>
            </a:pPr>
            <a:r>
              <a:rPr lang="en-US" sz="3200" dirty="0" smtClean="0"/>
              <a:t>Ipv6 addresses</a:t>
            </a:r>
          </a:p>
          <a:p>
            <a:pPr marL="285750" indent="-285750">
              <a:buFont typeface="Arial" panose="020B0604020202020204" pitchFamily="34" charset="0"/>
              <a:buChar char="•"/>
            </a:pPr>
            <a:r>
              <a:rPr lang="en-US" sz="3200" dirty="0" smtClean="0"/>
              <a:t>Modifying subnet’s public </a:t>
            </a:r>
            <a:r>
              <a:rPr lang="en-US" sz="3200" dirty="0" err="1" smtClean="0"/>
              <a:t>ip</a:t>
            </a:r>
            <a:r>
              <a:rPr lang="en-US" sz="3200" dirty="0" smtClean="0"/>
              <a:t> address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3537707"/>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117583" y="5427427"/>
            <a:ext cx="634982" cy="73152"/>
            <a:chOff x="9117583" y="5427427"/>
            <a:chExt cx="634982" cy="73152"/>
          </a:xfrm>
        </p:grpSpPr>
        <p:sp>
          <p:nvSpPr>
            <p:cNvPr id="74" name="Oval 73">
              <a:hlinkClick r:id="rId2" action="ppaction://hlinksldjump"/>
            </p:cNvPr>
            <p:cNvSpPr/>
            <p:nvPr/>
          </p:nvSpPr>
          <p:spPr>
            <a:xfrm>
              <a:off x="9229495" y="5427427"/>
              <a:ext cx="73152" cy="73152"/>
            </a:xfrm>
            <a:prstGeom prst="ellipse">
              <a:avLst/>
            </a:prstGeom>
            <a:solidFill>
              <a:srgbClr val="37939F"/>
            </a:solidFill>
            <a:ln w="12700">
              <a:noFill/>
            </a:ln>
            <a:effectLst>
              <a:glow rad="38100">
                <a:schemeClr val="bg1">
                  <a:alpha val="9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hlinkClick r:id="rId3" action="ppaction://hlinksldjump"/>
            </p:cNvPr>
            <p:cNvSpPr/>
            <p:nvPr/>
          </p:nvSpPr>
          <p:spPr>
            <a:xfrm>
              <a:off x="9341407" y="5427427"/>
              <a:ext cx="73152" cy="73152"/>
            </a:xfrm>
            <a:prstGeom prst="ellipse">
              <a:avLst/>
            </a:prstGeom>
            <a:solidFill>
              <a:srgbClr val="0081D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hlinkClick r:id="" action="ppaction://noaction"/>
            </p:cNvPr>
            <p:cNvSpPr/>
            <p:nvPr/>
          </p:nvSpPr>
          <p:spPr>
            <a:xfrm>
              <a:off x="9566961" y="5427427"/>
              <a:ext cx="73152" cy="73152"/>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hlinkClick r:id="" action="ppaction://noaction"/>
            </p:cNvPr>
            <p:cNvSpPr/>
            <p:nvPr/>
          </p:nvSpPr>
          <p:spPr>
            <a:xfrm>
              <a:off x="9454509" y="5427427"/>
              <a:ext cx="73152" cy="73152"/>
            </a:xfrm>
            <a:prstGeom prst="ellipse">
              <a:avLst/>
            </a:prstGeom>
            <a:solidFill>
              <a:srgbClr val="708B3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hlinkClick r:id="" action="ppaction://noaction"/>
            </p:cNvPr>
            <p:cNvSpPr/>
            <p:nvPr/>
          </p:nvSpPr>
          <p:spPr>
            <a:xfrm>
              <a:off x="9679413" y="5427427"/>
              <a:ext cx="73152" cy="73152"/>
            </a:xfrm>
            <a:prstGeom prst="ellipse">
              <a:avLst/>
            </a:prstGeom>
            <a:solidFill>
              <a:srgbClr val="6E27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hlinkClick r:id="rId3" action="ppaction://hlinksldjump"/>
            </p:cNvPr>
            <p:cNvSpPr/>
            <p:nvPr/>
          </p:nvSpPr>
          <p:spPr>
            <a:xfrm>
              <a:off x="9117583" y="5427427"/>
              <a:ext cx="73152" cy="73152"/>
            </a:xfrm>
            <a:prstGeom prst="ellipse">
              <a:avLst/>
            </a:prstGeom>
            <a:solidFill>
              <a:srgbClr val="014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p:nvPr>
        </p:nvSpPr>
        <p:spPr/>
        <p:txBody>
          <a:bodyPr/>
          <a:lstStyle/>
          <a:p>
            <a:r>
              <a:rPr lang="en-US" dirty="0" smtClean="0"/>
              <a:t>ROUTING </a:t>
            </a:r>
            <a:endParaRPr lang="en-US" dirty="0"/>
          </a:p>
        </p:txBody>
      </p:sp>
      <p:pic>
        <p:nvPicPr>
          <p:cNvPr id="1026" name="Picture 2" descr="C:\201211193\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077119"/>
            <a:ext cx="6858000" cy="4423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851769"/>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117583" y="5427427"/>
            <a:ext cx="634982" cy="73152"/>
            <a:chOff x="9117583" y="5427427"/>
            <a:chExt cx="634982" cy="73152"/>
          </a:xfrm>
        </p:grpSpPr>
        <p:sp>
          <p:nvSpPr>
            <p:cNvPr id="74" name="Oval 73">
              <a:hlinkClick r:id="rId2" action="ppaction://hlinksldjump"/>
            </p:cNvPr>
            <p:cNvSpPr/>
            <p:nvPr/>
          </p:nvSpPr>
          <p:spPr>
            <a:xfrm>
              <a:off x="9229495" y="5427427"/>
              <a:ext cx="73152" cy="73152"/>
            </a:xfrm>
            <a:prstGeom prst="ellipse">
              <a:avLst/>
            </a:prstGeom>
            <a:solidFill>
              <a:srgbClr val="37939F"/>
            </a:solidFill>
            <a:ln w="12700">
              <a:noFill/>
            </a:ln>
            <a:effectLst>
              <a:glow rad="38100">
                <a:schemeClr val="bg1">
                  <a:alpha val="9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hlinkClick r:id="rId3" action="ppaction://hlinksldjump"/>
            </p:cNvPr>
            <p:cNvSpPr/>
            <p:nvPr/>
          </p:nvSpPr>
          <p:spPr>
            <a:xfrm>
              <a:off x="9341407" y="5427427"/>
              <a:ext cx="73152" cy="73152"/>
            </a:xfrm>
            <a:prstGeom prst="ellipse">
              <a:avLst/>
            </a:prstGeom>
            <a:solidFill>
              <a:srgbClr val="0081D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hlinkClick r:id="" action="ppaction://noaction"/>
            </p:cNvPr>
            <p:cNvSpPr/>
            <p:nvPr/>
          </p:nvSpPr>
          <p:spPr>
            <a:xfrm>
              <a:off x="9566961" y="5427427"/>
              <a:ext cx="73152" cy="73152"/>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hlinkClick r:id="" action="ppaction://noaction"/>
            </p:cNvPr>
            <p:cNvSpPr/>
            <p:nvPr/>
          </p:nvSpPr>
          <p:spPr>
            <a:xfrm>
              <a:off x="9454509" y="5427427"/>
              <a:ext cx="73152" cy="73152"/>
            </a:xfrm>
            <a:prstGeom prst="ellipse">
              <a:avLst/>
            </a:prstGeom>
            <a:solidFill>
              <a:srgbClr val="708B3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hlinkClick r:id="" action="ppaction://noaction"/>
            </p:cNvPr>
            <p:cNvSpPr/>
            <p:nvPr/>
          </p:nvSpPr>
          <p:spPr>
            <a:xfrm>
              <a:off x="9679413" y="5427427"/>
              <a:ext cx="73152" cy="73152"/>
            </a:xfrm>
            <a:prstGeom prst="ellipse">
              <a:avLst/>
            </a:prstGeom>
            <a:solidFill>
              <a:srgbClr val="6E27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hlinkClick r:id="rId3" action="ppaction://hlinksldjump"/>
            </p:cNvPr>
            <p:cNvSpPr/>
            <p:nvPr/>
          </p:nvSpPr>
          <p:spPr>
            <a:xfrm>
              <a:off x="9117583" y="5427427"/>
              <a:ext cx="73152" cy="73152"/>
            </a:xfrm>
            <a:prstGeom prst="ellipse">
              <a:avLst/>
            </a:prstGeom>
            <a:solidFill>
              <a:srgbClr val="014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Title 23"/>
          <p:cNvSpPr>
            <a:spLocks noGrp="1"/>
          </p:cNvSpPr>
          <p:nvPr>
            <p:ph type="title"/>
          </p:nvPr>
        </p:nvSpPr>
        <p:spPr/>
        <p:txBody>
          <a:bodyPr/>
          <a:lstStyle/>
          <a:p>
            <a:endParaRPr lang="en-US" dirty="0"/>
          </a:p>
        </p:txBody>
      </p:sp>
      <p:pic>
        <p:nvPicPr>
          <p:cNvPr id="2050" name="Picture 2" descr="C:\201211193\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924719"/>
            <a:ext cx="7620000" cy="4306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904521"/>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117583" y="5427427"/>
            <a:ext cx="634982" cy="73152"/>
            <a:chOff x="9117583" y="5427427"/>
            <a:chExt cx="634982" cy="73152"/>
          </a:xfrm>
        </p:grpSpPr>
        <p:sp>
          <p:nvSpPr>
            <p:cNvPr id="74" name="Oval 73">
              <a:hlinkClick r:id="rId2" action="ppaction://hlinksldjump"/>
            </p:cNvPr>
            <p:cNvSpPr/>
            <p:nvPr/>
          </p:nvSpPr>
          <p:spPr>
            <a:xfrm>
              <a:off x="9229495" y="5427427"/>
              <a:ext cx="73152" cy="73152"/>
            </a:xfrm>
            <a:prstGeom prst="ellipse">
              <a:avLst/>
            </a:prstGeom>
            <a:solidFill>
              <a:srgbClr val="37939F"/>
            </a:solidFill>
            <a:ln w="12700">
              <a:noFill/>
            </a:ln>
            <a:effectLst>
              <a:glow rad="38100">
                <a:schemeClr val="bg1">
                  <a:alpha val="9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hlinkClick r:id="rId3" action="ppaction://hlinksldjump"/>
            </p:cNvPr>
            <p:cNvSpPr/>
            <p:nvPr/>
          </p:nvSpPr>
          <p:spPr>
            <a:xfrm>
              <a:off x="9341407" y="5427427"/>
              <a:ext cx="73152" cy="73152"/>
            </a:xfrm>
            <a:prstGeom prst="ellipse">
              <a:avLst/>
            </a:prstGeom>
            <a:solidFill>
              <a:srgbClr val="0081D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hlinkClick r:id="" action="ppaction://noaction"/>
            </p:cNvPr>
            <p:cNvSpPr/>
            <p:nvPr/>
          </p:nvSpPr>
          <p:spPr>
            <a:xfrm>
              <a:off x="9566961" y="5427427"/>
              <a:ext cx="73152" cy="73152"/>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hlinkClick r:id="" action="ppaction://noaction"/>
            </p:cNvPr>
            <p:cNvSpPr/>
            <p:nvPr/>
          </p:nvSpPr>
          <p:spPr>
            <a:xfrm>
              <a:off x="9454509" y="5427427"/>
              <a:ext cx="73152" cy="73152"/>
            </a:xfrm>
            <a:prstGeom prst="ellipse">
              <a:avLst/>
            </a:prstGeom>
            <a:solidFill>
              <a:srgbClr val="708B3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hlinkClick r:id="" action="ppaction://noaction"/>
            </p:cNvPr>
            <p:cNvSpPr/>
            <p:nvPr/>
          </p:nvSpPr>
          <p:spPr>
            <a:xfrm>
              <a:off x="9679413" y="5427427"/>
              <a:ext cx="73152" cy="73152"/>
            </a:xfrm>
            <a:prstGeom prst="ellipse">
              <a:avLst/>
            </a:prstGeom>
            <a:solidFill>
              <a:srgbClr val="6E27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hlinkClick r:id="rId3" action="ppaction://hlinksldjump"/>
            </p:cNvPr>
            <p:cNvSpPr/>
            <p:nvPr/>
          </p:nvSpPr>
          <p:spPr>
            <a:xfrm>
              <a:off x="9117583" y="5427427"/>
              <a:ext cx="73152" cy="73152"/>
            </a:xfrm>
            <a:prstGeom prst="ellipse">
              <a:avLst/>
            </a:prstGeom>
            <a:solidFill>
              <a:srgbClr val="014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Title 23"/>
          <p:cNvSpPr>
            <a:spLocks noGrp="1"/>
          </p:cNvSpPr>
          <p:nvPr>
            <p:ph type="title"/>
          </p:nvPr>
        </p:nvSpPr>
        <p:spPr/>
        <p:txBody>
          <a:bodyPr/>
          <a:lstStyle/>
          <a:p>
            <a:r>
              <a:rPr lang="en-US" dirty="0" smtClean="0"/>
              <a:t>VPC PEERING</a:t>
            </a:r>
            <a:endParaRPr lang="en-US" dirty="0"/>
          </a:p>
        </p:txBody>
      </p:sp>
      <p:pic>
        <p:nvPicPr>
          <p:cNvPr id="3074" name="Picture 2" descr="C:\201211193\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64229"/>
            <a:ext cx="8153400" cy="4227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813589"/>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117583" y="5427427"/>
            <a:ext cx="634982" cy="73152"/>
            <a:chOff x="9117583" y="5427427"/>
            <a:chExt cx="634982" cy="73152"/>
          </a:xfrm>
        </p:grpSpPr>
        <p:sp>
          <p:nvSpPr>
            <p:cNvPr id="74" name="Oval 73">
              <a:hlinkClick r:id="rId2" action="ppaction://hlinksldjump"/>
            </p:cNvPr>
            <p:cNvSpPr/>
            <p:nvPr/>
          </p:nvSpPr>
          <p:spPr>
            <a:xfrm>
              <a:off x="9229495" y="5427427"/>
              <a:ext cx="73152" cy="73152"/>
            </a:xfrm>
            <a:prstGeom prst="ellipse">
              <a:avLst/>
            </a:prstGeom>
            <a:solidFill>
              <a:srgbClr val="37939F"/>
            </a:solidFill>
            <a:ln w="12700">
              <a:noFill/>
            </a:ln>
            <a:effectLst>
              <a:glow rad="38100">
                <a:schemeClr val="bg1">
                  <a:alpha val="9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hlinkClick r:id="rId3" action="ppaction://hlinksldjump"/>
            </p:cNvPr>
            <p:cNvSpPr/>
            <p:nvPr/>
          </p:nvSpPr>
          <p:spPr>
            <a:xfrm>
              <a:off x="9341407" y="5427427"/>
              <a:ext cx="73152" cy="73152"/>
            </a:xfrm>
            <a:prstGeom prst="ellipse">
              <a:avLst/>
            </a:prstGeom>
            <a:solidFill>
              <a:srgbClr val="0081D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hlinkClick r:id="" action="ppaction://noaction"/>
            </p:cNvPr>
            <p:cNvSpPr/>
            <p:nvPr/>
          </p:nvSpPr>
          <p:spPr>
            <a:xfrm>
              <a:off x="9566961" y="5427427"/>
              <a:ext cx="73152" cy="73152"/>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hlinkClick r:id="" action="ppaction://noaction"/>
            </p:cNvPr>
            <p:cNvSpPr/>
            <p:nvPr/>
          </p:nvSpPr>
          <p:spPr>
            <a:xfrm>
              <a:off x="9454509" y="5427427"/>
              <a:ext cx="73152" cy="73152"/>
            </a:xfrm>
            <a:prstGeom prst="ellipse">
              <a:avLst/>
            </a:prstGeom>
            <a:solidFill>
              <a:srgbClr val="708B3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hlinkClick r:id="" action="ppaction://noaction"/>
            </p:cNvPr>
            <p:cNvSpPr/>
            <p:nvPr/>
          </p:nvSpPr>
          <p:spPr>
            <a:xfrm>
              <a:off x="9679413" y="5427427"/>
              <a:ext cx="73152" cy="73152"/>
            </a:xfrm>
            <a:prstGeom prst="ellipse">
              <a:avLst/>
            </a:prstGeom>
            <a:solidFill>
              <a:srgbClr val="6E27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hlinkClick r:id="rId3" action="ppaction://hlinksldjump"/>
            </p:cNvPr>
            <p:cNvSpPr/>
            <p:nvPr/>
          </p:nvSpPr>
          <p:spPr>
            <a:xfrm>
              <a:off x="9117583" y="5427427"/>
              <a:ext cx="73152" cy="73152"/>
            </a:xfrm>
            <a:prstGeom prst="ellipse">
              <a:avLst/>
            </a:prstGeom>
            <a:solidFill>
              <a:srgbClr val="014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Title 23"/>
          <p:cNvSpPr>
            <a:spLocks noGrp="1"/>
          </p:cNvSpPr>
          <p:nvPr>
            <p:ph type="title"/>
          </p:nvPr>
        </p:nvSpPr>
        <p:spPr/>
        <p:txBody>
          <a:bodyPr/>
          <a:lstStyle/>
          <a:p>
            <a:r>
              <a:rPr lang="en-US" dirty="0" smtClean="0"/>
              <a:t>VPC benefits</a:t>
            </a:r>
            <a:endParaRPr lang="en-US" dirty="0"/>
          </a:p>
        </p:txBody>
      </p:sp>
      <p:sp>
        <p:nvSpPr>
          <p:cNvPr id="11" name="Text Placeholder 2"/>
          <p:cNvSpPr>
            <a:spLocks noGrp="1"/>
          </p:cNvSpPr>
          <p:nvPr>
            <p:ph type="body" sz="half" idx="18"/>
          </p:nvPr>
        </p:nvSpPr>
        <p:spPr>
          <a:xfrm>
            <a:off x="301722" y="1152525"/>
            <a:ext cx="8766078" cy="3582194"/>
          </a:xfrm>
        </p:spPr>
        <p:txBody>
          <a:bodyPr/>
          <a:lstStyle/>
          <a:p>
            <a:pPr>
              <a:defRPr/>
            </a:pPr>
            <a:r>
              <a:rPr lang="en-US" dirty="0" smtClean="0"/>
              <a:t>Ability to launch instances</a:t>
            </a:r>
          </a:p>
          <a:p>
            <a:pPr>
              <a:defRPr/>
            </a:pPr>
            <a:r>
              <a:rPr lang="en-US" dirty="0" smtClean="0"/>
              <a:t>Custom </a:t>
            </a:r>
            <a:r>
              <a:rPr lang="en-US" dirty="0" err="1" smtClean="0"/>
              <a:t>cidr</a:t>
            </a:r>
            <a:endParaRPr lang="en-US" dirty="0" smtClean="0"/>
          </a:p>
          <a:p>
            <a:pPr>
              <a:defRPr/>
            </a:pPr>
            <a:r>
              <a:rPr lang="en-US" dirty="0" smtClean="0"/>
              <a:t>Custom routes between subnets</a:t>
            </a:r>
          </a:p>
          <a:p>
            <a:pPr>
              <a:defRPr/>
            </a:pPr>
            <a:r>
              <a:rPr lang="en-US" dirty="0" smtClean="0"/>
              <a:t>Configure internet gateway for internet access to resources</a:t>
            </a:r>
          </a:p>
          <a:p>
            <a:pPr>
              <a:defRPr/>
            </a:pPr>
            <a:r>
              <a:rPr lang="en-US" dirty="0" smtClean="0"/>
              <a:t>Connection to outside corporate network using </a:t>
            </a:r>
            <a:r>
              <a:rPr lang="en-US" dirty="0" err="1" smtClean="0"/>
              <a:t>vpn</a:t>
            </a:r>
            <a:endParaRPr lang="en-US" dirty="0" smtClean="0"/>
          </a:p>
          <a:p>
            <a:pPr>
              <a:defRPr/>
            </a:pPr>
            <a:r>
              <a:rPr lang="en-US" dirty="0" smtClean="0"/>
              <a:t>Layered security</a:t>
            </a:r>
            <a:endParaRPr lang="en-US" dirty="0"/>
          </a:p>
        </p:txBody>
      </p:sp>
    </p:spTree>
    <p:extLst>
      <p:ext uri="{BB962C8B-B14F-4D97-AF65-F5344CB8AC3E}">
        <p14:creationId xmlns:p14="http://schemas.microsoft.com/office/powerpoint/2010/main" val="3575472875"/>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117583" y="5427427"/>
            <a:ext cx="634982" cy="73152"/>
            <a:chOff x="9117583" y="5427427"/>
            <a:chExt cx="634982" cy="73152"/>
          </a:xfrm>
        </p:grpSpPr>
        <p:sp>
          <p:nvSpPr>
            <p:cNvPr id="74" name="Oval 73">
              <a:hlinkClick r:id="rId2" action="ppaction://hlinksldjump"/>
            </p:cNvPr>
            <p:cNvSpPr/>
            <p:nvPr/>
          </p:nvSpPr>
          <p:spPr>
            <a:xfrm>
              <a:off x="9229495" y="5427427"/>
              <a:ext cx="73152" cy="73152"/>
            </a:xfrm>
            <a:prstGeom prst="ellipse">
              <a:avLst/>
            </a:prstGeom>
            <a:solidFill>
              <a:srgbClr val="37939F"/>
            </a:solidFill>
            <a:ln w="12700">
              <a:noFill/>
            </a:ln>
            <a:effectLst>
              <a:glow rad="38100">
                <a:schemeClr val="bg1">
                  <a:alpha val="97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hlinkClick r:id="rId3" action="ppaction://hlinksldjump"/>
            </p:cNvPr>
            <p:cNvSpPr/>
            <p:nvPr/>
          </p:nvSpPr>
          <p:spPr>
            <a:xfrm>
              <a:off x="9341407" y="5427427"/>
              <a:ext cx="73152" cy="73152"/>
            </a:xfrm>
            <a:prstGeom prst="ellipse">
              <a:avLst/>
            </a:prstGeom>
            <a:solidFill>
              <a:srgbClr val="0081D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hlinkClick r:id="" action="ppaction://noaction"/>
            </p:cNvPr>
            <p:cNvSpPr/>
            <p:nvPr/>
          </p:nvSpPr>
          <p:spPr>
            <a:xfrm>
              <a:off x="9566961" y="5427427"/>
              <a:ext cx="73152" cy="73152"/>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hlinkClick r:id="" action="ppaction://noaction"/>
            </p:cNvPr>
            <p:cNvSpPr/>
            <p:nvPr/>
          </p:nvSpPr>
          <p:spPr>
            <a:xfrm>
              <a:off x="9454509" y="5427427"/>
              <a:ext cx="73152" cy="73152"/>
            </a:xfrm>
            <a:prstGeom prst="ellipse">
              <a:avLst/>
            </a:prstGeom>
            <a:solidFill>
              <a:srgbClr val="708B3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hlinkClick r:id="" action="ppaction://noaction"/>
            </p:cNvPr>
            <p:cNvSpPr/>
            <p:nvPr/>
          </p:nvSpPr>
          <p:spPr>
            <a:xfrm>
              <a:off x="9679413" y="5427427"/>
              <a:ext cx="73152" cy="73152"/>
            </a:xfrm>
            <a:prstGeom prst="ellipse">
              <a:avLst/>
            </a:prstGeom>
            <a:solidFill>
              <a:srgbClr val="6E27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hlinkClick r:id="rId3" action="ppaction://hlinksldjump"/>
            </p:cNvPr>
            <p:cNvSpPr/>
            <p:nvPr/>
          </p:nvSpPr>
          <p:spPr>
            <a:xfrm>
              <a:off x="9117583" y="5427427"/>
              <a:ext cx="73152" cy="73152"/>
            </a:xfrm>
            <a:prstGeom prst="ellipse">
              <a:avLst/>
            </a:prstGeom>
            <a:solidFill>
              <a:srgbClr val="014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67752922"/>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Welcome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bg1">
              <a:lumMod val="65000"/>
            </a:schemeClr>
          </a:solidFill>
          <a:prstDash val="solid"/>
          <a:headEnd type="stealth"/>
          <a:tailEnd type="stealth"/>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11696</TotalTime>
  <Words>153</Words>
  <Application>Microsoft Office PowerPoint</Application>
  <PresentationFormat>Custom</PresentationFormat>
  <Paragraphs>42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Welcome Slide</vt:lpstr>
      <vt:lpstr>AWS VPC</vt:lpstr>
      <vt:lpstr>VPC characteristics</vt:lpstr>
      <vt:lpstr>CIDR block</vt:lpstr>
      <vt:lpstr>IP addressing</vt:lpstr>
      <vt:lpstr>ROUTING </vt:lpstr>
      <vt:lpstr>PowerPoint Presentation</vt:lpstr>
      <vt:lpstr>VPC PEERING</vt:lpstr>
      <vt:lpstr>VPC benefits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Kundan</dc:creator>
  <cp:lastModifiedBy>Sonali Panda</cp:lastModifiedBy>
  <cp:revision>1337</cp:revision>
  <dcterms:created xsi:type="dcterms:W3CDTF">2006-08-16T00:00:00Z</dcterms:created>
  <dcterms:modified xsi:type="dcterms:W3CDTF">2017-11-22T09:27:40Z</dcterms:modified>
</cp:coreProperties>
</file>