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/>
    <p:restoredTop sz="96108"/>
  </p:normalViewPr>
  <p:slideViewPr>
    <p:cSldViewPr snapToGrid="0">
      <p:cViewPr varScale="1">
        <p:scale>
          <a:sx n="127" d="100"/>
          <a:sy n="127" d="100"/>
        </p:scale>
        <p:origin x="1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&amp; LABEL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BA547F-AB00-C0A7-3E49-C730FFA32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 (Natural Language Preprocessing)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6E944-FF9F-4045-51F4-6FA05CEC9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this model NLP is used for following reason:-</a:t>
            </a:r>
          </a:p>
          <a:p>
            <a:r>
              <a:rPr lang="en-US" dirty="0"/>
              <a:t>Text Data Collection and Cleaning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Stemming</a:t>
            </a:r>
          </a:p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B6C4D4-935C-C49D-933C-4AAC9A331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011680"/>
            <a:ext cx="4425696" cy="576304"/>
          </a:xfrm>
        </p:spPr>
        <p:txBody>
          <a:bodyPr/>
          <a:lstStyle/>
          <a:p>
            <a:r>
              <a:rPr lang="en-US" dirty="0"/>
              <a:t>LABEL PREPROCESSING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C9B7F8-7132-D5B9-57E4-76F2BE56DD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For NLP tasks like classification, sentiment analysis we need to process labels.</a:t>
            </a:r>
          </a:p>
          <a:p>
            <a:r>
              <a:rPr lang="en-US" dirty="0"/>
              <a:t>Count Vectorization helps in preprocessing the labels.</a:t>
            </a:r>
          </a:p>
          <a:p>
            <a:r>
              <a:rPr lang="en-US" dirty="0"/>
              <a:t>Count vectorization converts the text data into numerical data.</a:t>
            </a:r>
          </a:p>
        </p:txBody>
      </p:sp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Tokenization:- It helps in splitting the text into individual words or tokens.</a:t>
            </a:r>
          </a:p>
          <a:p>
            <a:r>
              <a:rPr lang="en-US" dirty="0"/>
              <a:t>Stop Word:- It helps in removing words which does not make any sense.</a:t>
            </a:r>
          </a:p>
          <a:p>
            <a:r>
              <a:rPr lang="en-US" dirty="0"/>
              <a:t>Stemming:-It helps in removing the prefixes and suffixes of a </a:t>
            </a:r>
            <a:r>
              <a:rPr lang="en-US" dirty="0" err="1"/>
              <a:t>word.for</a:t>
            </a: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; “Beautiful”--</a:t>
            </a:r>
            <a:r>
              <a:rPr lang="en-US" dirty="0">
                <a:sym typeface="Wingdings" pitchFamily="2" charset="2"/>
              </a:rPr>
              <a:t> “Beauty”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dirty="0"/>
              <a:t>Radiology using Image Recognition</a:t>
            </a:r>
          </a:p>
          <a:p>
            <a:pPr lvl="1"/>
            <a:r>
              <a:rPr lang="en-US" dirty="0"/>
              <a:t>AI-assisted documentation</a:t>
            </a:r>
          </a:p>
          <a:p>
            <a:pPr lvl="1"/>
            <a:r>
              <a:rPr lang="en-US" dirty="0"/>
              <a:t>Robotic surgery</a:t>
            </a:r>
          </a:p>
          <a:p>
            <a:pPr lvl="1"/>
            <a:r>
              <a:rPr lang="en-US" dirty="0"/>
              <a:t>Fraud detection in the healthcare industry</a:t>
            </a:r>
          </a:p>
          <a:p>
            <a:pPr lvl="1"/>
            <a:r>
              <a:rPr lang="en-US" dirty="0"/>
              <a:t>NLP systems can convert spoken or handwritten medical notes into structured electronic health records (EHRs)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4 models to test the data.</a:t>
            </a:r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r>
              <a:rPr lang="en-US" dirty="0"/>
              <a:t>After trying all the models Random forest gave the best Accuracy on the given data.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958468"/>
            <a:ext cx="7772400" cy="57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E4B8-2C0B-ED23-A325-9FCC7DB7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NLP &amp; Labels Preprocessing</a:t>
            </a:r>
          </a:p>
          <a:p>
            <a:r>
              <a:rPr lang="en-US" dirty="0"/>
              <a:t>Modelling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Limitations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3071" y="2544896"/>
            <a:ext cx="9486900" cy="2335576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VISUALIZATION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Britannic Bold" panose="020B0903060703020204" pitchFamily="34" charset="77"/>
              </a:rPr>
              <a:t>This bar plot is created  using Seaborn and Matplotlib to display the top 20 drugs with a 10/10 rating, showing the number of ratings each drug has received.</a:t>
            </a:r>
            <a:endParaRPr lang="en-US" sz="2400" dirty="0">
              <a:latin typeface="Britannic Bold" panose="020B0903060703020204" pitchFamily="34" charset="77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688" y="1725233"/>
            <a:ext cx="8301765" cy="4325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03442-F406-76AF-5566-2547042A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90" y="1314271"/>
            <a:ext cx="7772400" cy="52870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2985086" y="603862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77"/>
              </a:rPr>
              <a:t>This </a:t>
            </a:r>
            <a:r>
              <a:rPr lang="en-US" sz="2000" dirty="0" err="1">
                <a:latin typeface="Britannic Bold" panose="020B0903060703020204" pitchFamily="34" charset="77"/>
              </a:rPr>
              <a:t>barplot</a:t>
            </a:r>
            <a:r>
              <a:rPr lang="en-US" sz="2000" dirty="0">
                <a:latin typeface="Britannic Bold" panose="020B0903060703020204" pitchFamily="34" charset="77"/>
              </a:rPr>
              <a:t> shows the top 20 drugs with the 10/10 rating</a:t>
            </a:r>
          </a:p>
        </p:txBody>
      </p:sp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421</Words>
  <Application>Microsoft Macintosh PowerPoint</Application>
  <PresentationFormat>Widescreen</PresentationFormat>
  <Paragraphs>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Britannic Bold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This bar plot is created  using Seaborn and Matplotlib to display the top 20 drugs with a 10/10 rating, showing the number of ratings each drug has received.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NLP &amp; LABEL PREPROCESSING</vt:lpstr>
      <vt:lpstr>Explanation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sonali panigrahi</cp:lastModifiedBy>
  <cp:revision>5</cp:revision>
  <dcterms:created xsi:type="dcterms:W3CDTF">2023-08-24T08:19:05Z</dcterms:created>
  <dcterms:modified xsi:type="dcterms:W3CDTF">2023-08-25T08:00:15Z</dcterms:modified>
</cp:coreProperties>
</file>