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006DD-5900-6645-6F62-678B9FD8E791}" v="425" dt="2024-05-27T13:10:19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ani Sarikonda" userId="S::bhavani.sarikonda@brillio.com::539f0da0-03c1-4a02-bc8f-d5ba87376530" providerId="AD" clId="Web-{2ED006DD-5900-6645-6F62-678B9FD8E791}"/>
    <pc:docChg chg="modSld">
      <pc:chgData name="Bhavani Sarikonda" userId="S::bhavani.sarikonda@brillio.com::539f0da0-03c1-4a02-bc8f-d5ba87376530" providerId="AD" clId="Web-{2ED006DD-5900-6645-6F62-678B9FD8E791}" dt="2024-05-27T13:10:19.179" v="254" actId="20577"/>
      <pc:docMkLst>
        <pc:docMk/>
      </pc:docMkLst>
      <pc:sldChg chg="addSp delSp modSp">
        <pc:chgData name="Bhavani Sarikonda" userId="S::bhavani.sarikonda@brillio.com::539f0da0-03c1-4a02-bc8f-d5ba87376530" providerId="AD" clId="Web-{2ED006DD-5900-6645-6F62-678B9FD8E791}" dt="2024-05-27T13:10:19.179" v="254" actId="20577"/>
        <pc:sldMkLst>
          <pc:docMk/>
          <pc:sldMk cId="170219222" sldId="256"/>
        </pc:sldMkLst>
        <pc:spChg chg="mod">
          <ac:chgData name="Bhavani Sarikonda" userId="S::bhavani.sarikonda@brillio.com::539f0da0-03c1-4a02-bc8f-d5ba87376530" providerId="AD" clId="Web-{2ED006DD-5900-6645-6F62-678B9FD8E791}" dt="2024-05-27T12:53:35.363" v="24" actId="20577"/>
          <ac:spMkLst>
            <pc:docMk/>
            <pc:sldMk cId="170219222" sldId="256"/>
            <ac:spMk id="6" creationId="{FD18245E-1975-87F0-DAF4-110E5C3A1360}"/>
          </ac:spMkLst>
        </pc:spChg>
        <pc:spChg chg="mod">
          <ac:chgData name="Bhavani Sarikonda" userId="S::bhavani.sarikonda@brillio.com::539f0da0-03c1-4a02-bc8f-d5ba87376530" providerId="AD" clId="Web-{2ED006DD-5900-6645-6F62-678B9FD8E791}" dt="2024-05-27T13:09:44.224" v="229" actId="20577"/>
          <ac:spMkLst>
            <pc:docMk/>
            <pc:sldMk cId="170219222" sldId="256"/>
            <ac:spMk id="7" creationId="{313C871C-1DA4-0665-6E5C-603F978053D6}"/>
          </ac:spMkLst>
        </pc:spChg>
        <pc:spChg chg="mod">
          <ac:chgData name="Bhavani Sarikonda" userId="S::bhavani.sarikonda@brillio.com::539f0da0-03c1-4a02-bc8f-d5ba87376530" providerId="AD" clId="Web-{2ED006DD-5900-6645-6F62-678B9FD8E791}" dt="2024-05-27T13:10:19.179" v="254" actId="20577"/>
          <ac:spMkLst>
            <pc:docMk/>
            <pc:sldMk cId="170219222" sldId="256"/>
            <ac:spMk id="8" creationId="{B1DFC5D8-9989-09C8-7EE8-1EC6C8936662}"/>
          </ac:spMkLst>
        </pc:spChg>
        <pc:spChg chg="mod">
          <ac:chgData name="Bhavani Sarikonda" userId="S::bhavani.sarikonda@brillio.com::539f0da0-03c1-4a02-bc8f-d5ba87376530" providerId="AD" clId="Web-{2ED006DD-5900-6645-6F62-678B9FD8E791}" dt="2024-05-27T12:57:06.151" v="98" actId="20577"/>
          <ac:spMkLst>
            <pc:docMk/>
            <pc:sldMk cId="170219222" sldId="256"/>
            <ac:spMk id="12" creationId="{27A237A7-34E1-AC16-F5DC-EC46CE886178}"/>
          </ac:spMkLst>
        </pc:spChg>
        <pc:picChg chg="add mod">
          <ac:chgData name="Bhavani Sarikonda" userId="S::bhavani.sarikonda@brillio.com::539f0da0-03c1-4a02-bc8f-d5ba87376530" providerId="AD" clId="Web-{2ED006DD-5900-6645-6F62-678B9FD8E791}" dt="2024-05-27T12:56:22.509" v="32" actId="14100"/>
          <ac:picMkLst>
            <pc:docMk/>
            <pc:sldMk cId="170219222" sldId="256"/>
            <ac:picMk id="2" creationId="{505430EE-2E4E-67F8-0819-FA5BD5679440}"/>
          </ac:picMkLst>
        </pc:picChg>
        <pc:picChg chg="del">
          <ac:chgData name="Bhavani Sarikonda" userId="S::bhavani.sarikonda@brillio.com::539f0da0-03c1-4a02-bc8f-d5ba87376530" providerId="AD" clId="Web-{2ED006DD-5900-6645-6F62-678B9FD8E791}" dt="2024-05-27T12:56:08.540" v="28"/>
          <ac:picMkLst>
            <pc:docMk/>
            <pc:sldMk cId="170219222" sldId="256"/>
            <ac:picMk id="13" creationId="{B05A9E82-F6D6-F1B3-3317-C75FD2B93C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7A9F-64EA-843F-43B7-BDC21852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0C46-D612-669D-6EF8-AABAF5FF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D2A5-1AC1-F5ED-5191-8A0DEC1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8EEF-1626-F42A-FD47-FC47110B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A9D7-1276-E5A0-84EC-5163CC49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2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F606-8943-29A5-9093-95316077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162E-94B8-65E0-F6C5-4BFB361B7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EA30-9C41-EF01-2F60-E272F07F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CC62-CD9E-A22B-789B-F09E178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A22D-72EB-5EB7-1F2F-FBF8581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2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5950-19D8-E4F5-1BBD-A1E0D2E6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3F1C4-9569-ADBE-0153-CB33DDFBB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A8E5-6B54-4E4A-8791-69E6E0F4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1FE7-1173-627D-98F5-6BC8B738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8754-C4CF-F4B6-7CBE-4F5ADE55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3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8DFF-F347-568E-B14C-870686EE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00B2-7129-FD1E-219B-A60C6F3C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034C-B2D1-35AA-3F18-103A1409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EE5B-0EB0-87DE-ACE2-A6813E4B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6F98-5BA3-68CA-FE85-A6A6A76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A370-D05F-6C61-0841-5AA09CB7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C939-5B29-BE1C-0B15-80037DB8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17FA-1DB1-5024-99A0-5A2D0FF1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F02A-DDD4-F3F2-5CED-9AE8112A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AE67-42D3-EA3A-F094-15FAF5EE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D70-89CF-40F0-E287-6713FEC6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292F-6E2A-5332-97F6-3150089C4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7AEDE-EC5B-2119-B40B-D634C47E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6966-A9ED-AF76-C7E0-79B32B3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67EA-9F0E-1F62-EE05-B284EB69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28FE-2957-2638-C937-D118A6C3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2F4D-98D3-994C-C1F0-CFCAC7E8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35274-0A89-C562-7A01-EC6EE512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D3AF4-D812-46B2-7739-8398F8AF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BB4B0-2210-4E5E-AEAA-9D1139927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810D7-27CE-C6D7-0CE3-287A9C1D8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03277-2F6E-5BE8-43AB-9FA59F8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CDB5C-BBAF-82BB-A851-805D0126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8CBAE-3AEB-344D-714B-D0EEBF1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D493-0D74-C401-FA45-8DD123A9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960F1-121C-3CD7-0A02-7F314E73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4BB5C-AD6C-98E2-A7E9-8A4B509D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A505-5280-05A1-85F1-E00377F9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43BD0-10A0-C2F6-5F5C-99C69ED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51E7-669A-4F84-92F2-23BD0060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D9EE-90C0-8EE5-0CD5-3E2CBA1B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28A1-D8C6-25AE-4F53-13AAB6C1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417E-C1E2-8FD5-CE27-9A8AFEA5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2463-65F9-4146-745D-3871E4C7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D5F1A-1730-3BE0-52CD-B89B257D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B6E3-A56B-A09A-3A1A-ED4A03E9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31C08-09A3-7BE6-204C-9B3E0B52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2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E597-75B3-4230-0012-3E03F60C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B2FDE-F90C-03A6-8BAA-1319E8F3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09CE3-69E5-3D4D-43E7-AB0DA59B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D4965-3A6F-A503-CB7A-B93D24C5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AA4F6-0CC2-DE4C-4D18-4F120AFC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A5E5B-F1B8-BCD8-C508-48576E43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54D55-BACC-0314-B4D1-A0822A23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0776-F494-D296-F5DC-D577775F8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36FD-A8F9-2B60-B0EC-583A9AD8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8066-D7E1-E14B-AD08-7D3AD921C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5BE-2175-6167-7F7D-DA6704544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5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6E364-E0AF-8D15-0F5F-BDCADA331A62}"/>
              </a:ext>
            </a:extLst>
          </p:cNvPr>
          <p:cNvSpPr/>
          <p:nvPr/>
        </p:nvSpPr>
        <p:spPr>
          <a:xfrm>
            <a:off x="-79066" y="316570"/>
            <a:ext cx="3825595" cy="6302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EB89488-700C-B503-5A19-BE2D95AEA4B0}"/>
              </a:ext>
            </a:extLst>
          </p:cNvPr>
          <p:cNvSpPr txBox="1">
            <a:spLocks/>
          </p:cNvSpPr>
          <p:nvPr/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©2024 Brillio  |  </a:t>
            </a:r>
            <a:fld id="{F1FE5E21-FD07-B44E-90A3-0254BFCDB49A}" type="slidenum">
              <a:rPr smtClean="0"/>
              <a:pPr/>
              <a:t>1</a:t>
            </a:fld>
            <a:endParaRPr dirty="0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FD18245E-1975-87F0-DAF4-110E5C3A1360}"/>
              </a:ext>
            </a:extLst>
          </p:cNvPr>
          <p:cNvSpPr txBox="1">
            <a:spLocks/>
          </p:cNvSpPr>
          <p:nvPr/>
        </p:nvSpPr>
        <p:spPr>
          <a:xfrm>
            <a:off x="365760" y="124208"/>
            <a:ext cx="11460480" cy="4138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Apurva Lale, Assistant Project Manager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C871C-1DA4-0665-6E5C-603F978053D6}"/>
              </a:ext>
            </a:extLst>
          </p:cNvPr>
          <p:cNvSpPr txBox="1"/>
          <p:nvPr/>
        </p:nvSpPr>
        <p:spPr>
          <a:xfrm>
            <a:off x="322299" y="2287500"/>
            <a:ext cx="3360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Core Skill Sets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Scrum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i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Kanban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i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Agile Project Management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i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JIRA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i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Confluence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i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Salesforce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CMMI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kumimoji="0" lang="en-IN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FC5D8-9989-09C8-7EE8-1EC6C8936662}"/>
              </a:ext>
            </a:extLst>
          </p:cNvPr>
          <p:cNvSpPr txBox="1"/>
          <p:nvPr/>
        </p:nvSpPr>
        <p:spPr>
          <a:xfrm>
            <a:off x="4095370" y="759275"/>
            <a:ext cx="7544633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dirty="0">
                <a:cs typeface="Calibri"/>
              </a:rPr>
              <a:t>14 years of experience in IT field comprising of 8 years technical and 6 years of leading cross functional teams.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cs typeface="Calibri"/>
              </a:rPr>
              <a:t>Certified Scrum Master helping teams by resolving impediments and facilitating ceremonies. 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cs typeface="Calibri"/>
              </a:rPr>
              <a:t>Experience in JIRA, Service Now and Confluence to track the progress and maintain transparency.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cs typeface="Calibri"/>
              </a:rPr>
              <a:t>Agile Project Manager with experience in managing projects from initiation to closure.</a:t>
            </a:r>
            <a:endParaRPr lang="en-IN" sz="1100" b="0" i="0" u="none" strike="noStrike" dirty="0">
              <a:effectLst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 sz="1200" b="0" i="0" u="none" strike="noStrike" dirty="0">
              <a:effectLst/>
              <a:latin typeface="Calibri"/>
              <a:cs typeface="Calibri"/>
            </a:endParaRPr>
          </a:p>
          <a:p>
            <a:pPr lvl="1"/>
            <a:endParaRPr lang="en-US" sz="12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dirty="0">
              <a:cs typeface="Calibri" panose="020F0502020204030204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dirty="0">
              <a:cs typeface="Calibri" panose="020F0502020204030204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dirty="0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C7844-400C-68B1-EB06-10185CC8519A}"/>
              </a:ext>
            </a:extLst>
          </p:cNvPr>
          <p:cNvSpPr txBox="1"/>
          <p:nvPr/>
        </p:nvSpPr>
        <p:spPr>
          <a:xfrm>
            <a:off x="4050138" y="1697781"/>
            <a:ext cx="7544631" cy="49705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Project Experience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/>
              <a:t>Leaf Home: Integrations with Other Systems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Managing resources and capacity 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Facilitating scrum ceremonies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Tracking progress by utilizing project management software like JIRA, Service Now, Confluence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Managing project risks, issues, and dependencies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Delivering weekly status reports highlighting key project metrics 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/>
              <a:t>Emerald : Application Support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Managing resources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Scrum process improvements along with scrum artifacts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CMMI documentation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Managing project, Risk/Issues/Dependency Management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1100" b="1" dirty="0"/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/>
              <a:t>Zscaler: Salesforce Sales, Service, CPQ clouds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Managing resources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Facilitation of scrum ceremonies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Scrum process improvements along with scrum artifacts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CMMI documentation</a:t>
            </a:r>
          </a:p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Managing project, Risk/Issues/Dependency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71336-82A4-2B9C-9331-70B35D8EEFFE}"/>
              </a:ext>
            </a:extLst>
          </p:cNvPr>
          <p:cNvSpPr txBox="1"/>
          <p:nvPr/>
        </p:nvSpPr>
        <p:spPr>
          <a:xfrm>
            <a:off x="316944" y="3859849"/>
            <a:ext cx="3429585" cy="11926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IN" sz="1100" b="1" dirty="0">
                <a:solidFill>
                  <a:srgbClr val="00B050"/>
                </a:solidFill>
              </a:rPr>
              <a:t>Certifications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Salesforce Certified Administrator </a:t>
            </a:r>
            <a:endParaRPr lang="en-IN" sz="1100" dirty="0">
              <a:effectLst/>
              <a:ea typeface="Times New Roman" panose="02020603050405020304" pitchFamily="18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Certified Scrum Master</a:t>
            </a:r>
            <a:endParaRPr lang="en-IN" sz="1100" dirty="0">
              <a:effectLst/>
              <a:ea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effectLst/>
                <a:ea typeface="Times New Roman" panose="02020603050405020304" pitchFamily="18" charset="0"/>
              </a:rPr>
              <a:t>SAFe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5.0 Certified Scrum Master</a:t>
            </a:r>
            <a:endParaRPr lang="en-IN" sz="1100" i="1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IN" sz="1100" i="1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C8963F-7E72-5FEC-3680-84CD04D0F0CF}"/>
              </a:ext>
            </a:extLst>
          </p:cNvPr>
          <p:cNvCxnSpPr/>
          <p:nvPr/>
        </p:nvCxnSpPr>
        <p:spPr>
          <a:xfrm>
            <a:off x="3823589" y="585626"/>
            <a:ext cx="0" cy="57644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A237A7-34E1-AC16-F5DC-EC46CE886178}"/>
              </a:ext>
            </a:extLst>
          </p:cNvPr>
          <p:cNvSpPr txBox="1"/>
          <p:nvPr/>
        </p:nvSpPr>
        <p:spPr>
          <a:xfrm>
            <a:off x="1577082" y="1093151"/>
            <a:ext cx="2218263" cy="4835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b="1" dirty="0">
                <a:cs typeface="Calibri"/>
              </a:rPr>
              <a:t>Apurva.lale@brillio.com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sz="1100" b="1" dirty="0">
              <a:solidFill>
                <a:srgbClr val="201646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ECEA8-F3D2-9016-F79C-E5223CA43D8F}"/>
              </a:ext>
            </a:extLst>
          </p:cNvPr>
          <p:cNvSpPr txBox="1"/>
          <p:nvPr/>
        </p:nvSpPr>
        <p:spPr>
          <a:xfrm>
            <a:off x="316944" y="4952360"/>
            <a:ext cx="3317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1100" b="1" dirty="0">
                <a:solidFill>
                  <a:srgbClr val="00B050"/>
                </a:solidFill>
              </a:rPr>
              <a:t>Recent Roles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Scrum Master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Project Manager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6198F1-A64F-A31E-5835-1A5632AD605D}"/>
              </a:ext>
            </a:extLst>
          </p:cNvPr>
          <p:cNvSpPr txBox="1"/>
          <p:nvPr/>
        </p:nvSpPr>
        <p:spPr>
          <a:xfrm>
            <a:off x="277821" y="5740219"/>
            <a:ext cx="7544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Key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908A3-B98B-82E8-90F2-F0CFC0708D7C}"/>
              </a:ext>
            </a:extLst>
          </p:cNvPr>
          <p:cNvSpPr txBox="1"/>
          <p:nvPr/>
        </p:nvSpPr>
        <p:spPr>
          <a:xfrm>
            <a:off x="316944" y="5964219"/>
            <a:ext cx="3124762" cy="430887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Zscaler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Emerald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LeafHome</a:t>
            </a:r>
            <a:r>
              <a:rPr lang="en-US" sz="1100" dirty="0"/>
              <a:t>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13" name="Picture 12" descr="A person smiling in front of a brick wall&#10;&#10;Description automatically generated">
            <a:extLst>
              <a:ext uri="{FF2B5EF4-FFF2-40B4-BE49-F238E27FC236}">
                <a16:creationId xmlns:a16="http://schemas.microsoft.com/office/drawing/2014/main" id="{11021DCB-CAE1-E2D2-3107-F23F3471D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1" y="665621"/>
            <a:ext cx="1225687" cy="13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219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Swarup Sharma</dc:creator>
  <cp:lastModifiedBy>Apurva Lale</cp:lastModifiedBy>
  <cp:revision>94</cp:revision>
  <dcterms:created xsi:type="dcterms:W3CDTF">2024-05-24T15:59:20Z</dcterms:created>
  <dcterms:modified xsi:type="dcterms:W3CDTF">2024-05-27T14:37:12Z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etDate">
    <vt:lpwstr>2024-05-24T16:00:00Z</vt:lpwstr>
  </property>
  <property fmtid="{D5CDD505-2E9C-101B-9397-08002B2CF9AE}" pid="4" name="MSIP_Label_2ae551e3-0043-40f0-9a67-12d995049d50_Method">
    <vt:lpwstr>Standard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SiteId">
    <vt:lpwstr>97984c2b-a229-4609-8185-ae84947bc3fc</vt:lpwstr>
  </property>
  <property fmtid="{D5CDD505-2E9C-101B-9397-08002B2CF9AE}" pid="7" name="MSIP_Label_2ae551e3-0043-40f0-9a67-12d995049d50_ActionId">
    <vt:lpwstr>128f4206-8a5b-49b7-b42a-f09e2c7564ac</vt:lpwstr>
  </property>
  <property fmtid="{D5CDD505-2E9C-101B-9397-08002B2CF9AE}" pid="8" name="MSIP_Label_2ae551e3-0043-40f0-9a67-12d995049d50_ContentBits">
    <vt:lpwstr>0</vt:lpwstr>
  </property>
</Properties>
</file>