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BE9D05-851E-EED0-6D3B-C8A970F304B9}" v="10" dt="2024-05-27T12:56:03.363"/>
    <p1510:client id="{6BCBC734-A6F2-43B1-9BB2-1EE032F9C706}" v="4185" dt="2024-05-27T12:00:05.762"/>
    <p1510:client id="{FE78B5E9-5CC2-32C7-C55A-EF9E0FD3B8E6}" v="357" dt="2024-05-27T12:34:29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tesh Kumar" userId="S::gitesh.kumar@brillio.com::638dcfa4-6b66-4b75-907d-e00ea06a4d0a" providerId="AD" clId="Web-{FE78B5E9-5CC2-32C7-C55A-EF9E0FD3B8E6}"/>
    <pc:docChg chg="modSld">
      <pc:chgData name="Gitesh Kumar" userId="S::gitesh.kumar@brillio.com::638dcfa4-6b66-4b75-907d-e00ea06a4d0a" providerId="AD" clId="Web-{FE78B5E9-5CC2-32C7-C55A-EF9E0FD3B8E6}" dt="2024-05-27T12:34:25.557" v="170" actId="20577"/>
      <pc:docMkLst>
        <pc:docMk/>
      </pc:docMkLst>
      <pc:sldChg chg="modSp">
        <pc:chgData name="Gitesh Kumar" userId="S::gitesh.kumar@brillio.com::638dcfa4-6b66-4b75-907d-e00ea06a4d0a" providerId="AD" clId="Web-{FE78B5E9-5CC2-32C7-C55A-EF9E0FD3B8E6}" dt="2024-05-27T12:34:25.557" v="170" actId="20577"/>
        <pc:sldMkLst>
          <pc:docMk/>
          <pc:sldMk cId="170219222" sldId="256"/>
        </pc:sldMkLst>
        <pc:spChg chg="mod">
          <ac:chgData name="Gitesh Kumar" userId="S::gitesh.kumar@brillio.com::638dcfa4-6b66-4b75-907d-e00ea06a4d0a" providerId="AD" clId="Web-{FE78B5E9-5CC2-32C7-C55A-EF9E0FD3B8E6}" dt="2024-05-27T12:02:07.351" v="0" actId="20577"/>
          <ac:spMkLst>
            <pc:docMk/>
            <pc:sldMk cId="170219222" sldId="256"/>
            <ac:spMk id="6" creationId="{FD18245E-1975-87F0-DAF4-110E5C3A1360}"/>
          </ac:spMkLst>
        </pc:spChg>
        <pc:spChg chg="mod">
          <ac:chgData name="Gitesh Kumar" userId="S::gitesh.kumar@brillio.com::638dcfa4-6b66-4b75-907d-e00ea06a4d0a" providerId="AD" clId="Web-{FE78B5E9-5CC2-32C7-C55A-EF9E0FD3B8E6}" dt="2024-05-27T12:09:10.655" v="30" actId="20577"/>
          <ac:spMkLst>
            <pc:docMk/>
            <pc:sldMk cId="170219222" sldId="256"/>
            <ac:spMk id="7" creationId="{313C871C-1DA4-0665-6E5C-603F978053D6}"/>
          </ac:spMkLst>
        </pc:spChg>
        <pc:spChg chg="mod">
          <ac:chgData name="Gitesh Kumar" userId="S::gitesh.kumar@brillio.com::638dcfa4-6b66-4b75-907d-e00ea06a4d0a" providerId="AD" clId="Web-{FE78B5E9-5CC2-32C7-C55A-EF9E0FD3B8E6}" dt="2024-05-27T12:14:02.363" v="107" actId="20577"/>
          <ac:spMkLst>
            <pc:docMk/>
            <pc:sldMk cId="170219222" sldId="256"/>
            <ac:spMk id="8" creationId="{B1DFC5D8-9989-09C8-7EE8-1EC6C8936662}"/>
          </ac:spMkLst>
        </pc:spChg>
        <pc:spChg chg="mod">
          <ac:chgData name="Gitesh Kumar" userId="S::gitesh.kumar@brillio.com::638dcfa4-6b66-4b75-907d-e00ea06a4d0a" providerId="AD" clId="Web-{FE78B5E9-5CC2-32C7-C55A-EF9E0FD3B8E6}" dt="2024-05-27T12:26:28.798" v="161" actId="20577"/>
          <ac:spMkLst>
            <pc:docMk/>
            <pc:sldMk cId="170219222" sldId="256"/>
            <ac:spMk id="9" creationId="{3E7C7844-400C-68B1-EB06-10185CC8519A}"/>
          </ac:spMkLst>
        </pc:spChg>
        <pc:spChg chg="mod">
          <ac:chgData name="Gitesh Kumar" userId="S::gitesh.kumar@brillio.com::638dcfa4-6b66-4b75-907d-e00ea06a4d0a" providerId="AD" clId="Web-{FE78B5E9-5CC2-32C7-C55A-EF9E0FD3B8E6}" dt="2024-05-27T12:34:25.557" v="170" actId="20577"/>
          <ac:spMkLst>
            <pc:docMk/>
            <pc:sldMk cId="170219222" sldId="256"/>
            <ac:spMk id="10" creationId="{D5971336-82A4-2B9C-9331-70B35D8EEFFE}"/>
          </ac:spMkLst>
        </pc:spChg>
        <pc:spChg chg="mod">
          <ac:chgData name="Gitesh Kumar" userId="S::gitesh.kumar@brillio.com::638dcfa4-6b66-4b75-907d-e00ea06a4d0a" providerId="AD" clId="Web-{FE78B5E9-5CC2-32C7-C55A-EF9E0FD3B8E6}" dt="2024-05-27T12:12:26.049" v="95" actId="20577"/>
          <ac:spMkLst>
            <pc:docMk/>
            <pc:sldMk cId="170219222" sldId="256"/>
            <ac:spMk id="12" creationId="{27A237A7-34E1-AC16-F5DC-EC46CE886178}"/>
          </ac:spMkLst>
        </pc:spChg>
        <pc:spChg chg="mod">
          <ac:chgData name="Gitesh Kumar" userId="S::gitesh.kumar@brillio.com::638dcfa4-6b66-4b75-907d-e00ea06a4d0a" providerId="AD" clId="Web-{FE78B5E9-5CC2-32C7-C55A-EF9E0FD3B8E6}" dt="2024-05-27T12:09:23.061" v="33" actId="14100"/>
          <ac:spMkLst>
            <pc:docMk/>
            <pc:sldMk cId="170219222" sldId="256"/>
            <ac:spMk id="14" creationId="{A48ECEA8-F3D2-9016-F79C-E5223CA43D8F}"/>
          </ac:spMkLst>
        </pc:spChg>
      </pc:sldChg>
    </pc:docChg>
  </pc:docChgLst>
  <pc:docChgLst>
    <pc:chgData name="Gitesh Kumar" userId="S::gitesh.kumar@brillio.com::638dcfa4-6b66-4b75-907d-e00ea06a4d0a" providerId="AD" clId="Web-{6BCBC734-A6F2-43B1-9BB2-1EE032F9C706}"/>
    <pc:docChg chg="delSld modSld">
      <pc:chgData name="Gitesh Kumar" userId="S::gitesh.kumar@brillio.com::638dcfa4-6b66-4b75-907d-e00ea06a4d0a" providerId="AD" clId="Web-{6BCBC734-A6F2-43B1-9BB2-1EE032F9C706}" dt="2024-05-27T12:00:01.965" v="2201" actId="20577"/>
      <pc:docMkLst>
        <pc:docMk/>
      </pc:docMkLst>
      <pc:sldChg chg="addSp delSp modSp">
        <pc:chgData name="Gitesh Kumar" userId="S::gitesh.kumar@brillio.com::638dcfa4-6b66-4b75-907d-e00ea06a4d0a" providerId="AD" clId="Web-{6BCBC734-A6F2-43B1-9BB2-1EE032F9C706}" dt="2024-05-27T12:00:01.965" v="2201" actId="20577"/>
        <pc:sldMkLst>
          <pc:docMk/>
          <pc:sldMk cId="170219222" sldId="256"/>
        </pc:sldMkLst>
        <pc:spChg chg="mod">
          <ac:chgData name="Gitesh Kumar" userId="S::gitesh.kumar@brillio.com::638dcfa4-6b66-4b75-907d-e00ea06a4d0a" providerId="AD" clId="Web-{6BCBC734-A6F2-43B1-9BB2-1EE032F9C706}" dt="2024-05-27T11:17:58" v="938"/>
          <ac:spMkLst>
            <pc:docMk/>
            <pc:sldMk cId="170219222" sldId="256"/>
            <ac:spMk id="4" creationId="{93E6E364-E0AF-8D15-0F5F-BDCADA331A62}"/>
          </ac:spMkLst>
        </pc:spChg>
        <pc:spChg chg="mod">
          <ac:chgData name="Gitesh Kumar" userId="S::gitesh.kumar@brillio.com::638dcfa4-6b66-4b75-907d-e00ea06a4d0a" providerId="AD" clId="Web-{6BCBC734-A6F2-43B1-9BB2-1EE032F9C706}" dt="2024-05-27T10:50:49.123" v="127" actId="20577"/>
          <ac:spMkLst>
            <pc:docMk/>
            <pc:sldMk cId="170219222" sldId="256"/>
            <ac:spMk id="6" creationId="{FD18245E-1975-87F0-DAF4-110E5C3A1360}"/>
          </ac:spMkLst>
        </pc:spChg>
        <pc:spChg chg="mod">
          <ac:chgData name="Gitesh Kumar" userId="S::gitesh.kumar@brillio.com::638dcfa4-6b66-4b75-907d-e00ea06a4d0a" providerId="AD" clId="Web-{6BCBC734-A6F2-43B1-9BB2-1EE032F9C706}" dt="2024-05-27T11:59:39.886" v="2197" actId="20577"/>
          <ac:spMkLst>
            <pc:docMk/>
            <pc:sldMk cId="170219222" sldId="256"/>
            <ac:spMk id="7" creationId="{313C871C-1DA4-0665-6E5C-603F978053D6}"/>
          </ac:spMkLst>
        </pc:spChg>
        <pc:spChg chg="mod">
          <ac:chgData name="Gitesh Kumar" userId="S::gitesh.kumar@brillio.com::638dcfa4-6b66-4b75-907d-e00ea06a4d0a" providerId="AD" clId="Web-{6BCBC734-A6F2-43B1-9BB2-1EE032F9C706}" dt="2024-05-27T11:58:56.995" v="2189" actId="20577"/>
          <ac:spMkLst>
            <pc:docMk/>
            <pc:sldMk cId="170219222" sldId="256"/>
            <ac:spMk id="8" creationId="{B1DFC5D8-9989-09C8-7EE8-1EC6C8936662}"/>
          </ac:spMkLst>
        </pc:spChg>
        <pc:spChg chg="mod">
          <ac:chgData name="Gitesh Kumar" userId="S::gitesh.kumar@brillio.com::638dcfa4-6b66-4b75-907d-e00ea06a4d0a" providerId="AD" clId="Web-{6BCBC734-A6F2-43B1-9BB2-1EE032F9C706}" dt="2024-05-27T12:00:01.965" v="2201" actId="20577"/>
          <ac:spMkLst>
            <pc:docMk/>
            <pc:sldMk cId="170219222" sldId="256"/>
            <ac:spMk id="9" creationId="{3E7C7844-400C-68B1-EB06-10185CC8519A}"/>
          </ac:spMkLst>
        </pc:spChg>
        <pc:spChg chg="mod">
          <ac:chgData name="Gitesh Kumar" userId="S::gitesh.kumar@brillio.com::638dcfa4-6b66-4b75-907d-e00ea06a4d0a" providerId="AD" clId="Web-{6BCBC734-A6F2-43B1-9BB2-1EE032F9C706}" dt="2024-05-27T11:59:15.620" v="2192" actId="20577"/>
          <ac:spMkLst>
            <pc:docMk/>
            <pc:sldMk cId="170219222" sldId="256"/>
            <ac:spMk id="10" creationId="{D5971336-82A4-2B9C-9331-70B35D8EEFFE}"/>
          </ac:spMkLst>
        </pc:spChg>
        <pc:spChg chg="mod">
          <ac:chgData name="Gitesh Kumar" userId="S::gitesh.kumar@brillio.com::638dcfa4-6b66-4b75-907d-e00ea06a4d0a" providerId="AD" clId="Web-{6BCBC734-A6F2-43B1-9BB2-1EE032F9C706}" dt="2024-05-27T10:49:50.418" v="95" actId="20577"/>
          <ac:spMkLst>
            <pc:docMk/>
            <pc:sldMk cId="170219222" sldId="256"/>
            <ac:spMk id="12" creationId="{27A237A7-34E1-AC16-F5DC-EC46CE886178}"/>
          </ac:spMkLst>
        </pc:spChg>
        <pc:spChg chg="mod">
          <ac:chgData name="Gitesh Kumar" userId="S::gitesh.kumar@brillio.com::638dcfa4-6b66-4b75-907d-e00ea06a4d0a" providerId="AD" clId="Web-{6BCBC734-A6F2-43B1-9BB2-1EE032F9C706}" dt="2024-05-27T11:59:33.105" v="2196" actId="20577"/>
          <ac:spMkLst>
            <pc:docMk/>
            <pc:sldMk cId="170219222" sldId="256"/>
            <ac:spMk id="14" creationId="{A48ECEA8-F3D2-9016-F79C-E5223CA43D8F}"/>
          </ac:spMkLst>
        </pc:spChg>
        <pc:spChg chg="del">
          <ac:chgData name="Gitesh Kumar" userId="S::gitesh.kumar@brillio.com::638dcfa4-6b66-4b75-907d-e00ea06a4d0a" providerId="AD" clId="Web-{6BCBC734-A6F2-43B1-9BB2-1EE032F9C706}" dt="2024-05-27T11:15:19.104" v="911"/>
          <ac:spMkLst>
            <pc:docMk/>
            <pc:sldMk cId="170219222" sldId="256"/>
            <ac:spMk id="15" creationId="{BC6198F1-A64F-A31E-5835-1A5632AD605D}"/>
          </ac:spMkLst>
        </pc:spChg>
        <pc:spChg chg="del mod">
          <ac:chgData name="Gitesh Kumar" userId="S::gitesh.kumar@brillio.com::638dcfa4-6b66-4b75-907d-e00ea06a4d0a" providerId="AD" clId="Web-{6BCBC734-A6F2-43B1-9BB2-1EE032F9C706}" dt="2024-05-27T11:15:16.011" v="910"/>
          <ac:spMkLst>
            <pc:docMk/>
            <pc:sldMk cId="170219222" sldId="256"/>
            <ac:spMk id="16" creationId="{993908A3-B98B-82E8-90F2-F0CFC0708D7C}"/>
          </ac:spMkLst>
        </pc:spChg>
        <pc:spChg chg="add del mod ord">
          <ac:chgData name="Gitesh Kumar" userId="S::gitesh.kumar@brillio.com::638dcfa4-6b66-4b75-907d-e00ea06a4d0a" providerId="AD" clId="Web-{6BCBC734-A6F2-43B1-9BB2-1EE032F9C706}" dt="2024-05-27T11:11:40.426" v="843"/>
          <ac:spMkLst>
            <pc:docMk/>
            <pc:sldMk cId="170219222" sldId="256"/>
            <ac:spMk id="18" creationId="{EC138237-704B-EBA3-89E8-92C111176306}"/>
          </ac:spMkLst>
        </pc:spChg>
        <pc:spChg chg="add mod">
          <ac:chgData name="Gitesh Kumar" userId="S::gitesh.kumar@brillio.com::638dcfa4-6b66-4b75-907d-e00ea06a4d0a" providerId="AD" clId="Web-{6BCBC734-A6F2-43B1-9BB2-1EE032F9C706}" dt="2024-05-27T11:59:22.136" v="2194" actId="20577"/>
          <ac:spMkLst>
            <pc:docMk/>
            <pc:sldMk cId="170219222" sldId="256"/>
            <ac:spMk id="19" creationId="{B4928B15-B488-564C-CEDC-E53E75ECE7D7}"/>
          </ac:spMkLst>
        </pc:spChg>
        <pc:spChg chg="add del mod">
          <ac:chgData name="Gitesh Kumar" userId="S::gitesh.kumar@brillio.com::638dcfa4-6b66-4b75-907d-e00ea06a4d0a" providerId="AD" clId="Web-{6BCBC734-A6F2-43B1-9BB2-1EE032F9C706}" dt="2024-05-27T11:22:10.960" v="1002"/>
          <ac:spMkLst>
            <pc:docMk/>
            <pc:sldMk cId="170219222" sldId="256"/>
            <ac:spMk id="20" creationId="{993908A3-B98B-82E8-90F2-F0CFC0708D7C}"/>
          </ac:spMkLst>
        </pc:spChg>
        <pc:spChg chg="add del">
          <ac:chgData name="Gitesh Kumar" userId="S::gitesh.kumar@brillio.com::638dcfa4-6b66-4b75-907d-e00ea06a4d0a" providerId="AD" clId="Web-{6BCBC734-A6F2-43B1-9BB2-1EE032F9C706}" dt="2024-05-27T11:21:12.302" v="990"/>
          <ac:spMkLst>
            <pc:docMk/>
            <pc:sldMk cId="170219222" sldId="256"/>
            <ac:spMk id="21" creationId="{993908A3-B98B-82E8-90F2-F0CFC0708D7C}"/>
          </ac:spMkLst>
        </pc:spChg>
        <pc:picChg chg="add del mod">
          <ac:chgData name="Gitesh Kumar" userId="S::gitesh.kumar@brillio.com::638dcfa4-6b66-4b75-907d-e00ea06a4d0a" providerId="AD" clId="Web-{6BCBC734-A6F2-43B1-9BB2-1EE032F9C706}" dt="2024-05-27T10:39:43.494" v="1"/>
          <ac:picMkLst>
            <pc:docMk/>
            <pc:sldMk cId="170219222" sldId="256"/>
            <ac:picMk id="2" creationId="{AE3F58E5-C25D-938F-E24C-34F31DFB3977}"/>
          </ac:picMkLst>
        </pc:picChg>
        <pc:picChg chg="add mod modCrop">
          <ac:chgData name="Gitesh Kumar" userId="S::gitesh.kumar@brillio.com::638dcfa4-6b66-4b75-907d-e00ea06a4d0a" providerId="AD" clId="Web-{6BCBC734-A6F2-43B1-9BB2-1EE032F9C706}" dt="2024-05-27T10:48:32.478" v="47" actId="1076"/>
          <ac:picMkLst>
            <pc:docMk/>
            <pc:sldMk cId="170219222" sldId="256"/>
            <ac:picMk id="3" creationId="{C6D75C08-FE55-2FE7-D73B-A3BBB2A390BF}"/>
          </ac:picMkLst>
        </pc:picChg>
        <pc:picChg chg="add del">
          <ac:chgData name="Gitesh Kumar" userId="S::gitesh.kumar@brillio.com::638dcfa4-6b66-4b75-907d-e00ea06a4d0a" providerId="AD" clId="Web-{6BCBC734-A6F2-43B1-9BB2-1EE032F9C706}" dt="2024-05-27T10:48:27.822" v="46"/>
          <ac:picMkLst>
            <pc:docMk/>
            <pc:sldMk cId="170219222" sldId="256"/>
            <ac:picMk id="13" creationId="{B05A9E82-F6D6-F1B3-3317-C75FD2B93CB5}"/>
          </ac:picMkLst>
        </pc:picChg>
        <pc:picChg chg="add del mod">
          <ac:chgData name="Gitesh Kumar" userId="S::gitesh.kumar@brillio.com::638dcfa4-6b66-4b75-907d-e00ea06a4d0a" providerId="AD" clId="Web-{6BCBC734-A6F2-43B1-9BB2-1EE032F9C706}" dt="2024-05-27T10:42:39.890" v="15"/>
          <ac:picMkLst>
            <pc:docMk/>
            <pc:sldMk cId="170219222" sldId="256"/>
            <ac:picMk id="17" creationId="{F8E3F2D8-1B68-BB8A-DE20-DE129CA0E836}"/>
          </ac:picMkLst>
        </pc:picChg>
      </pc:sldChg>
      <pc:sldChg chg="del">
        <pc:chgData name="Gitesh Kumar" userId="S::gitesh.kumar@brillio.com::638dcfa4-6b66-4b75-907d-e00ea06a4d0a" providerId="AD" clId="Web-{6BCBC734-A6F2-43B1-9BB2-1EE032F9C706}" dt="2024-05-27T11:54:58.909" v="2043"/>
        <pc:sldMkLst>
          <pc:docMk/>
          <pc:sldMk cId="1768423040" sldId="257"/>
        </pc:sldMkLst>
      </pc:sldChg>
    </pc:docChg>
  </pc:docChgLst>
  <pc:docChgLst>
    <pc:chgData name="Gitesh Kumar" userId="S::gitesh.kumar@brillio.com::638dcfa4-6b66-4b75-907d-e00ea06a4d0a" providerId="AD" clId="Web-{5CBE9D05-851E-EED0-6D3B-C8A970F304B9}"/>
    <pc:docChg chg="modSld">
      <pc:chgData name="Gitesh Kumar" userId="S::gitesh.kumar@brillio.com::638dcfa4-6b66-4b75-907d-e00ea06a4d0a" providerId="AD" clId="Web-{5CBE9D05-851E-EED0-6D3B-C8A970F304B9}" dt="2024-05-27T12:56:03.363" v="4" actId="20577"/>
      <pc:docMkLst>
        <pc:docMk/>
      </pc:docMkLst>
      <pc:sldChg chg="modSp">
        <pc:chgData name="Gitesh Kumar" userId="S::gitesh.kumar@brillio.com::638dcfa4-6b66-4b75-907d-e00ea06a4d0a" providerId="AD" clId="Web-{5CBE9D05-851E-EED0-6D3B-C8A970F304B9}" dt="2024-05-27T12:56:03.363" v="4" actId="20577"/>
        <pc:sldMkLst>
          <pc:docMk/>
          <pc:sldMk cId="170219222" sldId="256"/>
        </pc:sldMkLst>
        <pc:spChg chg="mod">
          <ac:chgData name="Gitesh Kumar" userId="S::gitesh.kumar@brillio.com::638dcfa4-6b66-4b75-907d-e00ea06a4d0a" providerId="AD" clId="Web-{5CBE9D05-851E-EED0-6D3B-C8A970F304B9}" dt="2024-05-27T12:56:03.363" v="4" actId="20577"/>
          <ac:spMkLst>
            <pc:docMk/>
            <pc:sldMk cId="170219222" sldId="256"/>
            <ac:spMk id="9" creationId="{3E7C7844-400C-68B1-EB06-10185CC851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7A9F-64EA-843F-43B7-BDC218526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90C46-D612-669D-6EF8-AABAF5FF6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9D2A5-1AC1-F5ED-5191-8A0DEC1F3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68EEF-1626-F42A-FD47-FC47110B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A9D7-1276-E5A0-84EC-5163CC49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2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606-8943-29A5-9093-95316077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162E-94B8-65E0-F6C5-4BFB361B7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2EA30-9C41-EF01-2F60-E272F07F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CC62-CD9E-A22B-789B-F09E1782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A22D-72EB-5EB7-1F2F-FBF85813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2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65950-19D8-E4F5-1BBD-A1E0D2E6A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3F1C4-9569-ADBE-0153-CB33DDFBB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A8E5-6B54-4E4A-8791-69E6E0F4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FE7-1173-627D-98F5-6BC8B738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8754-C4CF-F4B6-7CBE-4F5ADE55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3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8DFF-F347-568E-B14C-870686EE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200B2-7129-FD1E-219B-A60C6F3CC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B034C-B2D1-35AA-3F18-103A1409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0EE5B-0EB0-87DE-ACE2-A6813E4B1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6F98-5BA3-68CA-FE85-A6A6A763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8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A370-D05F-6C61-0841-5AA09CB7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EC939-5B29-BE1C-0B15-80037DB8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917FA-1DB1-5024-99A0-5A2D0FF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AF02A-DDD4-F3F2-5CED-9AE8112A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AE67-42D3-EA3A-F094-15FAF5E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5D70-89CF-40F0-E287-6713FEC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292F-6E2A-5332-97F6-3150089C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AEDE-EC5B-2119-B40B-D634C47E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6966-A9ED-AF76-C7E0-79B32B38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867EA-9F0E-1F62-EE05-B284EB69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28FE-2957-2638-C937-D118A6C3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7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2F4D-98D3-994C-C1F0-CFCAC7E82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35274-0A89-C562-7A01-EC6EE5129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D3AF4-D812-46B2-7739-8398F8AF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BB4B0-2210-4E5E-AEAA-9D113992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A810D7-27CE-C6D7-0CE3-287A9C1D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3277-2F6E-5BE8-43AB-9FA59F8C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CDB5C-BBAF-82BB-A851-805D0126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8CBAE-3AEB-344D-714B-D0EEBF1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1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D493-0D74-C401-FA45-8DD123A9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960F1-121C-3CD7-0A02-7F314E73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4BB5C-AD6C-98E2-A7E9-8A4B509D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7A505-5280-05A1-85F1-E00377F9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97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43BD0-10A0-C2F6-5F5C-99C69ED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C51E7-669A-4F84-92F2-23BD0060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7D9EE-90C0-8EE5-0CD5-3E2CBA1B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3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28A1-D8C6-25AE-4F53-13AAB6C1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417E-C1E2-8FD5-CE27-9A8AFEA59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2463-65F9-4146-745D-3871E4C71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D5F1A-1730-3BE0-52CD-B89B257D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BB6E3-A56B-A09A-3A1A-ED4A03E9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1C08-09A3-7BE6-204C-9B3E0B52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22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E597-75B3-4230-0012-3E03F60CB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B2FDE-F90C-03A6-8BAA-1319E8F36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09CE3-69E5-3D4D-43E7-AB0DA59B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D4965-3A6F-A503-CB7A-B93D24C5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AA4F6-0CC2-DE4C-4D18-4F120AFC1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5E5B-F1B8-BCD8-C508-48576E43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B54D55-BACC-0314-B4D1-A0822A23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50776-F494-D296-F5DC-D577775F8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F36FD-A8F9-2B60-B0EC-583A9AD83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4FA5C-4F85-445E-83E7-8DA0BF6626EF}" type="datetimeFigureOut">
              <a:rPr lang="en-IN" smtClean="0"/>
              <a:t>27-05-2024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8066-D7E1-E14B-AD08-7D3AD921C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5BE-2175-6167-7F7D-DA6704544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6CBA-971C-4685-94A4-D40BF8FB74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45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6E364-E0AF-8D15-0F5F-BDCADA331A62}"/>
              </a:ext>
            </a:extLst>
          </p:cNvPr>
          <p:cNvSpPr/>
          <p:nvPr/>
        </p:nvSpPr>
        <p:spPr>
          <a:xfrm>
            <a:off x="0" y="555462"/>
            <a:ext cx="3825595" cy="6302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7EB89488-700C-B503-5A19-BE2D95AEA4B0}"/>
              </a:ext>
            </a:extLst>
          </p:cNvPr>
          <p:cNvSpPr txBox="1">
            <a:spLocks/>
          </p:cNvSpPr>
          <p:nvPr/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r" defTabSz="914400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©2024 Brillio  |  </a:t>
            </a:r>
            <a:fld id="{F1FE5E21-FD07-B44E-90A3-0254BFCDB49A}" type="slidenum">
              <a:rPr smtClean="0"/>
              <a:pPr/>
              <a:t>1</a:t>
            </a:fld>
            <a:endParaRPr/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FD18245E-1975-87F0-DAF4-110E5C3A1360}"/>
              </a:ext>
            </a:extLst>
          </p:cNvPr>
          <p:cNvSpPr txBox="1">
            <a:spLocks/>
          </p:cNvSpPr>
          <p:nvPr/>
        </p:nvSpPr>
        <p:spPr>
          <a:xfrm>
            <a:off x="365760" y="124208"/>
            <a:ext cx="11460480" cy="41380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sz="2400">
                <a:solidFill>
                  <a:srgbClr val="201646"/>
                </a:solidFill>
                <a:latin typeface="Arial"/>
                <a:cs typeface="Arial"/>
              </a:rPr>
              <a:t>Gitesh Kumar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, </a:t>
            </a:r>
            <a:r>
              <a:rPr lang="en-US" sz="2400">
                <a:solidFill>
                  <a:srgbClr val="201646"/>
                </a:solidFill>
                <a:latin typeface="Arial"/>
                <a:cs typeface="Arial"/>
              </a:rPr>
              <a:t>Development and DevOps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201646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(Salesforce</a:t>
            </a:r>
            <a:r>
              <a:rPr lang="en-US" sz="2400">
                <a:solidFill>
                  <a:srgbClr val="201646"/>
                </a:solidFill>
                <a:latin typeface="Arial"/>
                <a:cs typeface="Arial"/>
              </a:rPr>
              <a:t>, Copado, Flosum)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C871C-1DA4-0665-6E5C-603F978053D6}"/>
              </a:ext>
            </a:extLst>
          </p:cNvPr>
          <p:cNvSpPr txBox="1"/>
          <p:nvPr/>
        </p:nvSpPr>
        <p:spPr>
          <a:xfrm>
            <a:off x="339815" y="2199915"/>
            <a:ext cx="3299394" cy="24468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Core Skill Sets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>
              <a:defRPr/>
            </a:pPr>
            <a:endParaRPr lang="en-IN" sz="1100">
              <a:solidFill>
                <a:schemeClr val="accent1">
                  <a:lumMod val="50000"/>
                </a:schemeClr>
              </a:solidFill>
              <a:ea typeface="Calibri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10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</a:rPr>
              <a:t>Extensive experience in building and managing  scalable releases, ensuring timely production releases.</a:t>
            </a:r>
            <a:endParaRPr lang="en-IN" sz="1100">
              <a:solidFill>
                <a:schemeClr val="accent1">
                  <a:lumMod val="50000"/>
                </a:schemeClr>
              </a:solidFill>
              <a:ea typeface="Calibri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100">
                <a:solidFill>
                  <a:schemeClr val="accent1">
                    <a:lumMod val="50000"/>
                  </a:schemeClr>
                </a:solidFill>
                <a:latin typeface="Calibri"/>
                <a:ea typeface="Calibri" panose="020F0502020204030204"/>
                <a:cs typeface="Calibri"/>
              </a:rPr>
              <a:t>Proficient in the comp</a:t>
            </a:r>
            <a:r>
              <a:rPr lang="en-IN" sz="1100">
                <a:solidFill>
                  <a:schemeClr val="accent1">
                    <a:lumMod val="50000"/>
                  </a:schemeClr>
                </a:solidFill>
                <a:latin typeface="Arial"/>
                <a:ea typeface="Calibri" panose="020F0502020204030204"/>
                <a:cs typeface="Arial"/>
              </a:rPr>
              <a:t>lete lifecycle of CRM applications, including analysis, design, development, customization, and implementation</a:t>
            </a:r>
            <a:endParaRPr lang="en-IN" sz="1100">
              <a:solidFill>
                <a:schemeClr val="accent1">
                  <a:lumMod val="50000"/>
                </a:schemeClr>
              </a:solidFill>
              <a:latin typeface="Calibri"/>
              <a:ea typeface="Calibri" panose="020F0502020204030204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IN" sz="1100">
                <a:solidFill>
                  <a:schemeClr val="accent1">
                    <a:lumMod val="50000"/>
                  </a:schemeClr>
                </a:solidFill>
                <a:ea typeface="Calibri" panose="020F0502020204030204"/>
                <a:cs typeface="Calibri" panose="020F0502020204030204"/>
              </a:rPr>
              <a:t>Experience in working across various Salesforce DevOps tools covering Copado, Flosum, CircleCI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IN" sz="1100">
              <a:solidFill>
                <a:schemeClr val="accent1">
                  <a:lumMod val="50000"/>
                </a:schemeClr>
              </a:solidFill>
              <a:ea typeface="Calibri"/>
              <a:cs typeface="Arial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endParaRPr lang="en-IN" sz="1100">
              <a:solidFill>
                <a:schemeClr val="accent1">
                  <a:lumMod val="50000"/>
                </a:schemeClr>
              </a:solidFill>
              <a:ea typeface="Calibri"/>
              <a:cs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IN" sz="9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LnTx/>
              <a:uFillTx/>
              <a:ea typeface="Calibri"/>
              <a:cs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FC5D8-9989-09C8-7EE8-1EC6C8936662}"/>
              </a:ext>
            </a:extLst>
          </p:cNvPr>
          <p:cNvSpPr txBox="1"/>
          <p:nvPr/>
        </p:nvSpPr>
        <p:spPr>
          <a:xfrm>
            <a:off x="3816225" y="722404"/>
            <a:ext cx="7553391" cy="1708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 b="1">
                <a:solidFill>
                  <a:srgbClr val="00B050"/>
                </a:solidFill>
              </a:rPr>
              <a:t>Professional Summary </a:t>
            </a:r>
            <a:endParaRPr lang="en-US" sz="1200" b="1">
              <a:solidFill>
                <a:srgbClr val="00B050"/>
              </a:solidFill>
              <a:ea typeface="Calibri"/>
              <a:cs typeface="Calibri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>
                <a:latin typeface="Calibri"/>
                <a:ea typeface="Calibri"/>
                <a:cs typeface="Arial"/>
              </a:rPr>
              <a:t>Seasoned Salesforce DevOps Leader with more than 4.8 years of industry experience</a:t>
            </a:r>
            <a:endParaRPr lang="en-IN" sz="1200">
              <a:latin typeface="Calibri"/>
              <a:ea typeface="Calibri"/>
              <a:cs typeface="Calibri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>
                <a:ea typeface="Calibri"/>
                <a:cs typeface="Calibri"/>
              </a:rPr>
              <a:t>Proficient in Salesforce Development, encompassing Apex, Lightning Web Components and Salesforce integrations.</a:t>
            </a:r>
            <a:endParaRPr lang="en-IN" sz="12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>
                <a:latin typeface="Calibri" panose="020F0502020204030204"/>
                <a:ea typeface="Calibri" panose="020F0502020204030204"/>
                <a:cs typeface="Calibri" panose="020F0502020204030204"/>
              </a:rPr>
              <a:t>Extensive Experience with DevOps practices, particularly using Copado and Flosum for continuous Integration, deployment and release management.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>
                <a:latin typeface="Calibri" panose="020F0502020204030204"/>
                <a:ea typeface="Calibri" panose="020F0502020204030204"/>
                <a:cs typeface="Calibri" panose="020F0502020204030204"/>
              </a:rPr>
              <a:t>Skilled in version control systems such as Git and continuous integration tools</a:t>
            </a:r>
            <a:endParaRPr lang="en-IN" sz="1200" b="0" i="0" u="none" strike="noStrike">
              <a:effectLst/>
              <a:latin typeface="Calibri"/>
              <a:ea typeface="Calibri"/>
              <a:cs typeface="Calibri"/>
            </a:endParaRP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1200">
                <a:latin typeface="Calibri"/>
                <a:ea typeface="Calibri"/>
                <a:cs typeface="Calibri"/>
              </a:rPr>
              <a:t>Proficient in Google SQL and adept at designing and implementing Looker Studio dashboards to facilitate data visualization and analysis</a:t>
            </a:r>
            <a:endParaRPr lang="en-IN" sz="1200" b="0" i="0" u="none" strike="noStrike">
              <a:effectLst/>
              <a:latin typeface="Calibri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C7844-400C-68B1-EB06-10185CC8519A}"/>
              </a:ext>
            </a:extLst>
          </p:cNvPr>
          <p:cNvSpPr txBox="1"/>
          <p:nvPr/>
        </p:nvSpPr>
        <p:spPr>
          <a:xfrm>
            <a:off x="3823589" y="2628897"/>
            <a:ext cx="7544631" cy="44781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 b="1">
                <a:solidFill>
                  <a:srgbClr val="00B050"/>
                </a:solidFill>
              </a:rPr>
              <a:t>Project Experience</a:t>
            </a:r>
            <a:endParaRPr lang="en-IN" sz="1200" b="1">
              <a:solidFill>
                <a:srgbClr val="00B050"/>
              </a:solidFill>
              <a:ea typeface="Calibri"/>
              <a:cs typeface="Calibri"/>
            </a:endParaRPr>
          </a:p>
          <a:p>
            <a:endParaRPr lang="en-IN" sz="1200" b="1">
              <a:ea typeface="Calibri"/>
              <a:cs typeface="Calibri"/>
            </a:endParaRPr>
          </a:p>
          <a:p>
            <a:r>
              <a:rPr lang="en-IN" sz="1200" b="1">
                <a:ea typeface="Calibri"/>
                <a:cs typeface="Calibri"/>
              </a:rPr>
              <a:t>Google LLC: </a:t>
            </a:r>
            <a:r>
              <a:rPr lang="en-IN" sz="1200" b="1" err="1">
                <a:ea typeface="Calibri"/>
                <a:cs typeface="Calibri"/>
              </a:rPr>
              <a:t>Flosum</a:t>
            </a:r>
            <a:r>
              <a:rPr lang="en-IN" sz="1200" b="1">
                <a:ea typeface="Calibri"/>
                <a:cs typeface="Calibri"/>
              </a:rPr>
              <a:t> Implementation and migration </a:t>
            </a:r>
          </a:p>
          <a:p>
            <a:pPr marL="171450" indent="-171450">
              <a:buFont typeface="Arial"/>
              <a:buChar char="•"/>
            </a:pPr>
            <a:r>
              <a:rPr lang="en-IN" sz="1200">
                <a:latin typeface="Calibri"/>
                <a:ea typeface="Calibri"/>
                <a:cs typeface="Arial"/>
              </a:rPr>
              <a:t>Enhanced </a:t>
            </a:r>
            <a:r>
              <a:rPr lang="en-IN" sz="1200" err="1">
                <a:latin typeface="Calibri"/>
                <a:ea typeface="Calibri"/>
                <a:cs typeface="Arial"/>
              </a:rPr>
              <a:t>Flosum</a:t>
            </a:r>
            <a:r>
              <a:rPr lang="en-IN" sz="1200">
                <a:latin typeface="Calibri"/>
                <a:ea typeface="Calibri"/>
                <a:cs typeface="Arial"/>
              </a:rPr>
              <a:t> tool to comply with Google Security Standards and its capabilities.</a:t>
            </a:r>
            <a:endParaRPr lang="en-US" sz="12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IN" sz="1200">
                <a:latin typeface="Calibri"/>
                <a:ea typeface="Calibri"/>
                <a:cs typeface="Arial"/>
              </a:rPr>
              <a:t>Key responsibilities involve formulating a collaborative strategy among multiple organizations. This includes integrating PMD code checks and implementing continuous monitoring practices, ensuring adherence to Google security standards and onboarding new projects.</a:t>
            </a:r>
          </a:p>
          <a:p>
            <a:pPr marL="171450" indent="-171450">
              <a:buFont typeface="Arial"/>
              <a:buChar char="•"/>
            </a:pPr>
            <a:r>
              <a:rPr lang="en-IN" sz="1200">
                <a:latin typeface="Calibri"/>
                <a:ea typeface="Calibri"/>
                <a:cs typeface="Arial"/>
              </a:rPr>
              <a:t>Over 30+ production organizations at Google currently utilize the solution.</a:t>
            </a:r>
            <a:endParaRPr lang="en-IN" sz="1200">
              <a:latin typeface="Calibri"/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IN" sz="1200">
                <a:latin typeface="Calibri"/>
                <a:ea typeface="Calibri"/>
                <a:cs typeface="Arial"/>
              </a:rPr>
              <a:t>To analyse data from multiple production organizations, we have created reports outside the Salesforce system using Looker Studio and google proprietary tools.</a:t>
            </a:r>
            <a:endParaRPr lang="en-IN">
              <a:latin typeface="Calibri"/>
              <a:ea typeface="Calibri" panose="020F0502020204030204"/>
              <a:cs typeface="Calibri" panose="020F0502020204030204"/>
            </a:endParaRPr>
          </a:p>
          <a:p>
            <a:endParaRPr lang="en-IN" sz="1100" b="1">
              <a:ea typeface="Calibri"/>
              <a:cs typeface="Calibri"/>
            </a:endParaRPr>
          </a:p>
          <a:p>
            <a:r>
              <a:rPr lang="en-IN" sz="1100" b="1">
                <a:ea typeface="Calibri"/>
                <a:cs typeface="Calibri"/>
              </a:rPr>
              <a:t>Google LLC:  Consulting and Implementation service related to Salesforce DevOps on Copado</a:t>
            </a:r>
            <a:endParaRPr lang="en-IN"/>
          </a:p>
          <a:p>
            <a:pPr marL="171450" indent="-171450">
              <a:buFont typeface="Arial"/>
              <a:buChar char="•"/>
            </a:pPr>
            <a:r>
              <a:rPr lang="en-IN" sz="1100">
                <a:ea typeface="+mn-lt"/>
                <a:cs typeface="+mn-lt"/>
              </a:rPr>
              <a:t>Building and maintaining DevOps process in 100+ Salesforce orgs using Copado.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IN" sz="1100">
                <a:ea typeface="+mn-lt"/>
                <a:cs typeface="+mn-lt"/>
              </a:rPr>
              <a:t>We were responsible for Streamlining the DevOps process by automation, building pipelines, performing development of quality checks, deployments, managing releases and monitoring orgs.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IN" sz="1100">
                <a:ea typeface="+mn-lt"/>
                <a:cs typeface="+mn-lt"/>
              </a:rPr>
              <a:t>Strategically planning on how to increase the efficiency and productivity of the system.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IN" sz="1100">
                <a:ea typeface="+mn-lt"/>
                <a:cs typeface="+mn-lt"/>
              </a:rPr>
              <a:t>Reduced risk and downtime of the system.</a:t>
            </a:r>
            <a:endParaRPr lang="en-IN">
              <a:ea typeface="Calibri" panose="020F0502020204030204"/>
              <a:cs typeface="Calibri" panose="020F0502020204030204"/>
            </a:endParaRPr>
          </a:p>
          <a:p>
            <a:endParaRPr lang="en-IN" sz="1100" b="1">
              <a:ea typeface="Calibri"/>
              <a:cs typeface="Calibri"/>
            </a:endParaRPr>
          </a:p>
          <a:p>
            <a:r>
              <a:rPr lang="en-IN" sz="1200" b="1">
                <a:ea typeface="Calibri"/>
                <a:cs typeface="Calibri"/>
              </a:rPr>
              <a:t>Irythm Technologies: Salesforce Classic to lightning migration</a:t>
            </a:r>
          </a:p>
          <a:p>
            <a:pPr marL="171450" indent="-171450">
              <a:buFont typeface="Arial"/>
              <a:buChar char="•"/>
            </a:pPr>
            <a:r>
              <a:rPr lang="en-IN" sz="1200">
                <a:ea typeface="+mn-lt"/>
                <a:cs typeface="+mn-lt"/>
              </a:rPr>
              <a:t>We helped iRhythm, upgrading to latest version of Salesforce with new capabilities and by designing a new lightning UI, automating and streamlining their day-to-day processes using lift and shift mechanism.</a:t>
            </a:r>
            <a:endParaRPr lang="en-IN" sz="12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IN" sz="1200">
                <a:ea typeface="+mn-lt"/>
                <a:cs typeface="+mn-lt"/>
              </a:rPr>
              <a:t>Developing and deploying new features and solutions to address their business requirements.</a:t>
            </a:r>
            <a:endParaRPr lang="en-IN" sz="12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IN" sz="1200">
                <a:ea typeface="+mn-lt"/>
                <a:cs typeface="+mn-lt"/>
              </a:rPr>
              <a:t>UI Processing time improved by 40% and Overall efficiency by 43%.</a:t>
            </a:r>
            <a:endParaRPr lang="en-IN" sz="1200">
              <a:ea typeface="Calibri" panose="020F0502020204030204"/>
              <a:cs typeface="Calibri" panose="020F0502020204030204"/>
            </a:endParaRPr>
          </a:p>
          <a:p>
            <a:pPr eaLnBrk="0" fontAlgn="base" hangingPunct="0">
              <a:spcBef>
                <a:spcPts val="600"/>
              </a:spcBef>
              <a:spcAft>
                <a:spcPct val="0"/>
              </a:spcAft>
            </a:pPr>
            <a:endParaRPr lang="en-US" sz="1200" b="1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71336-82A4-2B9C-9331-70B35D8EEFFE}"/>
              </a:ext>
            </a:extLst>
          </p:cNvPr>
          <p:cNvSpPr txBox="1"/>
          <p:nvPr/>
        </p:nvSpPr>
        <p:spPr>
          <a:xfrm>
            <a:off x="333164" y="4132116"/>
            <a:ext cx="3302777" cy="16158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>
                <a:solidFill>
                  <a:srgbClr val="00B050"/>
                </a:solidFill>
              </a:rPr>
              <a:t>Certifications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ea typeface="+mn-lt"/>
                <a:cs typeface="+mn-lt"/>
              </a:rPr>
              <a:t>Salesforce Certified Development Lifecycle and Deployment Architect</a:t>
            </a:r>
            <a:endParaRPr lang="en-IN" sz="110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solidFill>
                  <a:prstClr val="black"/>
                </a:solidFill>
                <a:ea typeface="+mn-lt"/>
                <a:cs typeface="+mn-lt"/>
              </a:rPr>
              <a:t>Salesforce Certified Developer</a:t>
            </a:r>
            <a:endParaRPr lang="en-IN" sz="110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solidFill>
                  <a:prstClr val="black"/>
                </a:solidFill>
                <a:ea typeface="+mn-lt"/>
                <a:cs typeface="+mn-lt"/>
              </a:rPr>
              <a:t>Salesforce Certified App Builder</a:t>
            </a:r>
            <a:endParaRPr lang="en-IN" sz="110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solidFill>
                  <a:prstClr val="black"/>
                </a:solidFill>
                <a:ea typeface="+mn-lt"/>
                <a:cs typeface="+mn-lt"/>
              </a:rPr>
              <a:t>Salesforce Certified Administrator</a:t>
            </a:r>
            <a:endParaRPr lang="en-IN" sz="110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solidFill>
                  <a:prstClr val="black"/>
                </a:solidFill>
                <a:ea typeface="+mn-lt"/>
                <a:cs typeface="+mn-lt"/>
              </a:rPr>
              <a:t>Copado Certified Consultant </a:t>
            </a:r>
            <a:endParaRPr lang="en-IN" sz="110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IN" sz="1100">
                <a:solidFill>
                  <a:prstClr val="black"/>
                </a:solidFill>
                <a:ea typeface="+mn-lt"/>
                <a:cs typeface="+mn-lt"/>
              </a:rPr>
              <a:t>Flosum Expert Certified</a:t>
            </a:r>
            <a:endParaRPr lang="en-IN" sz="110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IN" sz="1100" i="1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C8963F-7E72-5FEC-3680-84CD04D0F0CF}"/>
              </a:ext>
            </a:extLst>
          </p:cNvPr>
          <p:cNvCxnSpPr/>
          <p:nvPr/>
        </p:nvCxnSpPr>
        <p:spPr>
          <a:xfrm>
            <a:off x="3823589" y="585626"/>
            <a:ext cx="0" cy="5764427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A237A7-34E1-AC16-F5DC-EC46CE886178}"/>
              </a:ext>
            </a:extLst>
          </p:cNvPr>
          <p:cNvSpPr txBox="1"/>
          <p:nvPr/>
        </p:nvSpPr>
        <p:spPr>
          <a:xfrm>
            <a:off x="1577082" y="1093151"/>
            <a:ext cx="2218263" cy="1104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ts val="1600"/>
              </a:lnSpc>
              <a:spcBef>
                <a:spcPts val="0"/>
              </a:spcBef>
            </a:pPr>
            <a:r>
              <a:rPr lang="en-US" sz="1100" b="1"/>
              <a:t>gitesh.kumar@brillio.com</a:t>
            </a:r>
          </a:p>
          <a:p>
            <a:pPr>
              <a:lnSpc>
                <a:spcPts val="1600"/>
              </a:lnSpc>
            </a:pPr>
            <a:r>
              <a:rPr lang="en-US" sz="1100" b="1">
                <a:solidFill>
                  <a:srgbClr val="201646"/>
                </a:solidFill>
                <a:latin typeface="Arial"/>
                <a:ea typeface="+mj-ea"/>
                <a:cs typeface="Arial"/>
              </a:rPr>
              <a:t>Bangalore India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sz="1100" b="1">
              <a:solidFill>
                <a:srgbClr val="201646"/>
              </a:solidFill>
              <a:latin typeface="Arial"/>
              <a:ea typeface="+mj-ea"/>
              <a:cs typeface="Arial"/>
            </a:endParaRPr>
          </a:p>
          <a:p>
            <a:pPr>
              <a:lnSpc>
                <a:spcPts val="1600"/>
              </a:lnSpc>
            </a:pPr>
            <a:r>
              <a:rPr lang="en-US" sz="1100" b="1"/>
              <a:t>Industry Experience: </a:t>
            </a:r>
          </a:p>
          <a:p>
            <a:pPr>
              <a:lnSpc>
                <a:spcPts val="1600"/>
              </a:lnSpc>
            </a:pPr>
            <a:r>
              <a:rPr lang="en-US" sz="1100">
                <a:ea typeface="Calibri"/>
                <a:cs typeface="Calibri"/>
              </a:rPr>
              <a:t>Development, DevOps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CEA8-F3D2-9016-F79C-E5223CA43D8F}"/>
              </a:ext>
            </a:extLst>
          </p:cNvPr>
          <p:cNvSpPr txBox="1"/>
          <p:nvPr/>
        </p:nvSpPr>
        <p:spPr>
          <a:xfrm>
            <a:off x="342099" y="5593542"/>
            <a:ext cx="3290965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IN" sz="1100" b="1">
                <a:solidFill>
                  <a:srgbClr val="00B050"/>
                </a:solidFill>
              </a:rPr>
              <a:t>Recent Roles</a:t>
            </a:r>
            <a:endParaRPr kumimoji="0" lang="en-IN" sz="11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171450" indent="-171450">
              <a:buFont typeface="Arial"/>
              <a:buChar char="•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cs typeface="Arial"/>
              </a:rPr>
              <a:t>Salesforce DevOps Lead</a:t>
            </a:r>
            <a:endParaRPr lang="en-US" sz="1100">
              <a:solidFill>
                <a:schemeClr val="bg2">
                  <a:lumMod val="10000"/>
                </a:schemeClr>
              </a:solidFill>
              <a:ea typeface="Calibri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bg2">
                    <a:lumMod val="10000"/>
                  </a:schemeClr>
                </a:solidFill>
                <a:cs typeface="Arial"/>
              </a:rPr>
              <a:t>Salesforce Developer</a:t>
            </a:r>
            <a:endParaRPr lang="en-US" sz="1100">
              <a:solidFill>
                <a:schemeClr val="bg2">
                  <a:lumMod val="10000"/>
                </a:schemeClr>
              </a:solidFill>
              <a:ea typeface="Calibri"/>
              <a:cs typeface="Arial"/>
            </a:endParaRPr>
          </a:p>
        </p:txBody>
      </p:sp>
      <p:pic>
        <p:nvPicPr>
          <p:cNvPr id="3" name="Picture 2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C6D75C08-FE55-2FE7-D73B-A3BBB2A390B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t="-5488" r="-709" b="2645"/>
          <a:stretch/>
        </p:blipFill>
        <p:spPr>
          <a:xfrm>
            <a:off x="200606" y="716529"/>
            <a:ext cx="1372702" cy="1342122"/>
          </a:xfrm>
          <a:prstGeom prst="ellipse">
            <a:avLst/>
          </a:prstGeom>
          <a:ln>
            <a:solidFill>
              <a:srgbClr val="92D05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928B15-B488-564C-CEDC-E53E75ECE7D7}"/>
              </a:ext>
            </a:extLst>
          </p:cNvPr>
          <p:cNvSpPr txBox="1"/>
          <p:nvPr/>
        </p:nvSpPr>
        <p:spPr>
          <a:xfrm>
            <a:off x="362605" y="6217530"/>
            <a:ext cx="3049754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100" b="1">
                <a:solidFill>
                  <a:srgbClr val="00B050"/>
                </a:solidFill>
              </a:rPr>
              <a:t>Key Clients</a:t>
            </a:r>
            <a:r>
              <a:rPr lang="en-US" sz="1100">
                <a:ea typeface="Calibri"/>
                <a:cs typeface="Calibri"/>
              </a:rPr>
              <a:t>​</a:t>
            </a:r>
          </a:p>
          <a:p>
            <a:pPr marL="171450" indent="-171450">
              <a:buFont typeface="Arial,Sans-Serif"/>
              <a:buChar char="•"/>
            </a:pPr>
            <a:r>
              <a:rPr lang="en-US" sz="1000">
                <a:ea typeface="Calibri"/>
                <a:cs typeface="Calibri"/>
              </a:rPr>
              <a:t>Google</a:t>
            </a:r>
          </a:p>
          <a:p>
            <a:pPr marL="171450" indent="-171450">
              <a:buFont typeface="Arial,Sans-Serif"/>
              <a:buChar char="•"/>
            </a:pPr>
            <a:r>
              <a:rPr lang="en-US" sz="1000">
                <a:ea typeface="Calibri"/>
                <a:cs typeface="Calibri"/>
              </a:rPr>
              <a:t>IRhythm</a:t>
            </a:r>
            <a:endParaRPr lang="en-US"/>
          </a:p>
          <a:p>
            <a:pPr marL="171450" indent="-171450">
              <a:buFont typeface="Arial"/>
              <a:buChar char="•"/>
            </a:pPr>
            <a:endParaRPr lang="en-US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21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Swarup Sharma</dc:creator>
  <cp:revision>1</cp:revision>
  <dcterms:created xsi:type="dcterms:W3CDTF">2024-05-24T15:59:20Z</dcterms:created>
  <dcterms:modified xsi:type="dcterms:W3CDTF">2024-05-27T12:56:19Z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etDate">
    <vt:lpwstr>2024-05-24T16:00:00Z</vt:lpwstr>
  </property>
  <property fmtid="{D5CDD505-2E9C-101B-9397-08002B2CF9AE}" pid="4" name="MSIP_Label_2ae551e3-0043-40f0-9a67-12d995049d50_Method">
    <vt:lpwstr>Standard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SiteId">
    <vt:lpwstr>97984c2b-a229-4609-8185-ae84947bc3fc</vt:lpwstr>
  </property>
  <property fmtid="{D5CDD505-2E9C-101B-9397-08002B2CF9AE}" pid="7" name="MSIP_Label_2ae551e3-0043-40f0-9a67-12d995049d50_ActionId">
    <vt:lpwstr>128f4206-8a5b-49b7-b42a-f09e2c7564ac</vt:lpwstr>
  </property>
  <property fmtid="{D5CDD505-2E9C-101B-9397-08002B2CF9AE}" pid="8" name="MSIP_Label_2ae551e3-0043-40f0-9a67-12d995049d50_ContentBits">
    <vt:lpwstr>0</vt:lpwstr>
  </property>
</Properties>
</file>