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006DD-5900-6645-6F62-678B9FD8E791}" v="838" dt="2024-05-27T13:32:49.053"/>
    <p1510:client id="{AB166F58-6ECF-C7AE-44AA-0B5ADF4DDFE3}" v="16" dt="2024-05-27T13:36:12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i Sarikonda" userId="S::bhavani.sarikonda@brillio.com::539f0da0-03c1-4a02-bc8f-d5ba87376530" providerId="AD" clId="Web-{AB166F58-6ECF-C7AE-44AA-0B5ADF4DDFE3}"/>
    <pc:docChg chg="modSld">
      <pc:chgData name="Bhavani Sarikonda" userId="S::bhavani.sarikonda@brillio.com::539f0da0-03c1-4a02-bc8f-d5ba87376530" providerId="AD" clId="Web-{AB166F58-6ECF-C7AE-44AA-0B5ADF4DDFE3}" dt="2024-05-27T13:36:12.240" v="14" actId="20577"/>
      <pc:docMkLst>
        <pc:docMk/>
      </pc:docMkLst>
      <pc:sldChg chg="modSp">
        <pc:chgData name="Bhavani Sarikonda" userId="S::bhavani.sarikonda@brillio.com::539f0da0-03c1-4a02-bc8f-d5ba87376530" providerId="AD" clId="Web-{AB166F58-6ECF-C7AE-44AA-0B5ADF4DDFE3}" dt="2024-05-27T13:36:12.240" v="14" actId="20577"/>
        <pc:sldMkLst>
          <pc:docMk/>
          <pc:sldMk cId="170219222" sldId="256"/>
        </pc:sldMkLst>
        <pc:spChg chg="mod">
          <ac:chgData name="Bhavani Sarikonda" userId="S::bhavani.sarikonda@brillio.com::539f0da0-03c1-4a02-bc8f-d5ba87376530" providerId="AD" clId="Web-{AB166F58-6ECF-C7AE-44AA-0B5ADF4DDFE3}" dt="2024-05-27T13:36:12.240" v="14" actId="20577"/>
          <ac:spMkLst>
            <pc:docMk/>
            <pc:sldMk cId="170219222" sldId="256"/>
            <ac:spMk id="6" creationId="{FD18245E-1975-87F0-DAF4-110E5C3A1360}"/>
          </ac:spMkLst>
        </pc:spChg>
      </pc:sldChg>
    </pc:docChg>
  </pc:docChgLst>
  <pc:docChgLst>
    <pc:chgData name="Bhavani Sarikonda" userId="S::bhavani.sarikonda@brillio.com::539f0da0-03c1-4a02-bc8f-d5ba87376530" providerId="AD" clId="Web-{2ED006DD-5900-6645-6F62-678B9FD8E791}"/>
    <pc:docChg chg="modSld">
      <pc:chgData name="Bhavani Sarikonda" userId="S::bhavani.sarikonda@brillio.com::539f0da0-03c1-4a02-bc8f-d5ba87376530" providerId="AD" clId="Web-{2ED006DD-5900-6645-6F62-678B9FD8E791}" dt="2024-05-27T13:32:49.053" v="482" actId="14100"/>
      <pc:docMkLst>
        <pc:docMk/>
      </pc:docMkLst>
      <pc:sldChg chg="addSp delSp modSp">
        <pc:chgData name="Bhavani Sarikonda" userId="S::bhavani.sarikonda@brillio.com::539f0da0-03c1-4a02-bc8f-d5ba87376530" providerId="AD" clId="Web-{2ED006DD-5900-6645-6F62-678B9FD8E791}" dt="2024-05-27T13:32:49.053" v="482" actId="14100"/>
        <pc:sldMkLst>
          <pc:docMk/>
          <pc:sldMk cId="170219222" sldId="256"/>
        </pc:sldMkLst>
        <pc:spChg chg="mod">
          <ac:chgData name="Bhavani Sarikonda" userId="S::bhavani.sarikonda@brillio.com::539f0da0-03c1-4a02-bc8f-d5ba87376530" providerId="AD" clId="Web-{2ED006DD-5900-6645-6F62-678B9FD8E791}" dt="2024-05-27T12:53:35.363" v="24" actId="20577"/>
          <ac:spMkLst>
            <pc:docMk/>
            <pc:sldMk cId="170219222" sldId="256"/>
            <ac:spMk id="6" creationId="{FD18245E-1975-87F0-DAF4-110E5C3A1360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18:10.976" v="286" actId="20577"/>
          <ac:spMkLst>
            <pc:docMk/>
            <pc:sldMk cId="170219222" sldId="256"/>
            <ac:spMk id="7" creationId="{313C871C-1DA4-0665-6E5C-603F978053D6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10:19.179" v="254" actId="20577"/>
          <ac:spMkLst>
            <pc:docMk/>
            <pc:sldMk cId="170219222" sldId="256"/>
            <ac:spMk id="8" creationId="{B1DFC5D8-9989-09C8-7EE8-1EC6C8936662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32:08.521" v="468" actId="20577"/>
          <ac:spMkLst>
            <pc:docMk/>
            <pc:sldMk cId="170219222" sldId="256"/>
            <ac:spMk id="9" creationId="{3E7C7844-400C-68B1-EB06-10185CC8519A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17:51.913" v="281" actId="20577"/>
          <ac:spMkLst>
            <pc:docMk/>
            <pc:sldMk cId="170219222" sldId="256"/>
            <ac:spMk id="10" creationId="{D5971336-82A4-2B9C-9331-70B35D8EEFFE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2:57:06.151" v="98" actId="20577"/>
          <ac:spMkLst>
            <pc:docMk/>
            <pc:sldMk cId="170219222" sldId="256"/>
            <ac:spMk id="12" creationId="{27A237A7-34E1-AC16-F5DC-EC46CE886178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19:08.806" v="334" actId="20577"/>
          <ac:spMkLst>
            <pc:docMk/>
            <pc:sldMk cId="170219222" sldId="256"/>
            <ac:spMk id="14" creationId="{A48ECEA8-F3D2-9016-F79C-E5223CA43D8F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30:27.314" v="443" actId="20577"/>
          <ac:spMkLst>
            <pc:docMk/>
            <pc:sldMk cId="170219222" sldId="256"/>
            <ac:spMk id="15" creationId="{BC6198F1-A64F-A31E-5835-1A5632AD605D}"/>
          </ac:spMkLst>
        </pc:spChg>
        <pc:spChg chg="mod">
          <ac:chgData name="Bhavani Sarikonda" userId="S::bhavani.sarikonda@brillio.com::539f0da0-03c1-4a02-bc8f-d5ba87376530" providerId="AD" clId="Web-{2ED006DD-5900-6645-6F62-678B9FD8E791}" dt="2024-05-27T13:20:08.574" v="387" actId="20577"/>
          <ac:spMkLst>
            <pc:docMk/>
            <pc:sldMk cId="170219222" sldId="256"/>
            <ac:spMk id="16" creationId="{993908A3-B98B-82E8-90F2-F0CFC0708D7C}"/>
          </ac:spMkLst>
        </pc:spChg>
        <pc:picChg chg="add mod">
          <ac:chgData name="Bhavani Sarikonda" userId="S::bhavani.sarikonda@brillio.com::539f0da0-03c1-4a02-bc8f-d5ba87376530" providerId="AD" clId="Web-{2ED006DD-5900-6645-6F62-678B9FD8E791}" dt="2024-05-27T13:32:49.053" v="482" actId="14100"/>
          <ac:picMkLst>
            <pc:docMk/>
            <pc:sldMk cId="170219222" sldId="256"/>
            <ac:picMk id="2" creationId="{505430EE-2E4E-67F8-0819-FA5BD5679440}"/>
          </ac:picMkLst>
        </pc:picChg>
        <pc:picChg chg="del">
          <ac:chgData name="Bhavani Sarikonda" userId="S::bhavani.sarikonda@brillio.com::539f0da0-03c1-4a02-bc8f-d5ba87376530" providerId="AD" clId="Web-{2ED006DD-5900-6645-6F62-678B9FD8E791}" dt="2024-05-27T12:56:08.540" v="28"/>
          <ac:picMkLst>
            <pc:docMk/>
            <pc:sldMk cId="170219222" sldId="256"/>
            <ac:picMk id="13" creationId="{B05A9E82-F6D6-F1B3-3317-C75FD2B93CB5}"/>
          </ac:picMkLst>
        </pc:picChg>
      </pc:sldChg>
      <pc:sldChg chg="delSp modSp">
        <pc:chgData name="Bhavani Sarikonda" userId="S::bhavani.sarikonda@brillio.com::539f0da0-03c1-4a02-bc8f-d5ba87376530" providerId="AD" clId="Web-{2ED006DD-5900-6645-6F62-678B9FD8E791}" dt="2024-05-27T13:32:35.318" v="480"/>
        <pc:sldMkLst>
          <pc:docMk/>
          <pc:sldMk cId="1768423040" sldId="257"/>
        </pc:sldMkLst>
        <pc:spChg chg="del mod">
          <ac:chgData name="Bhavani Sarikonda" userId="S::bhavani.sarikonda@brillio.com::539f0da0-03c1-4a02-bc8f-d5ba87376530" providerId="AD" clId="Web-{2ED006DD-5900-6645-6F62-678B9FD8E791}" dt="2024-05-27T13:32:35.318" v="480"/>
          <ac:spMkLst>
            <pc:docMk/>
            <pc:sldMk cId="1768423040" sldId="257"/>
            <ac:spMk id="5" creationId="{9F6DAB86-A23E-26E6-845B-92619E076056}"/>
          </ac:spMkLst>
        </pc:spChg>
        <pc:spChg chg="del mod">
          <ac:chgData name="Bhavani Sarikonda" userId="S::bhavani.sarikonda@brillio.com::539f0da0-03c1-4a02-bc8f-d5ba87376530" providerId="AD" clId="Web-{2ED006DD-5900-6645-6F62-678B9FD8E791}" dt="2024-05-27T13:32:21.005" v="472"/>
          <ac:spMkLst>
            <pc:docMk/>
            <pc:sldMk cId="1768423040" sldId="257"/>
            <ac:spMk id="6" creationId="{563FB764-E27F-56DC-4B9B-6DC6FA3759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7A9F-64EA-843F-43B7-BDC21852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0C46-D612-669D-6EF8-AABAF5FF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D2A5-1AC1-F5ED-5191-8A0DEC1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8EEF-1626-F42A-FD47-FC47110B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9D7-1276-E5A0-84EC-5163CC4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F606-8943-29A5-9093-9531607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162E-94B8-65E0-F6C5-4BFB361B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EA30-9C41-EF01-2F60-E272F07F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CC62-CD9E-A22B-789B-F09E17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22D-72EB-5EB7-1F2F-FBF8581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5950-19D8-E4F5-1BBD-A1E0D2E6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F1C4-9569-ADBE-0153-CB33DDFB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A8E5-6B54-4E4A-8791-69E6E0F4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FE7-1173-627D-98F5-6BC8B73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8754-C4CF-F4B6-7CBE-4F5ADE5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8DFF-F347-568E-B14C-870686E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00B2-7129-FD1E-219B-A60C6F3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034C-B2D1-35AA-3F18-103A140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EE5B-0EB0-87DE-ACE2-A6813E4B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6F98-5BA3-68CA-FE85-A6A6A76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A370-D05F-6C61-0841-5AA09CB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C939-5B29-BE1C-0B15-80037DB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17FA-1DB1-5024-99A0-5A2D0FF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F02A-DDD4-F3F2-5CED-9AE8112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AE67-42D3-EA3A-F094-15FAF5EE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D70-89CF-40F0-E287-6713FEC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292F-6E2A-5332-97F6-3150089C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AEDE-EC5B-2119-B40B-D634C47E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6966-A9ED-AF76-C7E0-79B32B3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67EA-9F0E-1F62-EE05-B284EB6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28FE-2957-2638-C937-D118A6C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F4D-98D3-994C-C1F0-CFCAC7E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5274-0A89-C562-7A01-EC6EE512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3AF4-D812-46B2-7739-8398F8AF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BB4B0-2210-4E5E-AEAA-9D113992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10D7-27CE-C6D7-0CE3-287A9C1D8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3277-2F6E-5BE8-43AB-9FA59F8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CDB5C-BBAF-82BB-A851-805D012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CBAE-3AEB-344D-714B-D0EEBF1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D493-0D74-C401-FA45-8DD123A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60F1-121C-3CD7-0A02-7F314E7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BB5C-AD6C-98E2-A7E9-8A4B509D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A505-5280-05A1-85F1-E00377F9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3BD0-10A0-C2F6-5F5C-99C69ED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51E7-669A-4F84-92F2-23BD006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D9EE-90C0-8EE5-0CD5-3E2CBA1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8A1-D8C6-25AE-4F53-13AAB6C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417E-C1E2-8FD5-CE27-9A8AFEA5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463-65F9-4146-745D-3871E4C7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5F1A-1730-3BE0-52CD-B89B257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B6E3-A56B-A09A-3A1A-ED4A03E9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1C08-09A3-7BE6-204C-9B3E0B5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E597-75B3-4230-0012-3E03F60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2FDE-F90C-03A6-8BAA-1319E8F3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9CE3-69E5-3D4D-43E7-AB0DA59B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965-3A6F-A503-CB7A-B93D24C5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AA4F6-0CC2-DE4C-4D18-4F120AF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5E5B-F1B8-BCD8-C508-48576E4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4D55-BACC-0314-B4D1-A0822A23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0776-F494-D296-F5DC-D577775F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36FD-A8F9-2B60-B0EC-583A9AD8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066-D7E1-E14B-AD08-7D3AD921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5BE-2175-6167-7F7D-DA670454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6E364-E0AF-8D15-0F5F-BDCADA331A62}"/>
              </a:ext>
            </a:extLst>
          </p:cNvPr>
          <p:cNvSpPr/>
          <p:nvPr/>
        </p:nvSpPr>
        <p:spPr>
          <a:xfrm>
            <a:off x="-3778401" y="1334321"/>
            <a:ext cx="769614" cy="66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89488-700C-B503-5A19-BE2D95AEA4B0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1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FD18245E-1975-87F0-DAF4-110E5C3A1360}"/>
              </a:ext>
            </a:extLst>
          </p:cNvPr>
          <p:cNvSpPr txBox="1">
            <a:spLocks/>
          </p:cNvSpPr>
          <p:nvPr/>
        </p:nvSpPr>
        <p:spPr>
          <a:xfrm>
            <a:off x="464336" y="124207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Sonali Sahu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Development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C5D8-9989-09C8-7EE8-1EC6C8936662}"/>
              </a:ext>
            </a:extLst>
          </p:cNvPr>
          <p:cNvSpPr txBox="1"/>
          <p:nvPr/>
        </p:nvSpPr>
        <p:spPr>
          <a:xfrm>
            <a:off x="4094614" y="847217"/>
            <a:ext cx="7544633" cy="11310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/>
                <a:ea typeface="Calibri"/>
                <a:cs typeface="Arial"/>
              </a:rPr>
              <a:t>Salesforce Developer with more than 6 years of industry experience</a:t>
            </a:r>
            <a:endParaRPr lang="en-IN" sz="1200" dirty="0">
              <a:latin typeface="Calibri"/>
              <a:ea typeface="Calibri"/>
              <a:cs typeface="Calibri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ea typeface="Calibri"/>
                <a:cs typeface="Calibri"/>
              </a:rPr>
              <a:t>Proficient in Salesforce Development, Apex, Admin, Lightning Web Components, Salesforce integrations, Flows, Debugging and some of other Admin tools.</a:t>
            </a:r>
            <a:endParaRPr lang="en-IN"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/>
                <a:ea typeface="Calibri" panose="020F0502020204030204"/>
                <a:cs typeface="Calibri" panose="020F0502020204030204"/>
              </a:rPr>
              <a:t>Experienced with Copado and </a:t>
            </a:r>
            <a:r>
              <a:rPr lang="en-IN" sz="1200" dirty="0" err="1">
                <a:latin typeface="Calibri" panose="020F0502020204030204"/>
                <a:ea typeface="Calibri" panose="020F0502020204030204"/>
                <a:cs typeface="Calibri" panose="020F0502020204030204"/>
              </a:rPr>
              <a:t>Flosum</a:t>
            </a:r>
            <a:r>
              <a:rPr lang="en-IN" sz="12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for continuous Integration, deployment and release management.</a:t>
            </a: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C7844-400C-68B1-EB06-10185CC8519A}"/>
              </a:ext>
            </a:extLst>
          </p:cNvPr>
          <p:cNvSpPr txBox="1"/>
          <p:nvPr/>
        </p:nvSpPr>
        <p:spPr>
          <a:xfrm>
            <a:off x="3951469" y="1871291"/>
            <a:ext cx="7544631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 : </a:t>
            </a:r>
            <a:r>
              <a:rPr lang="en-US" sz="1200" b="1" dirty="0" err="1">
                <a:ea typeface="+mn-lt"/>
                <a:cs typeface="+mn-lt"/>
              </a:rPr>
              <a:t>LeafHome</a:t>
            </a:r>
            <a:endParaRPr lang="en-US" sz="1200" b="1" dirty="0">
              <a:ea typeface="+mn-lt"/>
              <a:cs typeface="+mn-lt"/>
            </a:endParaRP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Sr. 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Developed custom solutions and extensions for Salesforce field Service  </a:t>
            </a:r>
            <a:r>
              <a:rPr lang="en-US" sz="1200" dirty="0">
                <a:solidFill>
                  <a:srgbClr val="2A2A2A"/>
                </a:solidFill>
                <a:effectLst/>
                <a:ea typeface="Source Sans Pro" panose="020B0503030403020204" pitchFamily="34" charset="0"/>
                <a:cs typeface="Source Sans Pro" panose="020B0503030403020204" pitchFamily="34" charset="0"/>
              </a:rPr>
              <a:t>Lightning (FSL) platform using Apex, Visualforce, Lightning Components, Flows, and JavaScript to meet specific business requirements and enhance field service operations</a:t>
            </a:r>
            <a:r>
              <a:rPr lang="en-US" sz="1000" dirty="0">
                <a:solidFill>
                  <a:srgbClr val="2A2A2A"/>
                </a:solidFill>
                <a:effectLst/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Collaborated with cross-functional teams, including business analysts, architects, and administrators, to gather requirements, design solutions, and ensure successful delivery 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Worked closely with stakeholders and end-users to gather feedback, iterate on solutions, and drive continuous improvement and innovation in FSL implementations.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Conducted unit testing, system integration testing, and user acceptance testing (UAT) to validate FSL solutions and ensure high quality and reliability.</a:t>
            </a:r>
            <a:r>
              <a:rPr lang="en-US" sz="1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Worked on Salesforce enhancements and bringing existing code into best practices including security, scalability, and Salesforce limits.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Did requirement and code analysis to complete enhancements required in client system efficiently.</a:t>
            </a:r>
            <a:endParaRPr lang="en-US" sz="1100" dirty="0"/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200" b="1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 : Zendesk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Sr. 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Analyzed existing code and find the optimal solutions for the requirement mentioned in helpdesk tickets.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Doing admin/dev work as and when need to achieve the requirement.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Doing unit testing and thorough testing for the build.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Helping users to complete the UAT.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200" dirty="0"/>
              <a:t>Preparing technical document and test script for scenarios as part of requirement.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8963F-7E72-5FEC-3680-84CD04D0F0CF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237A7-34E1-AC16-F5DC-EC46CE886178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Sonali.Sahu@brillio.com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908A3-B98B-82E8-90F2-F0CFC0708D7C}"/>
              </a:ext>
            </a:extLst>
          </p:cNvPr>
          <p:cNvSpPr txBox="1"/>
          <p:nvPr/>
        </p:nvSpPr>
        <p:spPr>
          <a:xfrm>
            <a:off x="271351" y="6348529"/>
            <a:ext cx="3124762" cy="400110"/>
          </a:xfrm>
          <a:prstGeom prst="rect">
            <a:avLst/>
          </a:prstGeom>
          <a:noFill/>
        </p:spPr>
        <p:txBody>
          <a:bodyPr wrap="square" lIns="91440" tIns="45720" rIns="91440" bIns="45720" numCol="3" anchor="t">
            <a:spAutoFit/>
          </a:bodyPr>
          <a:lstStyle/>
          <a:p>
            <a:r>
              <a:rPr lang="en-US" sz="1000" dirty="0"/>
              <a:t>	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CD28644-BC5B-89FD-8F66-C5FEF969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29343"/>
            <a:ext cx="1112746" cy="14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3DE127-6687-4A50-4597-DBCF16A68831}"/>
              </a:ext>
            </a:extLst>
          </p:cNvPr>
          <p:cNvSpPr txBox="1"/>
          <p:nvPr/>
        </p:nvSpPr>
        <p:spPr>
          <a:xfrm>
            <a:off x="365761" y="2363733"/>
            <a:ext cx="3360701" cy="430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Core Skill Sets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Apttus CPQ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Sales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Service Cloud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Salesforce CPQ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Field Service Lightning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JIRA, Copado, GIT, </a:t>
            </a: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Flosum</a:t>
            </a: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APEX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Visualforce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Javascript</a:t>
            </a: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Aura Components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Lightning Web Components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Flows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Zuora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Conga Templates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Postman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X-Author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Remote Site Setting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Sharepoint</a:t>
            </a: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IN" sz="1100" dirty="0" err="1">
                <a:solidFill>
                  <a:schemeClr val="accent1">
                    <a:lumMod val="50000"/>
                  </a:schemeClr>
                </a:solidFill>
                <a:cs typeface="Arial"/>
              </a:rPr>
              <a:t>ChatBot</a:t>
            </a:r>
            <a:r>
              <a:rPr lang="en-IN" sz="1100" dirty="0">
                <a:solidFill>
                  <a:schemeClr val="accent1">
                    <a:lumMod val="50000"/>
                  </a:schemeClr>
                </a:solidFill>
                <a:cs typeface="Arial"/>
              </a:rPr>
              <a:t>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 dirty="0">
              <a:solidFill>
                <a:schemeClr val="accent1">
                  <a:lumMod val="50000"/>
                </a:schemeClr>
              </a:solidFill>
              <a:cs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kumimoji="0" lang="en-IN" sz="9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1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6F3BF-E170-B9AB-46EF-5C119DFD0305}"/>
              </a:ext>
            </a:extLst>
          </p:cNvPr>
          <p:cNvSpPr/>
          <p:nvPr/>
        </p:nvSpPr>
        <p:spPr>
          <a:xfrm>
            <a:off x="-3778401" y="1334321"/>
            <a:ext cx="769614" cy="66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9307E33-1C72-905B-A88E-F1E31FB96D8D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2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17F2470F-4120-DB31-5823-A777EA647ED1}"/>
              </a:ext>
            </a:extLst>
          </p:cNvPr>
          <p:cNvSpPr txBox="1">
            <a:spLocks/>
          </p:cNvSpPr>
          <p:nvPr/>
        </p:nvSpPr>
        <p:spPr>
          <a:xfrm>
            <a:off x="464336" y="124207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Sonali Sahu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Development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52E5C-A1AB-6CD4-B386-A66C63133E7E}"/>
              </a:ext>
            </a:extLst>
          </p:cNvPr>
          <p:cNvSpPr txBox="1"/>
          <p:nvPr/>
        </p:nvSpPr>
        <p:spPr>
          <a:xfrm>
            <a:off x="3923224" y="556220"/>
            <a:ext cx="7544631" cy="5698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100" b="1" dirty="0">
              <a:solidFill>
                <a:srgbClr val="00B050"/>
              </a:solidFill>
            </a:endParaRPr>
          </a:p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Client: Box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Performed analysis and coordinated with other developers to design and code systems.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Analyzed code and corrected errors to optimize output.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Created fields, objects, validation rules, Workflow, Rules, Salesforce advanced approval process, Reports, Dashboards, Custom labels, Approval processes, Batch apex, lightning web components.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Optimized Complex apex classes and test classes as well.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Zuora integration with salesforce.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spcBef>
                <a:spcPts val="600"/>
              </a:spcBef>
              <a:spcAft>
                <a:spcPts val="0"/>
              </a:spcAft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Designed and developed Lightning Components and LWC for custom user interfaces and enhanced user experience within the Salesforce platform.</a:t>
            </a:r>
            <a:endParaRPr lang="en-US" sz="1200" b="1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200" b="1" dirty="0">
              <a:solidFill>
                <a:srgbClr val="000000"/>
              </a:solidFill>
              <a:latin typeface="WordVisi_MSFontService"/>
              <a:cs typeface="Calibri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ea typeface="+mn-lt"/>
                <a:cs typeface="+mn-lt"/>
              </a:rPr>
              <a:t>Client: Confluent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WordVisi_MSFontService"/>
                <a:cs typeface="Calibri"/>
              </a:rPr>
              <a:t>Role: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WordVisi_MSFontService"/>
              </a:rPr>
              <a:t>Salesforce Developer</a:t>
            </a:r>
            <a:endParaRPr lang="en-US" sz="1200" b="1" dirty="0">
              <a:solidFill>
                <a:srgbClr val="000000"/>
              </a:solidFill>
              <a:latin typeface="WordVisi_MSFontService"/>
            </a:endParaRP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Product and service configuration with Price rules, Order forms, Quote templates, Approval Rules, Product rules, Attributes, Contract, Bundle Configuration, Option Constraints, QCP Scripts, QLE experience, Subscriptions.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According to business requirements, created products, priced them, and validated them on the cart page.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X-author conga template creation and modification.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Delegated daily tasks to team members to optimize group productivity.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Coached and mentored junior developers, sharing best practices and coding standards.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Project Management with Team Leading, Problem Solving, Conflict Resolution, Teamwork and Collaboration, Adaptability, Critical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Conducted code reviews and implemented coding standards, ensuring high-quality and maintainable code.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Estimated work hours and tracked progress using scrum methodology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F08174-87F5-3577-5B29-086ED4B68AD7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3531F4-F31F-59B4-C4CD-8A9705FA6FA9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Sonali.Sahu@brillio.com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803F6-176D-539F-95E3-97CF9EFB0C28}"/>
              </a:ext>
            </a:extLst>
          </p:cNvPr>
          <p:cNvSpPr txBox="1"/>
          <p:nvPr/>
        </p:nvSpPr>
        <p:spPr>
          <a:xfrm>
            <a:off x="349525" y="3341517"/>
            <a:ext cx="754463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Key Clients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70C3D-E88F-1D5E-3A43-850F4E675179}"/>
              </a:ext>
            </a:extLst>
          </p:cNvPr>
          <p:cNvSpPr txBox="1"/>
          <p:nvPr/>
        </p:nvSpPr>
        <p:spPr>
          <a:xfrm>
            <a:off x="349525" y="3572349"/>
            <a:ext cx="3124762" cy="400110"/>
          </a:xfrm>
          <a:prstGeom prst="rect">
            <a:avLst/>
          </a:prstGeom>
          <a:noFill/>
        </p:spPr>
        <p:txBody>
          <a:bodyPr wrap="square" lIns="91440" tIns="45720" rIns="91440" bIns="45720" numCol="3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Confluent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cs typeface="Calibri"/>
              </a:rPr>
              <a:t>LeafHome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Zendesk</a:t>
            </a:r>
          </a:p>
          <a:p>
            <a:r>
              <a:rPr lang="en-US" sz="1000" dirty="0"/>
              <a:t>	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4D186296-A2F7-95B4-1582-4D56F054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53459"/>
            <a:ext cx="1054315" cy="14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8ECEA8-F3D2-9016-F79C-E5223CA43D8F}"/>
              </a:ext>
            </a:extLst>
          </p:cNvPr>
          <p:cNvSpPr txBox="1"/>
          <p:nvPr/>
        </p:nvSpPr>
        <p:spPr>
          <a:xfrm>
            <a:off x="349525" y="2464353"/>
            <a:ext cx="3317240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Recent Roles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18745" indent="-118745">
              <a:buFont typeface="Arial" panose="020B0604020202020204" pitchFamily="34" charset="0"/>
              <a:buChar char="•"/>
            </a:pPr>
            <a:r>
              <a:rPr lang="en-IN" sz="1100" dirty="0"/>
              <a:t>Lead Engineer</a:t>
            </a:r>
          </a:p>
          <a:p>
            <a:pPr marL="118745" indent="-118745">
              <a:buFont typeface="Arial" panose="020B0604020202020204" pitchFamily="34" charset="0"/>
              <a:buChar char="•"/>
            </a:pPr>
            <a:r>
              <a:rPr lang="en-IN" sz="1100" dirty="0"/>
              <a:t>Sr. Salesforce Developer </a:t>
            </a:r>
          </a:p>
          <a:p>
            <a:pPr marL="118745" indent="-11874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cs typeface="Arial"/>
              </a:rPr>
              <a:t>Salesforce Developer</a:t>
            </a:r>
          </a:p>
          <a:p>
            <a:pPr marL="118745" indent="-118745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2">
                  <a:lumMod val="10000"/>
                </a:schemeClr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971336-82A4-2B9C-9331-70B35D8EEFFE}"/>
              </a:ext>
            </a:extLst>
          </p:cNvPr>
          <p:cNvSpPr txBox="1"/>
          <p:nvPr/>
        </p:nvSpPr>
        <p:spPr>
          <a:xfrm>
            <a:off x="349525" y="4314042"/>
            <a:ext cx="3399345" cy="936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 dirty="0">
                <a:solidFill>
                  <a:srgbClr val="00B050"/>
                </a:solidFill>
              </a:rPr>
              <a:t>Certifications</a:t>
            </a:r>
          </a:p>
          <a:p>
            <a:pPr indent="-2857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000000"/>
                </a:solidFill>
              </a:rPr>
              <a:t>Salesforce Platform Developer 1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prstClr val="black"/>
                </a:solidFill>
              </a:rPr>
              <a:t>Salesforce Admin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IN" sz="1100" dirty="0">
                <a:solidFill>
                  <a:prstClr val="black"/>
                </a:solidFill>
              </a:rPr>
              <a:t>Salesforce App Builder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Salesforce Certified Heroku Architecture Designer</a:t>
            </a:r>
            <a:endParaRPr lang="en-IN" sz="16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E2DB516F-EF3E-CA98-C184-BD451BCD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29343"/>
            <a:ext cx="1112746" cy="144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7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46F3BF-E170-B9AB-46EF-5C119DFD0305}"/>
              </a:ext>
            </a:extLst>
          </p:cNvPr>
          <p:cNvSpPr/>
          <p:nvPr/>
        </p:nvSpPr>
        <p:spPr>
          <a:xfrm>
            <a:off x="-3778401" y="1334321"/>
            <a:ext cx="769614" cy="6688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9307E33-1C72-905B-A88E-F1E31FB96D8D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3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17F2470F-4120-DB31-5823-A777EA647ED1}"/>
              </a:ext>
            </a:extLst>
          </p:cNvPr>
          <p:cNvSpPr txBox="1">
            <a:spLocks/>
          </p:cNvSpPr>
          <p:nvPr/>
        </p:nvSpPr>
        <p:spPr>
          <a:xfrm>
            <a:off x="464336" y="124207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Sonali Sahu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 dirty="0">
                <a:solidFill>
                  <a:srgbClr val="201646"/>
                </a:solidFill>
                <a:latin typeface="Arial"/>
                <a:cs typeface="Arial"/>
              </a:rPr>
              <a:t>Development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52E5C-A1AB-6CD4-B386-A66C63133E7E}"/>
              </a:ext>
            </a:extLst>
          </p:cNvPr>
          <p:cNvSpPr txBox="1"/>
          <p:nvPr/>
        </p:nvSpPr>
        <p:spPr>
          <a:xfrm>
            <a:off x="3923224" y="556220"/>
            <a:ext cx="7544631" cy="50270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100" b="1" dirty="0">
              <a:solidFill>
                <a:srgbClr val="00B050"/>
              </a:solidFill>
            </a:endParaRPr>
          </a:p>
          <a:p>
            <a:r>
              <a:rPr lang="en-IN" sz="1100" b="1" dirty="0">
                <a:solidFill>
                  <a:srgbClr val="00B050"/>
                </a:solidFill>
              </a:rPr>
              <a:t>Project Experience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Client: British Petroleum</a:t>
            </a:r>
          </a:p>
          <a:p>
            <a:pPr eaLnBrk="0" fontAlgn="base" hangingPunct="0"/>
            <a:r>
              <a:rPr lang="en-US" sz="1200" b="1" dirty="0">
                <a:ea typeface="+mn-lt"/>
                <a:cs typeface="+mn-lt"/>
              </a:rPr>
              <a:t>Role: </a:t>
            </a:r>
            <a:r>
              <a:rPr lang="en-IN" sz="1200" dirty="0"/>
              <a:t>Salesforce Developer</a:t>
            </a: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Configuration of email to case setup, creation of fields, process builder, custom labels, custom metadata, LWC (Lightning web components). Different APIs payloads for connecting with salesforce from </a:t>
            </a:r>
            <a:r>
              <a:rPr lang="en-US" sz="1200" dirty="0" err="1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Mulesoft</a:t>
            </a: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. Developed Apex classes to interact with components and attain functionality.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Built Platform Events and Implemented Salesforce File Connect to integrate with SharePoint.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Working knowledge on Remote site setting.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Involved in fixing production code bugs and assisting end users for production issues.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Prioritized work effectively and handled multiple competing demands.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integrated Salesforce with third-party applications</a:t>
            </a:r>
            <a:endParaRPr lang="en-IN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b="1" dirty="0">
              <a:solidFill>
                <a:srgbClr val="000000"/>
              </a:solidFill>
              <a:latin typeface="WordVisi_MSFontService"/>
              <a:cs typeface="Calibri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ea typeface="+mn-lt"/>
                <a:cs typeface="+mn-lt"/>
              </a:rPr>
              <a:t>Client: GE Healthcare</a:t>
            </a: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  <a:latin typeface="WordVisi_MSFontService"/>
                <a:cs typeface="Calibri"/>
              </a:rPr>
              <a:t>Role: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WordVisi_MSFontService"/>
              </a:rPr>
              <a:t>Salesforce Developer</a:t>
            </a:r>
            <a:endParaRPr lang="en-US" sz="1200" b="1" dirty="0">
              <a:solidFill>
                <a:srgbClr val="000000"/>
              </a:solidFill>
              <a:latin typeface="WordVisi_MSFontService"/>
            </a:endParaRPr>
          </a:p>
          <a:p>
            <a:pPr eaLnBrk="0" fontAlgn="base" hangingPunct="0"/>
            <a:r>
              <a:rPr lang="en-IN" sz="1200" b="1" dirty="0">
                <a:ea typeface="+mn-lt"/>
                <a:cs typeface="+mn-lt"/>
              </a:rPr>
              <a:t>Responsibilities:</a:t>
            </a: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Product and service configuration with constraint rules, attribute rules.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Created bundle products, price list and pricelist line-items then migrated using X-Author Data Migration tool, Data loader.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Identified and developed process improvements that facilitated knowledge transfer to others.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Designed and developed components with unit testing using visual force pages, Apex classes and triggers, Aura Lightning Components.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r>
              <a:rPr lang="en-US" sz="1200" dirty="0">
                <a:solidFill>
                  <a:srgbClr val="2A2A2A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We have developed several customized functionalities on top of Apttus CPQ functionality to fulfill the client's requirements.</a:t>
            </a:r>
            <a:endParaRPr lang="en-IN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>
              <a:solidFill>
                <a:srgbClr val="2A2A2A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lvl="0" indent="-342900">
              <a:lnSpc>
                <a:spcPts val="1300"/>
              </a:lnSpc>
              <a:buSzPts val="700"/>
              <a:buFont typeface="Wingdings" panose="05000000000000000000" pitchFamily="2" charset="2"/>
              <a:buChar char=""/>
            </a:pP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F08174-87F5-3577-5B29-086ED4B68AD7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3531F4-F31F-59B4-C4CD-8A9705FA6FA9}"/>
              </a:ext>
            </a:extLst>
          </p:cNvPr>
          <p:cNvSpPr txBox="1"/>
          <p:nvPr/>
        </p:nvSpPr>
        <p:spPr>
          <a:xfrm>
            <a:off x="1577082" y="1093151"/>
            <a:ext cx="2218263" cy="4835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 dirty="0">
                <a:cs typeface="Calibri"/>
              </a:rPr>
              <a:t>Sonali.Sahu@brillio.com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 dirty="0">
              <a:solidFill>
                <a:srgbClr val="201646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8803F6-176D-539F-95E3-97CF9EFB0C28}"/>
              </a:ext>
            </a:extLst>
          </p:cNvPr>
          <p:cNvSpPr txBox="1"/>
          <p:nvPr/>
        </p:nvSpPr>
        <p:spPr>
          <a:xfrm>
            <a:off x="349525" y="2570753"/>
            <a:ext cx="754463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Key Clients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70C3D-E88F-1D5E-3A43-850F4E675179}"/>
              </a:ext>
            </a:extLst>
          </p:cNvPr>
          <p:cNvSpPr txBox="1"/>
          <p:nvPr/>
        </p:nvSpPr>
        <p:spPr>
          <a:xfrm>
            <a:off x="267914" y="2969952"/>
            <a:ext cx="3131898" cy="400110"/>
          </a:xfrm>
          <a:prstGeom prst="rect">
            <a:avLst/>
          </a:prstGeom>
          <a:noFill/>
        </p:spPr>
        <p:txBody>
          <a:bodyPr wrap="square" lIns="91440" tIns="45720" rIns="91440" bIns="45720" numCol="3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British Petroleum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cs typeface="Calibri"/>
              </a:rPr>
              <a:t>GE Healthcare</a:t>
            </a:r>
            <a:r>
              <a:rPr lang="en-US" sz="1000" dirty="0"/>
              <a:t>	</a:t>
            </a:r>
            <a:endParaRPr lang="en-US" sz="1000" dirty="0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4D186296-A2F7-95B4-1582-4D56F054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36" y="753459"/>
            <a:ext cx="1054315" cy="14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3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863</Words>
  <Application>Microsoft Office PowerPoint</Application>
  <PresentationFormat>Widescreen</PresentationFormat>
  <Paragraphs>118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Symbol</vt:lpstr>
      <vt:lpstr>Wingdings</vt:lpstr>
      <vt:lpstr>WordVisi_MSFontService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Swarup Sharma</dc:creator>
  <cp:lastModifiedBy>Sonali Sahu</cp:lastModifiedBy>
  <cp:revision>21</cp:revision>
  <dcterms:created xsi:type="dcterms:W3CDTF">2024-05-24T15:59:20Z</dcterms:created>
  <dcterms:modified xsi:type="dcterms:W3CDTF">2024-05-27T17:51:16Z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2024-05-24T16:00:00Z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128f4206-8a5b-49b7-b42a-f09e2c7564ac</vt:lpwstr>
  </property>
  <property fmtid="{D5CDD505-2E9C-101B-9397-08002B2CF9AE}" pid="8" name="MSIP_Label_2ae551e3-0043-40f0-9a67-12d995049d50_ContentBits">
    <vt:lpwstr>0</vt:lpwstr>
  </property>
</Properties>
</file>