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7A9F-64EA-843F-43B7-BDC218526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90C46-D612-669D-6EF8-AABAF5FF6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9D2A5-1AC1-F5ED-5191-8A0DEC1F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68EEF-1626-F42A-FD47-FC47110B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CA9D7-1276-E5A0-84EC-5163CC49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82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1F606-8943-29A5-9093-95316077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C162E-94B8-65E0-F6C5-4BFB361B7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2EA30-9C41-EF01-2F60-E272F07F2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ACC62-CD9E-A22B-789B-F09E1782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8A22D-72EB-5EB7-1F2F-FBF85813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32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65950-19D8-E4F5-1BBD-A1E0D2E6A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3F1C4-9569-ADBE-0153-CB33DDFBB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4A8E5-6B54-4E4A-8791-69E6E0F4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81FE7-1173-627D-98F5-6BC8B738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68754-C4CF-F4B6-7CBE-4F5ADE55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73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48DFF-F347-568E-B14C-870686EE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200B2-7129-FD1E-219B-A60C6F3CC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B034C-B2D1-35AA-3F18-103A1409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0EE5B-0EB0-87DE-ACE2-A6813E4B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96F98-5BA3-68CA-FE85-A6A6A763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68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A370-D05F-6C61-0841-5AA09CB7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EC939-5B29-BE1C-0B15-80037DB87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917FA-1DB1-5024-99A0-5A2D0FF10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AF02A-DDD4-F3F2-5CED-9AE8112A8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5AE67-42D3-EA3A-F094-15FAF5EE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47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5D70-89CF-40F0-E287-6713FEC6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D292F-6E2A-5332-97F6-3150089C4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7AEDE-EC5B-2119-B40B-D634C47EE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56966-A9ED-AF76-C7E0-79B32B38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867EA-9F0E-1F62-EE05-B284EB69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428FE-2957-2638-C937-D118A6C3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2F4D-98D3-994C-C1F0-CFCAC7E82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35274-0A89-C562-7A01-EC6EE5129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D3AF4-D812-46B2-7739-8398F8AFC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BB4B0-2210-4E5E-AEAA-9D1139927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810D7-27CE-C6D7-0CE3-287A9C1D8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C03277-2F6E-5BE8-43AB-9FA59F8C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0CDB5C-BBAF-82BB-A851-805D0126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68CBAE-3AEB-344D-714B-D0EEBF11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31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D493-0D74-C401-FA45-8DD123A9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960F1-121C-3CD7-0A02-7F314E73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4BB5C-AD6C-98E2-A7E9-8A4B509D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7A505-5280-05A1-85F1-E00377F9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97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43BD0-10A0-C2F6-5F5C-99C69ED3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C51E7-669A-4F84-92F2-23BD0060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7D9EE-90C0-8EE5-0CD5-3E2CBA1B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33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28A1-D8C6-25AE-4F53-13AAB6C1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417E-C1E2-8FD5-CE27-9A8AFEA59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12463-65F9-4146-745D-3871E4C71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D5F1A-1730-3BE0-52CD-B89B257D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BB6E3-A56B-A09A-3A1A-ED4A03E9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31C08-09A3-7BE6-204C-9B3E0B52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22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2E597-75B3-4230-0012-3E03F60C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B2FDE-F90C-03A6-8BAA-1319E8F36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09CE3-69E5-3D4D-43E7-AB0DA59BC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D4965-3A6F-A503-CB7A-B93D24C5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AA4F6-0CC2-DE4C-4D18-4F120AFC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A5E5B-F1B8-BCD8-C508-48576E43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9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54D55-BACC-0314-B4D1-A0822A23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50776-F494-D296-F5DC-D577775F8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F36FD-A8F9-2B60-B0EC-583A9AD83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B8066-D7E1-E14B-AD08-7D3AD921C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5BE-2175-6167-7F7D-DA6704544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45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E6E364-E0AF-8D15-0F5F-BDCADA331A62}"/>
              </a:ext>
            </a:extLst>
          </p:cNvPr>
          <p:cNvSpPr/>
          <p:nvPr/>
        </p:nvSpPr>
        <p:spPr>
          <a:xfrm>
            <a:off x="0" y="555462"/>
            <a:ext cx="3825595" cy="6302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EB89488-700C-B503-5A19-BE2D95AEA4B0}"/>
              </a:ext>
            </a:extLst>
          </p:cNvPr>
          <p:cNvSpPr txBox="1">
            <a:spLocks/>
          </p:cNvSpPr>
          <p:nvPr/>
        </p:nvSpPr>
        <p:spPr>
          <a:xfrm>
            <a:off x="9856788" y="6212312"/>
            <a:ext cx="1969451" cy="259715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lang="en-US" sz="10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©2024 Brillio  |  </a:t>
            </a:r>
            <a:fld id="{F1FE5E21-FD07-B44E-90A3-0254BFCDB49A}" type="slidenum">
              <a:rPr smtClean="0"/>
              <a:pPr/>
              <a:t>1</a:t>
            </a:fld>
            <a:endParaRPr dirty="0"/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FD18245E-1975-87F0-DAF4-110E5C3A1360}"/>
              </a:ext>
            </a:extLst>
          </p:cNvPr>
          <p:cNvSpPr txBox="1">
            <a:spLocks/>
          </p:cNvSpPr>
          <p:nvPr/>
        </p:nvSpPr>
        <p:spPr>
          <a:xfrm>
            <a:off x="365760" y="63975"/>
            <a:ext cx="11460480" cy="41380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201646"/>
                </a:solidFill>
                <a:latin typeface="Arial"/>
                <a:cs typeface="Arial"/>
              </a:rPr>
              <a:t>Gangadhar Andraju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01646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, Senior Quality Engineer </a:t>
            </a:r>
            <a:r>
              <a:rPr lang="en-US" sz="2400" dirty="0">
                <a:solidFill>
                  <a:srgbClr val="201646"/>
                </a:solidFill>
                <a:latin typeface="Arial"/>
                <a:cs typeface="Arial"/>
              </a:rPr>
              <a:t>,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01646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Salesforce</a:t>
            </a:r>
            <a:r>
              <a:rPr lang="en-US" sz="2400" dirty="0">
                <a:solidFill>
                  <a:srgbClr val="201646"/>
                </a:solidFill>
                <a:latin typeface="Arial"/>
                <a:cs typeface="Arial"/>
              </a:rPr>
              <a:t>(Sales cloud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01646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3C871C-1DA4-0665-6E5C-603F978053D6}"/>
              </a:ext>
            </a:extLst>
          </p:cNvPr>
          <p:cNvSpPr txBox="1"/>
          <p:nvPr/>
        </p:nvSpPr>
        <p:spPr>
          <a:xfrm>
            <a:off x="322299" y="2287500"/>
            <a:ext cx="336070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</a:rPr>
              <a:t>Core Skill Sets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Expertise in Functional &amp; salesforce (SFDC) Testing (Sales cloud ).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Experienced in Salesforce applications within Health care, Financial Services, and Education domains</a:t>
            </a:r>
            <a:r>
              <a:rPr lang="en-IN" sz="110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 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Extensive experience in Sanity testing, Smoke testing, salesforce testing, Regression testing, and Functional testing.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Proficient in all cycles of test life cycle from test planning to defect tracking and managing defect lifecycle</a:t>
            </a:r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Reviewing and Understanding the User Stories.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kumimoji="0" lang="en-IN" sz="9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DFC5D8-9989-09C8-7EE8-1EC6C8936662}"/>
              </a:ext>
            </a:extLst>
          </p:cNvPr>
          <p:cNvSpPr txBox="1"/>
          <p:nvPr/>
        </p:nvSpPr>
        <p:spPr>
          <a:xfrm>
            <a:off x="3847815" y="827163"/>
            <a:ext cx="7544633" cy="31777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Professional Summary </a:t>
            </a:r>
            <a:endParaRPr lang="en-US" sz="1100" b="1" dirty="0">
              <a:solidFill>
                <a:srgbClr val="00B050"/>
              </a:solidFill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100" dirty="0"/>
              <a:t> Over 4+ years of  IT experience and worked Extensively in Manual testing ,SFDC testing  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Extensive experience in Sanity testing, Smoke testing, salesforce testing, Regression testing, and Functional testing.</a:t>
            </a:r>
            <a:r>
              <a:rPr lang="en-IN" sz="1100" dirty="0"/>
              <a:t>.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Proficient in all cycles of test life cycle from test planning to defect tracking and managing defect lifecycle.</a:t>
            </a:r>
            <a:r>
              <a:rPr lang="en-US" sz="1100" b="0" i="0" u="none" strike="noStrike" dirty="0">
                <a:effectLst/>
              </a:rPr>
              <a:t>. 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Experience in SFDC Admin tasks like User creation, Profile, role, Permission set, Sharing rule etc...</a:t>
            </a:r>
            <a:r>
              <a:rPr lang="en-US" sz="1100" b="0" i="0" u="none" strike="noStrike" dirty="0">
                <a:effectLst/>
              </a:rPr>
              <a:t>. 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Tested functionality in SFDC related to Account, Opportunity, and Lead creation..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Reported Bugs and followed up on bug tracking tools like JIRA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Ability to Work closely with developers, business analysts, and other stakeholders to understand requirements and provide feedback on system behavior.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b="0" i="0" u="none" strike="noStrike" dirty="0">
              <a:effectLst/>
              <a:latin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b="0" i="0" u="none" strike="noStrike" dirty="0">
              <a:effectLst/>
              <a:latin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b="0" i="0" u="none" strike="noStrike" dirty="0">
              <a:effectLst/>
              <a:latin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b="0" i="0" u="none" strike="noStrike" dirty="0">
              <a:effectLst/>
              <a:latin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7C7844-400C-68B1-EB06-10185CC8519A}"/>
              </a:ext>
            </a:extLst>
          </p:cNvPr>
          <p:cNvSpPr txBox="1"/>
          <p:nvPr/>
        </p:nvSpPr>
        <p:spPr>
          <a:xfrm>
            <a:off x="3865043" y="3233057"/>
            <a:ext cx="7503177" cy="35702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Project Experience</a:t>
            </a: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sz="1200" b="1" dirty="0"/>
              <a:t>Cigna :Clinical research project, Sales Cloud.</a:t>
            </a:r>
          </a:p>
          <a:p>
            <a:pPr marL="285750" indent="-2857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The internal Committee for Biomedical Ethics is an independent body CTO organization that reviews every human or animal subject.</a:t>
            </a:r>
          </a:p>
          <a:p>
            <a:pPr marL="285750" indent="-2857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Study proposed by and/or involving any employee of the organization to safeguard ethical conduct of research.</a:t>
            </a:r>
          </a:p>
          <a:p>
            <a:pPr marL="285750" indent="-2857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The internal Committee Biomedical Experiments has the goal to ensure compliance for all biomedical experiments in the CTO organization and evaluates study proposal in regular ICBE meetings.</a:t>
            </a:r>
          </a:p>
          <a:p>
            <a:pPr marL="285750" indent="-2857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sz="1100" b="1" dirty="0"/>
              <a:t>Responsibilities :</a:t>
            </a:r>
          </a:p>
          <a:p>
            <a:pPr marL="171450" indent="-1714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 </a:t>
            </a:r>
            <a:r>
              <a:rPr lang="en-US" sz="1100" dirty="0"/>
              <a:t>Reviewing and Understanding the User Stories.</a:t>
            </a:r>
          </a:p>
          <a:p>
            <a:pPr marL="171450" indent="-1714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Preparation of Test cases in Sprint wise. Responsibilities.</a:t>
            </a:r>
          </a:p>
          <a:p>
            <a:pPr marL="171450" indent="-1714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Involved in Execution in different Sand  boxes.</a:t>
            </a:r>
          </a:p>
          <a:p>
            <a:pPr marL="171450" indent="-1714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Reporting and tracking of defects in Jira.</a:t>
            </a:r>
          </a:p>
          <a:p>
            <a:pPr marL="171450" indent="-1714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971336-82A4-2B9C-9331-70B35D8EEFFE}"/>
              </a:ext>
            </a:extLst>
          </p:cNvPr>
          <p:cNvSpPr txBox="1"/>
          <p:nvPr/>
        </p:nvSpPr>
        <p:spPr>
          <a:xfrm>
            <a:off x="324406" y="4395769"/>
            <a:ext cx="3497174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IN" sz="1100" b="1" dirty="0">
                <a:solidFill>
                  <a:srgbClr val="00B050"/>
                </a:solidFill>
              </a:rPr>
              <a:t>Certifications</a:t>
            </a:r>
          </a:p>
          <a:p>
            <a:pPr lvl="0" indent="-285750">
              <a:buFont typeface="Arial" panose="020B0604020202020204" pitchFamily="34" charset="0"/>
              <a:buChar char="•"/>
              <a:defRPr/>
            </a:pPr>
            <a:r>
              <a:rPr lang="en-IN" sz="1100" dirty="0">
                <a:solidFill>
                  <a:srgbClr val="000000"/>
                </a:solidFill>
              </a:rPr>
              <a:t>Salesforce  Certified  Administrator.</a:t>
            </a:r>
            <a:endParaRPr lang="en-IN" sz="1100" i="1" dirty="0">
              <a:solidFill>
                <a:prstClr val="black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C8963F-7E72-5FEC-3680-84CD04D0F0CF}"/>
              </a:ext>
            </a:extLst>
          </p:cNvPr>
          <p:cNvCxnSpPr/>
          <p:nvPr/>
        </p:nvCxnSpPr>
        <p:spPr>
          <a:xfrm>
            <a:off x="3821580" y="615790"/>
            <a:ext cx="0" cy="576442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A237A7-34E1-AC16-F5DC-EC46CE886178}"/>
              </a:ext>
            </a:extLst>
          </p:cNvPr>
          <p:cNvSpPr txBox="1"/>
          <p:nvPr/>
        </p:nvSpPr>
        <p:spPr>
          <a:xfrm>
            <a:off x="1577082" y="1093151"/>
            <a:ext cx="2218263" cy="1099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sz="1100" b="1" dirty="0"/>
              <a:t>Gangadhar.andraju@brillio.com</a:t>
            </a:r>
          </a:p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sz="1100" b="1" dirty="0">
                <a:solidFill>
                  <a:srgbClr val="201646"/>
                </a:solidFill>
                <a:latin typeface="Arial"/>
                <a:ea typeface="+mj-ea"/>
                <a:cs typeface="Arial"/>
              </a:rPr>
              <a:t>Hyderabad-Aqua ,India</a:t>
            </a:r>
          </a:p>
          <a:p>
            <a:pPr>
              <a:lnSpc>
                <a:spcPts val="1600"/>
              </a:lnSpc>
              <a:spcBef>
                <a:spcPts val="0"/>
              </a:spcBef>
            </a:pPr>
            <a:endParaRPr lang="en-US" sz="1100" b="1" dirty="0">
              <a:solidFill>
                <a:srgbClr val="201646"/>
              </a:solidFill>
              <a:latin typeface="Arial"/>
              <a:ea typeface="+mj-ea"/>
              <a:cs typeface="Arial"/>
            </a:endParaRPr>
          </a:p>
          <a:p>
            <a:pPr>
              <a:lnSpc>
                <a:spcPts val="1600"/>
              </a:lnSpc>
            </a:pPr>
            <a:r>
              <a:rPr lang="en-US" sz="1100" b="1" dirty="0"/>
              <a:t>Industry Experience: </a:t>
            </a:r>
          </a:p>
          <a:p>
            <a:pPr>
              <a:lnSpc>
                <a:spcPts val="1600"/>
              </a:lnSpc>
            </a:pPr>
            <a:r>
              <a:rPr lang="en-US" sz="1100" dirty="0"/>
              <a:t>Salesforce QA (Sales Cloud 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8ECEA8-F3D2-9016-F79C-E5223CA43D8F}"/>
              </a:ext>
            </a:extLst>
          </p:cNvPr>
          <p:cNvSpPr txBox="1"/>
          <p:nvPr/>
        </p:nvSpPr>
        <p:spPr>
          <a:xfrm>
            <a:off x="331688" y="4914425"/>
            <a:ext cx="330784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sz="1100" b="1" dirty="0">
                <a:solidFill>
                  <a:srgbClr val="00B050"/>
                </a:solidFill>
              </a:rPr>
              <a:t>Recent Roles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Senior Quality Engineer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Salesforce QA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Senior test engineer</a:t>
            </a:r>
          </a:p>
          <a:p>
            <a:endParaRPr lang="en-US" sz="1100" dirty="0">
              <a:solidFill>
                <a:schemeClr val="bg2">
                  <a:lumMod val="1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6198F1-A64F-A31E-5835-1A5632AD605D}"/>
              </a:ext>
            </a:extLst>
          </p:cNvPr>
          <p:cNvSpPr txBox="1"/>
          <p:nvPr/>
        </p:nvSpPr>
        <p:spPr>
          <a:xfrm>
            <a:off x="322298" y="5949330"/>
            <a:ext cx="75446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Key Clients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3908A3-B98B-82E8-90F2-F0CFC0708D7C}"/>
              </a:ext>
            </a:extLst>
          </p:cNvPr>
          <p:cNvSpPr txBox="1"/>
          <p:nvPr/>
        </p:nvSpPr>
        <p:spPr>
          <a:xfrm>
            <a:off x="331689" y="6164774"/>
            <a:ext cx="3124762" cy="553998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Cigna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Ford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Hub portal</a:t>
            </a:r>
          </a:p>
          <a:p>
            <a:r>
              <a:rPr lang="en-US" sz="10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pic>
        <p:nvPicPr>
          <p:cNvPr id="18" name="Picture 17" descr="A person in a white shirt&#10;&#10;Description automatically generated">
            <a:extLst>
              <a:ext uri="{FF2B5EF4-FFF2-40B4-BE49-F238E27FC236}">
                <a16:creationId xmlns:a16="http://schemas.microsoft.com/office/drawing/2014/main" id="{DE260E3F-8631-92DA-5F90-608B8E943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4" y="858650"/>
            <a:ext cx="1389348" cy="133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53E212E-BE94-43AE-768A-45C6F3E487EB}"/>
              </a:ext>
            </a:extLst>
          </p:cNvPr>
          <p:cNvSpPr txBox="1">
            <a:spLocks/>
          </p:cNvSpPr>
          <p:nvPr/>
        </p:nvSpPr>
        <p:spPr>
          <a:xfrm>
            <a:off x="9856788" y="6212312"/>
            <a:ext cx="1969451" cy="259715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lang="en-US" sz="10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©2024 Brillio  |  </a:t>
            </a:r>
            <a:fld id="{F1FE5E21-FD07-B44E-90A3-0254BFCDB49A}" type="slidenum">
              <a:rPr smtClean="0"/>
              <a:pPr/>
              <a:t>2</a:t>
            </a:fld>
            <a:endParaRPr dirty="0"/>
          </a:p>
        </p:txBody>
      </p:sp>
      <p:sp>
        <p:nvSpPr>
          <p:cNvPr id="5" name="Title 12">
            <a:extLst>
              <a:ext uri="{FF2B5EF4-FFF2-40B4-BE49-F238E27FC236}">
                <a16:creationId xmlns:a16="http://schemas.microsoft.com/office/drawing/2014/main" id="{9F6DAB86-A23E-26E6-845B-92619E076056}"/>
              </a:ext>
            </a:extLst>
          </p:cNvPr>
          <p:cNvSpPr txBox="1">
            <a:spLocks/>
          </p:cNvSpPr>
          <p:nvPr/>
        </p:nvSpPr>
        <p:spPr>
          <a:xfrm>
            <a:off x="365760" y="314325"/>
            <a:ext cx="11460480" cy="41380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201646"/>
                </a:solidFill>
                <a:latin typeface="Arial"/>
                <a:cs typeface="Arial"/>
              </a:rPr>
              <a:t>Gangadhar Andraju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01646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, Senior Quality Engineer </a:t>
            </a:r>
            <a:r>
              <a:rPr lang="en-US" sz="2400" dirty="0">
                <a:solidFill>
                  <a:srgbClr val="201646"/>
                </a:solidFill>
                <a:latin typeface="Arial"/>
                <a:cs typeface="Arial"/>
              </a:rPr>
              <a:t>,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01646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Salesforce</a:t>
            </a:r>
            <a:r>
              <a:rPr lang="en-US" sz="2400" dirty="0">
                <a:solidFill>
                  <a:srgbClr val="201646"/>
                </a:solidFill>
                <a:latin typeface="Arial"/>
                <a:cs typeface="Arial"/>
              </a:rPr>
              <a:t>(Sales cloud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01646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3FB764-E27F-56DC-4B9B-6DC6FA375904}"/>
              </a:ext>
            </a:extLst>
          </p:cNvPr>
          <p:cNvSpPr txBox="1"/>
          <p:nvPr/>
        </p:nvSpPr>
        <p:spPr>
          <a:xfrm>
            <a:off x="438318" y="830575"/>
            <a:ext cx="10974749" cy="54322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sz="1100" b="1" dirty="0"/>
              <a:t>FORD:</a:t>
            </a:r>
          </a:p>
          <a:p>
            <a:pPr marL="285750" indent="-2857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DRE Project provides digital marketing and advertising solutions to Ford and Lincoln dealers, giving them the platform to drive more sales.</a:t>
            </a:r>
          </a:p>
          <a:p>
            <a:pPr marL="285750" indent="-2857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With a foundation built by Ford Motor Company and its franchise dealers, and being the only joint venture of its kind, Ford Direct understands the automotive and dealer business.</a:t>
            </a:r>
          </a:p>
          <a:p>
            <a:pPr marL="742950" lvl="1" indent="-2857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100" b="1" dirty="0">
              <a:highlight>
                <a:srgbClr val="FFFF00"/>
              </a:highlight>
            </a:endParaRP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sz="1100" b="1" dirty="0"/>
              <a:t>Responsibilities :</a:t>
            </a:r>
          </a:p>
          <a:p>
            <a:pPr marL="171450" indent="-1714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 </a:t>
            </a:r>
            <a:r>
              <a:rPr lang="en-US" sz="1100" dirty="0"/>
              <a:t>Understanding the Business Requirements based on User Stories.</a:t>
            </a:r>
          </a:p>
          <a:p>
            <a:pPr marL="171450" indent="-1714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Develop detailed test plans based on business requirements.</a:t>
            </a:r>
          </a:p>
          <a:p>
            <a:pPr marL="171450" indent="-1714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Create comprehensive test cases covering various aspects of Sales Cloud functionalities.</a:t>
            </a:r>
          </a:p>
          <a:p>
            <a:pPr marL="171450" indent="-1714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Provided regular manual test status updates and reports to project stakeholders</a:t>
            </a:r>
          </a:p>
          <a:p>
            <a:pPr marL="171450" indent="-1714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Log and track defects, and work closely with developers to resolve issues</a:t>
            </a: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endParaRPr lang="en-US" sz="1100" dirty="0"/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sz="1100" b="1" dirty="0"/>
              <a:t>HUB PORTAL :</a:t>
            </a:r>
          </a:p>
          <a:p>
            <a:pPr marL="171450" indent="-1714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The Hub portal is learning platform within salesforce sales cloud  is a learning solutions and offers different courses to the students.</a:t>
            </a:r>
          </a:p>
          <a:p>
            <a:pPr marL="171450" indent="-1714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Hub portal provides a seamless and continuous  learning experience that enhance sales productivity and performance </a:t>
            </a:r>
          </a:p>
          <a:p>
            <a:pPr marL="171450" indent="-1714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It having key concepts like Personalized learning experience.</a:t>
            </a:r>
          </a:p>
          <a:p>
            <a:pPr marL="171450" indent="-1714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sz="1100" b="1" dirty="0"/>
              <a:t>Responsibilities :</a:t>
            </a:r>
          </a:p>
          <a:p>
            <a:pPr marL="171450" indent="-1714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 Attended the daily stand-up calls</a:t>
            </a:r>
          </a:p>
          <a:p>
            <a:pPr marL="171450" indent="-1714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 </a:t>
            </a:r>
            <a:r>
              <a:rPr lang="en-US" sz="1100" dirty="0"/>
              <a:t>Reviewing and Understanding the User Stories Develop detailed test plans based on business requirements.</a:t>
            </a:r>
          </a:p>
          <a:p>
            <a:pPr marL="171450" indent="-1714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Create comprehensive test cases covering various aspects of Sales Cloud functionalities.</a:t>
            </a:r>
          </a:p>
          <a:p>
            <a:pPr marL="171450" indent="-1714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Provided regular manual test status updates and reports to project stakeholders</a:t>
            </a:r>
          </a:p>
          <a:p>
            <a:pPr marL="171450" indent="-1714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Collaborated with stakeholders to define acceptance criteria and participated in user acceptance testing (UAT) phases</a:t>
            </a:r>
          </a:p>
        </p:txBody>
      </p:sp>
    </p:spTree>
    <p:extLst>
      <p:ext uri="{BB962C8B-B14F-4D97-AF65-F5344CB8AC3E}">
        <p14:creationId xmlns:p14="http://schemas.microsoft.com/office/powerpoint/2010/main" val="176842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618</Words>
  <Application>Microsoft Office PowerPoint</Application>
  <PresentationFormat>Widescreen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Swarup Sharma</dc:creator>
  <cp:lastModifiedBy>Gangadhar Andraju</cp:lastModifiedBy>
  <cp:revision>4</cp:revision>
  <dcterms:created xsi:type="dcterms:W3CDTF">2024-05-24T15:59:20Z</dcterms:created>
  <dcterms:modified xsi:type="dcterms:W3CDTF">2024-05-27T12:55:34Z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e551e3-0043-40f0-9a67-12d995049d50_Enabled">
    <vt:lpwstr>true</vt:lpwstr>
  </property>
  <property fmtid="{D5CDD505-2E9C-101B-9397-08002B2CF9AE}" pid="3" name="MSIP_Label_2ae551e3-0043-40f0-9a67-12d995049d50_SetDate">
    <vt:lpwstr>2024-05-24T16:00:00Z</vt:lpwstr>
  </property>
  <property fmtid="{D5CDD505-2E9C-101B-9397-08002B2CF9AE}" pid="4" name="MSIP_Label_2ae551e3-0043-40f0-9a67-12d995049d50_Method">
    <vt:lpwstr>Standard</vt:lpwstr>
  </property>
  <property fmtid="{D5CDD505-2E9C-101B-9397-08002B2CF9AE}" pid="5" name="MSIP_Label_2ae551e3-0043-40f0-9a67-12d995049d50_Name">
    <vt:lpwstr>Brillio Confidential</vt:lpwstr>
  </property>
  <property fmtid="{D5CDD505-2E9C-101B-9397-08002B2CF9AE}" pid="6" name="MSIP_Label_2ae551e3-0043-40f0-9a67-12d995049d50_SiteId">
    <vt:lpwstr>97984c2b-a229-4609-8185-ae84947bc3fc</vt:lpwstr>
  </property>
  <property fmtid="{D5CDD505-2E9C-101B-9397-08002B2CF9AE}" pid="7" name="MSIP_Label_2ae551e3-0043-40f0-9a67-12d995049d50_ActionId">
    <vt:lpwstr>128f4206-8a5b-49b7-b42a-f09e2c7564ac</vt:lpwstr>
  </property>
  <property fmtid="{D5CDD505-2E9C-101B-9397-08002B2CF9AE}" pid="8" name="MSIP_Label_2ae551e3-0043-40f0-9a67-12d995049d50_ContentBits">
    <vt:lpwstr>0</vt:lpwstr>
  </property>
</Properties>
</file>