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9" r:id="rId1"/>
  </p:sldMasterIdLst>
  <p:notesMasterIdLst>
    <p:notesMasterId r:id="rId39"/>
  </p:notesMasterIdLst>
  <p:sldIdLst>
    <p:sldId id="300" r:id="rId2"/>
    <p:sldId id="310" r:id="rId3"/>
    <p:sldId id="302" r:id="rId4"/>
    <p:sldId id="304" r:id="rId5"/>
    <p:sldId id="305" r:id="rId6"/>
    <p:sldId id="298" r:id="rId7"/>
    <p:sldId id="306" r:id="rId8"/>
    <p:sldId id="303" r:id="rId9"/>
    <p:sldId id="256" r:id="rId10"/>
    <p:sldId id="285" r:id="rId11"/>
    <p:sldId id="286" r:id="rId12"/>
    <p:sldId id="288" r:id="rId13"/>
    <p:sldId id="289" r:id="rId14"/>
    <p:sldId id="291" r:id="rId15"/>
    <p:sldId id="295" r:id="rId16"/>
    <p:sldId id="294" r:id="rId17"/>
    <p:sldId id="259" r:id="rId18"/>
    <p:sldId id="260" r:id="rId19"/>
    <p:sldId id="261" r:id="rId20"/>
    <p:sldId id="262" r:id="rId21"/>
    <p:sldId id="282" r:id="rId22"/>
    <p:sldId id="263" r:id="rId23"/>
    <p:sldId id="264" r:id="rId24"/>
    <p:sldId id="265" r:id="rId25"/>
    <p:sldId id="266" r:id="rId26"/>
    <p:sldId id="267" r:id="rId27"/>
    <p:sldId id="268" r:id="rId28"/>
    <p:sldId id="269" r:id="rId29"/>
    <p:sldId id="270" r:id="rId30"/>
    <p:sldId id="271" r:id="rId31"/>
    <p:sldId id="272" r:id="rId32"/>
    <p:sldId id="273" r:id="rId33"/>
    <p:sldId id="280" r:id="rId34"/>
    <p:sldId id="278" r:id="rId35"/>
    <p:sldId id="279" r:id="rId36"/>
    <p:sldId id="281" r:id="rId37"/>
    <p:sldId id="277" r:id="rId38"/>
  </p:sldIdLst>
  <p:sldSz cx="12188825" cy="68580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AA592C6-7CAD-4522-9727-D6D69DA48236}">
  <a:tblStyle styleId="{5AA592C6-7CAD-4522-9727-D6D69DA48236}"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854" autoAdjust="0"/>
    <p:restoredTop sz="84138" autoAdjust="0"/>
  </p:normalViewPr>
  <p:slideViewPr>
    <p:cSldViewPr snapToGrid="0" snapToObjects="1">
      <p:cViewPr varScale="1">
        <p:scale>
          <a:sx n="85" d="100"/>
          <a:sy n="85" d="100"/>
        </p:scale>
        <p:origin x="-240" y="-120"/>
      </p:cViewPr>
      <p:guideLst>
        <p:guide orient="horz" pos="2160"/>
        <p:guide pos="383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038475" cy="46513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970337" y="0"/>
            <a:ext cx="3038475" cy="46513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407987" y="696912"/>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701675" y="4416425"/>
            <a:ext cx="5607049" cy="4183063"/>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829675"/>
            <a:ext cx="3038475" cy="465138"/>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970337" y="8829675"/>
            <a:ext cx="3038475" cy="465138"/>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28298394"/>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txBox="1">
            <a:spLocks noGrp="1"/>
          </p:cNvSpPr>
          <p:nvPr>
            <p:ph type="body" idx="1"/>
          </p:nvPr>
        </p:nvSpPr>
        <p:spPr>
          <a:xfrm>
            <a:off x="701675" y="4416425"/>
            <a:ext cx="5607049" cy="4183063"/>
          </a:xfrm>
          <a:prstGeom prst="rect">
            <a:avLst/>
          </a:prstGeom>
        </p:spPr>
        <p:txBody>
          <a:bodyPr lIns="91425" tIns="91425" rIns="91425" bIns="91425" anchor="t" anchorCtr="0">
            <a:noAutofit/>
          </a:bodyPr>
          <a:lstStyle/>
          <a:p>
            <a:pPr lvl="0">
              <a:spcBef>
                <a:spcPts val="0"/>
              </a:spcBef>
              <a:buNone/>
            </a:pPr>
            <a:endParaRPr/>
          </a:p>
        </p:txBody>
      </p:sp>
      <p:sp>
        <p:nvSpPr>
          <p:cNvPr id="343" name="Shape 3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0829AC-0102-3843-A971-868D474683AE}" type="slidenum">
              <a:rPr lang="en-US" smtClean="0"/>
              <a:t>10</a:t>
            </a:fld>
            <a:endParaRPr lang="en-US"/>
          </a:p>
        </p:txBody>
      </p:sp>
    </p:spTree>
    <p:extLst>
      <p:ext uri="{BB962C8B-B14F-4D97-AF65-F5344CB8AC3E}">
        <p14:creationId xmlns:p14="http://schemas.microsoft.com/office/powerpoint/2010/main" val="695862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03AA59-9346-E243-99DC-20D14967D06C}" type="slidenum">
              <a:rPr lang="en-US" smtClean="0"/>
              <a:t>11</a:t>
            </a:fld>
            <a:endParaRPr lang="en-US"/>
          </a:p>
        </p:txBody>
      </p:sp>
    </p:spTree>
    <p:extLst>
      <p:ext uri="{BB962C8B-B14F-4D97-AF65-F5344CB8AC3E}">
        <p14:creationId xmlns:p14="http://schemas.microsoft.com/office/powerpoint/2010/main" val="566851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03AA59-9346-E243-99DC-20D14967D06C}" type="slidenum">
              <a:rPr lang="en-US" smtClean="0"/>
              <a:t>12</a:t>
            </a:fld>
            <a:endParaRPr lang="en-US"/>
          </a:p>
        </p:txBody>
      </p:sp>
    </p:spTree>
    <p:extLst>
      <p:ext uri="{BB962C8B-B14F-4D97-AF65-F5344CB8AC3E}">
        <p14:creationId xmlns:p14="http://schemas.microsoft.com/office/powerpoint/2010/main" val="2683374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98614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txBox="1">
            <a:spLocks noGrp="1"/>
          </p:cNvSpPr>
          <p:nvPr>
            <p:ph type="body" idx="1"/>
          </p:nvPr>
        </p:nvSpPr>
        <p:spPr>
          <a:xfrm>
            <a:off x="701675" y="4416425"/>
            <a:ext cx="5607049" cy="4183063"/>
          </a:xfrm>
          <a:prstGeom prst="rect">
            <a:avLst/>
          </a:prstGeom>
        </p:spPr>
        <p:txBody>
          <a:bodyPr lIns="91425" tIns="91425" rIns="91425" bIns="91425" anchor="t" anchorCtr="0">
            <a:noAutofit/>
          </a:bodyPr>
          <a:lstStyle/>
          <a:p>
            <a:pPr lvl="0">
              <a:spcBef>
                <a:spcPts val="0"/>
              </a:spcBef>
              <a:buNone/>
            </a:pPr>
            <a:endParaRPr/>
          </a:p>
        </p:txBody>
      </p:sp>
      <p:sp>
        <p:nvSpPr>
          <p:cNvPr id="343" name="Shape 3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txBox="1">
            <a:spLocks noGrp="1"/>
          </p:cNvSpPr>
          <p:nvPr>
            <p:ph type="body" idx="1"/>
          </p:nvPr>
        </p:nvSpPr>
        <p:spPr>
          <a:xfrm>
            <a:off x="934720" y="4415789"/>
            <a:ext cx="5140958" cy="4183379"/>
          </a:xfrm>
          <a:prstGeom prst="rect">
            <a:avLst/>
          </a:prstGeom>
          <a:noFill/>
          <a:ln>
            <a:noFill/>
          </a:ln>
        </p:spPr>
        <p:txBody>
          <a:bodyPr lIns="93150" tIns="93150" rIns="93150" bIns="9315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386" name="Shape 386"/>
          <p:cNvSpPr>
            <a:spLocks noGrp="1" noRot="1" noChangeAspect="1"/>
          </p:cNvSpPr>
          <p:nvPr>
            <p:ph type="sldImg" idx="2"/>
          </p:nvPr>
        </p:nvSpPr>
        <p:spPr>
          <a:xfrm>
            <a:off x="407987" y="696912"/>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txBox="1">
            <a:spLocks noGrp="1"/>
          </p:cNvSpPr>
          <p:nvPr>
            <p:ph type="body" idx="1"/>
          </p:nvPr>
        </p:nvSpPr>
        <p:spPr>
          <a:xfrm>
            <a:off x="701675" y="4416425"/>
            <a:ext cx="5607049" cy="4183063"/>
          </a:xfrm>
          <a:prstGeom prst="rect">
            <a:avLst/>
          </a:prstGeom>
        </p:spPr>
        <p:txBody>
          <a:bodyPr lIns="91425" tIns="91425" rIns="91425" bIns="91425" anchor="t" anchorCtr="0">
            <a:noAutofit/>
          </a:bodyPr>
          <a:lstStyle/>
          <a:p>
            <a:pPr lvl="0">
              <a:spcBef>
                <a:spcPts val="0"/>
              </a:spcBef>
              <a:buNone/>
            </a:pPr>
            <a:endParaRPr/>
          </a:p>
        </p:txBody>
      </p:sp>
      <p:sp>
        <p:nvSpPr>
          <p:cNvPr id="393" name="Shape 39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txBox="1">
            <a:spLocks noGrp="1"/>
          </p:cNvSpPr>
          <p:nvPr>
            <p:ph type="body" idx="1"/>
          </p:nvPr>
        </p:nvSpPr>
        <p:spPr>
          <a:xfrm>
            <a:off x="701675" y="4416425"/>
            <a:ext cx="5607049" cy="4183063"/>
          </a:xfrm>
          <a:prstGeom prst="rect">
            <a:avLst/>
          </a:prstGeom>
        </p:spPr>
        <p:txBody>
          <a:bodyPr lIns="91425" tIns="91425" rIns="91425" bIns="91425" anchor="t" anchorCtr="0">
            <a:noAutofit/>
          </a:bodyPr>
          <a:lstStyle/>
          <a:p>
            <a:pPr lvl="0">
              <a:spcBef>
                <a:spcPts val="0"/>
              </a:spcBef>
              <a:buNone/>
            </a:pPr>
            <a:endParaRPr/>
          </a:p>
        </p:txBody>
      </p:sp>
      <p:sp>
        <p:nvSpPr>
          <p:cNvPr id="402" name="Shape 402"/>
          <p:cNvSpPr>
            <a:spLocks noGrp="1" noRot="1" noChangeAspect="1"/>
          </p:cNvSpPr>
          <p:nvPr>
            <p:ph type="sldImg" idx="2"/>
          </p:nvPr>
        </p:nvSpPr>
        <p:spPr>
          <a:xfrm>
            <a:off x="407987" y="696912"/>
            <a:ext cx="6194425"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Shape 409"/>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10" name="Shape 410"/>
          <p:cNvSpPr txBox="1">
            <a:spLocks noGrp="1"/>
          </p:cNvSpPr>
          <p:nvPr>
            <p:ph type="body" idx="1"/>
          </p:nvPr>
        </p:nvSpPr>
        <p:spPr>
          <a:xfrm>
            <a:off x="701675" y="4416425"/>
            <a:ext cx="5607049" cy="418306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411" name="Shape 411"/>
          <p:cNvSpPr txBox="1">
            <a:spLocks noGrp="1"/>
          </p:cNvSpPr>
          <p:nvPr>
            <p:ph type="sldNum" idx="12"/>
          </p:nvPr>
        </p:nvSpPr>
        <p:spPr>
          <a:xfrm>
            <a:off x="3970337" y="8829675"/>
            <a:ext cx="3038475" cy="465138"/>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20</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a:spLocks noGrp="1" noRot="1" noChangeAspect="1"/>
          </p:cNvSpPr>
          <p:nvPr>
            <p:ph type="sldImg" idx="2"/>
          </p:nvPr>
        </p:nvSpPr>
        <p:spPr>
          <a:xfrm>
            <a:off x="407987" y="696912"/>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5" name="Shape 375"/>
          <p:cNvSpPr txBox="1">
            <a:spLocks noGrp="1"/>
          </p:cNvSpPr>
          <p:nvPr>
            <p:ph type="body" idx="1"/>
          </p:nvPr>
        </p:nvSpPr>
        <p:spPr>
          <a:xfrm>
            <a:off x="701675" y="4416425"/>
            <a:ext cx="5607049" cy="418306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376" name="Shape 376"/>
          <p:cNvSpPr txBox="1">
            <a:spLocks noGrp="1"/>
          </p:cNvSpPr>
          <p:nvPr>
            <p:ph type="sldNum" idx="12"/>
          </p:nvPr>
        </p:nvSpPr>
        <p:spPr>
          <a:xfrm>
            <a:off x="3970337" y="8829675"/>
            <a:ext cx="3038475" cy="465138"/>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21</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txBox="1">
            <a:spLocks noGrp="1"/>
          </p:cNvSpPr>
          <p:nvPr>
            <p:ph type="body" idx="1"/>
          </p:nvPr>
        </p:nvSpPr>
        <p:spPr>
          <a:xfrm>
            <a:off x="934720" y="4415789"/>
            <a:ext cx="5140958" cy="4183379"/>
          </a:xfrm>
          <a:prstGeom prst="rect">
            <a:avLst/>
          </a:prstGeom>
          <a:noFill/>
          <a:ln>
            <a:noFill/>
          </a:ln>
        </p:spPr>
        <p:txBody>
          <a:bodyPr lIns="93150" tIns="93150" rIns="93150" bIns="9315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386" name="Shape 386"/>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Shape 421"/>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2" name="Shape 422"/>
          <p:cNvSpPr txBox="1">
            <a:spLocks noGrp="1"/>
          </p:cNvSpPr>
          <p:nvPr>
            <p:ph type="body" idx="1"/>
          </p:nvPr>
        </p:nvSpPr>
        <p:spPr>
          <a:xfrm>
            <a:off x="701675" y="4416425"/>
            <a:ext cx="5607049" cy="418306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423" name="Shape 423"/>
          <p:cNvSpPr txBox="1">
            <a:spLocks noGrp="1"/>
          </p:cNvSpPr>
          <p:nvPr>
            <p:ph type="sldNum" idx="12"/>
          </p:nvPr>
        </p:nvSpPr>
        <p:spPr>
          <a:xfrm>
            <a:off x="3970337" y="8829675"/>
            <a:ext cx="3038475" cy="465138"/>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22</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a:spLocks noGrp="1" noRot="1" noChangeAspect="1"/>
          </p:cNvSpPr>
          <p:nvPr>
            <p:ph type="sldImg" idx="2"/>
          </p:nvPr>
        </p:nvSpPr>
        <p:spPr>
          <a:xfrm>
            <a:off x="407987" y="696912"/>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33" name="Shape 433"/>
          <p:cNvSpPr txBox="1">
            <a:spLocks noGrp="1"/>
          </p:cNvSpPr>
          <p:nvPr>
            <p:ph type="body" idx="1"/>
          </p:nvPr>
        </p:nvSpPr>
        <p:spPr>
          <a:xfrm>
            <a:off x="701675" y="4416425"/>
            <a:ext cx="5607049" cy="418306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434" name="Shape 434"/>
          <p:cNvSpPr txBox="1">
            <a:spLocks noGrp="1"/>
          </p:cNvSpPr>
          <p:nvPr>
            <p:ph type="sldNum" idx="12"/>
          </p:nvPr>
        </p:nvSpPr>
        <p:spPr>
          <a:xfrm>
            <a:off x="3970337" y="8829675"/>
            <a:ext cx="3038475" cy="465138"/>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23</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Shape 444"/>
          <p:cNvSpPr txBox="1">
            <a:spLocks noGrp="1"/>
          </p:cNvSpPr>
          <p:nvPr>
            <p:ph type="body" idx="1"/>
          </p:nvPr>
        </p:nvSpPr>
        <p:spPr>
          <a:xfrm>
            <a:off x="701675" y="4416425"/>
            <a:ext cx="5607049" cy="4183063"/>
          </a:xfrm>
          <a:prstGeom prst="rect">
            <a:avLst/>
          </a:prstGeom>
        </p:spPr>
        <p:txBody>
          <a:bodyPr lIns="91425" tIns="91425" rIns="91425" bIns="91425" anchor="t" anchorCtr="0">
            <a:noAutofit/>
          </a:bodyPr>
          <a:lstStyle/>
          <a:p>
            <a:pPr lvl="0">
              <a:spcBef>
                <a:spcPts val="0"/>
              </a:spcBef>
              <a:buNone/>
            </a:pPr>
            <a:endParaRPr/>
          </a:p>
        </p:txBody>
      </p:sp>
      <p:sp>
        <p:nvSpPr>
          <p:cNvPr id="445" name="Shape 445"/>
          <p:cNvSpPr>
            <a:spLocks noGrp="1" noRot="1" noChangeAspect="1"/>
          </p:cNvSpPr>
          <p:nvPr>
            <p:ph type="sldImg" idx="2"/>
          </p:nvPr>
        </p:nvSpPr>
        <p:spPr>
          <a:xfrm>
            <a:off x="407987" y="696912"/>
            <a:ext cx="6194425"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txBox="1">
            <a:spLocks noGrp="1"/>
          </p:cNvSpPr>
          <p:nvPr>
            <p:ph type="body" idx="1"/>
          </p:nvPr>
        </p:nvSpPr>
        <p:spPr>
          <a:xfrm>
            <a:off x="701675" y="4416425"/>
            <a:ext cx="5607049" cy="4183063"/>
          </a:xfrm>
          <a:prstGeom prst="rect">
            <a:avLst/>
          </a:prstGeom>
        </p:spPr>
        <p:txBody>
          <a:bodyPr lIns="91425" tIns="91425" rIns="91425" bIns="91425" anchor="t" anchorCtr="0">
            <a:noAutofit/>
          </a:bodyPr>
          <a:lstStyle/>
          <a:p>
            <a:pPr lvl="0">
              <a:spcBef>
                <a:spcPts val="0"/>
              </a:spcBef>
              <a:buNone/>
            </a:pPr>
            <a:endParaRPr/>
          </a:p>
        </p:txBody>
      </p:sp>
      <p:sp>
        <p:nvSpPr>
          <p:cNvPr id="456" name="Shape 456"/>
          <p:cNvSpPr>
            <a:spLocks noGrp="1" noRot="1" noChangeAspect="1"/>
          </p:cNvSpPr>
          <p:nvPr>
            <p:ph type="sldImg" idx="2"/>
          </p:nvPr>
        </p:nvSpPr>
        <p:spPr>
          <a:xfrm>
            <a:off x="407987" y="696912"/>
            <a:ext cx="6194425"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Shape 466"/>
          <p:cNvSpPr txBox="1">
            <a:spLocks noGrp="1"/>
          </p:cNvSpPr>
          <p:nvPr>
            <p:ph type="body" idx="1"/>
          </p:nvPr>
        </p:nvSpPr>
        <p:spPr>
          <a:xfrm>
            <a:off x="701675" y="4416425"/>
            <a:ext cx="5607049" cy="4183063"/>
          </a:xfrm>
          <a:prstGeom prst="rect">
            <a:avLst/>
          </a:prstGeom>
        </p:spPr>
        <p:txBody>
          <a:bodyPr lIns="91425" tIns="91425" rIns="91425" bIns="91425" anchor="t" anchorCtr="0">
            <a:noAutofit/>
          </a:bodyPr>
          <a:lstStyle/>
          <a:p>
            <a:pPr lvl="0">
              <a:spcBef>
                <a:spcPts val="0"/>
              </a:spcBef>
              <a:buNone/>
            </a:pPr>
            <a:endParaRPr/>
          </a:p>
        </p:txBody>
      </p:sp>
      <p:sp>
        <p:nvSpPr>
          <p:cNvPr id="467" name="Shape 467"/>
          <p:cNvSpPr>
            <a:spLocks noGrp="1" noRot="1" noChangeAspect="1"/>
          </p:cNvSpPr>
          <p:nvPr>
            <p:ph type="sldImg" idx="2"/>
          </p:nvPr>
        </p:nvSpPr>
        <p:spPr>
          <a:xfrm>
            <a:off x="407987" y="696912"/>
            <a:ext cx="6194425"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Shape 479"/>
          <p:cNvSpPr txBox="1">
            <a:spLocks noGrp="1"/>
          </p:cNvSpPr>
          <p:nvPr>
            <p:ph type="body" idx="1"/>
          </p:nvPr>
        </p:nvSpPr>
        <p:spPr>
          <a:xfrm>
            <a:off x="701675" y="4416425"/>
            <a:ext cx="5607049" cy="4183063"/>
          </a:xfrm>
          <a:prstGeom prst="rect">
            <a:avLst/>
          </a:prstGeom>
        </p:spPr>
        <p:txBody>
          <a:bodyPr lIns="91425" tIns="91425" rIns="91425" bIns="91425" anchor="t" anchorCtr="0">
            <a:noAutofit/>
          </a:bodyPr>
          <a:lstStyle/>
          <a:p>
            <a:pPr lvl="0">
              <a:spcBef>
                <a:spcPts val="0"/>
              </a:spcBef>
              <a:buNone/>
            </a:pPr>
            <a:endParaRPr/>
          </a:p>
        </p:txBody>
      </p:sp>
      <p:sp>
        <p:nvSpPr>
          <p:cNvPr id="480" name="Shape 480"/>
          <p:cNvSpPr>
            <a:spLocks noGrp="1" noRot="1" noChangeAspect="1"/>
          </p:cNvSpPr>
          <p:nvPr>
            <p:ph type="sldImg" idx="2"/>
          </p:nvPr>
        </p:nvSpPr>
        <p:spPr>
          <a:xfrm>
            <a:off x="407987" y="696912"/>
            <a:ext cx="6194425"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Shape 490"/>
          <p:cNvSpPr txBox="1">
            <a:spLocks noGrp="1"/>
          </p:cNvSpPr>
          <p:nvPr>
            <p:ph type="body" idx="1"/>
          </p:nvPr>
        </p:nvSpPr>
        <p:spPr>
          <a:xfrm>
            <a:off x="701675" y="4416425"/>
            <a:ext cx="5607049" cy="4183063"/>
          </a:xfrm>
          <a:prstGeom prst="rect">
            <a:avLst/>
          </a:prstGeom>
        </p:spPr>
        <p:txBody>
          <a:bodyPr lIns="91425" tIns="91425" rIns="91425" bIns="91425" anchor="t" anchorCtr="0">
            <a:noAutofit/>
          </a:bodyPr>
          <a:lstStyle/>
          <a:p>
            <a:pPr lvl="0">
              <a:spcBef>
                <a:spcPts val="0"/>
              </a:spcBef>
              <a:buNone/>
            </a:pPr>
            <a:endParaRPr/>
          </a:p>
        </p:txBody>
      </p:sp>
      <p:sp>
        <p:nvSpPr>
          <p:cNvPr id="491" name="Shape 491"/>
          <p:cNvSpPr>
            <a:spLocks noGrp="1" noRot="1" noChangeAspect="1"/>
          </p:cNvSpPr>
          <p:nvPr>
            <p:ph type="sldImg" idx="2"/>
          </p:nvPr>
        </p:nvSpPr>
        <p:spPr>
          <a:xfrm>
            <a:off x="407987" y="696912"/>
            <a:ext cx="6194425"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Shape 501"/>
          <p:cNvSpPr txBox="1">
            <a:spLocks noGrp="1"/>
          </p:cNvSpPr>
          <p:nvPr>
            <p:ph type="body" idx="1"/>
          </p:nvPr>
        </p:nvSpPr>
        <p:spPr>
          <a:xfrm>
            <a:off x="701675" y="4416425"/>
            <a:ext cx="5607049" cy="4183063"/>
          </a:xfrm>
          <a:prstGeom prst="rect">
            <a:avLst/>
          </a:prstGeom>
        </p:spPr>
        <p:txBody>
          <a:bodyPr lIns="91425" tIns="91425" rIns="91425" bIns="91425" anchor="t" anchorCtr="0">
            <a:noAutofit/>
          </a:bodyPr>
          <a:lstStyle/>
          <a:p>
            <a:pPr lvl="0">
              <a:spcBef>
                <a:spcPts val="0"/>
              </a:spcBef>
              <a:buNone/>
            </a:pPr>
            <a:endParaRPr/>
          </a:p>
        </p:txBody>
      </p:sp>
      <p:sp>
        <p:nvSpPr>
          <p:cNvPr id="502" name="Shape 502"/>
          <p:cNvSpPr>
            <a:spLocks noGrp="1" noRot="1" noChangeAspect="1"/>
          </p:cNvSpPr>
          <p:nvPr>
            <p:ph type="sldImg" idx="2"/>
          </p:nvPr>
        </p:nvSpPr>
        <p:spPr>
          <a:xfrm>
            <a:off x="407987" y="696912"/>
            <a:ext cx="6194425"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701675" y="4416425"/>
            <a:ext cx="5607049" cy="4183063"/>
          </a:xfrm>
          <a:prstGeom prst="rect">
            <a:avLst/>
          </a:prstGeom>
        </p:spPr>
        <p:txBody>
          <a:bodyPr lIns="91425" tIns="91425" rIns="91425" bIns="91425" anchor="t" anchorCtr="0">
            <a:noAutofit/>
          </a:bodyPr>
          <a:lstStyle/>
          <a:p>
            <a:pPr lvl="0">
              <a:spcBef>
                <a:spcPts val="0"/>
              </a:spcBef>
              <a:buNone/>
            </a:pPr>
            <a:endParaRPr/>
          </a:p>
        </p:txBody>
      </p:sp>
      <p:sp>
        <p:nvSpPr>
          <p:cNvPr id="513" name="Shape 513"/>
          <p:cNvSpPr>
            <a:spLocks noGrp="1" noRot="1" noChangeAspect="1"/>
          </p:cNvSpPr>
          <p:nvPr>
            <p:ph type="sldImg" idx="2"/>
          </p:nvPr>
        </p:nvSpPr>
        <p:spPr>
          <a:xfrm>
            <a:off x="407987" y="696912"/>
            <a:ext cx="6194425"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Shape 521"/>
          <p:cNvSpPr txBox="1">
            <a:spLocks noGrp="1"/>
          </p:cNvSpPr>
          <p:nvPr>
            <p:ph type="body" idx="1"/>
          </p:nvPr>
        </p:nvSpPr>
        <p:spPr>
          <a:xfrm>
            <a:off x="701675" y="4416425"/>
            <a:ext cx="5607049" cy="4183063"/>
          </a:xfrm>
          <a:prstGeom prst="rect">
            <a:avLst/>
          </a:prstGeom>
        </p:spPr>
        <p:txBody>
          <a:bodyPr lIns="91425" tIns="91425" rIns="91425" bIns="91425" anchor="t" anchorCtr="0">
            <a:noAutofit/>
          </a:bodyPr>
          <a:lstStyle/>
          <a:p>
            <a:pPr lvl="0">
              <a:spcBef>
                <a:spcPts val="0"/>
              </a:spcBef>
              <a:buNone/>
            </a:pPr>
            <a:endParaRPr/>
          </a:p>
        </p:txBody>
      </p:sp>
      <p:sp>
        <p:nvSpPr>
          <p:cNvPr id="522" name="Shape 522"/>
          <p:cNvSpPr>
            <a:spLocks noGrp="1" noRot="1" noChangeAspect="1"/>
          </p:cNvSpPr>
          <p:nvPr>
            <p:ph type="sldImg" idx="2"/>
          </p:nvPr>
        </p:nvSpPr>
        <p:spPr>
          <a:xfrm>
            <a:off x="407987" y="696912"/>
            <a:ext cx="6194425"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Shape 975"/>
          <p:cNvSpPr txBox="1">
            <a:spLocks noGrp="1"/>
          </p:cNvSpPr>
          <p:nvPr>
            <p:ph type="body" idx="1"/>
          </p:nvPr>
        </p:nvSpPr>
        <p:spPr>
          <a:xfrm>
            <a:off x="701041" y="4415790"/>
            <a:ext cx="5608319" cy="4183380"/>
          </a:xfrm>
          <a:prstGeom prst="rect">
            <a:avLst/>
          </a:prstGeom>
        </p:spPr>
        <p:txBody>
          <a:bodyPr lIns="93162" tIns="93162" rIns="93162" bIns="93162" anchor="t" anchorCtr="0">
            <a:noAutofit/>
          </a:bodyPr>
          <a:lstStyle/>
          <a:p>
            <a:endParaRPr/>
          </a:p>
        </p:txBody>
      </p:sp>
      <p:sp>
        <p:nvSpPr>
          <p:cNvPr id="976" name="Shape 976"/>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Shape 532"/>
          <p:cNvSpPr txBox="1">
            <a:spLocks noGrp="1"/>
          </p:cNvSpPr>
          <p:nvPr>
            <p:ph type="body" idx="1"/>
          </p:nvPr>
        </p:nvSpPr>
        <p:spPr>
          <a:xfrm>
            <a:off x="701675" y="4416425"/>
            <a:ext cx="5607049" cy="4183063"/>
          </a:xfrm>
          <a:prstGeom prst="rect">
            <a:avLst/>
          </a:prstGeom>
        </p:spPr>
        <p:txBody>
          <a:bodyPr lIns="91425" tIns="91425" rIns="91425" bIns="91425" anchor="t" anchorCtr="0">
            <a:noAutofit/>
          </a:bodyPr>
          <a:lstStyle/>
          <a:p>
            <a:pPr lvl="0">
              <a:spcBef>
                <a:spcPts val="0"/>
              </a:spcBef>
              <a:buNone/>
            </a:pPr>
            <a:endParaRPr/>
          </a:p>
        </p:txBody>
      </p:sp>
      <p:sp>
        <p:nvSpPr>
          <p:cNvPr id="533" name="Shape 533"/>
          <p:cNvSpPr>
            <a:spLocks noGrp="1" noRot="1" noChangeAspect="1"/>
          </p:cNvSpPr>
          <p:nvPr>
            <p:ph type="sldImg" idx="2"/>
          </p:nvPr>
        </p:nvSpPr>
        <p:spPr>
          <a:xfrm>
            <a:off x="407987" y="696912"/>
            <a:ext cx="6194425"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Shape 543"/>
          <p:cNvSpPr txBox="1">
            <a:spLocks noGrp="1"/>
          </p:cNvSpPr>
          <p:nvPr>
            <p:ph type="body" idx="1"/>
          </p:nvPr>
        </p:nvSpPr>
        <p:spPr>
          <a:xfrm>
            <a:off x="701675" y="4416425"/>
            <a:ext cx="5607049" cy="4183063"/>
          </a:xfrm>
          <a:prstGeom prst="rect">
            <a:avLst/>
          </a:prstGeom>
        </p:spPr>
        <p:txBody>
          <a:bodyPr lIns="91425" tIns="91425" rIns="91425" bIns="91425" anchor="t" anchorCtr="0">
            <a:noAutofit/>
          </a:bodyPr>
          <a:lstStyle/>
          <a:p>
            <a:pPr lvl="0">
              <a:spcBef>
                <a:spcPts val="0"/>
              </a:spcBef>
              <a:buNone/>
            </a:pPr>
            <a:endParaRPr/>
          </a:p>
        </p:txBody>
      </p:sp>
      <p:sp>
        <p:nvSpPr>
          <p:cNvPr id="544" name="Shape 544"/>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Shape 570"/>
          <p:cNvSpPr txBox="1">
            <a:spLocks noGrp="1"/>
          </p:cNvSpPr>
          <p:nvPr>
            <p:ph type="body" idx="1"/>
          </p:nvPr>
        </p:nvSpPr>
        <p:spPr>
          <a:xfrm>
            <a:off x="701675" y="4416425"/>
            <a:ext cx="5607049" cy="4183063"/>
          </a:xfrm>
          <a:prstGeom prst="rect">
            <a:avLst/>
          </a:prstGeom>
        </p:spPr>
        <p:txBody>
          <a:bodyPr lIns="91425" tIns="91425" rIns="91425" bIns="91425" anchor="t" anchorCtr="0">
            <a:noAutofit/>
          </a:bodyPr>
          <a:lstStyle/>
          <a:p>
            <a:pPr lvl="0">
              <a:spcBef>
                <a:spcPts val="0"/>
              </a:spcBef>
              <a:buNone/>
            </a:pPr>
            <a:endParaRPr/>
          </a:p>
        </p:txBody>
      </p:sp>
      <p:sp>
        <p:nvSpPr>
          <p:cNvPr id="571" name="Shape 571"/>
          <p:cNvSpPr>
            <a:spLocks noGrp="1" noRot="1" noChangeAspect="1"/>
          </p:cNvSpPr>
          <p:nvPr>
            <p:ph type="sldImg" idx="2"/>
          </p:nvPr>
        </p:nvSpPr>
        <p:spPr>
          <a:xfrm>
            <a:off x="407987" y="696912"/>
            <a:ext cx="6194425"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Shape 975"/>
          <p:cNvSpPr txBox="1">
            <a:spLocks noGrp="1"/>
          </p:cNvSpPr>
          <p:nvPr>
            <p:ph type="body" idx="1"/>
          </p:nvPr>
        </p:nvSpPr>
        <p:spPr>
          <a:xfrm>
            <a:off x="701041" y="4415790"/>
            <a:ext cx="5608319" cy="4183380"/>
          </a:xfrm>
          <a:prstGeom prst="rect">
            <a:avLst/>
          </a:prstGeom>
        </p:spPr>
        <p:txBody>
          <a:bodyPr lIns="93162" tIns="93162" rIns="93162" bIns="93162" anchor="t" anchorCtr="0">
            <a:noAutofit/>
          </a:bodyPr>
          <a:lstStyle/>
          <a:p>
            <a:endParaRPr/>
          </a:p>
        </p:txBody>
      </p:sp>
      <p:sp>
        <p:nvSpPr>
          <p:cNvPr id="976" name="Shape 976"/>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Shape 975"/>
          <p:cNvSpPr txBox="1">
            <a:spLocks noGrp="1"/>
          </p:cNvSpPr>
          <p:nvPr>
            <p:ph type="body" idx="1"/>
          </p:nvPr>
        </p:nvSpPr>
        <p:spPr>
          <a:xfrm>
            <a:off x="701041" y="4415790"/>
            <a:ext cx="5608319" cy="4183380"/>
          </a:xfrm>
          <a:prstGeom prst="rect">
            <a:avLst/>
          </a:prstGeom>
        </p:spPr>
        <p:txBody>
          <a:bodyPr lIns="93162" tIns="93162" rIns="93162" bIns="93162" anchor="t" anchorCtr="0">
            <a:noAutofit/>
          </a:bodyPr>
          <a:lstStyle/>
          <a:p>
            <a:endParaRPr/>
          </a:p>
        </p:txBody>
      </p:sp>
      <p:sp>
        <p:nvSpPr>
          <p:cNvPr id="976" name="Shape 976"/>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Shape 969"/>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70" name="Shape 970"/>
          <p:cNvSpPr txBox="1">
            <a:spLocks noGrp="1"/>
          </p:cNvSpPr>
          <p:nvPr>
            <p:ph type="body" idx="1"/>
          </p:nvPr>
        </p:nvSpPr>
        <p:spPr>
          <a:xfrm>
            <a:off x="701041" y="4415790"/>
            <a:ext cx="5608319" cy="4183380"/>
          </a:xfrm>
          <a:prstGeom prst="rect">
            <a:avLst/>
          </a:prstGeom>
          <a:noFill/>
          <a:ln>
            <a:noFill/>
          </a:ln>
        </p:spPr>
        <p:txBody>
          <a:bodyPr lIns="93162" tIns="93162" rIns="93162" bIns="93162" anchor="t" anchorCtr="0">
            <a:noAutofit/>
          </a:bodyPr>
          <a:lstStyle/>
          <a:p>
            <a:pPr>
              <a:buClr>
                <a:schemeClr val="dk1"/>
              </a:buClr>
              <a:buSzPct val="25000"/>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Shape 975"/>
          <p:cNvSpPr txBox="1">
            <a:spLocks noGrp="1"/>
          </p:cNvSpPr>
          <p:nvPr>
            <p:ph type="body" idx="1"/>
          </p:nvPr>
        </p:nvSpPr>
        <p:spPr>
          <a:xfrm>
            <a:off x="701041" y="4415790"/>
            <a:ext cx="5608319" cy="4183380"/>
          </a:xfrm>
          <a:prstGeom prst="rect">
            <a:avLst/>
          </a:prstGeom>
        </p:spPr>
        <p:txBody>
          <a:bodyPr lIns="93162" tIns="93162" rIns="93162" bIns="93162" anchor="t" anchorCtr="0">
            <a:noAutofit/>
          </a:bodyPr>
          <a:lstStyle/>
          <a:p>
            <a:endParaRPr dirty="0"/>
          </a:p>
        </p:txBody>
      </p:sp>
      <p:sp>
        <p:nvSpPr>
          <p:cNvPr id="976" name="Shape 976"/>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Shape 975"/>
          <p:cNvSpPr txBox="1">
            <a:spLocks noGrp="1"/>
          </p:cNvSpPr>
          <p:nvPr>
            <p:ph type="body" idx="1"/>
          </p:nvPr>
        </p:nvSpPr>
        <p:spPr>
          <a:xfrm>
            <a:off x="701041" y="4415790"/>
            <a:ext cx="5608319" cy="4183380"/>
          </a:xfrm>
          <a:prstGeom prst="rect">
            <a:avLst/>
          </a:prstGeom>
        </p:spPr>
        <p:txBody>
          <a:bodyPr lIns="93162" tIns="93162" rIns="93162" bIns="93162" anchor="t" anchorCtr="0">
            <a:noAutofit/>
          </a:bodyPr>
          <a:lstStyle/>
          <a:p>
            <a:endParaRPr/>
          </a:p>
        </p:txBody>
      </p:sp>
      <p:sp>
        <p:nvSpPr>
          <p:cNvPr id="976" name="Shape 976"/>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txBox="1">
            <a:spLocks noGrp="1"/>
          </p:cNvSpPr>
          <p:nvPr>
            <p:ph type="body" idx="1"/>
          </p:nvPr>
        </p:nvSpPr>
        <p:spPr>
          <a:xfrm>
            <a:off x="701675" y="4416425"/>
            <a:ext cx="5607049" cy="4183063"/>
          </a:xfrm>
          <a:prstGeom prst="rect">
            <a:avLst/>
          </a:prstGeom>
        </p:spPr>
        <p:txBody>
          <a:bodyPr lIns="91425" tIns="91425" rIns="91425" bIns="91425" anchor="t" anchorCtr="0">
            <a:noAutofit/>
          </a:bodyPr>
          <a:lstStyle/>
          <a:p>
            <a:pPr lvl="0">
              <a:spcBef>
                <a:spcPts val="0"/>
              </a:spcBef>
              <a:buNone/>
            </a:pPr>
            <a:endParaRPr/>
          </a:p>
        </p:txBody>
      </p:sp>
      <p:sp>
        <p:nvSpPr>
          <p:cNvPr id="343" name="Shape 343"/>
          <p:cNvSpPr>
            <a:spLocks noGrp="1" noRot="1" noChangeAspect="1"/>
          </p:cNvSpPr>
          <p:nvPr>
            <p:ph type="sldImg" idx="2"/>
          </p:nvPr>
        </p:nvSpPr>
        <p:spPr>
          <a:xfrm>
            <a:off x="407988" y="696913"/>
            <a:ext cx="6194425"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_D">
    <p:bg>
      <p:bgPr>
        <a:solidFill>
          <a:srgbClr val="032750"/>
        </a:solidFill>
        <a:effectLst/>
      </p:bgPr>
    </p:bg>
    <p:spTree>
      <p:nvGrpSpPr>
        <p:cNvPr id="1" name="Shape 16"/>
        <p:cNvGrpSpPr/>
        <p:nvPr/>
      </p:nvGrpSpPr>
      <p:grpSpPr>
        <a:xfrm>
          <a:off x="0" y="0"/>
          <a:ext cx="0" cy="0"/>
          <a:chOff x="0" y="0"/>
          <a:chExt cx="0" cy="0"/>
        </a:xfrm>
      </p:grpSpPr>
      <p:sp>
        <p:nvSpPr>
          <p:cNvPr id="17" name="Shape 17"/>
          <p:cNvSpPr/>
          <p:nvPr/>
        </p:nvSpPr>
        <p:spPr>
          <a:xfrm>
            <a:off x="10029825" y="4408487"/>
            <a:ext cx="2149474" cy="2449512"/>
          </a:xfrm>
          <a:custGeom>
            <a:avLst/>
            <a:gdLst/>
            <a:ahLst/>
            <a:cxnLst/>
            <a:rect l="0" t="0" r="0" b="0"/>
            <a:pathLst>
              <a:path w="120000" h="120000" extrusionOk="0">
                <a:moveTo>
                  <a:pt x="63511" y="0"/>
                </a:moveTo>
                <a:cubicBezTo>
                  <a:pt x="37450" y="0"/>
                  <a:pt x="16350" y="18533"/>
                  <a:pt x="16350" y="41366"/>
                </a:cubicBezTo>
                <a:cubicBezTo>
                  <a:pt x="16350" y="47200"/>
                  <a:pt x="17733" y="52777"/>
                  <a:pt x="20250" y="57800"/>
                </a:cubicBezTo>
                <a:cubicBezTo>
                  <a:pt x="8144" y="64044"/>
                  <a:pt x="0" y="75622"/>
                  <a:pt x="0" y="88938"/>
                </a:cubicBezTo>
                <a:cubicBezTo>
                  <a:pt x="0" y="102200"/>
                  <a:pt x="8105" y="113766"/>
                  <a:pt x="20161" y="120000"/>
                </a:cubicBezTo>
                <a:lnTo>
                  <a:pt x="120000" y="120000"/>
                </a:lnTo>
                <a:lnTo>
                  <a:pt x="120000" y="6222"/>
                </a:lnTo>
                <a:cubicBezTo>
                  <a:pt x="112738" y="8088"/>
                  <a:pt x="106227" y="11588"/>
                  <a:pt x="101061" y="16300"/>
                </a:cubicBezTo>
                <a:cubicBezTo>
                  <a:pt x="92438" y="6405"/>
                  <a:pt x="78838" y="0"/>
                  <a:pt x="63511" y="0"/>
                </a:cubicBezTo>
                <a:close/>
              </a:path>
            </a:pathLst>
          </a:custGeom>
          <a:solidFill>
            <a:schemeClr val="lt1">
              <a:alpha val="5490"/>
            </a:schemeClr>
          </a:solidFill>
          <a:ln>
            <a:noFill/>
          </a:ln>
        </p:spPr>
        <p:txBody>
          <a:bodyPr lIns="0" tIns="0" rIns="0" bIns="0" anchor="ctr" anchorCtr="0">
            <a:noAutofit/>
          </a:bodyPr>
          <a:lstStyle/>
          <a:p>
            <a:pPr marL="0" marR="0" lvl="0" indent="0" algn="l" rtl="0">
              <a:spcBef>
                <a:spcPts val="0"/>
              </a:spcBef>
              <a:buNone/>
            </a:pPr>
            <a:endParaRPr sz="1800">
              <a:solidFill>
                <a:schemeClr val="dk1"/>
              </a:solidFill>
              <a:latin typeface="Arial"/>
              <a:ea typeface="Arial"/>
              <a:cs typeface="Arial"/>
              <a:sym typeface="Arial"/>
            </a:endParaRPr>
          </a:p>
        </p:txBody>
      </p:sp>
      <p:sp>
        <p:nvSpPr>
          <p:cNvPr id="18" name="Shape 18"/>
          <p:cNvSpPr/>
          <p:nvPr/>
        </p:nvSpPr>
        <p:spPr>
          <a:xfrm>
            <a:off x="6959600" y="4678362"/>
            <a:ext cx="5075237" cy="2179637"/>
          </a:xfrm>
          <a:custGeom>
            <a:avLst/>
            <a:gdLst/>
            <a:ahLst/>
            <a:cxnLst/>
            <a:rect l="0" t="0" r="0" b="0"/>
            <a:pathLst>
              <a:path w="120000" h="120000" extrusionOk="0">
                <a:moveTo>
                  <a:pt x="31388" y="0"/>
                </a:moveTo>
                <a:cubicBezTo>
                  <a:pt x="18511" y="0"/>
                  <a:pt x="8077" y="24272"/>
                  <a:pt x="8077" y="54200"/>
                </a:cubicBezTo>
                <a:cubicBezTo>
                  <a:pt x="8077" y="61838"/>
                  <a:pt x="8761" y="69161"/>
                  <a:pt x="10005" y="75744"/>
                </a:cubicBezTo>
                <a:cubicBezTo>
                  <a:pt x="4022" y="83927"/>
                  <a:pt x="0" y="99111"/>
                  <a:pt x="0" y="116566"/>
                </a:cubicBezTo>
                <a:cubicBezTo>
                  <a:pt x="0" y="117727"/>
                  <a:pt x="38" y="118861"/>
                  <a:pt x="77" y="120000"/>
                </a:cubicBezTo>
                <a:lnTo>
                  <a:pt x="115888" y="120000"/>
                </a:lnTo>
                <a:cubicBezTo>
                  <a:pt x="118477" y="110544"/>
                  <a:pt x="120000" y="99338"/>
                  <a:pt x="120000" y="87261"/>
                </a:cubicBezTo>
                <a:cubicBezTo>
                  <a:pt x="120000" y="53705"/>
                  <a:pt x="108422" y="26511"/>
                  <a:pt x="94138" y="26511"/>
                </a:cubicBezTo>
                <a:cubicBezTo>
                  <a:pt x="90411" y="26511"/>
                  <a:pt x="86866" y="28333"/>
                  <a:pt x="83672" y="31666"/>
                </a:cubicBezTo>
                <a:cubicBezTo>
                  <a:pt x="79977" y="16422"/>
                  <a:pt x="73083" y="6138"/>
                  <a:pt x="65155" y="6138"/>
                </a:cubicBezTo>
                <a:cubicBezTo>
                  <a:pt x="59211" y="6138"/>
                  <a:pt x="53827" y="11950"/>
                  <a:pt x="49944" y="21327"/>
                </a:cubicBezTo>
                <a:cubicBezTo>
                  <a:pt x="45683" y="8361"/>
                  <a:pt x="38966" y="0"/>
                  <a:pt x="31388" y="0"/>
                </a:cubicBezTo>
                <a:close/>
              </a:path>
            </a:pathLst>
          </a:custGeom>
          <a:solidFill>
            <a:schemeClr val="lt1">
              <a:alpha val="5490"/>
            </a:schemeClr>
          </a:solidFill>
          <a:ln>
            <a:noFill/>
          </a:ln>
        </p:spPr>
        <p:txBody>
          <a:bodyPr lIns="0" tIns="0" rIns="0" bIns="0" anchor="ctr" anchorCtr="0">
            <a:noAutofit/>
          </a:bodyPr>
          <a:lstStyle/>
          <a:p>
            <a:pPr marL="0" marR="0" lvl="0" indent="0" algn="l" rtl="0">
              <a:spcBef>
                <a:spcPts val="0"/>
              </a:spcBef>
              <a:buNone/>
            </a:pPr>
            <a:endParaRPr sz="1800">
              <a:solidFill>
                <a:schemeClr val="dk1"/>
              </a:solidFill>
              <a:latin typeface="Arial"/>
              <a:ea typeface="Arial"/>
              <a:cs typeface="Arial"/>
              <a:sym typeface="Arial"/>
            </a:endParaRPr>
          </a:p>
        </p:txBody>
      </p:sp>
      <p:sp>
        <p:nvSpPr>
          <p:cNvPr id="19" name="Shape 19"/>
          <p:cNvSpPr/>
          <p:nvPr/>
        </p:nvSpPr>
        <p:spPr>
          <a:xfrm>
            <a:off x="0" y="0"/>
            <a:ext cx="2543174" cy="1470024"/>
          </a:xfrm>
          <a:custGeom>
            <a:avLst/>
            <a:gdLst/>
            <a:ahLst/>
            <a:cxnLst/>
            <a:rect l="0" t="0" r="0" b="0"/>
            <a:pathLst>
              <a:path w="120000" h="120000" extrusionOk="0">
                <a:moveTo>
                  <a:pt x="0" y="0"/>
                </a:moveTo>
                <a:lnTo>
                  <a:pt x="0" y="119094"/>
                </a:lnTo>
                <a:cubicBezTo>
                  <a:pt x="1827" y="119644"/>
                  <a:pt x="3700" y="120000"/>
                  <a:pt x="5616" y="120000"/>
                </a:cubicBezTo>
                <a:cubicBezTo>
                  <a:pt x="19133" y="120000"/>
                  <a:pt x="30688" y="105827"/>
                  <a:pt x="35655" y="85572"/>
                </a:cubicBezTo>
                <a:cubicBezTo>
                  <a:pt x="39427" y="88777"/>
                  <a:pt x="43694" y="90527"/>
                  <a:pt x="48183" y="90527"/>
                </a:cubicBezTo>
                <a:cubicBezTo>
                  <a:pt x="58922" y="90527"/>
                  <a:pt x="68250" y="80305"/>
                  <a:pt x="73166" y="65166"/>
                </a:cubicBezTo>
                <a:cubicBezTo>
                  <a:pt x="75683" y="66038"/>
                  <a:pt x="78255" y="66494"/>
                  <a:pt x="80900" y="66494"/>
                </a:cubicBezTo>
                <a:cubicBezTo>
                  <a:pt x="102177" y="66494"/>
                  <a:pt x="119450" y="36872"/>
                  <a:pt x="120000" y="0"/>
                </a:cubicBezTo>
                <a:lnTo>
                  <a:pt x="0" y="0"/>
                </a:lnTo>
                <a:close/>
              </a:path>
            </a:pathLst>
          </a:custGeom>
          <a:solidFill>
            <a:schemeClr val="lt1">
              <a:alpha val="5490"/>
            </a:schemeClr>
          </a:solidFill>
          <a:ln>
            <a:noFill/>
          </a:ln>
        </p:spPr>
        <p:txBody>
          <a:bodyPr lIns="0" tIns="0" rIns="0" bIns="0" anchor="ctr" anchorCtr="0">
            <a:noAutofit/>
          </a:bodyPr>
          <a:lstStyle/>
          <a:p>
            <a:pPr marL="0" marR="0" lvl="0" indent="0" algn="l" rtl="0">
              <a:spcBef>
                <a:spcPts val="0"/>
              </a:spcBef>
              <a:buNone/>
            </a:pPr>
            <a:endParaRPr sz="1800">
              <a:solidFill>
                <a:schemeClr val="dk1"/>
              </a:solidFill>
              <a:latin typeface="Arial"/>
              <a:ea typeface="Arial"/>
              <a:cs typeface="Arial"/>
              <a:sym typeface="Arial"/>
            </a:endParaRPr>
          </a:p>
        </p:txBody>
      </p:sp>
      <p:pic>
        <p:nvPicPr>
          <p:cNvPr id="20" name="Shape 20"/>
          <p:cNvPicPr preferRelativeResize="0"/>
          <p:nvPr/>
        </p:nvPicPr>
        <p:blipFill rotWithShape="1">
          <a:blip r:embed="rId2">
            <a:alphaModFix/>
          </a:blip>
          <a:srcRect/>
          <a:stretch/>
        </p:blipFill>
        <p:spPr>
          <a:xfrm>
            <a:off x="10507663" y="5764212"/>
            <a:ext cx="1074737" cy="750887"/>
          </a:xfrm>
          <a:prstGeom prst="rect">
            <a:avLst/>
          </a:prstGeom>
          <a:noFill/>
          <a:ln>
            <a:noFill/>
          </a:ln>
        </p:spPr>
      </p:pic>
      <p:sp>
        <p:nvSpPr>
          <p:cNvPr id="21" name="Shape 21"/>
          <p:cNvSpPr txBox="1">
            <a:spLocks noGrp="1"/>
          </p:cNvSpPr>
          <p:nvPr>
            <p:ph type="ctrTitle"/>
          </p:nvPr>
        </p:nvSpPr>
        <p:spPr>
          <a:xfrm>
            <a:off x="562424" y="1261423"/>
            <a:ext cx="11065468" cy="1874127"/>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5400" b="0" i="0" u="none" strike="noStrike" cap="none">
                <a:solidFill>
                  <a:schemeClr val="lt1"/>
                </a:solidFill>
                <a:latin typeface="Arial"/>
                <a:ea typeface="Arial"/>
                <a:cs typeface="Arial"/>
                <a:sym typeface="Arial"/>
              </a:defRPr>
            </a:lvl1pPr>
            <a:lvl2pPr marL="0" marR="0" lvl="1" indent="0" algn="l" rtl="0">
              <a:spcBef>
                <a:spcPts val="0"/>
              </a:spcBef>
              <a:spcAft>
                <a:spcPts val="0"/>
              </a:spcAft>
              <a:buNone/>
              <a:defRPr sz="3200" b="0" i="0" u="none" strike="noStrike" cap="none">
                <a:solidFill>
                  <a:schemeClr val="accent1"/>
                </a:solidFill>
                <a:latin typeface="Arial"/>
                <a:ea typeface="Arial"/>
                <a:cs typeface="Arial"/>
                <a:sym typeface="Arial"/>
              </a:defRPr>
            </a:lvl2pPr>
            <a:lvl3pPr marL="0" marR="0" lvl="2" indent="0" algn="l" rtl="0">
              <a:spcBef>
                <a:spcPts val="0"/>
              </a:spcBef>
              <a:spcAft>
                <a:spcPts val="0"/>
              </a:spcAft>
              <a:buNone/>
              <a:defRPr sz="3200" b="0" i="0" u="none" strike="noStrike" cap="none">
                <a:solidFill>
                  <a:schemeClr val="accent1"/>
                </a:solidFill>
                <a:latin typeface="Arial"/>
                <a:ea typeface="Arial"/>
                <a:cs typeface="Arial"/>
                <a:sym typeface="Arial"/>
              </a:defRPr>
            </a:lvl3pPr>
            <a:lvl4pPr marL="0" marR="0" lvl="3" indent="0" algn="l" rtl="0">
              <a:spcBef>
                <a:spcPts val="0"/>
              </a:spcBef>
              <a:spcAft>
                <a:spcPts val="0"/>
              </a:spcAft>
              <a:buNone/>
              <a:defRPr sz="3200" b="0" i="0" u="none" strike="noStrike" cap="none">
                <a:solidFill>
                  <a:schemeClr val="accent1"/>
                </a:solidFill>
                <a:latin typeface="Arial"/>
                <a:ea typeface="Arial"/>
                <a:cs typeface="Arial"/>
                <a:sym typeface="Arial"/>
              </a:defRPr>
            </a:lvl4pPr>
            <a:lvl5pPr marL="0" marR="0" lvl="4" indent="0" algn="l" rtl="0">
              <a:spcBef>
                <a:spcPts val="0"/>
              </a:spcBef>
              <a:spcAft>
                <a:spcPts val="0"/>
              </a:spcAft>
              <a:buNone/>
              <a:defRPr sz="3200" b="0" i="0" u="none" strike="noStrike" cap="none">
                <a:solidFill>
                  <a:schemeClr val="accent1"/>
                </a:solidFill>
                <a:latin typeface="Arial"/>
                <a:ea typeface="Arial"/>
                <a:cs typeface="Arial"/>
                <a:sym typeface="Arial"/>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endParaRPr/>
          </a:p>
        </p:txBody>
      </p:sp>
      <p:sp>
        <p:nvSpPr>
          <p:cNvPr id="22" name="Shape 22"/>
          <p:cNvSpPr txBox="1">
            <a:spLocks noGrp="1"/>
          </p:cNvSpPr>
          <p:nvPr>
            <p:ph type="subTitle" idx="1"/>
          </p:nvPr>
        </p:nvSpPr>
        <p:spPr>
          <a:xfrm>
            <a:off x="562424" y="3204974"/>
            <a:ext cx="11065468" cy="529085"/>
          </a:xfrm>
          <a:prstGeom prst="rect">
            <a:avLst/>
          </a:prstGeom>
          <a:noFill/>
          <a:ln>
            <a:noFill/>
          </a:ln>
        </p:spPr>
        <p:txBody>
          <a:bodyPr lIns="91425" tIns="91425" rIns="91425" bIns="91425" anchor="t" anchorCtr="0"/>
          <a:lstStyle>
            <a:lvl1pPr marL="342900" marR="0" lvl="0" indent="-342900" algn="l" rtl="0">
              <a:spcBef>
                <a:spcPts val="0"/>
              </a:spcBef>
              <a:spcAft>
                <a:spcPts val="0"/>
              </a:spcAft>
              <a:buClr>
                <a:srgbClr val="7F7F7F"/>
              </a:buClr>
              <a:buFont typeface="Arial"/>
              <a:buNone/>
              <a:defRPr sz="2400" b="0" i="0" u="none" strike="noStrike" cap="none">
                <a:solidFill>
                  <a:schemeClr val="lt2"/>
                </a:solidFill>
                <a:latin typeface="Arial"/>
                <a:ea typeface="Arial"/>
                <a:cs typeface="Arial"/>
                <a:sym typeface="Arial"/>
              </a:defRPr>
            </a:lvl1pPr>
            <a:lvl2pPr marL="457200" marR="0" lvl="1" indent="0" algn="ctr" rtl="0">
              <a:spcBef>
                <a:spcPts val="200"/>
              </a:spcBef>
              <a:spcAft>
                <a:spcPts val="600"/>
              </a:spcAft>
              <a:buClr>
                <a:schemeClr val="accent2"/>
              </a:buClr>
              <a:buFont typeface="Arial"/>
              <a:buNone/>
              <a:defRPr sz="1800" b="0" i="0" u="none" strike="noStrike" cap="none">
                <a:solidFill>
                  <a:srgbClr val="898989"/>
                </a:solidFill>
                <a:latin typeface="Arial"/>
                <a:ea typeface="Arial"/>
                <a:cs typeface="Arial"/>
                <a:sym typeface="Arial"/>
              </a:defRPr>
            </a:lvl2pPr>
            <a:lvl3pPr marL="914400" marR="0" lvl="2" indent="0" algn="ctr" rtl="0">
              <a:spcBef>
                <a:spcPts val="0"/>
              </a:spcBef>
              <a:spcAft>
                <a:spcPts val="600"/>
              </a:spcAft>
              <a:buClr>
                <a:schemeClr val="accent2"/>
              </a:buClr>
              <a:buFont typeface="Arial"/>
              <a:buNone/>
              <a:defRPr sz="1600" b="0" i="0" u="none" strike="noStrike" cap="none">
                <a:solidFill>
                  <a:srgbClr val="898989"/>
                </a:solidFill>
                <a:latin typeface="Arial"/>
                <a:ea typeface="Arial"/>
                <a:cs typeface="Arial"/>
                <a:sym typeface="Arial"/>
              </a:defRPr>
            </a:lvl3pPr>
            <a:lvl4pPr marL="1371600" marR="0" lvl="3" indent="0" algn="ctr" rtl="0">
              <a:spcBef>
                <a:spcPts val="0"/>
              </a:spcBef>
              <a:spcAft>
                <a:spcPts val="600"/>
              </a:spcAft>
              <a:buClr>
                <a:schemeClr val="accent2"/>
              </a:buClr>
              <a:buFont typeface="Arial"/>
              <a:buNone/>
              <a:defRPr sz="1400" b="0" i="0" u="none" strike="noStrike" cap="none">
                <a:solidFill>
                  <a:srgbClr val="898989"/>
                </a:solidFill>
                <a:latin typeface="Arial"/>
                <a:ea typeface="Arial"/>
                <a:cs typeface="Arial"/>
                <a:sym typeface="Arial"/>
              </a:defRPr>
            </a:lvl4pPr>
            <a:lvl5pPr marL="1828800" marR="0" lvl="4" indent="0" algn="ctr" rtl="0">
              <a:spcBef>
                <a:spcPts val="200"/>
              </a:spcBef>
              <a:spcAft>
                <a:spcPts val="600"/>
              </a:spcAft>
              <a:buClr>
                <a:srgbClr val="7F7F7F"/>
              </a:buClr>
              <a:buFont typeface="Arial"/>
              <a:buNone/>
              <a:defRPr sz="2000" b="0" i="0" u="none" strike="noStrike" cap="none">
                <a:solidFill>
                  <a:srgbClr val="898989"/>
                </a:solidFill>
                <a:latin typeface="Arial"/>
                <a:ea typeface="Arial"/>
                <a:cs typeface="Arial"/>
                <a:sym typeface="Arial"/>
              </a:defRPr>
            </a:lvl5pPr>
            <a:lvl6pPr marL="2286000" marR="0" lvl="5" indent="0" algn="ctr" rtl="0">
              <a:spcBef>
                <a:spcPts val="400"/>
              </a:spcBef>
              <a:buClr>
                <a:srgbClr val="898989"/>
              </a:buClr>
              <a:buFont typeface="Arial"/>
              <a:buNone/>
              <a:defRPr sz="2000" b="0" i="0" u="none" strike="noStrike" cap="none">
                <a:solidFill>
                  <a:srgbClr val="898989"/>
                </a:solidFill>
                <a:latin typeface="Arial"/>
                <a:ea typeface="Arial"/>
                <a:cs typeface="Arial"/>
                <a:sym typeface="Arial"/>
              </a:defRPr>
            </a:lvl6pPr>
            <a:lvl7pPr marL="2743200" marR="0" lvl="6" indent="0" algn="ctr" rtl="0">
              <a:spcBef>
                <a:spcPts val="400"/>
              </a:spcBef>
              <a:buClr>
                <a:srgbClr val="898989"/>
              </a:buClr>
              <a:buFont typeface="Arial"/>
              <a:buNone/>
              <a:defRPr sz="2000" b="0" i="0" u="none" strike="noStrike" cap="none">
                <a:solidFill>
                  <a:srgbClr val="898989"/>
                </a:solidFill>
                <a:latin typeface="Arial"/>
                <a:ea typeface="Arial"/>
                <a:cs typeface="Arial"/>
                <a:sym typeface="Arial"/>
              </a:defRPr>
            </a:lvl7pPr>
            <a:lvl8pPr marL="3200400" marR="0" lvl="7" indent="0" algn="ctr" rtl="0">
              <a:spcBef>
                <a:spcPts val="400"/>
              </a:spcBef>
              <a:buClr>
                <a:srgbClr val="898989"/>
              </a:buClr>
              <a:buFont typeface="Arial"/>
              <a:buNone/>
              <a:defRPr sz="2000" b="0" i="0" u="none" strike="noStrike" cap="none">
                <a:solidFill>
                  <a:srgbClr val="898989"/>
                </a:solidFill>
                <a:latin typeface="Arial"/>
                <a:ea typeface="Arial"/>
                <a:cs typeface="Arial"/>
                <a:sym typeface="Arial"/>
              </a:defRPr>
            </a:lvl8pPr>
            <a:lvl9pPr marL="3657600" marR="0" lvl="8" indent="0" algn="ctr" rtl="0">
              <a:spcBef>
                <a:spcPts val="400"/>
              </a:spcBef>
              <a:buClr>
                <a:srgbClr val="898989"/>
              </a:buClr>
              <a:buFont typeface="Arial"/>
              <a:buNone/>
              <a:defRPr sz="2000" b="0" i="0" u="none" strike="noStrike" cap="none">
                <a:solidFill>
                  <a:srgbClr val="898989"/>
                </a:solidFill>
                <a:latin typeface="Arial"/>
                <a:ea typeface="Arial"/>
                <a:cs typeface="Arial"/>
                <a:sym typeface="Arial"/>
              </a:defRPr>
            </a:lvl9pPr>
          </a:lstStyle>
          <a:p>
            <a:endParaRPr/>
          </a:p>
        </p:txBody>
      </p:sp>
      <p:sp>
        <p:nvSpPr>
          <p:cNvPr id="23" name="Shape 23"/>
          <p:cNvSpPr txBox="1">
            <a:spLocks noGrp="1"/>
          </p:cNvSpPr>
          <p:nvPr>
            <p:ph type="body" idx="2"/>
          </p:nvPr>
        </p:nvSpPr>
        <p:spPr>
          <a:xfrm>
            <a:off x="562424" y="4692848"/>
            <a:ext cx="8552736" cy="61134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7F7F7F"/>
              </a:buClr>
              <a:buFont typeface="Arial"/>
              <a:buNone/>
              <a:defRPr sz="1800" b="0" i="0" u="none" strike="noStrike" cap="none">
                <a:solidFill>
                  <a:srgbClr val="FFFFFF"/>
                </a:solidFill>
                <a:latin typeface="Arial"/>
                <a:ea typeface="Arial"/>
                <a:cs typeface="Arial"/>
                <a:sym typeface="Arial"/>
              </a:defRPr>
            </a:lvl1pPr>
            <a:lvl2pPr marL="0" marR="0" lvl="1" indent="0" algn="l" rtl="0">
              <a:spcBef>
                <a:spcPts val="0"/>
              </a:spcBef>
              <a:spcAft>
                <a:spcPts val="0"/>
              </a:spcAft>
              <a:buClr>
                <a:schemeClr val="accent2"/>
              </a:buClr>
              <a:buFont typeface="Arial"/>
              <a:buNone/>
              <a:defRPr sz="1800" b="0" i="0" u="none" strike="noStrike" cap="none">
                <a:solidFill>
                  <a:srgbClr val="FFFFFF"/>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body" idx="3"/>
          </p:nvPr>
        </p:nvSpPr>
        <p:spPr>
          <a:xfrm>
            <a:off x="562424" y="5383973"/>
            <a:ext cx="8552736" cy="970824"/>
          </a:xfrm>
          <a:prstGeom prst="rect">
            <a:avLst/>
          </a:prstGeom>
          <a:noFill/>
          <a:ln>
            <a:noFill/>
          </a:ln>
        </p:spPr>
        <p:txBody>
          <a:bodyPr lIns="91425" tIns="91425" rIns="91425" bIns="91425" anchor="t" anchorCtr="0"/>
          <a:lstStyle>
            <a:lvl1pPr marL="0" marR="0" lvl="0" indent="0" algn="l" rtl="0">
              <a:spcBef>
                <a:spcPts val="0"/>
              </a:spcBef>
              <a:spcAft>
                <a:spcPts val="0"/>
              </a:spcAft>
              <a:buClr>
                <a:srgbClr val="7F7F7F"/>
              </a:buClr>
              <a:buFont typeface="Arial"/>
              <a:buNone/>
              <a:defRPr sz="1400" b="0" i="0" u="none" strike="noStrike" cap="none">
                <a:solidFill>
                  <a:schemeClr val="lt2"/>
                </a:solidFill>
                <a:latin typeface="Arial"/>
                <a:ea typeface="Arial"/>
                <a:cs typeface="Arial"/>
                <a:sym typeface="Arial"/>
              </a:defRPr>
            </a:lvl1pPr>
            <a:lvl2pPr marL="0" marR="0" lvl="1" indent="0" algn="l" rtl="0">
              <a:spcBef>
                <a:spcPts val="300"/>
              </a:spcBef>
              <a:spcAft>
                <a:spcPts val="0"/>
              </a:spcAft>
              <a:buClr>
                <a:schemeClr val="accent2"/>
              </a:buClr>
              <a:buFont typeface="Arial"/>
              <a:buNone/>
              <a:defRPr sz="1400" b="0" i="0" u="none" strike="noStrike" cap="none">
                <a:solidFill>
                  <a:schemeClr val="lt2"/>
                </a:solidFill>
                <a:latin typeface="Arial"/>
                <a:ea typeface="Arial"/>
                <a:cs typeface="Arial"/>
                <a:sym typeface="Arial"/>
              </a:defRPr>
            </a:lvl2pPr>
            <a:lvl3pPr marL="0" marR="0" lvl="2" indent="0" algn="l" rtl="0">
              <a:lnSpc>
                <a:spcPct val="95000"/>
              </a:lnSpc>
              <a:spcBef>
                <a:spcPts val="300"/>
              </a:spcBef>
              <a:spcAft>
                <a:spcPts val="0"/>
              </a:spcAft>
              <a:buClr>
                <a:srgbClr val="BFBFBF"/>
              </a:buClr>
              <a:buFont typeface="Arial"/>
              <a:buNone/>
              <a:defRPr sz="1400" b="0" i="0" u="none" strike="noStrike" cap="none">
                <a:solidFill>
                  <a:schemeClr val="lt2"/>
                </a:solidFill>
                <a:latin typeface="Arial"/>
                <a:ea typeface="Arial"/>
                <a:cs typeface="Arial"/>
                <a:sym typeface="Arial"/>
              </a:defRPr>
            </a:lvl3pPr>
            <a:lvl4pPr marL="91440" marR="0" lvl="3" indent="54610" algn="l" rtl="0">
              <a:spcBef>
                <a:spcPts val="0"/>
              </a:spcBef>
              <a:spcAft>
                <a:spcPts val="100"/>
              </a:spcAft>
              <a:buClr>
                <a:schemeClr val="accent2"/>
              </a:buClr>
              <a:buSzPct val="100000"/>
              <a:buFont typeface="Arial"/>
              <a:buChar char="•"/>
              <a:defRPr sz="900" b="0" i="0" u="none" strike="noStrike" cap="none">
                <a:solidFill>
                  <a:schemeClr val="lt1"/>
                </a:solidFill>
                <a:latin typeface="Arial"/>
                <a:ea typeface="Arial"/>
                <a:cs typeface="Arial"/>
                <a:sym typeface="Arial"/>
              </a:defRPr>
            </a:lvl4pPr>
            <a:lvl5pPr marL="91440" marR="0" lvl="4" indent="-2539" algn="l" rtl="0">
              <a:spcBef>
                <a:spcPts val="200"/>
              </a:spcBef>
              <a:spcAft>
                <a:spcPts val="100"/>
              </a:spcAft>
              <a:buNone/>
              <a:defRPr sz="9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2-column">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571500" y="63500"/>
            <a:ext cx="11045951" cy="990119"/>
          </a:xfrm>
          <a:prstGeom prst="rect">
            <a:avLst/>
          </a:prstGeom>
          <a:noFill/>
          <a:ln>
            <a:noFill/>
          </a:ln>
        </p:spPr>
        <p:txBody>
          <a:bodyPr lIns="91425" tIns="91425" rIns="91425" bIns="91425" anchor="b" anchorCtr="0"/>
          <a:lstStyle>
            <a:lvl1pPr marL="0" marR="0" lvl="0" indent="0" algn="l" rtl="0">
              <a:lnSpc>
                <a:spcPct val="95000"/>
              </a:lnSpc>
              <a:spcBef>
                <a:spcPts val="0"/>
              </a:spcBef>
              <a:spcAft>
                <a:spcPts val="0"/>
              </a:spcAft>
              <a:buNone/>
              <a:defRPr sz="3200" b="0" i="0" u="none" strike="noStrike" cap="none">
                <a:solidFill>
                  <a:schemeClr val="accent1"/>
                </a:solidFill>
                <a:latin typeface="Arial"/>
                <a:ea typeface="Arial"/>
                <a:cs typeface="Arial"/>
                <a:sym typeface="Arial"/>
              </a:defRPr>
            </a:lvl1pPr>
            <a:lvl2pPr marL="0" marR="0" lvl="1" indent="0" algn="l" rtl="0">
              <a:spcBef>
                <a:spcPts val="0"/>
              </a:spcBef>
              <a:spcAft>
                <a:spcPts val="0"/>
              </a:spcAft>
              <a:buNone/>
              <a:defRPr sz="3200" b="0" i="0" u="none" strike="noStrike" cap="none">
                <a:solidFill>
                  <a:schemeClr val="accent1"/>
                </a:solidFill>
                <a:latin typeface="Arial"/>
                <a:ea typeface="Arial"/>
                <a:cs typeface="Arial"/>
                <a:sym typeface="Arial"/>
              </a:defRPr>
            </a:lvl2pPr>
            <a:lvl3pPr marL="0" marR="0" lvl="2" indent="0" algn="l" rtl="0">
              <a:spcBef>
                <a:spcPts val="0"/>
              </a:spcBef>
              <a:spcAft>
                <a:spcPts val="0"/>
              </a:spcAft>
              <a:buNone/>
              <a:defRPr sz="3200" b="0" i="0" u="none" strike="noStrike" cap="none">
                <a:solidFill>
                  <a:schemeClr val="accent1"/>
                </a:solidFill>
                <a:latin typeface="Arial"/>
                <a:ea typeface="Arial"/>
                <a:cs typeface="Arial"/>
                <a:sym typeface="Arial"/>
              </a:defRPr>
            </a:lvl3pPr>
            <a:lvl4pPr marL="0" marR="0" lvl="3" indent="0" algn="l" rtl="0">
              <a:spcBef>
                <a:spcPts val="0"/>
              </a:spcBef>
              <a:spcAft>
                <a:spcPts val="0"/>
              </a:spcAft>
              <a:buNone/>
              <a:defRPr sz="3200" b="0" i="0" u="none" strike="noStrike" cap="none">
                <a:solidFill>
                  <a:schemeClr val="accent1"/>
                </a:solidFill>
                <a:latin typeface="Arial"/>
                <a:ea typeface="Arial"/>
                <a:cs typeface="Arial"/>
                <a:sym typeface="Arial"/>
              </a:defRPr>
            </a:lvl4pPr>
            <a:lvl5pPr marL="0" marR="0" lvl="4" indent="0" algn="l" rtl="0">
              <a:spcBef>
                <a:spcPts val="0"/>
              </a:spcBef>
              <a:spcAft>
                <a:spcPts val="0"/>
              </a:spcAft>
              <a:buNone/>
              <a:defRPr sz="3200" b="0" i="0" u="none" strike="noStrike" cap="none">
                <a:solidFill>
                  <a:schemeClr val="accent1"/>
                </a:solidFill>
                <a:latin typeface="Arial"/>
                <a:ea typeface="Arial"/>
                <a:cs typeface="Arial"/>
                <a:sym typeface="Arial"/>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endParaRPr/>
          </a:p>
        </p:txBody>
      </p:sp>
      <p:sp>
        <p:nvSpPr>
          <p:cNvPr id="86" name="Shape 86"/>
          <p:cNvSpPr txBox="1">
            <a:spLocks noGrp="1"/>
          </p:cNvSpPr>
          <p:nvPr>
            <p:ph type="body" idx="1"/>
          </p:nvPr>
        </p:nvSpPr>
        <p:spPr>
          <a:xfrm>
            <a:off x="571500" y="1764284"/>
            <a:ext cx="5303520" cy="4223766"/>
          </a:xfrm>
          <a:prstGeom prst="rect">
            <a:avLst/>
          </a:prstGeom>
          <a:noFill/>
          <a:ln>
            <a:noFill/>
          </a:ln>
        </p:spPr>
        <p:txBody>
          <a:bodyPr lIns="91425" tIns="91425" rIns="91425" bIns="91425" anchor="t" anchorCtr="0"/>
          <a:lstStyle>
            <a:lvl1pPr marL="0" marR="0" lvl="0" indent="127000" algn="l" rtl="0">
              <a:lnSpc>
                <a:spcPct val="100000"/>
              </a:lnSpc>
              <a:spcBef>
                <a:spcPts val="1200"/>
              </a:spcBef>
              <a:spcAft>
                <a:spcPts val="200"/>
              </a:spcAft>
              <a:buClr>
                <a:srgbClr val="7F7F7F"/>
              </a:buClr>
              <a:buSzPct val="100000"/>
              <a:buFont typeface="Arial"/>
              <a:buChar char="​"/>
              <a:defRPr sz="2000" b="0" i="0" u="none" strike="noStrike" cap="none">
                <a:solidFill>
                  <a:srgbClr val="5C656A"/>
                </a:solidFill>
                <a:latin typeface="Arial"/>
                <a:ea typeface="Arial"/>
                <a:cs typeface="Arial"/>
                <a:sym typeface="Arial"/>
              </a:defRPr>
            </a:lvl1pPr>
            <a:lvl2pPr marL="182563" marR="0" lvl="1" indent="-68263" algn="l" rtl="0">
              <a:lnSpc>
                <a:spcPct val="100000"/>
              </a:lnSpc>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lnSpc>
                <a:spcPct val="100000"/>
              </a:lnSpc>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lnSpc>
                <a:spcPct val="100000"/>
              </a:lnSpc>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lnSpc>
                <a:spcPct val="100000"/>
              </a:lnSpc>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7" name="Shape 87"/>
          <p:cNvSpPr txBox="1">
            <a:spLocks noGrp="1"/>
          </p:cNvSpPr>
          <p:nvPr>
            <p:ph type="body" idx="2"/>
          </p:nvPr>
        </p:nvSpPr>
        <p:spPr>
          <a:xfrm>
            <a:off x="6313932" y="1764284"/>
            <a:ext cx="5303520" cy="4223766"/>
          </a:xfrm>
          <a:prstGeom prst="rect">
            <a:avLst/>
          </a:prstGeom>
          <a:noFill/>
          <a:ln>
            <a:noFill/>
          </a:ln>
        </p:spPr>
        <p:txBody>
          <a:bodyPr lIns="91425" tIns="91425" rIns="91425" bIns="91425" anchor="t" anchorCtr="0"/>
          <a:lstStyle>
            <a:lvl1pPr marL="0" marR="0" lvl="0" indent="127000" algn="l" rtl="0">
              <a:lnSpc>
                <a:spcPct val="100000"/>
              </a:lnSpc>
              <a:spcBef>
                <a:spcPts val="1200"/>
              </a:spcBef>
              <a:spcAft>
                <a:spcPts val="200"/>
              </a:spcAft>
              <a:buClr>
                <a:srgbClr val="7F7F7F"/>
              </a:buClr>
              <a:buSzPct val="100000"/>
              <a:buFont typeface="Arial"/>
              <a:buChar char="​"/>
              <a:defRPr sz="2000" b="0" i="0" u="none" strike="noStrike" cap="none">
                <a:solidFill>
                  <a:srgbClr val="5C656A"/>
                </a:solidFill>
                <a:latin typeface="Arial"/>
                <a:ea typeface="Arial"/>
                <a:cs typeface="Arial"/>
                <a:sym typeface="Arial"/>
              </a:defRPr>
            </a:lvl1pPr>
            <a:lvl2pPr marL="182563" marR="0" lvl="1" indent="-68263" algn="l" rtl="0">
              <a:lnSpc>
                <a:spcPct val="100000"/>
              </a:lnSpc>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lnSpc>
                <a:spcPct val="100000"/>
              </a:lnSpc>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lnSpc>
                <a:spcPct val="100000"/>
              </a:lnSpc>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lnSpc>
                <a:spcPct val="100000"/>
              </a:lnSpc>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8" name="Shape 88"/>
          <p:cNvSpPr txBox="1">
            <a:spLocks noGrp="1"/>
          </p:cNvSpPr>
          <p:nvPr>
            <p:ph type="body" idx="3"/>
          </p:nvPr>
        </p:nvSpPr>
        <p:spPr>
          <a:xfrm>
            <a:off x="571500" y="1081137"/>
            <a:ext cx="11046140" cy="369332"/>
          </a:xfrm>
          <a:prstGeom prst="rect">
            <a:avLst/>
          </a:prstGeom>
          <a:noFill/>
          <a:ln>
            <a:noFill/>
          </a:ln>
        </p:spPr>
        <p:txBody>
          <a:bodyPr lIns="91425" tIns="91425" rIns="91425" bIns="91425" anchor="t" anchorCtr="0"/>
          <a:lstStyle>
            <a:lvl1pPr marL="0" marR="0" lvl="0" indent="152400" algn="l" rtl="0">
              <a:lnSpc>
                <a:spcPct val="100000"/>
              </a:lnSpc>
              <a:spcBef>
                <a:spcPts val="0"/>
              </a:spcBef>
              <a:spcAft>
                <a:spcPts val="0"/>
              </a:spcAft>
              <a:buClr>
                <a:srgbClr val="7F7F7F"/>
              </a:buClr>
              <a:buSzPct val="100000"/>
              <a:buFont typeface="Arial"/>
              <a:buChar char="​"/>
              <a:defRPr sz="2400" b="0" i="0" u="none" strike="noStrike" cap="none">
                <a:solidFill>
                  <a:schemeClr val="accent2"/>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9" name="Shape 89"/>
          <p:cNvSpPr txBox="1">
            <a:spLocks noGrp="1"/>
          </p:cNvSpPr>
          <p:nvPr>
            <p:ph type="ftr" idx="11"/>
          </p:nvPr>
        </p:nvSpPr>
        <p:spPr>
          <a:xfrm>
            <a:off x="577850" y="6498167"/>
            <a:ext cx="10587081" cy="181067"/>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00">
                <a:solidFill>
                  <a:srgbClr val="AFB5BA"/>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3_colum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571500" y="63500"/>
            <a:ext cx="11045951" cy="990119"/>
          </a:xfrm>
          <a:prstGeom prst="rect">
            <a:avLst/>
          </a:prstGeom>
          <a:noFill/>
          <a:ln>
            <a:noFill/>
          </a:ln>
        </p:spPr>
        <p:txBody>
          <a:bodyPr lIns="91425" tIns="91425" rIns="91425" bIns="91425" anchor="b" anchorCtr="0"/>
          <a:lstStyle>
            <a:lvl1pPr marL="0" marR="0" lvl="0" indent="0" algn="l" rtl="0">
              <a:lnSpc>
                <a:spcPct val="95000"/>
              </a:lnSpc>
              <a:spcBef>
                <a:spcPts val="0"/>
              </a:spcBef>
              <a:spcAft>
                <a:spcPts val="0"/>
              </a:spcAft>
              <a:buNone/>
              <a:defRPr sz="3200" b="0" i="0" u="none" strike="noStrike" cap="none">
                <a:solidFill>
                  <a:schemeClr val="accent1"/>
                </a:solidFill>
                <a:latin typeface="Arial"/>
                <a:ea typeface="Arial"/>
                <a:cs typeface="Arial"/>
                <a:sym typeface="Arial"/>
              </a:defRPr>
            </a:lvl1pPr>
            <a:lvl2pPr marL="0" marR="0" lvl="1" indent="0" algn="l" rtl="0">
              <a:spcBef>
                <a:spcPts val="0"/>
              </a:spcBef>
              <a:spcAft>
                <a:spcPts val="0"/>
              </a:spcAft>
              <a:buNone/>
              <a:defRPr sz="3200" b="0" i="0" u="none" strike="noStrike" cap="none">
                <a:solidFill>
                  <a:schemeClr val="accent1"/>
                </a:solidFill>
                <a:latin typeface="Arial"/>
                <a:ea typeface="Arial"/>
                <a:cs typeface="Arial"/>
                <a:sym typeface="Arial"/>
              </a:defRPr>
            </a:lvl2pPr>
            <a:lvl3pPr marL="0" marR="0" lvl="2" indent="0" algn="l" rtl="0">
              <a:spcBef>
                <a:spcPts val="0"/>
              </a:spcBef>
              <a:spcAft>
                <a:spcPts val="0"/>
              </a:spcAft>
              <a:buNone/>
              <a:defRPr sz="3200" b="0" i="0" u="none" strike="noStrike" cap="none">
                <a:solidFill>
                  <a:schemeClr val="accent1"/>
                </a:solidFill>
                <a:latin typeface="Arial"/>
                <a:ea typeface="Arial"/>
                <a:cs typeface="Arial"/>
                <a:sym typeface="Arial"/>
              </a:defRPr>
            </a:lvl3pPr>
            <a:lvl4pPr marL="0" marR="0" lvl="3" indent="0" algn="l" rtl="0">
              <a:spcBef>
                <a:spcPts val="0"/>
              </a:spcBef>
              <a:spcAft>
                <a:spcPts val="0"/>
              </a:spcAft>
              <a:buNone/>
              <a:defRPr sz="3200" b="0" i="0" u="none" strike="noStrike" cap="none">
                <a:solidFill>
                  <a:schemeClr val="accent1"/>
                </a:solidFill>
                <a:latin typeface="Arial"/>
                <a:ea typeface="Arial"/>
                <a:cs typeface="Arial"/>
                <a:sym typeface="Arial"/>
              </a:defRPr>
            </a:lvl4pPr>
            <a:lvl5pPr marL="0" marR="0" lvl="4" indent="0" algn="l" rtl="0">
              <a:spcBef>
                <a:spcPts val="0"/>
              </a:spcBef>
              <a:spcAft>
                <a:spcPts val="0"/>
              </a:spcAft>
              <a:buNone/>
              <a:defRPr sz="3200" b="0" i="0" u="none" strike="noStrike" cap="none">
                <a:solidFill>
                  <a:schemeClr val="accent1"/>
                </a:solidFill>
                <a:latin typeface="Arial"/>
                <a:ea typeface="Arial"/>
                <a:cs typeface="Arial"/>
                <a:sym typeface="Arial"/>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endParaRPr/>
          </a:p>
        </p:txBody>
      </p:sp>
      <p:sp>
        <p:nvSpPr>
          <p:cNvPr id="92" name="Shape 92"/>
          <p:cNvSpPr txBox="1">
            <a:spLocks noGrp="1"/>
          </p:cNvSpPr>
          <p:nvPr>
            <p:ph type="body" idx="1"/>
          </p:nvPr>
        </p:nvSpPr>
        <p:spPr>
          <a:xfrm>
            <a:off x="571500" y="1764284"/>
            <a:ext cx="3429000" cy="4223901"/>
          </a:xfrm>
          <a:prstGeom prst="rect">
            <a:avLst/>
          </a:prstGeom>
          <a:noFill/>
          <a:ln>
            <a:noFill/>
          </a:ln>
        </p:spPr>
        <p:txBody>
          <a:bodyPr lIns="91425" tIns="91425" rIns="91425" bIns="91425" anchor="t" anchorCtr="0"/>
          <a:lstStyle>
            <a:lvl1pPr marL="0" marR="0" lvl="0" indent="127000" algn="l" rtl="0">
              <a:lnSpc>
                <a:spcPct val="100000"/>
              </a:lnSpc>
              <a:spcBef>
                <a:spcPts val="1200"/>
              </a:spcBef>
              <a:spcAft>
                <a:spcPts val="200"/>
              </a:spcAft>
              <a:buClr>
                <a:srgbClr val="7F7F7F"/>
              </a:buClr>
              <a:buSzPct val="100000"/>
              <a:buFont typeface="Arial"/>
              <a:buChar char="​"/>
              <a:defRPr sz="2000" b="0" i="0" u="none" strike="noStrike" cap="none">
                <a:solidFill>
                  <a:srgbClr val="5C656A"/>
                </a:solidFill>
                <a:latin typeface="Arial"/>
                <a:ea typeface="Arial"/>
                <a:cs typeface="Arial"/>
                <a:sym typeface="Arial"/>
              </a:defRPr>
            </a:lvl1pPr>
            <a:lvl2pPr marL="182563" marR="0" lvl="1" indent="-68263" algn="l" rtl="0">
              <a:lnSpc>
                <a:spcPct val="100000"/>
              </a:lnSpc>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lnSpc>
                <a:spcPct val="100000"/>
              </a:lnSpc>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lnSpc>
                <a:spcPct val="100000"/>
              </a:lnSpc>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lnSpc>
                <a:spcPct val="100000"/>
              </a:lnSpc>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3" name="Shape 93"/>
          <p:cNvSpPr txBox="1">
            <a:spLocks noGrp="1"/>
          </p:cNvSpPr>
          <p:nvPr>
            <p:ph type="body" idx="2"/>
          </p:nvPr>
        </p:nvSpPr>
        <p:spPr>
          <a:xfrm>
            <a:off x="4377367" y="1763999"/>
            <a:ext cx="3429000" cy="4224336"/>
          </a:xfrm>
          <a:prstGeom prst="rect">
            <a:avLst/>
          </a:prstGeom>
          <a:noFill/>
          <a:ln>
            <a:noFill/>
          </a:ln>
        </p:spPr>
        <p:txBody>
          <a:bodyPr lIns="91425" tIns="91425" rIns="91425" bIns="91425" anchor="t" anchorCtr="0"/>
          <a:lstStyle>
            <a:lvl1pPr marL="0" marR="0" lvl="0" indent="127000" algn="l" rtl="0">
              <a:lnSpc>
                <a:spcPct val="100000"/>
              </a:lnSpc>
              <a:spcBef>
                <a:spcPts val="1200"/>
              </a:spcBef>
              <a:spcAft>
                <a:spcPts val="200"/>
              </a:spcAft>
              <a:buClr>
                <a:srgbClr val="7F7F7F"/>
              </a:buClr>
              <a:buSzPct val="100000"/>
              <a:buFont typeface="Arial"/>
              <a:buChar char="​"/>
              <a:defRPr sz="2000" b="0" i="0" u="none" strike="noStrike" cap="none">
                <a:solidFill>
                  <a:srgbClr val="5C656A"/>
                </a:solidFill>
                <a:latin typeface="Arial"/>
                <a:ea typeface="Arial"/>
                <a:cs typeface="Arial"/>
                <a:sym typeface="Arial"/>
              </a:defRPr>
            </a:lvl1pPr>
            <a:lvl2pPr marL="182563" marR="0" lvl="1" indent="-68263" algn="l" rtl="0">
              <a:lnSpc>
                <a:spcPct val="100000"/>
              </a:lnSpc>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lnSpc>
                <a:spcPct val="100000"/>
              </a:lnSpc>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lnSpc>
                <a:spcPct val="100000"/>
              </a:lnSpc>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lnSpc>
                <a:spcPct val="100000"/>
              </a:lnSpc>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4" name="Shape 94"/>
          <p:cNvSpPr txBox="1">
            <a:spLocks noGrp="1"/>
          </p:cNvSpPr>
          <p:nvPr>
            <p:ph type="body" idx="3"/>
          </p:nvPr>
        </p:nvSpPr>
        <p:spPr>
          <a:xfrm>
            <a:off x="8183232" y="1763713"/>
            <a:ext cx="3429000" cy="4224336"/>
          </a:xfrm>
          <a:prstGeom prst="rect">
            <a:avLst/>
          </a:prstGeom>
          <a:noFill/>
          <a:ln>
            <a:noFill/>
          </a:ln>
        </p:spPr>
        <p:txBody>
          <a:bodyPr lIns="91425" tIns="91425" rIns="91425" bIns="91425" anchor="t" anchorCtr="0"/>
          <a:lstStyle>
            <a:lvl1pPr marL="0" marR="0" lvl="0" indent="127000" algn="l" rtl="0">
              <a:lnSpc>
                <a:spcPct val="100000"/>
              </a:lnSpc>
              <a:spcBef>
                <a:spcPts val="1200"/>
              </a:spcBef>
              <a:spcAft>
                <a:spcPts val="200"/>
              </a:spcAft>
              <a:buClr>
                <a:srgbClr val="7F7F7F"/>
              </a:buClr>
              <a:buSzPct val="100000"/>
              <a:buFont typeface="Arial"/>
              <a:buChar char="​"/>
              <a:defRPr sz="2000" b="0" i="0" u="none" strike="noStrike" cap="none">
                <a:solidFill>
                  <a:srgbClr val="5C656A"/>
                </a:solidFill>
                <a:latin typeface="Arial"/>
                <a:ea typeface="Arial"/>
                <a:cs typeface="Arial"/>
                <a:sym typeface="Arial"/>
              </a:defRPr>
            </a:lvl1pPr>
            <a:lvl2pPr marL="182563" marR="0" lvl="1" indent="-68263" algn="l" rtl="0">
              <a:lnSpc>
                <a:spcPct val="100000"/>
              </a:lnSpc>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lnSpc>
                <a:spcPct val="100000"/>
              </a:lnSpc>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lnSpc>
                <a:spcPct val="100000"/>
              </a:lnSpc>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lnSpc>
                <a:spcPct val="100000"/>
              </a:lnSpc>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5" name="Shape 95"/>
          <p:cNvSpPr txBox="1">
            <a:spLocks noGrp="1"/>
          </p:cNvSpPr>
          <p:nvPr>
            <p:ph type="body" idx="4"/>
          </p:nvPr>
        </p:nvSpPr>
        <p:spPr>
          <a:xfrm>
            <a:off x="571500" y="1081137"/>
            <a:ext cx="11046140" cy="369332"/>
          </a:xfrm>
          <a:prstGeom prst="rect">
            <a:avLst/>
          </a:prstGeom>
          <a:noFill/>
          <a:ln>
            <a:noFill/>
          </a:ln>
        </p:spPr>
        <p:txBody>
          <a:bodyPr lIns="91425" tIns="91425" rIns="91425" bIns="91425" anchor="t" anchorCtr="0"/>
          <a:lstStyle>
            <a:lvl1pPr marL="0" marR="0" lvl="0" indent="152400" algn="l" rtl="0">
              <a:lnSpc>
                <a:spcPct val="100000"/>
              </a:lnSpc>
              <a:spcBef>
                <a:spcPts val="0"/>
              </a:spcBef>
              <a:spcAft>
                <a:spcPts val="0"/>
              </a:spcAft>
              <a:buClr>
                <a:srgbClr val="7F7F7F"/>
              </a:buClr>
              <a:buSzPct val="100000"/>
              <a:buFont typeface="Arial"/>
              <a:buChar char="​"/>
              <a:defRPr sz="2400" b="0" i="0" u="none" strike="noStrike" cap="none">
                <a:solidFill>
                  <a:schemeClr val="accent2"/>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6" name="Shape 96"/>
          <p:cNvSpPr txBox="1">
            <a:spLocks noGrp="1"/>
          </p:cNvSpPr>
          <p:nvPr>
            <p:ph type="ftr" idx="11"/>
          </p:nvPr>
        </p:nvSpPr>
        <p:spPr>
          <a:xfrm>
            <a:off x="577850" y="6498167"/>
            <a:ext cx="10587081" cy="181067"/>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00">
                <a:solidFill>
                  <a:srgbClr val="AFB5BA"/>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4-column">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571500" y="63500"/>
            <a:ext cx="11045951" cy="990119"/>
          </a:xfrm>
          <a:prstGeom prst="rect">
            <a:avLst/>
          </a:prstGeom>
          <a:noFill/>
          <a:ln>
            <a:noFill/>
          </a:ln>
        </p:spPr>
        <p:txBody>
          <a:bodyPr lIns="91425" tIns="91425" rIns="91425" bIns="91425" anchor="b" anchorCtr="0"/>
          <a:lstStyle>
            <a:lvl1pPr marL="0" marR="0" lvl="0" indent="0" algn="l" rtl="0">
              <a:lnSpc>
                <a:spcPct val="95000"/>
              </a:lnSpc>
              <a:spcBef>
                <a:spcPts val="0"/>
              </a:spcBef>
              <a:spcAft>
                <a:spcPts val="0"/>
              </a:spcAft>
              <a:buNone/>
              <a:defRPr sz="3200" b="0" i="0" u="none" strike="noStrike" cap="none">
                <a:solidFill>
                  <a:schemeClr val="accent1"/>
                </a:solidFill>
                <a:latin typeface="Arial"/>
                <a:ea typeface="Arial"/>
                <a:cs typeface="Arial"/>
                <a:sym typeface="Arial"/>
              </a:defRPr>
            </a:lvl1pPr>
            <a:lvl2pPr marL="0" marR="0" lvl="1" indent="0" algn="l" rtl="0">
              <a:spcBef>
                <a:spcPts val="0"/>
              </a:spcBef>
              <a:spcAft>
                <a:spcPts val="0"/>
              </a:spcAft>
              <a:buNone/>
              <a:defRPr sz="3200" b="0" i="0" u="none" strike="noStrike" cap="none">
                <a:solidFill>
                  <a:schemeClr val="accent1"/>
                </a:solidFill>
                <a:latin typeface="Arial"/>
                <a:ea typeface="Arial"/>
                <a:cs typeface="Arial"/>
                <a:sym typeface="Arial"/>
              </a:defRPr>
            </a:lvl2pPr>
            <a:lvl3pPr marL="0" marR="0" lvl="2" indent="0" algn="l" rtl="0">
              <a:spcBef>
                <a:spcPts val="0"/>
              </a:spcBef>
              <a:spcAft>
                <a:spcPts val="0"/>
              </a:spcAft>
              <a:buNone/>
              <a:defRPr sz="3200" b="0" i="0" u="none" strike="noStrike" cap="none">
                <a:solidFill>
                  <a:schemeClr val="accent1"/>
                </a:solidFill>
                <a:latin typeface="Arial"/>
                <a:ea typeface="Arial"/>
                <a:cs typeface="Arial"/>
                <a:sym typeface="Arial"/>
              </a:defRPr>
            </a:lvl3pPr>
            <a:lvl4pPr marL="0" marR="0" lvl="3" indent="0" algn="l" rtl="0">
              <a:spcBef>
                <a:spcPts val="0"/>
              </a:spcBef>
              <a:spcAft>
                <a:spcPts val="0"/>
              </a:spcAft>
              <a:buNone/>
              <a:defRPr sz="3200" b="0" i="0" u="none" strike="noStrike" cap="none">
                <a:solidFill>
                  <a:schemeClr val="accent1"/>
                </a:solidFill>
                <a:latin typeface="Arial"/>
                <a:ea typeface="Arial"/>
                <a:cs typeface="Arial"/>
                <a:sym typeface="Arial"/>
              </a:defRPr>
            </a:lvl4pPr>
            <a:lvl5pPr marL="0" marR="0" lvl="4" indent="0" algn="l" rtl="0">
              <a:spcBef>
                <a:spcPts val="0"/>
              </a:spcBef>
              <a:spcAft>
                <a:spcPts val="0"/>
              </a:spcAft>
              <a:buNone/>
              <a:defRPr sz="3200" b="0" i="0" u="none" strike="noStrike" cap="none">
                <a:solidFill>
                  <a:schemeClr val="accent1"/>
                </a:solidFill>
                <a:latin typeface="Arial"/>
                <a:ea typeface="Arial"/>
                <a:cs typeface="Arial"/>
                <a:sym typeface="Arial"/>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endParaRPr/>
          </a:p>
        </p:txBody>
      </p:sp>
      <p:sp>
        <p:nvSpPr>
          <p:cNvPr id="99" name="Shape 99"/>
          <p:cNvSpPr txBox="1">
            <a:spLocks noGrp="1"/>
          </p:cNvSpPr>
          <p:nvPr>
            <p:ph type="body" idx="1"/>
          </p:nvPr>
        </p:nvSpPr>
        <p:spPr>
          <a:xfrm>
            <a:off x="3405753" y="1763713"/>
            <a:ext cx="2542085" cy="4224336"/>
          </a:xfrm>
          <a:prstGeom prst="rect">
            <a:avLst/>
          </a:prstGeom>
          <a:noFill/>
          <a:ln>
            <a:noFill/>
          </a:ln>
        </p:spPr>
        <p:txBody>
          <a:bodyPr lIns="91425" tIns="91425" rIns="91425" bIns="91425" anchor="t" anchorCtr="0"/>
          <a:lstStyle>
            <a:lvl1pPr marL="0" marR="0" lvl="0" indent="127000" algn="l" rtl="0">
              <a:lnSpc>
                <a:spcPct val="100000"/>
              </a:lnSpc>
              <a:spcBef>
                <a:spcPts val="1200"/>
              </a:spcBef>
              <a:spcAft>
                <a:spcPts val="200"/>
              </a:spcAft>
              <a:buClr>
                <a:srgbClr val="7F7F7F"/>
              </a:buClr>
              <a:buSzPct val="100000"/>
              <a:buFont typeface="Arial"/>
              <a:buChar char="​"/>
              <a:defRPr sz="2000" b="0" i="0" u="none" strike="noStrike" cap="none">
                <a:solidFill>
                  <a:srgbClr val="5C656A"/>
                </a:solidFill>
                <a:latin typeface="Arial"/>
                <a:ea typeface="Arial"/>
                <a:cs typeface="Arial"/>
                <a:sym typeface="Arial"/>
              </a:defRPr>
            </a:lvl1pPr>
            <a:lvl2pPr marL="182563" marR="0" lvl="1" indent="-68263" algn="l" rtl="0">
              <a:lnSpc>
                <a:spcPct val="100000"/>
              </a:lnSpc>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lnSpc>
                <a:spcPct val="100000"/>
              </a:lnSpc>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lnSpc>
                <a:spcPct val="100000"/>
              </a:lnSpc>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lnSpc>
                <a:spcPct val="100000"/>
              </a:lnSpc>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0" name="Shape 100"/>
          <p:cNvSpPr txBox="1">
            <a:spLocks noGrp="1"/>
          </p:cNvSpPr>
          <p:nvPr>
            <p:ph type="body" idx="2"/>
          </p:nvPr>
        </p:nvSpPr>
        <p:spPr>
          <a:xfrm>
            <a:off x="6240005" y="1763713"/>
            <a:ext cx="2540125" cy="4224772"/>
          </a:xfrm>
          <a:prstGeom prst="rect">
            <a:avLst/>
          </a:prstGeom>
          <a:noFill/>
          <a:ln>
            <a:noFill/>
          </a:ln>
        </p:spPr>
        <p:txBody>
          <a:bodyPr lIns="91425" tIns="91425" rIns="91425" bIns="91425" anchor="t" anchorCtr="0"/>
          <a:lstStyle>
            <a:lvl1pPr marL="0" marR="0" lvl="0" indent="127000" algn="l" rtl="0">
              <a:lnSpc>
                <a:spcPct val="100000"/>
              </a:lnSpc>
              <a:spcBef>
                <a:spcPts val="1200"/>
              </a:spcBef>
              <a:spcAft>
                <a:spcPts val="200"/>
              </a:spcAft>
              <a:buClr>
                <a:srgbClr val="7F7F7F"/>
              </a:buClr>
              <a:buSzPct val="100000"/>
              <a:buFont typeface="Arial"/>
              <a:buChar char="​"/>
              <a:defRPr sz="2000" b="0" i="0" u="none" strike="noStrike" cap="none">
                <a:solidFill>
                  <a:srgbClr val="5C656A"/>
                </a:solidFill>
                <a:latin typeface="Arial"/>
                <a:ea typeface="Arial"/>
                <a:cs typeface="Arial"/>
                <a:sym typeface="Arial"/>
              </a:defRPr>
            </a:lvl1pPr>
            <a:lvl2pPr marL="182563" marR="0" lvl="1" indent="-68263" algn="l" rtl="0">
              <a:lnSpc>
                <a:spcPct val="100000"/>
              </a:lnSpc>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lnSpc>
                <a:spcPct val="100000"/>
              </a:lnSpc>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lnSpc>
                <a:spcPct val="100000"/>
              </a:lnSpc>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lnSpc>
                <a:spcPct val="100000"/>
              </a:lnSpc>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1" name="Shape 101"/>
          <p:cNvSpPr txBox="1">
            <a:spLocks noGrp="1"/>
          </p:cNvSpPr>
          <p:nvPr>
            <p:ph type="body" idx="3"/>
          </p:nvPr>
        </p:nvSpPr>
        <p:spPr>
          <a:xfrm>
            <a:off x="9072296" y="1763713"/>
            <a:ext cx="2545029" cy="4224772"/>
          </a:xfrm>
          <a:prstGeom prst="rect">
            <a:avLst/>
          </a:prstGeom>
          <a:noFill/>
          <a:ln>
            <a:noFill/>
          </a:ln>
        </p:spPr>
        <p:txBody>
          <a:bodyPr lIns="91425" tIns="91425" rIns="91425" bIns="91425" anchor="t" anchorCtr="0"/>
          <a:lstStyle>
            <a:lvl1pPr marL="0" marR="0" lvl="0" indent="127000" algn="l" rtl="0">
              <a:lnSpc>
                <a:spcPct val="100000"/>
              </a:lnSpc>
              <a:spcBef>
                <a:spcPts val="1200"/>
              </a:spcBef>
              <a:spcAft>
                <a:spcPts val="200"/>
              </a:spcAft>
              <a:buClr>
                <a:srgbClr val="7F7F7F"/>
              </a:buClr>
              <a:buSzPct val="100000"/>
              <a:buFont typeface="Arial"/>
              <a:buChar char="​"/>
              <a:defRPr sz="2000" b="0" i="0" u="none" strike="noStrike" cap="none">
                <a:solidFill>
                  <a:srgbClr val="5C656A"/>
                </a:solidFill>
                <a:latin typeface="Arial"/>
                <a:ea typeface="Arial"/>
                <a:cs typeface="Arial"/>
                <a:sym typeface="Arial"/>
              </a:defRPr>
            </a:lvl1pPr>
            <a:lvl2pPr marL="182563" marR="0" lvl="1" indent="-68263" algn="l" rtl="0">
              <a:lnSpc>
                <a:spcPct val="100000"/>
              </a:lnSpc>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lnSpc>
                <a:spcPct val="100000"/>
              </a:lnSpc>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lnSpc>
                <a:spcPct val="100000"/>
              </a:lnSpc>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lnSpc>
                <a:spcPct val="100000"/>
              </a:lnSpc>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2" name="Shape 102"/>
          <p:cNvSpPr txBox="1">
            <a:spLocks noGrp="1"/>
          </p:cNvSpPr>
          <p:nvPr>
            <p:ph type="body" idx="4"/>
          </p:nvPr>
        </p:nvSpPr>
        <p:spPr>
          <a:xfrm>
            <a:off x="571500" y="1764283"/>
            <a:ext cx="2542085" cy="4224336"/>
          </a:xfrm>
          <a:prstGeom prst="rect">
            <a:avLst/>
          </a:prstGeom>
          <a:noFill/>
          <a:ln>
            <a:noFill/>
          </a:ln>
        </p:spPr>
        <p:txBody>
          <a:bodyPr lIns="91425" tIns="91425" rIns="91425" bIns="91425" anchor="t" anchorCtr="0"/>
          <a:lstStyle>
            <a:lvl1pPr marL="0" marR="0" lvl="0" indent="127000" algn="l" rtl="0">
              <a:lnSpc>
                <a:spcPct val="100000"/>
              </a:lnSpc>
              <a:spcBef>
                <a:spcPts val="1200"/>
              </a:spcBef>
              <a:spcAft>
                <a:spcPts val="200"/>
              </a:spcAft>
              <a:buClr>
                <a:srgbClr val="7F7F7F"/>
              </a:buClr>
              <a:buSzPct val="100000"/>
              <a:buFont typeface="Arial"/>
              <a:buChar char="​"/>
              <a:defRPr sz="2000" b="0" i="0" u="none" strike="noStrike" cap="none">
                <a:solidFill>
                  <a:srgbClr val="5C656A"/>
                </a:solidFill>
                <a:latin typeface="Arial"/>
                <a:ea typeface="Arial"/>
                <a:cs typeface="Arial"/>
                <a:sym typeface="Arial"/>
              </a:defRPr>
            </a:lvl1pPr>
            <a:lvl2pPr marL="182563" marR="0" lvl="1" indent="-68263" algn="l" rtl="0">
              <a:lnSpc>
                <a:spcPct val="100000"/>
              </a:lnSpc>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lnSpc>
                <a:spcPct val="100000"/>
              </a:lnSpc>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lnSpc>
                <a:spcPct val="100000"/>
              </a:lnSpc>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lnSpc>
                <a:spcPct val="100000"/>
              </a:lnSpc>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3" name="Shape 103"/>
          <p:cNvSpPr txBox="1">
            <a:spLocks noGrp="1"/>
          </p:cNvSpPr>
          <p:nvPr>
            <p:ph type="body" idx="5"/>
          </p:nvPr>
        </p:nvSpPr>
        <p:spPr>
          <a:xfrm>
            <a:off x="571500" y="1081137"/>
            <a:ext cx="11046140" cy="369332"/>
          </a:xfrm>
          <a:prstGeom prst="rect">
            <a:avLst/>
          </a:prstGeom>
          <a:noFill/>
          <a:ln>
            <a:noFill/>
          </a:ln>
        </p:spPr>
        <p:txBody>
          <a:bodyPr lIns="91425" tIns="91425" rIns="91425" bIns="91425" anchor="t" anchorCtr="0"/>
          <a:lstStyle>
            <a:lvl1pPr marL="0" marR="0" lvl="0" indent="152400" algn="l" rtl="0">
              <a:lnSpc>
                <a:spcPct val="100000"/>
              </a:lnSpc>
              <a:spcBef>
                <a:spcPts val="0"/>
              </a:spcBef>
              <a:spcAft>
                <a:spcPts val="0"/>
              </a:spcAft>
              <a:buClr>
                <a:srgbClr val="7F7F7F"/>
              </a:buClr>
              <a:buSzPct val="100000"/>
              <a:buFont typeface="Arial"/>
              <a:buChar char="​"/>
              <a:defRPr sz="2400" b="0" i="0" u="none" strike="noStrike" cap="none">
                <a:solidFill>
                  <a:schemeClr val="accent2"/>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4" name="Shape 104"/>
          <p:cNvSpPr txBox="1">
            <a:spLocks noGrp="1"/>
          </p:cNvSpPr>
          <p:nvPr>
            <p:ph type="ftr" idx="11"/>
          </p:nvPr>
        </p:nvSpPr>
        <p:spPr>
          <a:xfrm>
            <a:off x="577850" y="6498167"/>
            <a:ext cx="10587081" cy="181067"/>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00">
                <a:solidFill>
                  <a:srgbClr val="AFB5BA"/>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column gray">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571500" y="63500"/>
            <a:ext cx="11045951" cy="990119"/>
          </a:xfrm>
          <a:prstGeom prst="rect">
            <a:avLst/>
          </a:prstGeom>
          <a:noFill/>
          <a:ln>
            <a:noFill/>
          </a:ln>
        </p:spPr>
        <p:txBody>
          <a:bodyPr lIns="91425" tIns="91425" rIns="91425" bIns="91425" anchor="b" anchorCtr="0"/>
          <a:lstStyle>
            <a:lvl1pPr marL="0" marR="0" lvl="0" indent="0" algn="l" rtl="0">
              <a:lnSpc>
                <a:spcPct val="95000"/>
              </a:lnSpc>
              <a:spcBef>
                <a:spcPts val="0"/>
              </a:spcBef>
              <a:spcAft>
                <a:spcPts val="0"/>
              </a:spcAft>
              <a:buNone/>
              <a:defRPr sz="3200" b="0" i="0" u="none" strike="noStrike" cap="none">
                <a:solidFill>
                  <a:schemeClr val="accent1"/>
                </a:solidFill>
                <a:latin typeface="Arial"/>
                <a:ea typeface="Arial"/>
                <a:cs typeface="Arial"/>
                <a:sym typeface="Arial"/>
              </a:defRPr>
            </a:lvl1pPr>
            <a:lvl2pPr marL="0" marR="0" lvl="1" indent="0" algn="l" rtl="0">
              <a:spcBef>
                <a:spcPts val="0"/>
              </a:spcBef>
              <a:spcAft>
                <a:spcPts val="0"/>
              </a:spcAft>
              <a:buNone/>
              <a:defRPr sz="3200" b="0" i="0" u="none" strike="noStrike" cap="none">
                <a:solidFill>
                  <a:schemeClr val="accent1"/>
                </a:solidFill>
                <a:latin typeface="Arial"/>
                <a:ea typeface="Arial"/>
                <a:cs typeface="Arial"/>
                <a:sym typeface="Arial"/>
              </a:defRPr>
            </a:lvl2pPr>
            <a:lvl3pPr marL="0" marR="0" lvl="2" indent="0" algn="l" rtl="0">
              <a:spcBef>
                <a:spcPts val="0"/>
              </a:spcBef>
              <a:spcAft>
                <a:spcPts val="0"/>
              </a:spcAft>
              <a:buNone/>
              <a:defRPr sz="3200" b="0" i="0" u="none" strike="noStrike" cap="none">
                <a:solidFill>
                  <a:schemeClr val="accent1"/>
                </a:solidFill>
                <a:latin typeface="Arial"/>
                <a:ea typeface="Arial"/>
                <a:cs typeface="Arial"/>
                <a:sym typeface="Arial"/>
              </a:defRPr>
            </a:lvl3pPr>
            <a:lvl4pPr marL="0" marR="0" lvl="3" indent="0" algn="l" rtl="0">
              <a:spcBef>
                <a:spcPts val="0"/>
              </a:spcBef>
              <a:spcAft>
                <a:spcPts val="0"/>
              </a:spcAft>
              <a:buNone/>
              <a:defRPr sz="3200" b="0" i="0" u="none" strike="noStrike" cap="none">
                <a:solidFill>
                  <a:schemeClr val="accent1"/>
                </a:solidFill>
                <a:latin typeface="Arial"/>
                <a:ea typeface="Arial"/>
                <a:cs typeface="Arial"/>
                <a:sym typeface="Arial"/>
              </a:defRPr>
            </a:lvl4pPr>
            <a:lvl5pPr marL="0" marR="0" lvl="4" indent="0" algn="l" rtl="0">
              <a:spcBef>
                <a:spcPts val="0"/>
              </a:spcBef>
              <a:spcAft>
                <a:spcPts val="0"/>
              </a:spcAft>
              <a:buNone/>
              <a:defRPr sz="3200" b="0" i="0" u="none" strike="noStrike" cap="none">
                <a:solidFill>
                  <a:schemeClr val="accent1"/>
                </a:solidFill>
                <a:latin typeface="Arial"/>
                <a:ea typeface="Arial"/>
                <a:cs typeface="Arial"/>
                <a:sym typeface="Arial"/>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endParaRPr/>
          </a:p>
        </p:txBody>
      </p:sp>
      <p:sp>
        <p:nvSpPr>
          <p:cNvPr id="107" name="Shape 107"/>
          <p:cNvSpPr txBox="1">
            <a:spLocks noGrp="1"/>
          </p:cNvSpPr>
          <p:nvPr>
            <p:ph type="body" idx="1"/>
          </p:nvPr>
        </p:nvSpPr>
        <p:spPr>
          <a:xfrm>
            <a:off x="582450" y="1764283"/>
            <a:ext cx="5393660" cy="4206240"/>
          </a:xfrm>
          <a:prstGeom prst="rect">
            <a:avLst/>
          </a:prstGeom>
          <a:solidFill>
            <a:srgbClr val="E4E6E7"/>
          </a:solidFill>
          <a:ln>
            <a:noFill/>
          </a:ln>
        </p:spPr>
        <p:txBody>
          <a:bodyPr lIns="91425" tIns="91425" rIns="91425" bIns="91425" anchor="t" anchorCtr="0"/>
          <a:lstStyle>
            <a:lvl1pPr marL="0" marR="0" lvl="0" indent="127000" algn="l" rtl="0">
              <a:lnSpc>
                <a:spcPct val="100000"/>
              </a:lnSpc>
              <a:spcBef>
                <a:spcPts val="1200"/>
              </a:spcBef>
              <a:spcAft>
                <a:spcPts val="200"/>
              </a:spcAft>
              <a:buClr>
                <a:srgbClr val="7F7F7F"/>
              </a:buClr>
              <a:buSzPct val="100000"/>
              <a:buFont typeface="Arial"/>
              <a:buChar char="​"/>
              <a:defRPr sz="2000" b="0" i="0" u="none" strike="noStrike" cap="none">
                <a:solidFill>
                  <a:srgbClr val="5C656A"/>
                </a:solidFill>
                <a:latin typeface="Arial"/>
                <a:ea typeface="Arial"/>
                <a:cs typeface="Arial"/>
                <a:sym typeface="Arial"/>
              </a:defRPr>
            </a:lvl1pPr>
            <a:lvl2pPr marL="182563" marR="0" lvl="1" indent="-68263" algn="l" rtl="0">
              <a:lnSpc>
                <a:spcPct val="100000"/>
              </a:lnSpc>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lnSpc>
                <a:spcPct val="100000"/>
              </a:lnSpc>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lnSpc>
                <a:spcPct val="100000"/>
              </a:lnSpc>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lnSpc>
                <a:spcPct val="100000"/>
              </a:lnSpc>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8" name="Shape 108"/>
          <p:cNvSpPr txBox="1">
            <a:spLocks noGrp="1"/>
          </p:cNvSpPr>
          <p:nvPr>
            <p:ph type="body" idx="2"/>
          </p:nvPr>
        </p:nvSpPr>
        <p:spPr>
          <a:xfrm>
            <a:off x="6226339" y="1764283"/>
            <a:ext cx="5390985" cy="4206240"/>
          </a:xfrm>
          <a:prstGeom prst="rect">
            <a:avLst/>
          </a:prstGeom>
          <a:solidFill>
            <a:srgbClr val="E4E6E7"/>
          </a:solidFill>
          <a:ln>
            <a:noFill/>
          </a:ln>
        </p:spPr>
        <p:txBody>
          <a:bodyPr lIns="91425" tIns="91425" rIns="91425" bIns="91425" anchor="t" anchorCtr="0"/>
          <a:lstStyle>
            <a:lvl1pPr marL="0" marR="0" lvl="0" indent="127000" algn="l" rtl="0">
              <a:lnSpc>
                <a:spcPct val="100000"/>
              </a:lnSpc>
              <a:spcBef>
                <a:spcPts val="1200"/>
              </a:spcBef>
              <a:spcAft>
                <a:spcPts val="200"/>
              </a:spcAft>
              <a:buClr>
                <a:srgbClr val="7F7F7F"/>
              </a:buClr>
              <a:buSzPct val="100000"/>
              <a:buFont typeface="Arial"/>
              <a:buChar char="​"/>
              <a:defRPr sz="2000" b="0" i="0" u="none" strike="noStrike" cap="none">
                <a:solidFill>
                  <a:srgbClr val="5C656A"/>
                </a:solidFill>
                <a:latin typeface="Arial"/>
                <a:ea typeface="Arial"/>
                <a:cs typeface="Arial"/>
                <a:sym typeface="Arial"/>
              </a:defRPr>
            </a:lvl1pPr>
            <a:lvl2pPr marL="182563" marR="0" lvl="1" indent="-68263" algn="l" rtl="0">
              <a:lnSpc>
                <a:spcPct val="100000"/>
              </a:lnSpc>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lnSpc>
                <a:spcPct val="100000"/>
              </a:lnSpc>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lnSpc>
                <a:spcPct val="100000"/>
              </a:lnSpc>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lnSpc>
                <a:spcPct val="100000"/>
              </a:lnSpc>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9" name="Shape 109"/>
          <p:cNvSpPr txBox="1">
            <a:spLocks noGrp="1"/>
          </p:cNvSpPr>
          <p:nvPr>
            <p:ph type="body" idx="3"/>
          </p:nvPr>
        </p:nvSpPr>
        <p:spPr>
          <a:xfrm>
            <a:off x="571500" y="1081137"/>
            <a:ext cx="11046140" cy="369332"/>
          </a:xfrm>
          <a:prstGeom prst="rect">
            <a:avLst/>
          </a:prstGeom>
          <a:noFill/>
          <a:ln>
            <a:noFill/>
          </a:ln>
        </p:spPr>
        <p:txBody>
          <a:bodyPr lIns="91425" tIns="91425" rIns="91425" bIns="91425" anchor="t" anchorCtr="0"/>
          <a:lstStyle>
            <a:lvl1pPr marL="0" marR="0" lvl="0" indent="152400" algn="l" rtl="0">
              <a:lnSpc>
                <a:spcPct val="100000"/>
              </a:lnSpc>
              <a:spcBef>
                <a:spcPts val="0"/>
              </a:spcBef>
              <a:spcAft>
                <a:spcPts val="0"/>
              </a:spcAft>
              <a:buClr>
                <a:srgbClr val="7F7F7F"/>
              </a:buClr>
              <a:buSzPct val="100000"/>
              <a:buFont typeface="Arial"/>
              <a:buChar char="​"/>
              <a:defRPr sz="2400" b="0" i="0" u="none" strike="noStrike" cap="none">
                <a:solidFill>
                  <a:schemeClr val="accent2"/>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10" name="Shape 110"/>
          <p:cNvSpPr txBox="1">
            <a:spLocks noGrp="1"/>
          </p:cNvSpPr>
          <p:nvPr>
            <p:ph type="ftr" idx="11"/>
          </p:nvPr>
        </p:nvSpPr>
        <p:spPr>
          <a:xfrm>
            <a:off x="577850" y="6498167"/>
            <a:ext cx="10587081" cy="181067"/>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00">
                <a:solidFill>
                  <a:srgbClr val="AFB5BA"/>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column gray">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571500" y="63500"/>
            <a:ext cx="11045951" cy="990119"/>
          </a:xfrm>
          <a:prstGeom prst="rect">
            <a:avLst/>
          </a:prstGeom>
          <a:noFill/>
          <a:ln>
            <a:noFill/>
          </a:ln>
        </p:spPr>
        <p:txBody>
          <a:bodyPr lIns="91425" tIns="91425" rIns="91425" bIns="91425" anchor="b" anchorCtr="0"/>
          <a:lstStyle>
            <a:lvl1pPr marL="0" marR="0" lvl="0" indent="0" algn="l" rtl="0">
              <a:lnSpc>
                <a:spcPct val="95000"/>
              </a:lnSpc>
              <a:spcBef>
                <a:spcPts val="0"/>
              </a:spcBef>
              <a:spcAft>
                <a:spcPts val="0"/>
              </a:spcAft>
              <a:buNone/>
              <a:defRPr sz="3200" b="0" i="0" u="none" strike="noStrike" cap="none">
                <a:solidFill>
                  <a:schemeClr val="accent1"/>
                </a:solidFill>
                <a:latin typeface="Arial"/>
                <a:ea typeface="Arial"/>
                <a:cs typeface="Arial"/>
                <a:sym typeface="Arial"/>
              </a:defRPr>
            </a:lvl1pPr>
            <a:lvl2pPr marL="0" marR="0" lvl="1" indent="0" algn="l" rtl="0">
              <a:spcBef>
                <a:spcPts val="0"/>
              </a:spcBef>
              <a:spcAft>
                <a:spcPts val="0"/>
              </a:spcAft>
              <a:buNone/>
              <a:defRPr sz="3200" b="0" i="0" u="none" strike="noStrike" cap="none">
                <a:solidFill>
                  <a:schemeClr val="accent1"/>
                </a:solidFill>
                <a:latin typeface="Arial"/>
                <a:ea typeface="Arial"/>
                <a:cs typeface="Arial"/>
                <a:sym typeface="Arial"/>
              </a:defRPr>
            </a:lvl2pPr>
            <a:lvl3pPr marL="0" marR="0" lvl="2" indent="0" algn="l" rtl="0">
              <a:spcBef>
                <a:spcPts val="0"/>
              </a:spcBef>
              <a:spcAft>
                <a:spcPts val="0"/>
              </a:spcAft>
              <a:buNone/>
              <a:defRPr sz="3200" b="0" i="0" u="none" strike="noStrike" cap="none">
                <a:solidFill>
                  <a:schemeClr val="accent1"/>
                </a:solidFill>
                <a:latin typeface="Arial"/>
                <a:ea typeface="Arial"/>
                <a:cs typeface="Arial"/>
                <a:sym typeface="Arial"/>
              </a:defRPr>
            </a:lvl3pPr>
            <a:lvl4pPr marL="0" marR="0" lvl="3" indent="0" algn="l" rtl="0">
              <a:spcBef>
                <a:spcPts val="0"/>
              </a:spcBef>
              <a:spcAft>
                <a:spcPts val="0"/>
              </a:spcAft>
              <a:buNone/>
              <a:defRPr sz="3200" b="0" i="0" u="none" strike="noStrike" cap="none">
                <a:solidFill>
                  <a:schemeClr val="accent1"/>
                </a:solidFill>
                <a:latin typeface="Arial"/>
                <a:ea typeface="Arial"/>
                <a:cs typeface="Arial"/>
                <a:sym typeface="Arial"/>
              </a:defRPr>
            </a:lvl4pPr>
            <a:lvl5pPr marL="0" marR="0" lvl="4" indent="0" algn="l" rtl="0">
              <a:spcBef>
                <a:spcPts val="0"/>
              </a:spcBef>
              <a:spcAft>
                <a:spcPts val="0"/>
              </a:spcAft>
              <a:buNone/>
              <a:defRPr sz="3200" b="0" i="0" u="none" strike="noStrike" cap="none">
                <a:solidFill>
                  <a:schemeClr val="accent1"/>
                </a:solidFill>
                <a:latin typeface="Arial"/>
                <a:ea typeface="Arial"/>
                <a:cs typeface="Arial"/>
                <a:sym typeface="Arial"/>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endParaRPr/>
          </a:p>
        </p:txBody>
      </p:sp>
      <p:sp>
        <p:nvSpPr>
          <p:cNvPr id="113" name="Shape 113"/>
          <p:cNvSpPr txBox="1">
            <a:spLocks noGrp="1"/>
          </p:cNvSpPr>
          <p:nvPr>
            <p:ph type="body" idx="1"/>
          </p:nvPr>
        </p:nvSpPr>
        <p:spPr>
          <a:xfrm>
            <a:off x="582449" y="1764283"/>
            <a:ext cx="3611879" cy="4206240"/>
          </a:xfrm>
          <a:prstGeom prst="rect">
            <a:avLst/>
          </a:prstGeom>
          <a:solidFill>
            <a:srgbClr val="E5E7E8"/>
          </a:solidFill>
          <a:ln>
            <a:noFill/>
          </a:ln>
        </p:spPr>
        <p:txBody>
          <a:bodyPr lIns="91425" tIns="91425" rIns="91425" bIns="91425" anchor="t" anchorCtr="0"/>
          <a:lstStyle>
            <a:lvl1pPr marL="0" marR="0" lvl="0" indent="127000" algn="l" rtl="0">
              <a:lnSpc>
                <a:spcPct val="100000"/>
              </a:lnSpc>
              <a:spcBef>
                <a:spcPts val="1200"/>
              </a:spcBef>
              <a:spcAft>
                <a:spcPts val="200"/>
              </a:spcAft>
              <a:buClr>
                <a:srgbClr val="7F7F7F"/>
              </a:buClr>
              <a:buSzPct val="100000"/>
              <a:buFont typeface="Arial"/>
              <a:buChar char="​"/>
              <a:defRPr sz="2000" b="0" i="0" u="none" strike="noStrike" cap="none">
                <a:solidFill>
                  <a:srgbClr val="5C656A"/>
                </a:solidFill>
                <a:latin typeface="Arial"/>
                <a:ea typeface="Arial"/>
                <a:cs typeface="Arial"/>
                <a:sym typeface="Arial"/>
              </a:defRPr>
            </a:lvl1pPr>
            <a:lvl2pPr marL="182563" marR="0" lvl="1" indent="-68263" algn="l" rtl="0">
              <a:lnSpc>
                <a:spcPct val="100000"/>
              </a:lnSpc>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lnSpc>
                <a:spcPct val="100000"/>
              </a:lnSpc>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lnSpc>
                <a:spcPct val="100000"/>
              </a:lnSpc>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lnSpc>
                <a:spcPct val="100000"/>
              </a:lnSpc>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14" name="Shape 114"/>
          <p:cNvSpPr txBox="1">
            <a:spLocks noGrp="1"/>
          </p:cNvSpPr>
          <p:nvPr>
            <p:ph type="body" idx="2"/>
          </p:nvPr>
        </p:nvSpPr>
        <p:spPr>
          <a:xfrm>
            <a:off x="4379976" y="1763713"/>
            <a:ext cx="3611879" cy="4206240"/>
          </a:xfrm>
          <a:prstGeom prst="rect">
            <a:avLst/>
          </a:prstGeom>
          <a:solidFill>
            <a:srgbClr val="E5E7E8"/>
          </a:solidFill>
          <a:ln>
            <a:noFill/>
          </a:ln>
        </p:spPr>
        <p:txBody>
          <a:bodyPr lIns="91425" tIns="91425" rIns="91425" bIns="91425" anchor="t" anchorCtr="0"/>
          <a:lstStyle>
            <a:lvl1pPr marL="0" marR="0" lvl="0" indent="127000" algn="l" rtl="0">
              <a:lnSpc>
                <a:spcPct val="100000"/>
              </a:lnSpc>
              <a:spcBef>
                <a:spcPts val="1200"/>
              </a:spcBef>
              <a:spcAft>
                <a:spcPts val="200"/>
              </a:spcAft>
              <a:buClr>
                <a:srgbClr val="7F7F7F"/>
              </a:buClr>
              <a:buSzPct val="100000"/>
              <a:buFont typeface="Arial"/>
              <a:buChar char="​"/>
              <a:defRPr sz="2000" b="0" i="0" u="none" strike="noStrike" cap="none">
                <a:solidFill>
                  <a:srgbClr val="5C656A"/>
                </a:solidFill>
                <a:latin typeface="Arial"/>
                <a:ea typeface="Arial"/>
                <a:cs typeface="Arial"/>
                <a:sym typeface="Arial"/>
              </a:defRPr>
            </a:lvl1pPr>
            <a:lvl2pPr marL="182563" marR="0" lvl="1" indent="-68263" algn="l" rtl="0">
              <a:lnSpc>
                <a:spcPct val="100000"/>
              </a:lnSpc>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lnSpc>
                <a:spcPct val="100000"/>
              </a:lnSpc>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lnSpc>
                <a:spcPct val="100000"/>
              </a:lnSpc>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lnSpc>
                <a:spcPct val="100000"/>
              </a:lnSpc>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15" name="Shape 115"/>
          <p:cNvSpPr txBox="1">
            <a:spLocks noGrp="1"/>
          </p:cNvSpPr>
          <p:nvPr>
            <p:ph type="body" idx="3"/>
          </p:nvPr>
        </p:nvSpPr>
        <p:spPr>
          <a:xfrm>
            <a:off x="8199400" y="1763713"/>
            <a:ext cx="3429000" cy="4206240"/>
          </a:xfrm>
          <a:prstGeom prst="rect">
            <a:avLst/>
          </a:prstGeom>
          <a:solidFill>
            <a:srgbClr val="E5E7E8"/>
          </a:solidFill>
          <a:ln>
            <a:noFill/>
          </a:ln>
        </p:spPr>
        <p:txBody>
          <a:bodyPr lIns="91425" tIns="91425" rIns="91425" bIns="91425" anchor="t" anchorCtr="0"/>
          <a:lstStyle>
            <a:lvl1pPr marL="0" marR="0" lvl="0" indent="127000" algn="l" rtl="0">
              <a:lnSpc>
                <a:spcPct val="100000"/>
              </a:lnSpc>
              <a:spcBef>
                <a:spcPts val="1200"/>
              </a:spcBef>
              <a:spcAft>
                <a:spcPts val="200"/>
              </a:spcAft>
              <a:buClr>
                <a:srgbClr val="7F7F7F"/>
              </a:buClr>
              <a:buSzPct val="100000"/>
              <a:buFont typeface="Arial"/>
              <a:buChar char="​"/>
              <a:defRPr sz="2000" b="0" i="0" u="none" strike="noStrike" cap="none">
                <a:solidFill>
                  <a:srgbClr val="5C656A"/>
                </a:solidFill>
                <a:latin typeface="Arial"/>
                <a:ea typeface="Arial"/>
                <a:cs typeface="Arial"/>
                <a:sym typeface="Arial"/>
              </a:defRPr>
            </a:lvl1pPr>
            <a:lvl2pPr marL="182563" marR="0" lvl="1" indent="-68263" algn="l" rtl="0">
              <a:lnSpc>
                <a:spcPct val="100000"/>
              </a:lnSpc>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lnSpc>
                <a:spcPct val="100000"/>
              </a:lnSpc>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lnSpc>
                <a:spcPct val="100000"/>
              </a:lnSpc>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lnSpc>
                <a:spcPct val="100000"/>
              </a:lnSpc>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16" name="Shape 116"/>
          <p:cNvSpPr txBox="1">
            <a:spLocks noGrp="1"/>
          </p:cNvSpPr>
          <p:nvPr>
            <p:ph type="body" idx="4"/>
          </p:nvPr>
        </p:nvSpPr>
        <p:spPr>
          <a:xfrm>
            <a:off x="571500" y="1081137"/>
            <a:ext cx="11046140" cy="369332"/>
          </a:xfrm>
          <a:prstGeom prst="rect">
            <a:avLst/>
          </a:prstGeom>
          <a:noFill/>
          <a:ln>
            <a:noFill/>
          </a:ln>
        </p:spPr>
        <p:txBody>
          <a:bodyPr lIns="91425" tIns="91425" rIns="91425" bIns="91425" anchor="t" anchorCtr="0"/>
          <a:lstStyle>
            <a:lvl1pPr marL="0" marR="0" lvl="0" indent="152400" algn="l" rtl="0">
              <a:lnSpc>
                <a:spcPct val="100000"/>
              </a:lnSpc>
              <a:spcBef>
                <a:spcPts val="0"/>
              </a:spcBef>
              <a:spcAft>
                <a:spcPts val="0"/>
              </a:spcAft>
              <a:buClr>
                <a:srgbClr val="7F7F7F"/>
              </a:buClr>
              <a:buSzPct val="100000"/>
              <a:buFont typeface="Arial"/>
              <a:buChar char="​"/>
              <a:defRPr sz="2400" b="0" i="0" u="none" strike="noStrike" cap="none">
                <a:solidFill>
                  <a:schemeClr val="accent2"/>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17" name="Shape 117"/>
          <p:cNvSpPr txBox="1">
            <a:spLocks noGrp="1"/>
          </p:cNvSpPr>
          <p:nvPr>
            <p:ph type="ftr" idx="11"/>
          </p:nvPr>
        </p:nvSpPr>
        <p:spPr>
          <a:xfrm>
            <a:off x="577850" y="6498167"/>
            <a:ext cx="10587081" cy="181067"/>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00">
                <a:solidFill>
                  <a:srgbClr val="AFB5BA"/>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3_column_titles">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578556" y="2595708"/>
            <a:ext cx="3581399" cy="3112045"/>
          </a:xfrm>
          <a:prstGeom prst="rect">
            <a:avLst/>
          </a:prstGeom>
          <a:noFill/>
          <a:ln>
            <a:noFill/>
          </a:ln>
        </p:spPr>
        <p:txBody>
          <a:bodyPr lIns="91425" tIns="91425" rIns="91425" bIns="91425" anchor="t" anchorCtr="0"/>
          <a:lstStyle>
            <a:lvl1pPr marL="0" marR="0" lvl="0" indent="127000" algn="l" rtl="0">
              <a:lnSpc>
                <a:spcPct val="100000"/>
              </a:lnSpc>
              <a:spcBef>
                <a:spcPts val="1200"/>
              </a:spcBef>
              <a:spcAft>
                <a:spcPts val="200"/>
              </a:spcAft>
              <a:buClr>
                <a:srgbClr val="7F7F7F"/>
              </a:buClr>
              <a:buSzPct val="100000"/>
              <a:buFont typeface="Arial"/>
              <a:buChar char="​"/>
              <a:defRPr sz="2000" b="0" i="0" u="none" strike="noStrike" cap="none">
                <a:solidFill>
                  <a:srgbClr val="5C656A"/>
                </a:solidFill>
                <a:latin typeface="Arial"/>
                <a:ea typeface="Arial"/>
                <a:cs typeface="Arial"/>
                <a:sym typeface="Arial"/>
              </a:defRPr>
            </a:lvl1pPr>
            <a:lvl2pPr marL="182563" marR="0" lvl="1" indent="-68263" algn="l" rtl="0">
              <a:lnSpc>
                <a:spcPct val="100000"/>
              </a:lnSpc>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lnSpc>
                <a:spcPct val="100000"/>
              </a:lnSpc>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90487" algn="l" rtl="0">
              <a:lnSpc>
                <a:spcPct val="100000"/>
              </a:lnSpc>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4pPr>
            <a:lvl5pPr marL="1828800" marR="0" lvl="4" indent="0" algn="l" rtl="0">
              <a:lnSpc>
                <a:spcPct val="100000"/>
              </a:lnSpc>
              <a:spcBef>
                <a:spcPts val="200"/>
              </a:spcBef>
              <a:spcAft>
                <a:spcPts val="600"/>
              </a:spcAft>
              <a:buNone/>
              <a:defRPr sz="9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0" name="Shape 120"/>
          <p:cNvSpPr txBox="1">
            <a:spLocks noGrp="1"/>
          </p:cNvSpPr>
          <p:nvPr>
            <p:ph type="body" idx="2"/>
          </p:nvPr>
        </p:nvSpPr>
        <p:spPr>
          <a:xfrm>
            <a:off x="4303712" y="2595708"/>
            <a:ext cx="3581399" cy="3112045"/>
          </a:xfrm>
          <a:prstGeom prst="rect">
            <a:avLst/>
          </a:prstGeom>
          <a:noFill/>
          <a:ln>
            <a:noFill/>
          </a:ln>
        </p:spPr>
        <p:txBody>
          <a:bodyPr lIns="91425" tIns="91425" rIns="91425" bIns="91425" anchor="t" anchorCtr="0"/>
          <a:lstStyle>
            <a:lvl1pPr marL="0" marR="0" lvl="0" indent="127000" algn="l" rtl="0">
              <a:lnSpc>
                <a:spcPct val="100000"/>
              </a:lnSpc>
              <a:spcBef>
                <a:spcPts val="1200"/>
              </a:spcBef>
              <a:spcAft>
                <a:spcPts val="200"/>
              </a:spcAft>
              <a:buClr>
                <a:srgbClr val="7F7F7F"/>
              </a:buClr>
              <a:buSzPct val="100000"/>
              <a:buFont typeface="Arial"/>
              <a:buChar char="​"/>
              <a:defRPr sz="2000" b="0" i="0" u="none" strike="noStrike" cap="none">
                <a:solidFill>
                  <a:srgbClr val="5C656A"/>
                </a:solidFill>
                <a:latin typeface="Arial"/>
                <a:ea typeface="Arial"/>
                <a:cs typeface="Arial"/>
                <a:sym typeface="Arial"/>
              </a:defRPr>
            </a:lvl1pPr>
            <a:lvl2pPr marL="182563" marR="0" lvl="1" indent="-68263" algn="l" rtl="0">
              <a:lnSpc>
                <a:spcPct val="100000"/>
              </a:lnSpc>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lnSpc>
                <a:spcPct val="100000"/>
              </a:lnSpc>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90487" algn="l" rtl="0">
              <a:lnSpc>
                <a:spcPct val="100000"/>
              </a:lnSpc>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4pPr>
            <a:lvl5pPr marL="1828800" marR="0" lvl="4" indent="0" algn="l" rtl="0">
              <a:lnSpc>
                <a:spcPct val="100000"/>
              </a:lnSpc>
              <a:spcBef>
                <a:spcPts val="200"/>
              </a:spcBef>
              <a:spcAft>
                <a:spcPts val="600"/>
              </a:spcAft>
              <a:buNone/>
              <a:defRPr sz="9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1" name="Shape 121"/>
          <p:cNvSpPr txBox="1">
            <a:spLocks noGrp="1"/>
          </p:cNvSpPr>
          <p:nvPr>
            <p:ph type="body" idx="3"/>
          </p:nvPr>
        </p:nvSpPr>
        <p:spPr>
          <a:xfrm>
            <a:off x="8036240" y="2595708"/>
            <a:ext cx="3581399" cy="3112045"/>
          </a:xfrm>
          <a:prstGeom prst="rect">
            <a:avLst/>
          </a:prstGeom>
          <a:noFill/>
          <a:ln>
            <a:noFill/>
          </a:ln>
        </p:spPr>
        <p:txBody>
          <a:bodyPr lIns="91425" tIns="91425" rIns="91425" bIns="91425" anchor="t" anchorCtr="0"/>
          <a:lstStyle>
            <a:lvl1pPr marL="0" marR="0" lvl="0" indent="127000" algn="l" rtl="0">
              <a:lnSpc>
                <a:spcPct val="100000"/>
              </a:lnSpc>
              <a:spcBef>
                <a:spcPts val="1200"/>
              </a:spcBef>
              <a:spcAft>
                <a:spcPts val="200"/>
              </a:spcAft>
              <a:buClr>
                <a:srgbClr val="7F7F7F"/>
              </a:buClr>
              <a:buSzPct val="100000"/>
              <a:buFont typeface="Arial"/>
              <a:buChar char="​"/>
              <a:defRPr sz="2000" b="0" i="0" u="none" strike="noStrike" cap="none">
                <a:solidFill>
                  <a:srgbClr val="5C656A"/>
                </a:solidFill>
                <a:latin typeface="Arial"/>
                <a:ea typeface="Arial"/>
                <a:cs typeface="Arial"/>
                <a:sym typeface="Arial"/>
              </a:defRPr>
            </a:lvl1pPr>
            <a:lvl2pPr marL="182563" marR="0" lvl="1" indent="-68263" algn="l" rtl="0">
              <a:lnSpc>
                <a:spcPct val="100000"/>
              </a:lnSpc>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lnSpc>
                <a:spcPct val="100000"/>
              </a:lnSpc>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90487" algn="l" rtl="0">
              <a:lnSpc>
                <a:spcPct val="100000"/>
              </a:lnSpc>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4pPr>
            <a:lvl5pPr marL="1828800" marR="0" lvl="4" indent="0" algn="l" rtl="0">
              <a:lnSpc>
                <a:spcPct val="100000"/>
              </a:lnSpc>
              <a:spcBef>
                <a:spcPts val="200"/>
              </a:spcBef>
              <a:spcAft>
                <a:spcPts val="600"/>
              </a:spcAft>
              <a:buNone/>
              <a:defRPr sz="9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2" name="Shape 122"/>
          <p:cNvSpPr txBox="1">
            <a:spLocks noGrp="1"/>
          </p:cNvSpPr>
          <p:nvPr>
            <p:ph type="body" idx="4"/>
          </p:nvPr>
        </p:nvSpPr>
        <p:spPr>
          <a:xfrm>
            <a:off x="578556" y="1753750"/>
            <a:ext cx="3581399" cy="681292"/>
          </a:xfrm>
          <a:prstGeom prst="rect">
            <a:avLst/>
          </a:prstGeom>
          <a:solidFill>
            <a:schemeClr val="accent1"/>
          </a:solidFill>
          <a:ln>
            <a:noFill/>
          </a:ln>
        </p:spPr>
        <p:txBody>
          <a:bodyPr lIns="91425" tIns="91425" rIns="91425" bIns="91425" anchor="ctr" anchorCtr="0"/>
          <a:lstStyle>
            <a:lvl1pPr marL="0" marR="0" lvl="0" indent="0" algn="ctr" rtl="0">
              <a:lnSpc>
                <a:spcPct val="88000"/>
              </a:lnSpc>
              <a:spcBef>
                <a:spcPts val="0"/>
              </a:spcBef>
              <a:spcAft>
                <a:spcPts val="200"/>
              </a:spcAft>
              <a:buClr>
                <a:srgbClr val="7F7F7F"/>
              </a:buClr>
              <a:buFont typeface="Arial"/>
              <a:buNone/>
              <a:defRPr sz="2000" b="0" i="0" u="none" strike="noStrike" cap="none">
                <a:solidFill>
                  <a:schemeClr val="lt1"/>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3" name="Shape 123"/>
          <p:cNvSpPr txBox="1">
            <a:spLocks noGrp="1"/>
          </p:cNvSpPr>
          <p:nvPr>
            <p:ph type="body" idx="5"/>
          </p:nvPr>
        </p:nvSpPr>
        <p:spPr>
          <a:xfrm>
            <a:off x="4303712" y="1753750"/>
            <a:ext cx="3581399" cy="681292"/>
          </a:xfrm>
          <a:prstGeom prst="rect">
            <a:avLst/>
          </a:prstGeom>
          <a:solidFill>
            <a:schemeClr val="accent1"/>
          </a:solidFill>
          <a:ln>
            <a:noFill/>
          </a:ln>
        </p:spPr>
        <p:txBody>
          <a:bodyPr lIns="91425" tIns="91425" rIns="91425" bIns="91425" anchor="ctr" anchorCtr="0"/>
          <a:lstStyle>
            <a:lvl1pPr marL="0" marR="0" lvl="0" indent="0" algn="ctr" rtl="0">
              <a:lnSpc>
                <a:spcPct val="88000"/>
              </a:lnSpc>
              <a:spcBef>
                <a:spcPts val="0"/>
              </a:spcBef>
              <a:spcAft>
                <a:spcPts val="200"/>
              </a:spcAft>
              <a:buClr>
                <a:srgbClr val="7F7F7F"/>
              </a:buClr>
              <a:buFont typeface="Arial"/>
              <a:buNone/>
              <a:defRPr sz="2000" b="0" i="0" u="none" strike="noStrike" cap="none">
                <a:solidFill>
                  <a:schemeClr val="lt1"/>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4" name="Shape 124"/>
          <p:cNvSpPr txBox="1">
            <a:spLocks noGrp="1"/>
          </p:cNvSpPr>
          <p:nvPr>
            <p:ph type="body" idx="6"/>
          </p:nvPr>
        </p:nvSpPr>
        <p:spPr>
          <a:xfrm>
            <a:off x="8039822" y="1753750"/>
            <a:ext cx="3581399" cy="681292"/>
          </a:xfrm>
          <a:prstGeom prst="rect">
            <a:avLst/>
          </a:prstGeom>
          <a:solidFill>
            <a:schemeClr val="accent1"/>
          </a:solidFill>
          <a:ln>
            <a:noFill/>
          </a:ln>
        </p:spPr>
        <p:txBody>
          <a:bodyPr lIns="91425" tIns="91425" rIns="91425" bIns="91425" anchor="ctr" anchorCtr="0"/>
          <a:lstStyle>
            <a:lvl1pPr marL="0" marR="0" lvl="0" indent="0" algn="ctr" rtl="0">
              <a:lnSpc>
                <a:spcPct val="88000"/>
              </a:lnSpc>
              <a:spcBef>
                <a:spcPts val="0"/>
              </a:spcBef>
              <a:spcAft>
                <a:spcPts val="200"/>
              </a:spcAft>
              <a:buClr>
                <a:srgbClr val="7F7F7F"/>
              </a:buClr>
              <a:buFont typeface="Arial"/>
              <a:buNone/>
              <a:defRPr sz="2000" b="0" i="0" u="none" strike="noStrike" cap="none">
                <a:solidFill>
                  <a:schemeClr val="lt1"/>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5" name="Shape 125"/>
          <p:cNvSpPr txBox="1">
            <a:spLocks noGrp="1"/>
          </p:cNvSpPr>
          <p:nvPr>
            <p:ph type="body" idx="7"/>
          </p:nvPr>
        </p:nvSpPr>
        <p:spPr>
          <a:xfrm>
            <a:off x="8041625" y="5750544"/>
            <a:ext cx="3581399" cy="246220"/>
          </a:xfrm>
          <a:prstGeom prst="rect">
            <a:avLst/>
          </a:prstGeom>
          <a:noFill/>
          <a:ln>
            <a:noFill/>
          </a:ln>
        </p:spPr>
        <p:txBody>
          <a:bodyPr lIns="91425" tIns="91425" rIns="91425" bIns="91425" anchor="t" anchorCtr="0"/>
          <a:lstStyle>
            <a:lvl1pPr marL="0" marR="0" lvl="0" indent="0" algn="l" rtl="0">
              <a:spcBef>
                <a:spcPts val="1200"/>
              </a:spcBef>
              <a:spcAft>
                <a:spcPts val="200"/>
              </a:spcAft>
              <a:buClr>
                <a:schemeClr val="lt2"/>
              </a:buClr>
              <a:buFont typeface="Noto Sans Symbols"/>
              <a:buNone/>
              <a:defRPr sz="1600" b="0" i="0" u="none" strike="noStrike" cap="none">
                <a:solidFill>
                  <a:schemeClr val="accent1"/>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6" name="Shape 126"/>
          <p:cNvSpPr txBox="1">
            <a:spLocks noGrp="1"/>
          </p:cNvSpPr>
          <p:nvPr>
            <p:ph type="body" idx="8"/>
          </p:nvPr>
        </p:nvSpPr>
        <p:spPr>
          <a:xfrm>
            <a:off x="571500" y="5750544"/>
            <a:ext cx="3581399" cy="246220"/>
          </a:xfrm>
          <a:prstGeom prst="rect">
            <a:avLst/>
          </a:prstGeom>
          <a:noFill/>
          <a:ln>
            <a:noFill/>
          </a:ln>
        </p:spPr>
        <p:txBody>
          <a:bodyPr lIns="91425" tIns="91425" rIns="91425" bIns="91425" anchor="t" anchorCtr="0"/>
          <a:lstStyle>
            <a:lvl1pPr marL="0" marR="0" lvl="0" indent="0" algn="l" rtl="0">
              <a:spcBef>
                <a:spcPts val="1200"/>
              </a:spcBef>
              <a:spcAft>
                <a:spcPts val="200"/>
              </a:spcAft>
              <a:buClr>
                <a:srgbClr val="7F7F7F"/>
              </a:buClr>
              <a:buFont typeface="Arial"/>
              <a:buNone/>
              <a:defRPr sz="1600" b="0" i="0" u="none" strike="noStrike" cap="none">
                <a:solidFill>
                  <a:schemeClr val="accent1"/>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7" name="Shape 127"/>
          <p:cNvSpPr txBox="1">
            <a:spLocks noGrp="1"/>
          </p:cNvSpPr>
          <p:nvPr>
            <p:ph type="body" idx="9"/>
          </p:nvPr>
        </p:nvSpPr>
        <p:spPr>
          <a:xfrm>
            <a:off x="4303712" y="5750544"/>
            <a:ext cx="3581399" cy="246220"/>
          </a:xfrm>
          <a:prstGeom prst="rect">
            <a:avLst/>
          </a:prstGeom>
          <a:noFill/>
          <a:ln>
            <a:noFill/>
          </a:ln>
        </p:spPr>
        <p:txBody>
          <a:bodyPr lIns="91425" tIns="91425" rIns="91425" bIns="91425" anchor="t" anchorCtr="0"/>
          <a:lstStyle>
            <a:lvl1pPr marL="0" marR="0" lvl="0" indent="0" algn="l" rtl="0">
              <a:spcBef>
                <a:spcPts val="1200"/>
              </a:spcBef>
              <a:spcAft>
                <a:spcPts val="200"/>
              </a:spcAft>
              <a:buClr>
                <a:srgbClr val="7F7F7F"/>
              </a:buClr>
              <a:buFont typeface="Arial"/>
              <a:buNone/>
              <a:defRPr sz="1600" b="0" i="0" u="none" strike="noStrike" cap="none">
                <a:solidFill>
                  <a:schemeClr val="accent1"/>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8" name="Shape 128"/>
          <p:cNvSpPr txBox="1">
            <a:spLocks noGrp="1"/>
          </p:cNvSpPr>
          <p:nvPr>
            <p:ph type="title"/>
          </p:nvPr>
        </p:nvSpPr>
        <p:spPr>
          <a:xfrm>
            <a:off x="571500" y="63500"/>
            <a:ext cx="11045951" cy="990119"/>
          </a:xfrm>
          <a:prstGeom prst="rect">
            <a:avLst/>
          </a:prstGeom>
          <a:noFill/>
          <a:ln>
            <a:noFill/>
          </a:ln>
        </p:spPr>
        <p:txBody>
          <a:bodyPr lIns="91425" tIns="91425" rIns="91425" bIns="91425" anchor="b" anchorCtr="0"/>
          <a:lstStyle>
            <a:lvl1pPr marL="0" marR="0" lvl="0" indent="0" algn="l" rtl="0">
              <a:lnSpc>
                <a:spcPct val="95000"/>
              </a:lnSpc>
              <a:spcBef>
                <a:spcPts val="0"/>
              </a:spcBef>
              <a:spcAft>
                <a:spcPts val="0"/>
              </a:spcAft>
              <a:buNone/>
              <a:defRPr sz="3200" b="0" i="0" u="none" strike="noStrike" cap="none">
                <a:solidFill>
                  <a:schemeClr val="accent1"/>
                </a:solidFill>
                <a:latin typeface="Arial"/>
                <a:ea typeface="Arial"/>
                <a:cs typeface="Arial"/>
                <a:sym typeface="Arial"/>
              </a:defRPr>
            </a:lvl1pPr>
            <a:lvl2pPr marL="0" marR="0" lvl="1" indent="0" algn="l" rtl="0">
              <a:spcBef>
                <a:spcPts val="0"/>
              </a:spcBef>
              <a:spcAft>
                <a:spcPts val="0"/>
              </a:spcAft>
              <a:buNone/>
              <a:defRPr sz="3200" b="0" i="0" u="none" strike="noStrike" cap="none">
                <a:solidFill>
                  <a:schemeClr val="accent1"/>
                </a:solidFill>
                <a:latin typeface="Arial"/>
                <a:ea typeface="Arial"/>
                <a:cs typeface="Arial"/>
                <a:sym typeface="Arial"/>
              </a:defRPr>
            </a:lvl2pPr>
            <a:lvl3pPr marL="0" marR="0" lvl="2" indent="0" algn="l" rtl="0">
              <a:spcBef>
                <a:spcPts val="0"/>
              </a:spcBef>
              <a:spcAft>
                <a:spcPts val="0"/>
              </a:spcAft>
              <a:buNone/>
              <a:defRPr sz="3200" b="0" i="0" u="none" strike="noStrike" cap="none">
                <a:solidFill>
                  <a:schemeClr val="accent1"/>
                </a:solidFill>
                <a:latin typeface="Arial"/>
                <a:ea typeface="Arial"/>
                <a:cs typeface="Arial"/>
                <a:sym typeface="Arial"/>
              </a:defRPr>
            </a:lvl3pPr>
            <a:lvl4pPr marL="0" marR="0" lvl="3" indent="0" algn="l" rtl="0">
              <a:spcBef>
                <a:spcPts val="0"/>
              </a:spcBef>
              <a:spcAft>
                <a:spcPts val="0"/>
              </a:spcAft>
              <a:buNone/>
              <a:defRPr sz="3200" b="0" i="0" u="none" strike="noStrike" cap="none">
                <a:solidFill>
                  <a:schemeClr val="accent1"/>
                </a:solidFill>
                <a:latin typeface="Arial"/>
                <a:ea typeface="Arial"/>
                <a:cs typeface="Arial"/>
                <a:sym typeface="Arial"/>
              </a:defRPr>
            </a:lvl4pPr>
            <a:lvl5pPr marL="0" marR="0" lvl="4" indent="0" algn="l" rtl="0">
              <a:spcBef>
                <a:spcPts val="0"/>
              </a:spcBef>
              <a:spcAft>
                <a:spcPts val="0"/>
              </a:spcAft>
              <a:buNone/>
              <a:defRPr sz="3200" b="0" i="0" u="none" strike="noStrike" cap="none">
                <a:solidFill>
                  <a:schemeClr val="accent1"/>
                </a:solidFill>
                <a:latin typeface="Arial"/>
                <a:ea typeface="Arial"/>
                <a:cs typeface="Arial"/>
                <a:sym typeface="Arial"/>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endParaRPr/>
          </a:p>
        </p:txBody>
      </p:sp>
      <p:sp>
        <p:nvSpPr>
          <p:cNvPr id="129" name="Shape 129"/>
          <p:cNvSpPr txBox="1">
            <a:spLocks noGrp="1"/>
          </p:cNvSpPr>
          <p:nvPr>
            <p:ph type="body" idx="13"/>
          </p:nvPr>
        </p:nvSpPr>
        <p:spPr>
          <a:xfrm>
            <a:off x="571500" y="1081137"/>
            <a:ext cx="11046140" cy="369332"/>
          </a:xfrm>
          <a:prstGeom prst="rect">
            <a:avLst/>
          </a:prstGeom>
          <a:noFill/>
          <a:ln>
            <a:noFill/>
          </a:ln>
        </p:spPr>
        <p:txBody>
          <a:bodyPr lIns="91425" tIns="91425" rIns="91425" bIns="91425" anchor="t" anchorCtr="0"/>
          <a:lstStyle>
            <a:lvl1pPr marL="0" marR="0" lvl="0" indent="152400" algn="l" rtl="0">
              <a:lnSpc>
                <a:spcPct val="100000"/>
              </a:lnSpc>
              <a:spcBef>
                <a:spcPts val="0"/>
              </a:spcBef>
              <a:spcAft>
                <a:spcPts val="0"/>
              </a:spcAft>
              <a:buClr>
                <a:srgbClr val="7F7F7F"/>
              </a:buClr>
              <a:buSzPct val="100000"/>
              <a:buFont typeface="Arial"/>
              <a:buChar char="​"/>
              <a:defRPr sz="2400" b="0" i="0" u="none" strike="noStrike" cap="none">
                <a:solidFill>
                  <a:schemeClr val="accent2"/>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0" name="Shape 130"/>
          <p:cNvSpPr txBox="1">
            <a:spLocks noGrp="1"/>
          </p:cNvSpPr>
          <p:nvPr>
            <p:ph type="ftr" idx="11"/>
          </p:nvPr>
        </p:nvSpPr>
        <p:spPr>
          <a:xfrm>
            <a:off x="577850" y="6498167"/>
            <a:ext cx="10587081" cy="181067"/>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00">
                <a:solidFill>
                  <a:srgbClr val="AFB5BA"/>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3_column photos">
    <p:spTree>
      <p:nvGrpSpPr>
        <p:cNvPr id="1" name="Shape 131"/>
        <p:cNvGrpSpPr/>
        <p:nvPr/>
      </p:nvGrpSpPr>
      <p:grpSpPr>
        <a:xfrm>
          <a:off x="0" y="0"/>
          <a:ext cx="0" cy="0"/>
          <a:chOff x="0" y="0"/>
          <a:chExt cx="0" cy="0"/>
        </a:xfrm>
      </p:grpSpPr>
      <p:cxnSp>
        <p:nvCxnSpPr>
          <p:cNvPr id="132" name="Shape 132"/>
          <p:cNvCxnSpPr/>
          <p:nvPr/>
        </p:nvCxnSpPr>
        <p:spPr>
          <a:xfrm>
            <a:off x="569912" y="5702300"/>
            <a:ext cx="3611561" cy="0"/>
          </a:xfrm>
          <a:prstGeom prst="straightConnector1">
            <a:avLst/>
          </a:prstGeom>
          <a:noFill/>
          <a:ln w="12700" cap="flat" cmpd="sng">
            <a:solidFill>
              <a:schemeClr val="accent2"/>
            </a:solidFill>
            <a:prstDash val="solid"/>
            <a:round/>
            <a:headEnd type="none" w="med" len="med"/>
            <a:tailEnd type="none" w="med" len="med"/>
          </a:ln>
        </p:spPr>
      </p:cxnSp>
      <p:cxnSp>
        <p:nvCxnSpPr>
          <p:cNvPr id="133" name="Shape 133"/>
          <p:cNvCxnSpPr/>
          <p:nvPr/>
        </p:nvCxnSpPr>
        <p:spPr>
          <a:xfrm>
            <a:off x="4292600" y="5702300"/>
            <a:ext cx="3611562" cy="0"/>
          </a:xfrm>
          <a:prstGeom prst="straightConnector1">
            <a:avLst/>
          </a:prstGeom>
          <a:noFill/>
          <a:ln w="12700" cap="flat" cmpd="sng">
            <a:solidFill>
              <a:schemeClr val="accent2"/>
            </a:solidFill>
            <a:prstDash val="solid"/>
            <a:round/>
            <a:headEnd type="none" w="med" len="med"/>
            <a:tailEnd type="none" w="med" len="med"/>
          </a:ln>
        </p:spPr>
      </p:cxnSp>
      <p:cxnSp>
        <p:nvCxnSpPr>
          <p:cNvPr id="134" name="Shape 134"/>
          <p:cNvCxnSpPr/>
          <p:nvPr/>
        </p:nvCxnSpPr>
        <p:spPr>
          <a:xfrm>
            <a:off x="8007350" y="5702300"/>
            <a:ext cx="3611562" cy="0"/>
          </a:xfrm>
          <a:prstGeom prst="straightConnector1">
            <a:avLst/>
          </a:prstGeom>
          <a:noFill/>
          <a:ln w="12700" cap="flat" cmpd="sng">
            <a:solidFill>
              <a:schemeClr val="accent2"/>
            </a:solidFill>
            <a:prstDash val="solid"/>
            <a:round/>
            <a:headEnd type="none" w="med" len="med"/>
            <a:tailEnd type="none" w="med" len="med"/>
          </a:ln>
        </p:spPr>
      </p:cxnSp>
      <p:sp>
        <p:nvSpPr>
          <p:cNvPr id="135" name="Shape 135"/>
          <p:cNvSpPr>
            <a:spLocks noGrp="1"/>
          </p:cNvSpPr>
          <p:nvPr>
            <p:ph type="pic" idx="2"/>
          </p:nvPr>
        </p:nvSpPr>
        <p:spPr>
          <a:xfrm>
            <a:off x="576220" y="1747838"/>
            <a:ext cx="3574918" cy="3809999"/>
          </a:xfrm>
          <a:prstGeom prst="rect">
            <a:avLst/>
          </a:prstGeom>
          <a:noFill/>
          <a:ln>
            <a:noFill/>
          </a:ln>
        </p:spPr>
        <p:txBody>
          <a:bodyPr lIns="91425" tIns="91425" rIns="91425" bIns="91425" anchor="t" anchorCtr="0"/>
          <a:lstStyle>
            <a:lvl1pPr marL="0" marR="0" lvl="0" indent="127000" algn="l" rtl="0">
              <a:spcBef>
                <a:spcPts val="1200"/>
              </a:spcBef>
              <a:spcAft>
                <a:spcPts val="200"/>
              </a:spcAft>
              <a:buClr>
                <a:srgbClr val="7F7F7F"/>
              </a:buClr>
              <a:buSzPct val="100000"/>
              <a:buFont typeface="Arial"/>
              <a:buChar char="​"/>
              <a:defRPr sz="2000" b="0" i="0" u="none" strike="noStrike" cap="none">
                <a:solidFill>
                  <a:srgbClr val="5C656A"/>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6" name="Shape 136"/>
          <p:cNvSpPr>
            <a:spLocks noGrp="1"/>
          </p:cNvSpPr>
          <p:nvPr>
            <p:ph type="pic" idx="3"/>
          </p:nvPr>
        </p:nvSpPr>
        <p:spPr>
          <a:xfrm>
            <a:off x="4304012" y="1747838"/>
            <a:ext cx="3586678" cy="3809999"/>
          </a:xfrm>
          <a:prstGeom prst="rect">
            <a:avLst/>
          </a:prstGeom>
          <a:noFill/>
          <a:ln>
            <a:noFill/>
          </a:ln>
        </p:spPr>
        <p:txBody>
          <a:bodyPr lIns="91425" tIns="91425" rIns="91425" bIns="91425" anchor="t" anchorCtr="0"/>
          <a:lstStyle>
            <a:lvl1pPr marL="0" marR="0" lvl="0" indent="127000" algn="l" rtl="0">
              <a:spcBef>
                <a:spcPts val="1200"/>
              </a:spcBef>
              <a:spcAft>
                <a:spcPts val="200"/>
              </a:spcAft>
              <a:buClr>
                <a:srgbClr val="7F7F7F"/>
              </a:buClr>
              <a:buSzPct val="100000"/>
              <a:buFont typeface="Arial"/>
              <a:buChar char="​"/>
              <a:defRPr sz="2000" b="0" i="0" u="none" strike="noStrike" cap="none">
                <a:solidFill>
                  <a:srgbClr val="5C656A"/>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7" name="Shape 137"/>
          <p:cNvSpPr>
            <a:spLocks noGrp="1"/>
          </p:cNvSpPr>
          <p:nvPr>
            <p:ph type="pic" idx="4"/>
          </p:nvPr>
        </p:nvSpPr>
        <p:spPr>
          <a:xfrm>
            <a:off x="8043564" y="1747838"/>
            <a:ext cx="3574918" cy="3809999"/>
          </a:xfrm>
          <a:prstGeom prst="rect">
            <a:avLst/>
          </a:prstGeom>
          <a:noFill/>
          <a:ln>
            <a:noFill/>
          </a:ln>
        </p:spPr>
        <p:txBody>
          <a:bodyPr lIns="91425" tIns="91425" rIns="91425" bIns="91425" anchor="t" anchorCtr="0"/>
          <a:lstStyle>
            <a:lvl1pPr marL="0" marR="0" lvl="0" indent="127000" algn="l" rtl="0">
              <a:spcBef>
                <a:spcPts val="1200"/>
              </a:spcBef>
              <a:spcAft>
                <a:spcPts val="200"/>
              </a:spcAft>
              <a:buClr>
                <a:srgbClr val="7F7F7F"/>
              </a:buClr>
              <a:buSzPct val="100000"/>
              <a:buFont typeface="Arial"/>
              <a:buChar char="​"/>
              <a:defRPr sz="2000" b="0" i="0" u="none" strike="noStrike" cap="none">
                <a:solidFill>
                  <a:srgbClr val="5C656A"/>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8" name="Shape 138"/>
          <p:cNvSpPr txBox="1">
            <a:spLocks noGrp="1"/>
          </p:cNvSpPr>
          <p:nvPr>
            <p:ph type="body" idx="1"/>
          </p:nvPr>
        </p:nvSpPr>
        <p:spPr>
          <a:xfrm>
            <a:off x="571500" y="1081137"/>
            <a:ext cx="11046983" cy="369332"/>
          </a:xfrm>
          <a:prstGeom prst="rect">
            <a:avLst/>
          </a:prstGeom>
          <a:noFill/>
          <a:ln>
            <a:noFill/>
          </a:ln>
        </p:spPr>
        <p:txBody>
          <a:bodyPr lIns="91425" tIns="91425" rIns="91425" bIns="91425" anchor="t" anchorCtr="0"/>
          <a:lstStyle>
            <a:lvl1pPr marL="0" marR="0" lvl="0" indent="152400" algn="l" rtl="0">
              <a:lnSpc>
                <a:spcPct val="100000"/>
              </a:lnSpc>
              <a:spcBef>
                <a:spcPts val="1200"/>
              </a:spcBef>
              <a:spcAft>
                <a:spcPts val="0"/>
              </a:spcAft>
              <a:buClr>
                <a:srgbClr val="7F7F7F"/>
              </a:buClr>
              <a:buSzPct val="100000"/>
              <a:buFont typeface="Arial"/>
              <a:buChar char="​"/>
              <a:defRPr sz="2400" b="0" i="0" u="none" strike="noStrike" cap="none">
                <a:solidFill>
                  <a:schemeClr val="accent2"/>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9" name="Shape 139"/>
          <p:cNvSpPr txBox="1">
            <a:spLocks noGrp="1"/>
          </p:cNvSpPr>
          <p:nvPr>
            <p:ph type="title"/>
          </p:nvPr>
        </p:nvSpPr>
        <p:spPr>
          <a:xfrm>
            <a:off x="571500" y="63500"/>
            <a:ext cx="11045951" cy="990119"/>
          </a:xfrm>
          <a:prstGeom prst="rect">
            <a:avLst/>
          </a:prstGeom>
          <a:noFill/>
          <a:ln>
            <a:noFill/>
          </a:ln>
        </p:spPr>
        <p:txBody>
          <a:bodyPr lIns="91425" tIns="91425" rIns="91425" bIns="91425" anchor="b" anchorCtr="0"/>
          <a:lstStyle>
            <a:lvl1pPr marL="0" marR="0" lvl="0" indent="0" algn="l" rtl="0">
              <a:lnSpc>
                <a:spcPct val="95000"/>
              </a:lnSpc>
              <a:spcBef>
                <a:spcPts val="0"/>
              </a:spcBef>
              <a:spcAft>
                <a:spcPts val="0"/>
              </a:spcAft>
              <a:buNone/>
              <a:defRPr sz="3200" b="0" i="0" u="none" strike="noStrike" cap="none">
                <a:solidFill>
                  <a:schemeClr val="accent1"/>
                </a:solidFill>
                <a:latin typeface="Arial"/>
                <a:ea typeface="Arial"/>
                <a:cs typeface="Arial"/>
                <a:sym typeface="Arial"/>
              </a:defRPr>
            </a:lvl1pPr>
            <a:lvl2pPr marL="0" marR="0" lvl="1" indent="0" algn="l" rtl="0">
              <a:spcBef>
                <a:spcPts val="0"/>
              </a:spcBef>
              <a:spcAft>
                <a:spcPts val="0"/>
              </a:spcAft>
              <a:buNone/>
              <a:defRPr sz="3200" b="0" i="0" u="none" strike="noStrike" cap="none">
                <a:solidFill>
                  <a:schemeClr val="accent1"/>
                </a:solidFill>
                <a:latin typeface="Arial"/>
                <a:ea typeface="Arial"/>
                <a:cs typeface="Arial"/>
                <a:sym typeface="Arial"/>
              </a:defRPr>
            </a:lvl2pPr>
            <a:lvl3pPr marL="0" marR="0" lvl="2" indent="0" algn="l" rtl="0">
              <a:spcBef>
                <a:spcPts val="0"/>
              </a:spcBef>
              <a:spcAft>
                <a:spcPts val="0"/>
              </a:spcAft>
              <a:buNone/>
              <a:defRPr sz="3200" b="0" i="0" u="none" strike="noStrike" cap="none">
                <a:solidFill>
                  <a:schemeClr val="accent1"/>
                </a:solidFill>
                <a:latin typeface="Arial"/>
                <a:ea typeface="Arial"/>
                <a:cs typeface="Arial"/>
                <a:sym typeface="Arial"/>
              </a:defRPr>
            </a:lvl3pPr>
            <a:lvl4pPr marL="0" marR="0" lvl="3" indent="0" algn="l" rtl="0">
              <a:spcBef>
                <a:spcPts val="0"/>
              </a:spcBef>
              <a:spcAft>
                <a:spcPts val="0"/>
              </a:spcAft>
              <a:buNone/>
              <a:defRPr sz="3200" b="0" i="0" u="none" strike="noStrike" cap="none">
                <a:solidFill>
                  <a:schemeClr val="accent1"/>
                </a:solidFill>
                <a:latin typeface="Arial"/>
                <a:ea typeface="Arial"/>
                <a:cs typeface="Arial"/>
                <a:sym typeface="Arial"/>
              </a:defRPr>
            </a:lvl4pPr>
            <a:lvl5pPr marL="0" marR="0" lvl="4" indent="0" algn="l" rtl="0">
              <a:spcBef>
                <a:spcPts val="0"/>
              </a:spcBef>
              <a:spcAft>
                <a:spcPts val="0"/>
              </a:spcAft>
              <a:buNone/>
              <a:defRPr sz="3200" b="0" i="0" u="none" strike="noStrike" cap="none">
                <a:solidFill>
                  <a:schemeClr val="accent1"/>
                </a:solidFill>
                <a:latin typeface="Arial"/>
                <a:ea typeface="Arial"/>
                <a:cs typeface="Arial"/>
                <a:sym typeface="Arial"/>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endParaRPr/>
          </a:p>
        </p:txBody>
      </p:sp>
      <p:sp>
        <p:nvSpPr>
          <p:cNvPr id="140" name="Shape 140"/>
          <p:cNvSpPr txBox="1">
            <a:spLocks noGrp="1"/>
          </p:cNvSpPr>
          <p:nvPr>
            <p:ph type="body" idx="5"/>
          </p:nvPr>
        </p:nvSpPr>
        <p:spPr>
          <a:xfrm>
            <a:off x="8041625" y="5775946"/>
            <a:ext cx="3581399" cy="225702"/>
          </a:xfrm>
          <a:prstGeom prst="rect">
            <a:avLst/>
          </a:prstGeom>
          <a:noFill/>
          <a:ln>
            <a:noFill/>
          </a:ln>
        </p:spPr>
        <p:txBody>
          <a:bodyPr lIns="91425" tIns="91425" rIns="91425" bIns="91425" anchor="t" anchorCtr="0"/>
          <a:lstStyle>
            <a:lvl1pPr marL="0" marR="0" lvl="0" indent="0" algn="l" rtl="0">
              <a:spcBef>
                <a:spcPts val="1200"/>
              </a:spcBef>
              <a:spcAft>
                <a:spcPts val="200"/>
              </a:spcAft>
              <a:buClr>
                <a:schemeClr val="lt2"/>
              </a:buClr>
              <a:buFont typeface="Noto Sans Symbols"/>
              <a:buNone/>
              <a:defRPr sz="1600" b="0" i="0" u="none" strike="noStrike" cap="none">
                <a:solidFill>
                  <a:srgbClr val="5C646A"/>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1" name="Shape 141"/>
          <p:cNvSpPr txBox="1">
            <a:spLocks noGrp="1"/>
          </p:cNvSpPr>
          <p:nvPr>
            <p:ph type="body" idx="6"/>
          </p:nvPr>
        </p:nvSpPr>
        <p:spPr>
          <a:xfrm>
            <a:off x="571500" y="5775946"/>
            <a:ext cx="3581399" cy="225702"/>
          </a:xfrm>
          <a:prstGeom prst="rect">
            <a:avLst/>
          </a:prstGeom>
          <a:noFill/>
          <a:ln>
            <a:noFill/>
          </a:ln>
        </p:spPr>
        <p:txBody>
          <a:bodyPr lIns="91425" tIns="91425" rIns="91425" bIns="91425" anchor="t" anchorCtr="0"/>
          <a:lstStyle>
            <a:lvl1pPr marL="0" marR="0" lvl="0" indent="0" algn="l" rtl="0">
              <a:spcBef>
                <a:spcPts val="1200"/>
              </a:spcBef>
              <a:spcAft>
                <a:spcPts val="200"/>
              </a:spcAft>
              <a:buClr>
                <a:srgbClr val="7F7F7F"/>
              </a:buClr>
              <a:buFont typeface="Arial"/>
              <a:buNone/>
              <a:defRPr sz="1600" b="0" i="0" u="none" strike="noStrike" cap="none">
                <a:solidFill>
                  <a:srgbClr val="5C646A"/>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2" name="Shape 142"/>
          <p:cNvSpPr txBox="1">
            <a:spLocks noGrp="1"/>
          </p:cNvSpPr>
          <p:nvPr>
            <p:ph type="body" idx="7"/>
          </p:nvPr>
        </p:nvSpPr>
        <p:spPr>
          <a:xfrm>
            <a:off x="4303712" y="5775946"/>
            <a:ext cx="3581399" cy="225702"/>
          </a:xfrm>
          <a:prstGeom prst="rect">
            <a:avLst/>
          </a:prstGeom>
          <a:noFill/>
          <a:ln>
            <a:noFill/>
          </a:ln>
        </p:spPr>
        <p:txBody>
          <a:bodyPr lIns="91425" tIns="91425" rIns="91425" bIns="91425" anchor="t" anchorCtr="0"/>
          <a:lstStyle>
            <a:lvl1pPr marL="0" marR="0" lvl="0" indent="0" algn="l" rtl="0">
              <a:spcBef>
                <a:spcPts val="1200"/>
              </a:spcBef>
              <a:spcAft>
                <a:spcPts val="200"/>
              </a:spcAft>
              <a:buClr>
                <a:srgbClr val="7F7F7F"/>
              </a:buClr>
              <a:buFont typeface="Arial"/>
              <a:buNone/>
              <a:defRPr sz="1600" b="0" i="0" u="none" strike="noStrike" cap="none">
                <a:solidFill>
                  <a:srgbClr val="5C646A"/>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3" name="Shape 143"/>
          <p:cNvSpPr txBox="1">
            <a:spLocks noGrp="1"/>
          </p:cNvSpPr>
          <p:nvPr>
            <p:ph type="ftr" idx="11"/>
          </p:nvPr>
        </p:nvSpPr>
        <p:spPr>
          <a:xfrm>
            <a:off x="577850" y="6498167"/>
            <a:ext cx="10587081" cy="181067"/>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00">
                <a:solidFill>
                  <a:srgbClr val="AFB5BA"/>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cxnSp>
        <p:nvCxnSpPr>
          <p:cNvPr id="144" name="Shape 144"/>
          <p:cNvCxnSpPr/>
          <p:nvPr/>
        </p:nvCxnSpPr>
        <p:spPr>
          <a:xfrm>
            <a:off x="569912" y="5702300"/>
            <a:ext cx="3611879" cy="0"/>
          </a:xfrm>
          <a:prstGeom prst="straightConnector1">
            <a:avLst/>
          </a:prstGeom>
          <a:noFill/>
          <a:ln w="12700" cap="flat" cmpd="sng">
            <a:solidFill>
              <a:schemeClr val="accent2"/>
            </a:solidFill>
            <a:prstDash val="solid"/>
            <a:round/>
            <a:headEnd type="none" w="med" len="med"/>
            <a:tailEnd type="none" w="med" len="med"/>
          </a:ln>
        </p:spPr>
      </p:cxnSp>
      <p:cxnSp>
        <p:nvCxnSpPr>
          <p:cNvPr id="145" name="Shape 145"/>
          <p:cNvCxnSpPr/>
          <p:nvPr/>
        </p:nvCxnSpPr>
        <p:spPr>
          <a:xfrm>
            <a:off x="4293014" y="5702300"/>
            <a:ext cx="3611879" cy="0"/>
          </a:xfrm>
          <a:prstGeom prst="straightConnector1">
            <a:avLst/>
          </a:prstGeom>
          <a:noFill/>
          <a:ln w="12700" cap="flat" cmpd="sng">
            <a:solidFill>
              <a:schemeClr val="accent2"/>
            </a:solidFill>
            <a:prstDash val="solid"/>
            <a:round/>
            <a:headEnd type="none" w="med" len="med"/>
            <a:tailEnd type="none" w="med" len="med"/>
          </a:ln>
        </p:spPr>
      </p:cxnSp>
      <p:cxnSp>
        <p:nvCxnSpPr>
          <p:cNvPr id="146" name="Shape 146"/>
          <p:cNvCxnSpPr/>
          <p:nvPr/>
        </p:nvCxnSpPr>
        <p:spPr>
          <a:xfrm>
            <a:off x="8007032" y="5702300"/>
            <a:ext cx="3611879" cy="0"/>
          </a:xfrm>
          <a:prstGeom prst="straightConnector1">
            <a:avLst/>
          </a:prstGeom>
          <a:noFill/>
          <a:ln w="12700" cap="flat" cmpd="sng">
            <a:solidFill>
              <a:schemeClr val="accent2"/>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4-column photos">
    <p:spTree>
      <p:nvGrpSpPr>
        <p:cNvPr id="1" name="Shape 147"/>
        <p:cNvGrpSpPr/>
        <p:nvPr/>
      </p:nvGrpSpPr>
      <p:grpSpPr>
        <a:xfrm>
          <a:off x="0" y="0"/>
          <a:ext cx="0" cy="0"/>
          <a:chOff x="0" y="0"/>
          <a:chExt cx="0" cy="0"/>
        </a:xfrm>
      </p:grpSpPr>
      <p:cxnSp>
        <p:nvCxnSpPr>
          <p:cNvPr id="148" name="Shape 148"/>
          <p:cNvCxnSpPr/>
          <p:nvPr/>
        </p:nvCxnSpPr>
        <p:spPr>
          <a:xfrm>
            <a:off x="569912" y="5692775"/>
            <a:ext cx="2587625" cy="0"/>
          </a:xfrm>
          <a:prstGeom prst="straightConnector1">
            <a:avLst/>
          </a:prstGeom>
          <a:noFill/>
          <a:ln w="12700" cap="flat" cmpd="sng">
            <a:solidFill>
              <a:schemeClr val="accent2"/>
            </a:solidFill>
            <a:prstDash val="solid"/>
            <a:round/>
            <a:headEnd type="none" w="med" len="med"/>
            <a:tailEnd type="none" w="med" len="med"/>
          </a:ln>
        </p:spPr>
      </p:cxnSp>
      <p:cxnSp>
        <p:nvCxnSpPr>
          <p:cNvPr id="149" name="Shape 149"/>
          <p:cNvCxnSpPr/>
          <p:nvPr/>
        </p:nvCxnSpPr>
        <p:spPr>
          <a:xfrm>
            <a:off x="3406775" y="5692775"/>
            <a:ext cx="2587625" cy="0"/>
          </a:xfrm>
          <a:prstGeom prst="straightConnector1">
            <a:avLst/>
          </a:prstGeom>
          <a:noFill/>
          <a:ln w="12700" cap="flat" cmpd="sng">
            <a:solidFill>
              <a:schemeClr val="accent2"/>
            </a:solidFill>
            <a:prstDash val="solid"/>
            <a:round/>
            <a:headEnd type="none" w="med" len="med"/>
            <a:tailEnd type="none" w="med" len="med"/>
          </a:ln>
        </p:spPr>
      </p:cxnSp>
      <p:cxnSp>
        <p:nvCxnSpPr>
          <p:cNvPr id="150" name="Shape 150"/>
          <p:cNvCxnSpPr/>
          <p:nvPr/>
        </p:nvCxnSpPr>
        <p:spPr>
          <a:xfrm>
            <a:off x="6164262" y="5692775"/>
            <a:ext cx="2587625" cy="0"/>
          </a:xfrm>
          <a:prstGeom prst="straightConnector1">
            <a:avLst/>
          </a:prstGeom>
          <a:noFill/>
          <a:ln w="12700" cap="flat" cmpd="sng">
            <a:solidFill>
              <a:schemeClr val="accent2"/>
            </a:solidFill>
            <a:prstDash val="solid"/>
            <a:round/>
            <a:headEnd type="none" w="med" len="med"/>
            <a:tailEnd type="none" w="med" len="med"/>
          </a:ln>
        </p:spPr>
      </p:cxnSp>
      <p:cxnSp>
        <p:nvCxnSpPr>
          <p:cNvPr id="151" name="Shape 151"/>
          <p:cNvCxnSpPr/>
          <p:nvPr/>
        </p:nvCxnSpPr>
        <p:spPr>
          <a:xfrm>
            <a:off x="8945563" y="5692775"/>
            <a:ext cx="2587625" cy="0"/>
          </a:xfrm>
          <a:prstGeom prst="straightConnector1">
            <a:avLst/>
          </a:prstGeom>
          <a:noFill/>
          <a:ln w="12700" cap="flat" cmpd="sng">
            <a:solidFill>
              <a:schemeClr val="accent2"/>
            </a:solidFill>
            <a:prstDash val="solid"/>
            <a:round/>
            <a:headEnd type="none" w="med" len="med"/>
            <a:tailEnd type="none" w="med" len="med"/>
          </a:ln>
        </p:spPr>
      </p:cxnSp>
      <p:sp>
        <p:nvSpPr>
          <p:cNvPr id="152" name="Shape 152"/>
          <p:cNvSpPr>
            <a:spLocks noGrp="1"/>
          </p:cNvSpPr>
          <p:nvPr>
            <p:ph type="pic" idx="2"/>
          </p:nvPr>
        </p:nvSpPr>
        <p:spPr>
          <a:xfrm>
            <a:off x="569912" y="1747838"/>
            <a:ext cx="2604039" cy="3809999"/>
          </a:xfrm>
          <a:prstGeom prst="rect">
            <a:avLst/>
          </a:prstGeom>
          <a:noFill/>
          <a:ln>
            <a:noFill/>
          </a:ln>
        </p:spPr>
        <p:txBody>
          <a:bodyPr lIns="91425" tIns="91425" rIns="91425" bIns="91425" anchor="t" anchorCtr="0"/>
          <a:lstStyle>
            <a:lvl1pPr marL="0" marR="0" lvl="0" indent="127000" algn="l" rtl="0">
              <a:spcBef>
                <a:spcPts val="1200"/>
              </a:spcBef>
              <a:spcAft>
                <a:spcPts val="200"/>
              </a:spcAft>
              <a:buClr>
                <a:srgbClr val="7F7F7F"/>
              </a:buClr>
              <a:buSzPct val="100000"/>
              <a:buFont typeface="Arial"/>
              <a:buChar char="​"/>
              <a:defRPr sz="2000" b="0" i="0" u="none" strike="noStrike" cap="none">
                <a:solidFill>
                  <a:srgbClr val="5C656A"/>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3" name="Shape 153"/>
          <p:cNvSpPr>
            <a:spLocks noGrp="1"/>
          </p:cNvSpPr>
          <p:nvPr>
            <p:ph type="pic" idx="3"/>
          </p:nvPr>
        </p:nvSpPr>
        <p:spPr>
          <a:xfrm>
            <a:off x="3406205" y="1747838"/>
            <a:ext cx="2612606" cy="3809999"/>
          </a:xfrm>
          <a:prstGeom prst="rect">
            <a:avLst/>
          </a:prstGeom>
          <a:noFill/>
          <a:ln>
            <a:noFill/>
          </a:ln>
        </p:spPr>
        <p:txBody>
          <a:bodyPr lIns="91425" tIns="91425" rIns="91425" bIns="91425" anchor="t" anchorCtr="0"/>
          <a:lstStyle>
            <a:lvl1pPr marL="0" marR="0" lvl="0" indent="127000" algn="l" rtl="0">
              <a:spcBef>
                <a:spcPts val="1200"/>
              </a:spcBef>
              <a:spcAft>
                <a:spcPts val="200"/>
              </a:spcAft>
              <a:buClr>
                <a:srgbClr val="7F7F7F"/>
              </a:buClr>
              <a:buSzPct val="100000"/>
              <a:buFont typeface="Arial"/>
              <a:buChar char="​"/>
              <a:defRPr sz="2000" b="0" i="0" u="none" strike="noStrike" cap="none">
                <a:solidFill>
                  <a:srgbClr val="5C656A"/>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4" name="Shape 154"/>
          <p:cNvSpPr>
            <a:spLocks noGrp="1"/>
          </p:cNvSpPr>
          <p:nvPr>
            <p:ph type="pic" idx="4"/>
          </p:nvPr>
        </p:nvSpPr>
        <p:spPr>
          <a:xfrm>
            <a:off x="6164175" y="1747838"/>
            <a:ext cx="2604039" cy="3809999"/>
          </a:xfrm>
          <a:prstGeom prst="rect">
            <a:avLst/>
          </a:prstGeom>
          <a:noFill/>
          <a:ln>
            <a:noFill/>
          </a:ln>
        </p:spPr>
        <p:txBody>
          <a:bodyPr lIns="91425" tIns="91425" rIns="91425" bIns="91425" anchor="t" anchorCtr="0"/>
          <a:lstStyle>
            <a:lvl1pPr marL="0" marR="0" lvl="0" indent="127000" algn="l" rtl="0">
              <a:spcBef>
                <a:spcPts val="1200"/>
              </a:spcBef>
              <a:spcAft>
                <a:spcPts val="200"/>
              </a:spcAft>
              <a:buClr>
                <a:srgbClr val="7F7F7F"/>
              </a:buClr>
              <a:buSzPct val="100000"/>
              <a:buFont typeface="Arial"/>
              <a:buChar char="​"/>
              <a:defRPr sz="2000" b="0" i="0" u="none" strike="noStrike" cap="none">
                <a:solidFill>
                  <a:srgbClr val="5C656A"/>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5" name="Shape 155"/>
          <p:cNvSpPr txBox="1">
            <a:spLocks noGrp="1"/>
          </p:cNvSpPr>
          <p:nvPr>
            <p:ph type="body" idx="1"/>
          </p:nvPr>
        </p:nvSpPr>
        <p:spPr>
          <a:xfrm>
            <a:off x="571500" y="1081137"/>
            <a:ext cx="11046983" cy="369332"/>
          </a:xfrm>
          <a:prstGeom prst="rect">
            <a:avLst/>
          </a:prstGeom>
          <a:noFill/>
          <a:ln>
            <a:noFill/>
          </a:ln>
        </p:spPr>
        <p:txBody>
          <a:bodyPr lIns="91425" tIns="91425" rIns="91425" bIns="91425" anchor="t" anchorCtr="0"/>
          <a:lstStyle>
            <a:lvl1pPr marL="0" marR="0" lvl="0" indent="152400" algn="l" rtl="0">
              <a:lnSpc>
                <a:spcPct val="100000"/>
              </a:lnSpc>
              <a:spcBef>
                <a:spcPts val="1200"/>
              </a:spcBef>
              <a:spcAft>
                <a:spcPts val="0"/>
              </a:spcAft>
              <a:buClr>
                <a:srgbClr val="7F7F7F"/>
              </a:buClr>
              <a:buSzPct val="100000"/>
              <a:buFont typeface="Arial"/>
              <a:buChar char="​"/>
              <a:defRPr sz="2400" b="0" i="0" u="none" strike="noStrike" cap="none">
                <a:solidFill>
                  <a:schemeClr val="accent2"/>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6" name="Shape 156"/>
          <p:cNvSpPr txBox="1">
            <a:spLocks noGrp="1"/>
          </p:cNvSpPr>
          <p:nvPr>
            <p:ph type="title"/>
          </p:nvPr>
        </p:nvSpPr>
        <p:spPr>
          <a:xfrm>
            <a:off x="571500" y="63500"/>
            <a:ext cx="11045951" cy="990119"/>
          </a:xfrm>
          <a:prstGeom prst="rect">
            <a:avLst/>
          </a:prstGeom>
          <a:noFill/>
          <a:ln>
            <a:noFill/>
          </a:ln>
        </p:spPr>
        <p:txBody>
          <a:bodyPr lIns="91425" tIns="91425" rIns="91425" bIns="91425" anchor="b" anchorCtr="0"/>
          <a:lstStyle>
            <a:lvl1pPr marL="0" marR="0" lvl="0" indent="0" algn="l" rtl="0">
              <a:lnSpc>
                <a:spcPct val="95000"/>
              </a:lnSpc>
              <a:spcBef>
                <a:spcPts val="0"/>
              </a:spcBef>
              <a:spcAft>
                <a:spcPts val="0"/>
              </a:spcAft>
              <a:buNone/>
              <a:defRPr sz="3200" b="0" i="0" u="none" strike="noStrike" cap="none">
                <a:solidFill>
                  <a:schemeClr val="accent1"/>
                </a:solidFill>
                <a:latin typeface="Arial"/>
                <a:ea typeface="Arial"/>
                <a:cs typeface="Arial"/>
                <a:sym typeface="Arial"/>
              </a:defRPr>
            </a:lvl1pPr>
            <a:lvl2pPr marL="0" marR="0" lvl="1" indent="0" algn="l" rtl="0">
              <a:spcBef>
                <a:spcPts val="0"/>
              </a:spcBef>
              <a:spcAft>
                <a:spcPts val="0"/>
              </a:spcAft>
              <a:buNone/>
              <a:defRPr sz="3200" b="0" i="0" u="none" strike="noStrike" cap="none">
                <a:solidFill>
                  <a:schemeClr val="accent1"/>
                </a:solidFill>
                <a:latin typeface="Arial"/>
                <a:ea typeface="Arial"/>
                <a:cs typeface="Arial"/>
                <a:sym typeface="Arial"/>
              </a:defRPr>
            </a:lvl2pPr>
            <a:lvl3pPr marL="0" marR="0" lvl="2" indent="0" algn="l" rtl="0">
              <a:spcBef>
                <a:spcPts val="0"/>
              </a:spcBef>
              <a:spcAft>
                <a:spcPts val="0"/>
              </a:spcAft>
              <a:buNone/>
              <a:defRPr sz="3200" b="0" i="0" u="none" strike="noStrike" cap="none">
                <a:solidFill>
                  <a:schemeClr val="accent1"/>
                </a:solidFill>
                <a:latin typeface="Arial"/>
                <a:ea typeface="Arial"/>
                <a:cs typeface="Arial"/>
                <a:sym typeface="Arial"/>
              </a:defRPr>
            </a:lvl3pPr>
            <a:lvl4pPr marL="0" marR="0" lvl="3" indent="0" algn="l" rtl="0">
              <a:spcBef>
                <a:spcPts val="0"/>
              </a:spcBef>
              <a:spcAft>
                <a:spcPts val="0"/>
              </a:spcAft>
              <a:buNone/>
              <a:defRPr sz="3200" b="0" i="0" u="none" strike="noStrike" cap="none">
                <a:solidFill>
                  <a:schemeClr val="accent1"/>
                </a:solidFill>
                <a:latin typeface="Arial"/>
                <a:ea typeface="Arial"/>
                <a:cs typeface="Arial"/>
                <a:sym typeface="Arial"/>
              </a:defRPr>
            </a:lvl4pPr>
            <a:lvl5pPr marL="0" marR="0" lvl="4" indent="0" algn="l" rtl="0">
              <a:spcBef>
                <a:spcPts val="0"/>
              </a:spcBef>
              <a:spcAft>
                <a:spcPts val="0"/>
              </a:spcAft>
              <a:buNone/>
              <a:defRPr sz="3200" b="0" i="0" u="none" strike="noStrike" cap="none">
                <a:solidFill>
                  <a:schemeClr val="accent1"/>
                </a:solidFill>
                <a:latin typeface="Arial"/>
                <a:ea typeface="Arial"/>
                <a:cs typeface="Arial"/>
                <a:sym typeface="Arial"/>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endParaRPr/>
          </a:p>
        </p:txBody>
      </p:sp>
      <p:sp>
        <p:nvSpPr>
          <p:cNvPr id="157" name="Shape 157"/>
          <p:cNvSpPr txBox="1">
            <a:spLocks noGrp="1"/>
          </p:cNvSpPr>
          <p:nvPr>
            <p:ph type="body" idx="5"/>
          </p:nvPr>
        </p:nvSpPr>
        <p:spPr>
          <a:xfrm>
            <a:off x="6164175" y="5775946"/>
            <a:ext cx="2581507" cy="447301"/>
          </a:xfrm>
          <a:prstGeom prst="rect">
            <a:avLst/>
          </a:prstGeom>
          <a:noFill/>
          <a:ln>
            <a:noFill/>
          </a:ln>
        </p:spPr>
        <p:txBody>
          <a:bodyPr lIns="91425" tIns="91425" rIns="91425" bIns="91425" anchor="t" anchorCtr="0"/>
          <a:lstStyle>
            <a:lvl1pPr marL="0" marR="0" lvl="0" indent="0" algn="l" rtl="0">
              <a:spcBef>
                <a:spcPts val="1200"/>
              </a:spcBef>
              <a:spcAft>
                <a:spcPts val="200"/>
              </a:spcAft>
              <a:buClr>
                <a:schemeClr val="lt2"/>
              </a:buClr>
              <a:buFont typeface="Noto Sans Symbols"/>
              <a:buNone/>
              <a:defRPr sz="1600" b="0" i="0" u="none" strike="noStrike" cap="none">
                <a:solidFill>
                  <a:srgbClr val="5C646A"/>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8" name="Shape 158"/>
          <p:cNvSpPr txBox="1">
            <a:spLocks noGrp="1"/>
          </p:cNvSpPr>
          <p:nvPr>
            <p:ph type="body" idx="6"/>
          </p:nvPr>
        </p:nvSpPr>
        <p:spPr>
          <a:xfrm>
            <a:off x="569912" y="5775946"/>
            <a:ext cx="2581507" cy="492442"/>
          </a:xfrm>
          <a:prstGeom prst="rect">
            <a:avLst/>
          </a:prstGeom>
          <a:noFill/>
          <a:ln>
            <a:noFill/>
          </a:ln>
        </p:spPr>
        <p:txBody>
          <a:bodyPr lIns="91425" tIns="91425" rIns="91425" bIns="91425" anchor="t" anchorCtr="0"/>
          <a:lstStyle>
            <a:lvl1pPr marL="0" marR="0" lvl="0" indent="0" algn="l" rtl="0">
              <a:spcBef>
                <a:spcPts val="1200"/>
              </a:spcBef>
              <a:spcAft>
                <a:spcPts val="200"/>
              </a:spcAft>
              <a:buClr>
                <a:srgbClr val="7F7F7F"/>
              </a:buClr>
              <a:buFont typeface="Arial"/>
              <a:buNone/>
              <a:defRPr sz="1600" b="0" i="0" u="none" strike="noStrike" cap="none">
                <a:solidFill>
                  <a:srgbClr val="5C646A"/>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9" name="Shape 159"/>
          <p:cNvSpPr txBox="1">
            <a:spLocks noGrp="1"/>
          </p:cNvSpPr>
          <p:nvPr>
            <p:ph type="body" idx="7"/>
          </p:nvPr>
        </p:nvSpPr>
        <p:spPr>
          <a:xfrm>
            <a:off x="3406205" y="5775946"/>
            <a:ext cx="2581507" cy="492442"/>
          </a:xfrm>
          <a:prstGeom prst="rect">
            <a:avLst/>
          </a:prstGeom>
          <a:noFill/>
          <a:ln>
            <a:noFill/>
          </a:ln>
        </p:spPr>
        <p:txBody>
          <a:bodyPr lIns="91425" tIns="91425" rIns="91425" bIns="91425" anchor="t" anchorCtr="0"/>
          <a:lstStyle>
            <a:lvl1pPr marL="0" marR="0" lvl="0" indent="0" algn="l" rtl="0">
              <a:spcBef>
                <a:spcPts val="1200"/>
              </a:spcBef>
              <a:spcAft>
                <a:spcPts val="200"/>
              </a:spcAft>
              <a:buClr>
                <a:srgbClr val="7F7F7F"/>
              </a:buClr>
              <a:buFont typeface="Arial"/>
              <a:buNone/>
              <a:defRPr sz="1600" b="0" i="0" u="none" strike="noStrike" cap="none">
                <a:solidFill>
                  <a:srgbClr val="5C646A"/>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0" name="Shape 160"/>
          <p:cNvSpPr>
            <a:spLocks noGrp="1"/>
          </p:cNvSpPr>
          <p:nvPr>
            <p:ph type="pic" idx="8"/>
          </p:nvPr>
        </p:nvSpPr>
        <p:spPr>
          <a:xfrm>
            <a:off x="8945221" y="1747838"/>
            <a:ext cx="2605832" cy="3813048"/>
          </a:xfrm>
          <a:prstGeom prst="rect">
            <a:avLst/>
          </a:prstGeom>
          <a:noFill/>
          <a:ln>
            <a:noFill/>
          </a:ln>
        </p:spPr>
        <p:txBody>
          <a:bodyPr lIns="91425" tIns="91425" rIns="91425" bIns="91425" anchor="t" anchorCtr="0"/>
          <a:lstStyle>
            <a:lvl1pPr marL="0" marR="0" lvl="0" indent="127000" algn="l" rtl="0">
              <a:spcBef>
                <a:spcPts val="1200"/>
              </a:spcBef>
              <a:spcAft>
                <a:spcPts val="200"/>
              </a:spcAft>
              <a:buClr>
                <a:srgbClr val="7F7F7F"/>
              </a:buClr>
              <a:buSzPct val="100000"/>
              <a:buFont typeface="Arial"/>
              <a:buChar char="​"/>
              <a:defRPr sz="2000" b="0" i="0" u="none" strike="noStrike" cap="none">
                <a:solidFill>
                  <a:srgbClr val="5C656A"/>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1" name="Shape 161"/>
          <p:cNvSpPr txBox="1">
            <a:spLocks noGrp="1"/>
          </p:cNvSpPr>
          <p:nvPr>
            <p:ph type="body" idx="9"/>
          </p:nvPr>
        </p:nvSpPr>
        <p:spPr>
          <a:xfrm>
            <a:off x="8945221" y="5775946"/>
            <a:ext cx="2587751" cy="427037"/>
          </a:xfrm>
          <a:prstGeom prst="rect">
            <a:avLst/>
          </a:prstGeom>
          <a:noFill/>
          <a:ln>
            <a:noFill/>
          </a:ln>
        </p:spPr>
        <p:txBody>
          <a:bodyPr lIns="91425" tIns="91425" rIns="91425" bIns="91425" anchor="t" anchorCtr="0"/>
          <a:lstStyle>
            <a:lvl1pPr marL="0" marR="0" lvl="0" indent="101600" algn="l" rtl="0">
              <a:spcBef>
                <a:spcPts val="1200"/>
              </a:spcBef>
              <a:spcAft>
                <a:spcPts val="200"/>
              </a:spcAft>
              <a:buClr>
                <a:srgbClr val="7F7F7F"/>
              </a:buClr>
              <a:buSzPct val="100000"/>
              <a:buFont typeface="Arial"/>
              <a:buChar char="​"/>
              <a:defRPr sz="1600" b="0" i="0" u="none" strike="noStrike" cap="none">
                <a:solidFill>
                  <a:srgbClr val="5C656A"/>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2" name="Shape 162"/>
          <p:cNvSpPr txBox="1">
            <a:spLocks noGrp="1"/>
          </p:cNvSpPr>
          <p:nvPr>
            <p:ph type="ftr" idx="11"/>
          </p:nvPr>
        </p:nvSpPr>
        <p:spPr>
          <a:xfrm>
            <a:off x="577850" y="6498167"/>
            <a:ext cx="10587081" cy="181067"/>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00">
                <a:solidFill>
                  <a:srgbClr val="AFB5BA"/>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hird split">
    <p:spTree>
      <p:nvGrpSpPr>
        <p:cNvPr id="1" name="Shape 163"/>
        <p:cNvGrpSpPr/>
        <p:nvPr/>
      </p:nvGrpSpPr>
      <p:grpSpPr>
        <a:xfrm>
          <a:off x="0" y="0"/>
          <a:ext cx="0" cy="0"/>
          <a:chOff x="0" y="0"/>
          <a:chExt cx="0" cy="0"/>
        </a:xfrm>
      </p:grpSpPr>
      <p:sp>
        <p:nvSpPr>
          <p:cNvPr id="164" name="Shape 164"/>
          <p:cNvSpPr txBox="1">
            <a:spLocks noGrp="1"/>
          </p:cNvSpPr>
          <p:nvPr>
            <p:ph type="body" idx="1"/>
          </p:nvPr>
        </p:nvSpPr>
        <p:spPr>
          <a:xfrm>
            <a:off x="8183032" y="1764284"/>
            <a:ext cx="3426380" cy="4223766"/>
          </a:xfrm>
          <a:prstGeom prst="rect">
            <a:avLst/>
          </a:prstGeom>
          <a:noFill/>
          <a:ln>
            <a:noFill/>
          </a:ln>
        </p:spPr>
        <p:txBody>
          <a:bodyPr lIns="91425" tIns="91425" rIns="91425" bIns="91425" anchor="t" anchorCtr="0"/>
          <a:lstStyle>
            <a:lvl1pPr marL="0" marR="0" lvl="0" indent="127000" algn="l" rtl="0">
              <a:lnSpc>
                <a:spcPct val="100000"/>
              </a:lnSpc>
              <a:spcBef>
                <a:spcPts val="1200"/>
              </a:spcBef>
              <a:spcAft>
                <a:spcPts val="200"/>
              </a:spcAft>
              <a:buClr>
                <a:srgbClr val="7F7F7F"/>
              </a:buClr>
              <a:buSzPct val="100000"/>
              <a:buFont typeface="Arial"/>
              <a:buChar char="​"/>
              <a:defRPr sz="2000" b="0" i="0" u="none" strike="noStrike" cap="none">
                <a:solidFill>
                  <a:srgbClr val="5C656A"/>
                </a:solidFill>
                <a:latin typeface="Arial"/>
                <a:ea typeface="Arial"/>
                <a:cs typeface="Arial"/>
                <a:sym typeface="Arial"/>
              </a:defRPr>
            </a:lvl1pPr>
            <a:lvl2pPr marL="182563" marR="0" lvl="1" indent="-68263" algn="l" rtl="0">
              <a:lnSpc>
                <a:spcPct val="100000"/>
              </a:lnSpc>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lnSpc>
                <a:spcPct val="100000"/>
              </a:lnSpc>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lnSpc>
                <a:spcPct val="100000"/>
              </a:lnSpc>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lnSpc>
                <a:spcPct val="100000"/>
              </a:lnSpc>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5" name="Shape 165"/>
          <p:cNvSpPr/>
          <p:nvPr/>
        </p:nvSpPr>
        <p:spPr>
          <a:xfrm flipH="1">
            <a:off x="7886700" y="1755067"/>
            <a:ext cx="49212" cy="606425"/>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166" name="Shape 166"/>
          <p:cNvCxnSpPr/>
          <p:nvPr/>
        </p:nvCxnSpPr>
        <p:spPr>
          <a:xfrm flipH="1">
            <a:off x="7878937" y="1755067"/>
            <a:ext cx="18256" cy="4270023"/>
          </a:xfrm>
          <a:prstGeom prst="straightConnector1">
            <a:avLst/>
          </a:prstGeom>
          <a:noFill/>
          <a:ln w="12700" cap="flat" cmpd="sng">
            <a:solidFill>
              <a:schemeClr val="accent2"/>
            </a:solidFill>
            <a:prstDash val="solid"/>
            <a:round/>
            <a:headEnd type="none" w="med" len="med"/>
            <a:tailEnd type="none" w="med" len="med"/>
          </a:ln>
        </p:spPr>
      </p:cxnSp>
      <p:sp>
        <p:nvSpPr>
          <p:cNvPr id="167" name="Shape 167"/>
          <p:cNvSpPr txBox="1">
            <a:spLocks noGrp="1"/>
          </p:cNvSpPr>
          <p:nvPr>
            <p:ph type="title"/>
          </p:nvPr>
        </p:nvSpPr>
        <p:spPr>
          <a:xfrm>
            <a:off x="571500" y="63500"/>
            <a:ext cx="11045951" cy="990119"/>
          </a:xfrm>
          <a:prstGeom prst="rect">
            <a:avLst/>
          </a:prstGeom>
          <a:noFill/>
          <a:ln>
            <a:noFill/>
          </a:ln>
        </p:spPr>
        <p:txBody>
          <a:bodyPr lIns="91425" tIns="91425" rIns="91425" bIns="91425" anchor="b" anchorCtr="0"/>
          <a:lstStyle>
            <a:lvl1pPr marL="0" marR="0" lvl="0" indent="0" algn="l" rtl="0">
              <a:lnSpc>
                <a:spcPct val="95000"/>
              </a:lnSpc>
              <a:spcBef>
                <a:spcPts val="0"/>
              </a:spcBef>
              <a:spcAft>
                <a:spcPts val="0"/>
              </a:spcAft>
              <a:buNone/>
              <a:defRPr sz="3200" b="0" i="0" u="none" strike="noStrike" cap="none">
                <a:solidFill>
                  <a:schemeClr val="accent1"/>
                </a:solidFill>
                <a:latin typeface="Arial"/>
                <a:ea typeface="Arial"/>
                <a:cs typeface="Arial"/>
                <a:sym typeface="Arial"/>
              </a:defRPr>
            </a:lvl1pPr>
            <a:lvl2pPr marL="0" marR="0" lvl="1" indent="0" algn="l" rtl="0">
              <a:spcBef>
                <a:spcPts val="0"/>
              </a:spcBef>
              <a:spcAft>
                <a:spcPts val="0"/>
              </a:spcAft>
              <a:buNone/>
              <a:defRPr sz="3200" b="0" i="0" u="none" strike="noStrike" cap="none">
                <a:solidFill>
                  <a:schemeClr val="accent1"/>
                </a:solidFill>
                <a:latin typeface="Arial"/>
                <a:ea typeface="Arial"/>
                <a:cs typeface="Arial"/>
                <a:sym typeface="Arial"/>
              </a:defRPr>
            </a:lvl2pPr>
            <a:lvl3pPr marL="0" marR="0" lvl="2" indent="0" algn="l" rtl="0">
              <a:spcBef>
                <a:spcPts val="0"/>
              </a:spcBef>
              <a:spcAft>
                <a:spcPts val="0"/>
              </a:spcAft>
              <a:buNone/>
              <a:defRPr sz="3200" b="0" i="0" u="none" strike="noStrike" cap="none">
                <a:solidFill>
                  <a:schemeClr val="accent1"/>
                </a:solidFill>
                <a:latin typeface="Arial"/>
                <a:ea typeface="Arial"/>
                <a:cs typeface="Arial"/>
                <a:sym typeface="Arial"/>
              </a:defRPr>
            </a:lvl3pPr>
            <a:lvl4pPr marL="0" marR="0" lvl="3" indent="0" algn="l" rtl="0">
              <a:spcBef>
                <a:spcPts val="0"/>
              </a:spcBef>
              <a:spcAft>
                <a:spcPts val="0"/>
              </a:spcAft>
              <a:buNone/>
              <a:defRPr sz="3200" b="0" i="0" u="none" strike="noStrike" cap="none">
                <a:solidFill>
                  <a:schemeClr val="accent1"/>
                </a:solidFill>
                <a:latin typeface="Arial"/>
                <a:ea typeface="Arial"/>
                <a:cs typeface="Arial"/>
                <a:sym typeface="Arial"/>
              </a:defRPr>
            </a:lvl4pPr>
            <a:lvl5pPr marL="0" marR="0" lvl="4" indent="0" algn="l" rtl="0">
              <a:spcBef>
                <a:spcPts val="0"/>
              </a:spcBef>
              <a:spcAft>
                <a:spcPts val="0"/>
              </a:spcAft>
              <a:buNone/>
              <a:defRPr sz="3200" b="0" i="0" u="none" strike="noStrike" cap="none">
                <a:solidFill>
                  <a:schemeClr val="accent1"/>
                </a:solidFill>
                <a:latin typeface="Arial"/>
                <a:ea typeface="Arial"/>
                <a:cs typeface="Arial"/>
                <a:sym typeface="Arial"/>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endParaRPr/>
          </a:p>
        </p:txBody>
      </p:sp>
      <p:sp>
        <p:nvSpPr>
          <p:cNvPr id="168" name="Shape 168"/>
          <p:cNvSpPr txBox="1">
            <a:spLocks noGrp="1"/>
          </p:cNvSpPr>
          <p:nvPr>
            <p:ph type="body" idx="2"/>
          </p:nvPr>
        </p:nvSpPr>
        <p:spPr>
          <a:xfrm>
            <a:off x="571499" y="1763713"/>
            <a:ext cx="6862232" cy="4224200"/>
          </a:xfrm>
          <a:prstGeom prst="rect">
            <a:avLst/>
          </a:prstGeom>
          <a:noFill/>
          <a:ln>
            <a:noFill/>
          </a:ln>
        </p:spPr>
        <p:txBody>
          <a:bodyPr lIns="91425" tIns="91425" rIns="91425" bIns="91425" anchor="t" anchorCtr="0"/>
          <a:lstStyle>
            <a:lvl1pPr marL="0" marR="0" lvl="0" indent="127000" algn="l" rtl="0">
              <a:lnSpc>
                <a:spcPct val="100000"/>
              </a:lnSpc>
              <a:spcBef>
                <a:spcPts val="1200"/>
              </a:spcBef>
              <a:spcAft>
                <a:spcPts val="200"/>
              </a:spcAft>
              <a:buClr>
                <a:srgbClr val="7F7F7F"/>
              </a:buClr>
              <a:buSzPct val="100000"/>
              <a:buFont typeface="Arial"/>
              <a:buChar char="​"/>
              <a:defRPr sz="2000" b="0" i="0" u="none" strike="noStrike" cap="none">
                <a:solidFill>
                  <a:srgbClr val="5C656A"/>
                </a:solidFill>
                <a:latin typeface="Arial"/>
                <a:ea typeface="Arial"/>
                <a:cs typeface="Arial"/>
                <a:sym typeface="Arial"/>
              </a:defRPr>
            </a:lvl1pPr>
            <a:lvl2pPr marL="182563" marR="0" lvl="1" indent="-68263" algn="l" rtl="0">
              <a:lnSpc>
                <a:spcPct val="100000"/>
              </a:lnSpc>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lnSpc>
                <a:spcPct val="100000"/>
              </a:lnSpc>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lnSpc>
                <a:spcPct val="100000"/>
              </a:lnSpc>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lnSpc>
                <a:spcPct val="100000"/>
              </a:lnSpc>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9" name="Shape 169"/>
          <p:cNvSpPr txBox="1">
            <a:spLocks noGrp="1"/>
          </p:cNvSpPr>
          <p:nvPr>
            <p:ph type="body" idx="3"/>
          </p:nvPr>
        </p:nvSpPr>
        <p:spPr>
          <a:xfrm>
            <a:off x="571500" y="1081137"/>
            <a:ext cx="11046140" cy="369332"/>
          </a:xfrm>
          <a:prstGeom prst="rect">
            <a:avLst/>
          </a:prstGeom>
          <a:noFill/>
          <a:ln>
            <a:noFill/>
          </a:ln>
        </p:spPr>
        <p:txBody>
          <a:bodyPr lIns="91425" tIns="91425" rIns="91425" bIns="91425" anchor="t" anchorCtr="0"/>
          <a:lstStyle>
            <a:lvl1pPr marL="0" marR="0" lvl="0" indent="152400" algn="l" rtl="0">
              <a:lnSpc>
                <a:spcPct val="100000"/>
              </a:lnSpc>
              <a:spcBef>
                <a:spcPts val="0"/>
              </a:spcBef>
              <a:spcAft>
                <a:spcPts val="0"/>
              </a:spcAft>
              <a:buClr>
                <a:srgbClr val="7F7F7F"/>
              </a:buClr>
              <a:buSzPct val="100000"/>
              <a:buFont typeface="Arial"/>
              <a:buChar char="​"/>
              <a:defRPr sz="2400" b="0" i="0" u="none" strike="noStrike" cap="none">
                <a:solidFill>
                  <a:schemeClr val="accent2"/>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0" name="Shape 170"/>
          <p:cNvSpPr txBox="1">
            <a:spLocks noGrp="1"/>
          </p:cNvSpPr>
          <p:nvPr>
            <p:ph type="ftr" idx="11"/>
          </p:nvPr>
        </p:nvSpPr>
        <p:spPr>
          <a:xfrm>
            <a:off x="577850" y="6498167"/>
            <a:ext cx="10587081" cy="181067"/>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00">
                <a:solidFill>
                  <a:srgbClr val="AFB5BA"/>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hird split 2">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4381498" y="1764283"/>
            <a:ext cx="7217833" cy="4223766"/>
          </a:xfrm>
          <a:prstGeom prst="rect">
            <a:avLst/>
          </a:prstGeom>
          <a:noFill/>
          <a:ln>
            <a:noFill/>
          </a:ln>
        </p:spPr>
        <p:txBody>
          <a:bodyPr lIns="91425" tIns="91425" rIns="91425" bIns="91425" anchor="t" anchorCtr="0"/>
          <a:lstStyle>
            <a:lvl1pPr marL="0" marR="0" lvl="0" indent="127000" algn="l" rtl="0">
              <a:lnSpc>
                <a:spcPct val="100000"/>
              </a:lnSpc>
              <a:spcBef>
                <a:spcPts val="1200"/>
              </a:spcBef>
              <a:spcAft>
                <a:spcPts val="200"/>
              </a:spcAft>
              <a:buClr>
                <a:srgbClr val="7F7F7F"/>
              </a:buClr>
              <a:buSzPct val="100000"/>
              <a:buFont typeface="Arial"/>
              <a:buChar char="​"/>
              <a:defRPr sz="2000" b="0" i="0" u="none" strike="noStrike" cap="none">
                <a:solidFill>
                  <a:srgbClr val="5C656A"/>
                </a:solidFill>
                <a:latin typeface="Arial"/>
                <a:ea typeface="Arial"/>
                <a:cs typeface="Arial"/>
                <a:sym typeface="Arial"/>
              </a:defRPr>
            </a:lvl1pPr>
            <a:lvl2pPr marL="182563" marR="0" lvl="1" indent="-68263" algn="l" rtl="0">
              <a:lnSpc>
                <a:spcPct val="100000"/>
              </a:lnSpc>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lnSpc>
                <a:spcPct val="100000"/>
              </a:lnSpc>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lnSpc>
                <a:spcPct val="100000"/>
              </a:lnSpc>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lnSpc>
                <a:spcPct val="100000"/>
              </a:lnSpc>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3" name="Shape 173"/>
          <p:cNvSpPr/>
          <p:nvPr/>
        </p:nvSpPr>
        <p:spPr>
          <a:xfrm>
            <a:off x="4054475" y="1755071"/>
            <a:ext cx="47625" cy="606425"/>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174" name="Shape 174"/>
          <p:cNvCxnSpPr>
            <a:stCxn id="173" idx="0"/>
          </p:cNvCxnSpPr>
          <p:nvPr/>
        </p:nvCxnSpPr>
        <p:spPr>
          <a:xfrm>
            <a:off x="4078287" y="1755071"/>
            <a:ext cx="23700" cy="4269900"/>
          </a:xfrm>
          <a:prstGeom prst="straightConnector1">
            <a:avLst/>
          </a:prstGeom>
          <a:noFill/>
          <a:ln w="12700" cap="flat" cmpd="sng">
            <a:solidFill>
              <a:schemeClr val="accent2"/>
            </a:solidFill>
            <a:prstDash val="solid"/>
            <a:round/>
            <a:headEnd type="none" w="med" len="med"/>
            <a:tailEnd type="none" w="med" len="med"/>
          </a:ln>
        </p:spPr>
      </p:cxnSp>
      <p:sp>
        <p:nvSpPr>
          <p:cNvPr id="175" name="Shape 175"/>
          <p:cNvSpPr txBox="1">
            <a:spLocks noGrp="1"/>
          </p:cNvSpPr>
          <p:nvPr>
            <p:ph type="title"/>
          </p:nvPr>
        </p:nvSpPr>
        <p:spPr>
          <a:xfrm>
            <a:off x="571500" y="63500"/>
            <a:ext cx="11045951" cy="990119"/>
          </a:xfrm>
          <a:prstGeom prst="rect">
            <a:avLst/>
          </a:prstGeom>
          <a:noFill/>
          <a:ln>
            <a:noFill/>
          </a:ln>
        </p:spPr>
        <p:txBody>
          <a:bodyPr lIns="91425" tIns="91425" rIns="91425" bIns="91425" anchor="b" anchorCtr="0"/>
          <a:lstStyle>
            <a:lvl1pPr marL="0" marR="0" lvl="0" indent="0" algn="l" rtl="0">
              <a:lnSpc>
                <a:spcPct val="95000"/>
              </a:lnSpc>
              <a:spcBef>
                <a:spcPts val="0"/>
              </a:spcBef>
              <a:spcAft>
                <a:spcPts val="0"/>
              </a:spcAft>
              <a:buNone/>
              <a:defRPr sz="3200" b="0" i="0" u="none" strike="noStrike" cap="none">
                <a:solidFill>
                  <a:schemeClr val="accent1"/>
                </a:solidFill>
                <a:latin typeface="Arial"/>
                <a:ea typeface="Arial"/>
                <a:cs typeface="Arial"/>
                <a:sym typeface="Arial"/>
              </a:defRPr>
            </a:lvl1pPr>
            <a:lvl2pPr marL="0" marR="0" lvl="1" indent="0" algn="l" rtl="0">
              <a:spcBef>
                <a:spcPts val="0"/>
              </a:spcBef>
              <a:spcAft>
                <a:spcPts val="0"/>
              </a:spcAft>
              <a:buNone/>
              <a:defRPr sz="3200" b="0" i="0" u="none" strike="noStrike" cap="none">
                <a:solidFill>
                  <a:schemeClr val="accent1"/>
                </a:solidFill>
                <a:latin typeface="Arial"/>
                <a:ea typeface="Arial"/>
                <a:cs typeface="Arial"/>
                <a:sym typeface="Arial"/>
              </a:defRPr>
            </a:lvl2pPr>
            <a:lvl3pPr marL="0" marR="0" lvl="2" indent="0" algn="l" rtl="0">
              <a:spcBef>
                <a:spcPts val="0"/>
              </a:spcBef>
              <a:spcAft>
                <a:spcPts val="0"/>
              </a:spcAft>
              <a:buNone/>
              <a:defRPr sz="3200" b="0" i="0" u="none" strike="noStrike" cap="none">
                <a:solidFill>
                  <a:schemeClr val="accent1"/>
                </a:solidFill>
                <a:latin typeface="Arial"/>
                <a:ea typeface="Arial"/>
                <a:cs typeface="Arial"/>
                <a:sym typeface="Arial"/>
              </a:defRPr>
            </a:lvl3pPr>
            <a:lvl4pPr marL="0" marR="0" lvl="3" indent="0" algn="l" rtl="0">
              <a:spcBef>
                <a:spcPts val="0"/>
              </a:spcBef>
              <a:spcAft>
                <a:spcPts val="0"/>
              </a:spcAft>
              <a:buNone/>
              <a:defRPr sz="3200" b="0" i="0" u="none" strike="noStrike" cap="none">
                <a:solidFill>
                  <a:schemeClr val="accent1"/>
                </a:solidFill>
                <a:latin typeface="Arial"/>
                <a:ea typeface="Arial"/>
                <a:cs typeface="Arial"/>
                <a:sym typeface="Arial"/>
              </a:defRPr>
            </a:lvl4pPr>
            <a:lvl5pPr marL="0" marR="0" lvl="4" indent="0" algn="l" rtl="0">
              <a:spcBef>
                <a:spcPts val="0"/>
              </a:spcBef>
              <a:spcAft>
                <a:spcPts val="0"/>
              </a:spcAft>
              <a:buNone/>
              <a:defRPr sz="3200" b="0" i="0" u="none" strike="noStrike" cap="none">
                <a:solidFill>
                  <a:schemeClr val="accent1"/>
                </a:solidFill>
                <a:latin typeface="Arial"/>
                <a:ea typeface="Arial"/>
                <a:cs typeface="Arial"/>
                <a:sym typeface="Arial"/>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endParaRPr/>
          </a:p>
        </p:txBody>
      </p:sp>
      <p:sp>
        <p:nvSpPr>
          <p:cNvPr id="176" name="Shape 176"/>
          <p:cNvSpPr txBox="1">
            <a:spLocks noGrp="1"/>
          </p:cNvSpPr>
          <p:nvPr>
            <p:ph type="body" idx="2"/>
          </p:nvPr>
        </p:nvSpPr>
        <p:spPr>
          <a:xfrm>
            <a:off x="571500" y="1763713"/>
            <a:ext cx="3272366" cy="4224200"/>
          </a:xfrm>
          <a:prstGeom prst="rect">
            <a:avLst/>
          </a:prstGeom>
          <a:noFill/>
          <a:ln>
            <a:noFill/>
          </a:ln>
        </p:spPr>
        <p:txBody>
          <a:bodyPr lIns="91425" tIns="91425" rIns="91425" bIns="91425" anchor="t" anchorCtr="0"/>
          <a:lstStyle>
            <a:lvl1pPr marL="0" marR="0" lvl="0" indent="127000" algn="l" rtl="0">
              <a:lnSpc>
                <a:spcPct val="100000"/>
              </a:lnSpc>
              <a:spcBef>
                <a:spcPts val="1200"/>
              </a:spcBef>
              <a:spcAft>
                <a:spcPts val="200"/>
              </a:spcAft>
              <a:buClr>
                <a:srgbClr val="7F7F7F"/>
              </a:buClr>
              <a:buSzPct val="100000"/>
              <a:buFont typeface="Arial"/>
              <a:buChar char="​"/>
              <a:defRPr sz="2000" b="0" i="0" u="none" strike="noStrike" cap="none">
                <a:solidFill>
                  <a:srgbClr val="5C656A"/>
                </a:solidFill>
                <a:latin typeface="Arial"/>
                <a:ea typeface="Arial"/>
                <a:cs typeface="Arial"/>
                <a:sym typeface="Arial"/>
              </a:defRPr>
            </a:lvl1pPr>
            <a:lvl2pPr marL="182563" marR="0" lvl="1" indent="-68263" algn="l" rtl="0">
              <a:lnSpc>
                <a:spcPct val="100000"/>
              </a:lnSpc>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lnSpc>
                <a:spcPct val="100000"/>
              </a:lnSpc>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lnSpc>
                <a:spcPct val="100000"/>
              </a:lnSpc>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lnSpc>
                <a:spcPct val="100000"/>
              </a:lnSpc>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7" name="Shape 177"/>
          <p:cNvSpPr txBox="1">
            <a:spLocks noGrp="1"/>
          </p:cNvSpPr>
          <p:nvPr>
            <p:ph type="body" idx="3"/>
          </p:nvPr>
        </p:nvSpPr>
        <p:spPr>
          <a:xfrm>
            <a:off x="571500" y="1081137"/>
            <a:ext cx="11046140" cy="369332"/>
          </a:xfrm>
          <a:prstGeom prst="rect">
            <a:avLst/>
          </a:prstGeom>
          <a:noFill/>
          <a:ln>
            <a:noFill/>
          </a:ln>
        </p:spPr>
        <p:txBody>
          <a:bodyPr lIns="91425" tIns="91425" rIns="91425" bIns="91425" anchor="t" anchorCtr="0"/>
          <a:lstStyle>
            <a:lvl1pPr marL="0" marR="0" lvl="0" indent="152400" algn="l" rtl="0">
              <a:lnSpc>
                <a:spcPct val="100000"/>
              </a:lnSpc>
              <a:spcBef>
                <a:spcPts val="0"/>
              </a:spcBef>
              <a:spcAft>
                <a:spcPts val="0"/>
              </a:spcAft>
              <a:buClr>
                <a:srgbClr val="7F7F7F"/>
              </a:buClr>
              <a:buSzPct val="100000"/>
              <a:buFont typeface="Arial"/>
              <a:buChar char="​"/>
              <a:defRPr sz="2400" b="0" i="0" u="none" strike="noStrike" cap="none">
                <a:solidFill>
                  <a:schemeClr val="accent2"/>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8" name="Shape 178"/>
          <p:cNvSpPr txBox="1">
            <a:spLocks noGrp="1"/>
          </p:cNvSpPr>
          <p:nvPr>
            <p:ph type="ftr" idx="11"/>
          </p:nvPr>
        </p:nvSpPr>
        <p:spPr>
          <a:xfrm>
            <a:off x="577850" y="6498167"/>
            <a:ext cx="10587081" cy="181067"/>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00">
                <a:solidFill>
                  <a:srgbClr val="AFB5BA"/>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gue_slide_Dark">
    <p:bg>
      <p:bgPr>
        <a:solidFill>
          <a:srgbClr val="032750"/>
        </a:solidFill>
        <a:effectLst/>
      </p:bgPr>
    </p:bg>
    <p:spTree>
      <p:nvGrpSpPr>
        <p:cNvPr id="1" name="Shape 36"/>
        <p:cNvGrpSpPr/>
        <p:nvPr/>
      </p:nvGrpSpPr>
      <p:grpSpPr>
        <a:xfrm>
          <a:off x="0" y="0"/>
          <a:ext cx="0" cy="0"/>
          <a:chOff x="0" y="0"/>
          <a:chExt cx="0" cy="0"/>
        </a:xfrm>
      </p:grpSpPr>
      <p:sp>
        <p:nvSpPr>
          <p:cNvPr id="37" name="Shape 37"/>
          <p:cNvSpPr/>
          <p:nvPr/>
        </p:nvSpPr>
        <p:spPr>
          <a:xfrm rot="5400000">
            <a:off x="-3027362" y="3027362"/>
            <a:ext cx="6858000" cy="803275"/>
          </a:xfrm>
          <a:custGeom>
            <a:avLst/>
            <a:gdLst/>
            <a:ahLst/>
            <a:cxnLst/>
            <a:rect l="0" t="0" r="0" b="0"/>
            <a:pathLst>
              <a:path w="120000" h="120000" extrusionOk="0">
                <a:moveTo>
                  <a:pt x="0" y="120000"/>
                </a:moveTo>
                <a:lnTo>
                  <a:pt x="0" y="35309"/>
                </a:lnTo>
                <a:lnTo>
                  <a:pt x="56979" y="35309"/>
                </a:lnTo>
                <a:lnTo>
                  <a:pt x="60000" y="0"/>
                </a:lnTo>
                <a:lnTo>
                  <a:pt x="63020" y="35309"/>
                </a:lnTo>
                <a:lnTo>
                  <a:pt x="120000" y="35309"/>
                </a:lnTo>
                <a:lnTo>
                  <a:pt x="120000" y="120000"/>
                </a:lnTo>
                <a:close/>
              </a:path>
            </a:pathLst>
          </a:custGeom>
          <a:solidFill>
            <a:srgbClr val="53CEFF">
              <a:alpha val="14901"/>
            </a:srgbClr>
          </a:solidFill>
          <a:ln>
            <a:noFill/>
          </a:ln>
        </p:spPr>
        <p:txBody>
          <a:bodyPr lIns="0" tIns="0" rIns="0" bIns="0" anchor="ctr" anchorCtr="0">
            <a:noAutofit/>
          </a:bodyPr>
          <a:lstStyle/>
          <a:p>
            <a:pPr marL="0" marR="0" lvl="0" indent="0" algn="l" rtl="0">
              <a:spcBef>
                <a:spcPts val="0"/>
              </a:spcBef>
              <a:spcAft>
                <a:spcPts val="0"/>
              </a:spcAft>
              <a:buNone/>
            </a:pPr>
            <a:endParaRPr sz="700">
              <a:solidFill>
                <a:schemeClr val="dk1"/>
              </a:solidFill>
              <a:latin typeface="Arial"/>
              <a:ea typeface="Arial"/>
              <a:cs typeface="Arial"/>
              <a:sym typeface="Arial"/>
            </a:endParaRPr>
          </a:p>
        </p:txBody>
      </p:sp>
      <p:sp>
        <p:nvSpPr>
          <p:cNvPr id="38" name="Shape 38"/>
          <p:cNvSpPr txBox="1">
            <a:spLocks noGrp="1"/>
          </p:cNvSpPr>
          <p:nvPr>
            <p:ph type="ctrTitle"/>
          </p:nvPr>
        </p:nvSpPr>
        <p:spPr>
          <a:xfrm>
            <a:off x="1139587" y="1899840"/>
            <a:ext cx="10413242" cy="1994104"/>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A1E0"/>
              </a:buClr>
              <a:buFont typeface="Arial"/>
              <a:buNone/>
              <a:defRPr sz="6600" b="0" i="0" u="none" strike="noStrike" cap="none">
                <a:solidFill>
                  <a:srgbClr val="00A1E0"/>
                </a:solidFill>
                <a:latin typeface="Arial"/>
                <a:ea typeface="Arial"/>
                <a:cs typeface="Arial"/>
                <a:sym typeface="Arial"/>
              </a:defRPr>
            </a:lvl1pPr>
            <a:lvl2pPr marL="0" marR="0" lvl="1" indent="0" algn="l" rtl="0">
              <a:spcBef>
                <a:spcPts val="0"/>
              </a:spcBef>
              <a:spcAft>
                <a:spcPts val="0"/>
              </a:spcAft>
              <a:buNone/>
              <a:defRPr sz="3200" b="0" i="0" u="none" strike="noStrike" cap="none">
                <a:solidFill>
                  <a:schemeClr val="accent1"/>
                </a:solidFill>
                <a:latin typeface="Arial"/>
                <a:ea typeface="Arial"/>
                <a:cs typeface="Arial"/>
                <a:sym typeface="Arial"/>
              </a:defRPr>
            </a:lvl2pPr>
            <a:lvl3pPr marL="0" marR="0" lvl="2" indent="0" algn="l" rtl="0">
              <a:spcBef>
                <a:spcPts val="0"/>
              </a:spcBef>
              <a:spcAft>
                <a:spcPts val="0"/>
              </a:spcAft>
              <a:buNone/>
              <a:defRPr sz="3200" b="0" i="0" u="none" strike="noStrike" cap="none">
                <a:solidFill>
                  <a:schemeClr val="accent1"/>
                </a:solidFill>
                <a:latin typeface="Arial"/>
                <a:ea typeface="Arial"/>
                <a:cs typeface="Arial"/>
                <a:sym typeface="Arial"/>
              </a:defRPr>
            </a:lvl3pPr>
            <a:lvl4pPr marL="0" marR="0" lvl="3" indent="0" algn="l" rtl="0">
              <a:spcBef>
                <a:spcPts val="0"/>
              </a:spcBef>
              <a:spcAft>
                <a:spcPts val="0"/>
              </a:spcAft>
              <a:buNone/>
              <a:defRPr sz="3200" b="0" i="0" u="none" strike="noStrike" cap="none">
                <a:solidFill>
                  <a:schemeClr val="accent1"/>
                </a:solidFill>
                <a:latin typeface="Arial"/>
                <a:ea typeface="Arial"/>
                <a:cs typeface="Arial"/>
                <a:sym typeface="Arial"/>
              </a:defRPr>
            </a:lvl4pPr>
            <a:lvl5pPr marL="0" marR="0" lvl="4" indent="0" algn="l" rtl="0">
              <a:spcBef>
                <a:spcPts val="0"/>
              </a:spcBef>
              <a:spcAft>
                <a:spcPts val="0"/>
              </a:spcAft>
              <a:buNone/>
              <a:defRPr sz="3200" b="0" i="0" u="none" strike="noStrike" cap="none">
                <a:solidFill>
                  <a:schemeClr val="accent1"/>
                </a:solidFill>
                <a:latin typeface="Arial"/>
                <a:ea typeface="Arial"/>
                <a:cs typeface="Arial"/>
                <a:sym typeface="Arial"/>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endParaRPr/>
          </a:p>
        </p:txBody>
      </p:sp>
      <p:sp>
        <p:nvSpPr>
          <p:cNvPr id="39" name="Shape 39"/>
          <p:cNvSpPr txBox="1">
            <a:spLocks noGrp="1"/>
          </p:cNvSpPr>
          <p:nvPr>
            <p:ph type="body" idx="1"/>
          </p:nvPr>
        </p:nvSpPr>
        <p:spPr>
          <a:xfrm>
            <a:off x="1139587" y="4052678"/>
            <a:ext cx="10420067" cy="715902"/>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7F7F7F"/>
              </a:buClr>
              <a:buFont typeface="Arial"/>
              <a:buNone/>
              <a:defRPr sz="2400" b="0" i="0" u="none" strike="noStrike" cap="none">
                <a:solidFill>
                  <a:srgbClr val="CACDD0"/>
                </a:solidFill>
                <a:latin typeface="Arial"/>
                <a:ea typeface="Arial"/>
                <a:cs typeface="Arial"/>
                <a:sym typeface="Arial"/>
              </a:defRPr>
            </a:lvl1pPr>
            <a:lvl2pPr marL="457200" marR="0" lvl="1" indent="0" algn="l" rtl="0">
              <a:spcBef>
                <a:spcPts val="200"/>
              </a:spcBef>
              <a:spcAft>
                <a:spcPts val="600"/>
              </a:spcAft>
              <a:buClr>
                <a:schemeClr val="accent2"/>
              </a:buClr>
              <a:buFont typeface="Arial"/>
              <a:buNone/>
              <a:defRPr sz="2000" b="1" i="0" u="none" strike="noStrike" cap="none">
                <a:solidFill>
                  <a:schemeClr val="accent2"/>
                </a:solidFill>
                <a:latin typeface="Arial"/>
                <a:ea typeface="Arial"/>
                <a:cs typeface="Arial"/>
                <a:sym typeface="Arial"/>
              </a:defRPr>
            </a:lvl2pPr>
            <a:lvl3pPr marL="914400" marR="0" lvl="2" indent="0" algn="l" rtl="0">
              <a:spcBef>
                <a:spcPts val="0"/>
              </a:spcBef>
              <a:spcAft>
                <a:spcPts val="600"/>
              </a:spcAft>
              <a:buClr>
                <a:schemeClr val="accent2"/>
              </a:buClr>
              <a:buFont typeface="Arial"/>
              <a:buNone/>
              <a:defRPr sz="1800" b="1" i="0" u="none" strike="noStrike" cap="none">
                <a:solidFill>
                  <a:schemeClr val="accent2"/>
                </a:solidFill>
                <a:latin typeface="Arial"/>
                <a:ea typeface="Arial"/>
                <a:cs typeface="Arial"/>
                <a:sym typeface="Arial"/>
              </a:defRPr>
            </a:lvl3pPr>
            <a:lvl4pPr marL="1371600" marR="0" lvl="3" indent="0" algn="l" rtl="0">
              <a:spcBef>
                <a:spcPts val="0"/>
              </a:spcBef>
              <a:spcAft>
                <a:spcPts val="600"/>
              </a:spcAft>
              <a:buClr>
                <a:schemeClr val="accent2"/>
              </a:buClr>
              <a:buFont typeface="Arial"/>
              <a:buNone/>
              <a:defRPr sz="1600" b="1"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Clr>
                <a:srgbClr val="7F7F7F"/>
              </a:buClr>
              <a:buFont typeface="Arial"/>
              <a:buNone/>
              <a:defRPr sz="1600" b="1" i="0" u="none" strike="noStrike" cap="none">
                <a:solidFill>
                  <a:srgbClr val="5C656A"/>
                </a:solidFill>
                <a:latin typeface="Arial"/>
                <a:ea typeface="Arial"/>
                <a:cs typeface="Arial"/>
                <a:sym typeface="Arial"/>
              </a:defRPr>
            </a:lvl5pPr>
            <a:lvl6pPr marL="2286000" marR="0" lvl="5"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tage_Content">
    <p:spTree>
      <p:nvGrpSpPr>
        <p:cNvPr id="1" name="Shape 179"/>
        <p:cNvGrpSpPr/>
        <p:nvPr/>
      </p:nvGrpSpPr>
      <p:grpSpPr>
        <a:xfrm>
          <a:off x="0" y="0"/>
          <a:ext cx="0" cy="0"/>
          <a:chOff x="0" y="0"/>
          <a:chExt cx="0" cy="0"/>
        </a:xfrm>
      </p:grpSpPr>
      <p:pic>
        <p:nvPicPr>
          <p:cNvPr id="180" name="Shape 180"/>
          <p:cNvPicPr preferRelativeResize="0"/>
          <p:nvPr/>
        </p:nvPicPr>
        <p:blipFill rotWithShape="1">
          <a:blip r:embed="rId2">
            <a:alphaModFix/>
          </a:blip>
          <a:srcRect/>
          <a:stretch/>
        </p:blipFill>
        <p:spPr>
          <a:xfrm>
            <a:off x="-198440" y="4322207"/>
            <a:ext cx="12387265" cy="2535058"/>
          </a:xfrm>
          <a:prstGeom prst="rect">
            <a:avLst/>
          </a:prstGeom>
          <a:noFill/>
          <a:ln>
            <a:noFill/>
          </a:ln>
        </p:spPr>
      </p:pic>
      <p:pic>
        <p:nvPicPr>
          <p:cNvPr id="181" name="Shape 181"/>
          <p:cNvPicPr preferRelativeResize="0"/>
          <p:nvPr/>
        </p:nvPicPr>
        <p:blipFill rotWithShape="1">
          <a:blip r:embed="rId3">
            <a:alphaModFix/>
          </a:blip>
          <a:srcRect/>
          <a:stretch/>
        </p:blipFill>
        <p:spPr>
          <a:xfrm>
            <a:off x="11010900" y="6091237"/>
            <a:ext cx="617537" cy="431799"/>
          </a:xfrm>
          <a:prstGeom prst="rect">
            <a:avLst/>
          </a:prstGeom>
          <a:noFill/>
          <a:ln>
            <a:noFill/>
          </a:ln>
        </p:spPr>
      </p:pic>
      <p:sp>
        <p:nvSpPr>
          <p:cNvPr id="182" name="Shape 182"/>
          <p:cNvSpPr txBox="1">
            <a:spLocks noGrp="1"/>
          </p:cNvSpPr>
          <p:nvPr>
            <p:ph type="title"/>
          </p:nvPr>
        </p:nvSpPr>
        <p:spPr>
          <a:xfrm>
            <a:off x="571500" y="63500"/>
            <a:ext cx="11045951" cy="990119"/>
          </a:xfrm>
          <a:prstGeom prst="rect">
            <a:avLst/>
          </a:prstGeom>
          <a:noFill/>
          <a:ln>
            <a:noFill/>
          </a:ln>
        </p:spPr>
        <p:txBody>
          <a:bodyPr lIns="91425" tIns="91425" rIns="91425" bIns="91425" anchor="b" anchorCtr="0"/>
          <a:lstStyle>
            <a:lvl1pPr marL="0" marR="0" lvl="0" indent="0" algn="l" rtl="0">
              <a:lnSpc>
                <a:spcPct val="95000"/>
              </a:lnSpc>
              <a:spcBef>
                <a:spcPts val="0"/>
              </a:spcBef>
              <a:spcAft>
                <a:spcPts val="0"/>
              </a:spcAft>
              <a:buNone/>
              <a:defRPr sz="3200" b="0" i="0" u="none" strike="noStrike" cap="none">
                <a:solidFill>
                  <a:schemeClr val="accent1"/>
                </a:solidFill>
                <a:latin typeface="Arial"/>
                <a:ea typeface="Arial"/>
                <a:cs typeface="Arial"/>
                <a:sym typeface="Arial"/>
              </a:defRPr>
            </a:lvl1pPr>
            <a:lvl2pPr marL="0" marR="0" lvl="1" indent="0" algn="l" rtl="0">
              <a:spcBef>
                <a:spcPts val="0"/>
              </a:spcBef>
              <a:spcAft>
                <a:spcPts val="0"/>
              </a:spcAft>
              <a:buNone/>
              <a:defRPr sz="3200" b="0" i="0" u="none" strike="noStrike" cap="none">
                <a:solidFill>
                  <a:schemeClr val="accent1"/>
                </a:solidFill>
                <a:latin typeface="Arial"/>
                <a:ea typeface="Arial"/>
                <a:cs typeface="Arial"/>
                <a:sym typeface="Arial"/>
              </a:defRPr>
            </a:lvl2pPr>
            <a:lvl3pPr marL="0" marR="0" lvl="2" indent="0" algn="l" rtl="0">
              <a:spcBef>
                <a:spcPts val="0"/>
              </a:spcBef>
              <a:spcAft>
                <a:spcPts val="0"/>
              </a:spcAft>
              <a:buNone/>
              <a:defRPr sz="3200" b="0" i="0" u="none" strike="noStrike" cap="none">
                <a:solidFill>
                  <a:schemeClr val="accent1"/>
                </a:solidFill>
                <a:latin typeface="Arial"/>
                <a:ea typeface="Arial"/>
                <a:cs typeface="Arial"/>
                <a:sym typeface="Arial"/>
              </a:defRPr>
            </a:lvl3pPr>
            <a:lvl4pPr marL="0" marR="0" lvl="3" indent="0" algn="l" rtl="0">
              <a:spcBef>
                <a:spcPts val="0"/>
              </a:spcBef>
              <a:spcAft>
                <a:spcPts val="0"/>
              </a:spcAft>
              <a:buNone/>
              <a:defRPr sz="3200" b="0" i="0" u="none" strike="noStrike" cap="none">
                <a:solidFill>
                  <a:schemeClr val="accent1"/>
                </a:solidFill>
                <a:latin typeface="Arial"/>
                <a:ea typeface="Arial"/>
                <a:cs typeface="Arial"/>
                <a:sym typeface="Arial"/>
              </a:defRPr>
            </a:lvl4pPr>
            <a:lvl5pPr marL="0" marR="0" lvl="4" indent="0" algn="l" rtl="0">
              <a:spcBef>
                <a:spcPts val="0"/>
              </a:spcBef>
              <a:spcAft>
                <a:spcPts val="0"/>
              </a:spcAft>
              <a:buNone/>
              <a:defRPr sz="3200" b="0" i="0" u="none" strike="noStrike" cap="none">
                <a:solidFill>
                  <a:schemeClr val="accent1"/>
                </a:solidFill>
                <a:latin typeface="Arial"/>
                <a:ea typeface="Arial"/>
                <a:cs typeface="Arial"/>
                <a:sym typeface="Arial"/>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endParaRPr/>
          </a:p>
        </p:txBody>
      </p:sp>
      <p:sp>
        <p:nvSpPr>
          <p:cNvPr id="183" name="Shape 183"/>
          <p:cNvSpPr txBox="1">
            <a:spLocks noGrp="1"/>
          </p:cNvSpPr>
          <p:nvPr>
            <p:ph type="body" idx="1"/>
          </p:nvPr>
        </p:nvSpPr>
        <p:spPr>
          <a:xfrm>
            <a:off x="571500" y="1764283"/>
            <a:ext cx="5303520" cy="4223766"/>
          </a:xfrm>
          <a:prstGeom prst="rect">
            <a:avLst/>
          </a:prstGeom>
          <a:noFill/>
          <a:ln>
            <a:noFill/>
          </a:ln>
        </p:spPr>
        <p:txBody>
          <a:bodyPr lIns="91425" tIns="91425" rIns="91425" bIns="91425" anchor="t" anchorCtr="0"/>
          <a:lstStyle>
            <a:lvl1pPr marL="0" marR="0" lvl="0" indent="127000" algn="l" rtl="0">
              <a:lnSpc>
                <a:spcPct val="100000"/>
              </a:lnSpc>
              <a:spcBef>
                <a:spcPts val="1200"/>
              </a:spcBef>
              <a:spcAft>
                <a:spcPts val="200"/>
              </a:spcAft>
              <a:buClr>
                <a:srgbClr val="7F7F7F"/>
              </a:buClr>
              <a:buSzPct val="100000"/>
              <a:buFont typeface="Arial"/>
              <a:buChar char="​"/>
              <a:defRPr sz="2000" b="0" i="0" u="none" strike="noStrike" cap="none">
                <a:solidFill>
                  <a:srgbClr val="5C656A"/>
                </a:solidFill>
                <a:latin typeface="Arial"/>
                <a:ea typeface="Arial"/>
                <a:cs typeface="Arial"/>
                <a:sym typeface="Arial"/>
              </a:defRPr>
            </a:lvl1pPr>
            <a:lvl2pPr marL="182563" marR="0" lvl="1" indent="-68263" algn="l" rtl="0">
              <a:lnSpc>
                <a:spcPct val="100000"/>
              </a:lnSpc>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lnSpc>
                <a:spcPct val="100000"/>
              </a:lnSpc>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lnSpc>
                <a:spcPct val="100000"/>
              </a:lnSpc>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lnSpc>
                <a:spcPct val="100000"/>
              </a:lnSpc>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4" name="Shape 184"/>
          <p:cNvSpPr txBox="1">
            <a:spLocks noGrp="1"/>
          </p:cNvSpPr>
          <p:nvPr>
            <p:ph type="body" idx="2"/>
          </p:nvPr>
        </p:nvSpPr>
        <p:spPr>
          <a:xfrm>
            <a:off x="6313932" y="1764283"/>
            <a:ext cx="5303520" cy="4223766"/>
          </a:xfrm>
          <a:prstGeom prst="rect">
            <a:avLst/>
          </a:prstGeom>
          <a:noFill/>
          <a:ln>
            <a:noFill/>
          </a:ln>
        </p:spPr>
        <p:txBody>
          <a:bodyPr lIns="91425" tIns="91425" rIns="91425" bIns="91425" anchor="t" anchorCtr="0"/>
          <a:lstStyle>
            <a:lvl1pPr marL="0" marR="0" lvl="0" indent="127000" algn="l" rtl="0">
              <a:lnSpc>
                <a:spcPct val="100000"/>
              </a:lnSpc>
              <a:spcBef>
                <a:spcPts val="1200"/>
              </a:spcBef>
              <a:spcAft>
                <a:spcPts val="200"/>
              </a:spcAft>
              <a:buClr>
                <a:srgbClr val="7F7F7F"/>
              </a:buClr>
              <a:buSzPct val="100000"/>
              <a:buFont typeface="Arial"/>
              <a:buChar char="​"/>
              <a:defRPr sz="2000" b="0" i="0" u="none" strike="noStrike" cap="none">
                <a:solidFill>
                  <a:srgbClr val="5C656A"/>
                </a:solidFill>
                <a:latin typeface="Arial"/>
                <a:ea typeface="Arial"/>
                <a:cs typeface="Arial"/>
                <a:sym typeface="Arial"/>
              </a:defRPr>
            </a:lvl1pPr>
            <a:lvl2pPr marL="182563" marR="0" lvl="1" indent="-68263" algn="l" rtl="0">
              <a:lnSpc>
                <a:spcPct val="100000"/>
              </a:lnSpc>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lnSpc>
                <a:spcPct val="100000"/>
              </a:lnSpc>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lnSpc>
                <a:spcPct val="100000"/>
              </a:lnSpc>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lnSpc>
                <a:spcPct val="100000"/>
              </a:lnSpc>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5" name="Shape 185"/>
          <p:cNvSpPr txBox="1">
            <a:spLocks noGrp="1"/>
          </p:cNvSpPr>
          <p:nvPr>
            <p:ph type="body" idx="3"/>
          </p:nvPr>
        </p:nvSpPr>
        <p:spPr>
          <a:xfrm>
            <a:off x="571500" y="1081137"/>
            <a:ext cx="11484864" cy="369332"/>
          </a:xfrm>
          <a:prstGeom prst="rect">
            <a:avLst/>
          </a:prstGeom>
          <a:noFill/>
          <a:ln>
            <a:noFill/>
          </a:ln>
        </p:spPr>
        <p:txBody>
          <a:bodyPr lIns="91425" tIns="91425" rIns="91425" bIns="91425" anchor="t" anchorCtr="0"/>
          <a:lstStyle>
            <a:lvl1pPr marL="0" marR="0" lvl="0" indent="152400" algn="l" rtl="0">
              <a:lnSpc>
                <a:spcPct val="100000"/>
              </a:lnSpc>
              <a:spcBef>
                <a:spcPts val="1200"/>
              </a:spcBef>
              <a:spcAft>
                <a:spcPts val="0"/>
              </a:spcAft>
              <a:buClr>
                <a:srgbClr val="7F7F7F"/>
              </a:buClr>
              <a:buSzPct val="100000"/>
              <a:buFont typeface="Arial"/>
              <a:buChar char="​"/>
              <a:defRPr sz="2400" b="0" i="0" u="none" strike="noStrike" cap="none">
                <a:solidFill>
                  <a:schemeClr val="accent2"/>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6" name="Shape 186"/>
          <p:cNvSpPr txBox="1">
            <a:spLocks noGrp="1"/>
          </p:cNvSpPr>
          <p:nvPr>
            <p:ph type="ftr" idx="11"/>
          </p:nvPr>
        </p:nvSpPr>
        <p:spPr>
          <a:xfrm>
            <a:off x="577850" y="6498167"/>
            <a:ext cx="10587081" cy="181067"/>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00">
                <a:solidFill>
                  <a:srgbClr val="AFB5BA"/>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tage_Content_Panel">
    <p:spTree>
      <p:nvGrpSpPr>
        <p:cNvPr id="1" name="Shape 187"/>
        <p:cNvGrpSpPr/>
        <p:nvPr/>
      </p:nvGrpSpPr>
      <p:grpSpPr>
        <a:xfrm>
          <a:off x="0" y="0"/>
          <a:ext cx="0" cy="0"/>
          <a:chOff x="0" y="0"/>
          <a:chExt cx="0" cy="0"/>
        </a:xfrm>
      </p:grpSpPr>
      <p:pic>
        <p:nvPicPr>
          <p:cNvPr id="188" name="Shape 188"/>
          <p:cNvPicPr preferRelativeResize="0"/>
          <p:nvPr/>
        </p:nvPicPr>
        <p:blipFill rotWithShape="1">
          <a:blip r:embed="rId2">
            <a:alphaModFix/>
          </a:blip>
          <a:srcRect/>
          <a:stretch/>
        </p:blipFill>
        <p:spPr>
          <a:xfrm>
            <a:off x="0" y="4362450"/>
            <a:ext cx="12188824" cy="2036762"/>
          </a:xfrm>
          <a:prstGeom prst="rect">
            <a:avLst/>
          </a:prstGeom>
          <a:noFill/>
          <a:ln>
            <a:noFill/>
          </a:ln>
        </p:spPr>
      </p:pic>
      <p:sp>
        <p:nvSpPr>
          <p:cNvPr id="189" name="Shape 189"/>
          <p:cNvSpPr/>
          <p:nvPr/>
        </p:nvSpPr>
        <p:spPr>
          <a:xfrm>
            <a:off x="0" y="5605462"/>
            <a:ext cx="12188824" cy="1252536"/>
          </a:xfrm>
          <a:prstGeom prst="rect">
            <a:avLst/>
          </a:prstGeom>
          <a:solidFill>
            <a:srgbClr val="032750"/>
          </a:solidFill>
          <a:ln>
            <a:noFill/>
          </a:ln>
        </p:spPr>
        <p:txBody>
          <a:bodyPr lIns="0" tIns="0" rIns="0" bIns="0" anchor="ctr" anchorCtr="0">
            <a:noAutofit/>
          </a:bodyPr>
          <a:lstStyle/>
          <a:p>
            <a:pPr marL="0" marR="0" lvl="0" indent="0" algn="l" rtl="0">
              <a:spcBef>
                <a:spcPts val="0"/>
              </a:spcBef>
              <a:buSzPct val="25000"/>
              <a:buNone/>
            </a:pPr>
            <a:r>
              <a:rPr lang="en-US" sz="1300">
                <a:solidFill>
                  <a:srgbClr val="FFFFFF"/>
                </a:solidFill>
                <a:latin typeface="Arial"/>
                <a:ea typeface="Arial"/>
                <a:cs typeface="Arial"/>
                <a:sym typeface="Arial"/>
              </a:rPr>
              <a:t> </a:t>
            </a:r>
          </a:p>
        </p:txBody>
      </p:sp>
      <p:sp>
        <p:nvSpPr>
          <p:cNvPr id="190" name="Shape 190"/>
          <p:cNvSpPr/>
          <p:nvPr/>
        </p:nvSpPr>
        <p:spPr>
          <a:xfrm>
            <a:off x="0" y="5591175"/>
            <a:ext cx="12188824" cy="19049"/>
          </a:xfrm>
          <a:prstGeom prst="rect">
            <a:avLst/>
          </a:prstGeom>
          <a:solidFill>
            <a:schemeClr val="accent1"/>
          </a:solidFill>
          <a:ln>
            <a:noFill/>
          </a:ln>
        </p:spPr>
        <p:txBody>
          <a:bodyPr lIns="22800" tIns="22800" rIns="22800" bIns="22800" anchor="t" anchorCtr="0">
            <a:noAutofit/>
          </a:bodyPr>
          <a:lstStyle/>
          <a:p>
            <a:pPr marL="0" marR="0" lvl="0" indent="0" algn="l" rtl="0">
              <a:spcBef>
                <a:spcPts val="0"/>
              </a:spcBef>
              <a:buNone/>
            </a:pPr>
            <a:endParaRPr sz="3200">
              <a:solidFill>
                <a:schemeClr val="dk1"/>
              </a:solidFill>
              <a:latin typeface="Arial"/>
              <a:ea typeface="Arial"/>
              <a:cs typeface="Arial"/>
              <a:sym typeface="Arial"/>
            </a:endParaRPr>
          </a:p>
        </p:txBody>
      </p:sp>
      <p:pic>
        <p:nvPicPr>
          <p:cNvPr id="191" name="Shape 191"/>
          <p:cNvPicPr preferRelativeResize="0"/>
          <p:nvPr/>
        </p:nvPicPr>
        <p:blipFill rotWithShape="1">
          <a:blip r:embed="rId3">
            <a:alphaModFix/>
          </a:blip>
          <a:srcRect/>
          <a:stretch/>
        </p:blipFill>
        <p:spPr>
          <a:xfrm>
            <a:off x="11010900" y="6091237"/>
            <a:ext cx="617537" cy="431799"/>
          </a:xfrm>
          <a:prstGeom prst="rect">
            <a:avLst/>
          </a:prstGeom>
          <a:noFill/>
          <a:ln>
            <a:noFill/>
          </a:ln>
        </p:spPr>
      </p:pic>
      <p:sp>
        <p:nvSpPr>
          <p:cNvPr id="192" name="Shape 192"/>
          <p:cNvSpPr txBox="1">
            <a:spLocks noGrp="1"/>
          </p:cNvSpPr>
          <p:nvPr>
            <p:ph type="body" idx="1"/>
          </p:nvPr>
        </p:nvSpPr>
        <p:spPr>
          <a:xfrm>
            <a:off x="571500" y="1764283"/>
            <a:ext cx="5303520" cy="3596929"/>
          </a:xfrm>
          <a:prstGeom prst="rect">
            <a:avLst/>
          </a:prstGeom>
          <a:noFill/>
          <a:ln>
            <a:noFill/>
          </a:ln>
        </p:spPr>
        <p:txBody>
          <a:bodyPr lIns="91425" tIns="91425" rIns="91425" bIns="91425" anchor="t" anchorCtr="0"/>
          <a:lstStyle>
            <a:lvl1pPr marL="0" marR="0" lvl="0" indent="127000" algn="l" rtl="0">
              <a:lnSpc>
                <a:spcPct val="100000"/>
              </a:lnSpc>
              <a:spcBef>
                <a:spcPts val="1200"/>
              </a:spcBef>
              <a:spcAft>
                <a:spcPts val="200"/>
              </a:spcAft>
              <a:buClr>
                <a:srgbClr val="7F7F7F"/>
              </a:buClr>
              <a:buSzPct val="100000"/>
              <a:buFont typeface="Arial"/>
              <a:buChar char="​"/>
              <a:defRPr sz="2000" b="0" i="0" u="none" strike="noStrike" cap="none">
                <a:solidFill>
                  <a:srgbClr val="5C656A"/>
                </a:solidFill>
                <a:latin typeface="Arial"/>
                <a:ea typeface="Arial"/>
                <a:cs typeface="Arial"/>
                <a:sym typeface="Arial"/>
              </a:defRPr>
            </a:lvl1pPr>
            <a:lvl2pPr marL="182563" marR="0" lvl="1" indent="-68263" algn="l" rtl="0">
              <a:lnSpc>
                <a:spcPct val="100000"/>
              </a:lnSpc>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lnSpc>
                <a:spcPct val="100000"/>
              </a:lnSpc>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lnSpc>
                <a:spcPct val="100000"/>
              </a:lnSpc>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lnSpc>
                <a:spcPct val="100000"/>
              </a:lnSpc>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93" name="Shape 193"/>
          <p:cNvSpPr txBox="1">
            <a:spLocks noGrp="1"/>
          </p:cNvSpPr>
          <p:nvPr>
            <p:ph type="body" idx="2"/>
          </p:nvPr>
        </p:nvSpPr>
        <p:spPr>
          <a:xfrm>
            <a:off x="6313932" y="1764283"/>
            <a:ext cx="5303520" cy="3596929"/>
          </a:xfrm>
          <a:prstGeom prst="rect">
            <a:avLst/>
          </a:prstGeom>
          <a:noFill/>
          <a:ln>
            <a:noFill/>
          </a:ln>
        </p:spPr>
        <p:txBody>
          <a:bodyPr lIns="91425" tIns="91425" rIns="91425" bIns="91425" anchor="t" anchorCtr="0"/>
          <a:lstStyle>
            <a:lvl1pPr marL="0" marR="0" lvl="0" indent="127000" algn="l" rtl="0">
              <a:lnSpc>
                <a:spcPct val="100000"/>
              </a:lnSpc>
              <a:spcBef>
                <a:spcPts val="1200"/>
              </a:spcBef>
              <a:spcAft>
                <a:spcPts val="200"/>
              </a:spcAft>
              <a:buClr>
                <a:srgbClr val="7F7F7F"/>
              </a:buClr>
              <a:buSzPct val="100000"/>
              <a:buFont typeface="Arial"/>
              <a:buChar char="​"/>
              <a:defRPr sz="2000" b="0" i="0" u="none" strike="noStrike" cap="none">
                <a:solidFill>
                  <a:srgbClr val="5C656A"/>
                </a:solidFill>
                <a:latin typeface="Arial"/>
                <a:ea typeface="Arial"/>
                <a:cs typeface="Arial"/>
                <a:sym typeface="Arial"/>
              </a:defRPr>
            </a:lvl1pPr>
            <a:lvl2pPr marL="182563" marR="0" lvl="1" indent="-68263" algn="l" rtl="0">
              <a:lnSpc>
                <a:spcPct val="100000"/>
              </a:lnSpc>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lnSpc>
                <a:spcPct val="100000"/>
              </a:lnSpc>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lnSpc>
                <a:spcPct val="100000"/>
              </a:lnSpc>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lnSpc>
                <a:spcPct val="100000"/>
              </a:lnSpc>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94" name="Shape 194"/>
          <p:cNvSpPr txBox="1">
            <a:spLocks noGrp="1"/>
          </p:cNvSpPr>
          <p:nvPr>
            <p:ph type="body" idx="3"/>
          </p:nvPr>
        </p:nvSpPr>
        <p:spPr>
          <a:xfrm>
            <a:off x="571500" y="1081137"/>
            <a:ext cx="11046983" cy="369332"/>
          </a:xfrm>
          <a:prstGeom prst="rect">
            <a:avLst/>
          </a:prstGeom>
          <a:noFill/>
          <a:ln>
            <a:noFill/>
          </a:ln>
        </p:spPr>
        <p:txBody>
          <a:bodyPr lIns="91425" tIns="91425" rIns="91425" bIns="91425" anchor="t" anchorCtr="0"/>
          <a:lstStyle>
            <a:lvl1pPr marL="0" marR="0" lvl="0" indent="152400" algn="l" rtl="0">
              <a:lnSpc>
                <a:spcPct val="100000"/>
              </a:lnSpc>
              <a:spcBef>
                <a:spcPts val="1200"/>
              </a:spcBef>
              <a:spcAft>
                <a:spcPts val="0"/>
              </a:spcAft>
              <a:buClr>
                <a:srgbClr val="7F7F7F"/>
              </a:buClr>
              <a:buSzPct val="100000"/>
              <a:buFont typeface="Arial"/>
              <a:buChar char="​"/>
              <a:defRPr sz="2400" b="0" i="0" u="none" strike="noStrike" cap="none">
                <a:solidFill>
                  <a:schemeClr val="accent2"/>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95" name="Shape 195"/>
          <p:cNvSpPr txBox="1">
            <a:spLocks noGrp="1"/>
          </p:cNvSpPr>
          <p:nvPr>
            <p:ph type="title"/>
          </p:nvPr>
        </p:nvSpPr>
        <p:spPr>
          <a:xfrm>
            <a:off x="571500" y="63500"/>
            <a:ext cx="11045951" cy="990119"/>
          </a:xfrm>
          <a:prstGeom prst="rect">
            <a:avLst/>
          </a:prstGeom>
          <a:noFill/>
          <a:ln>
            <a:noFill/>
          </a:ln>
        </p:spPr>
        <p:txBody>
          <a:bodyPr lIns="91425" tIns="91425" rIns="91425" bIns="91425" anchor="b" anchorCtr="0"/>
          <a:lstStyle>
            <a:lvl1pPr marL="0" marR="0" lvl="0" indent="0" algn="l" rtl="0">
              <a:lnSpc>
                <a:spcPct val="95000"/>
              </a:lnSpc>
              <a:spcBef>
                <a:spcPts val="0"/>
              </a:spcBef>
              <a:spcAft>
                <a:spcPts val="0"/>
              </a:spcAft>
              <a:buNone/>
              <a:defRPr sz="3200" b="0" i="0" u="none" strike="noStrike" cap="none">
                <a:solidFill>
                  <a:schemeClr val="accent1"/>
                </a:solidFill>
                <a:latin typeface="Arial"/>
                <a:ea typeface="Arial"/>
                <a:cs typeface="Arial"/>
                <a:sym typeface="Arial"/>
              </a:defRPr>
            </a:lvl1pPr>
            <a:lvl2pPr marL="0" marR="0" lvl="1" indent="0" algn="l" rtl="0">
              <a:spcBef>
                <a:spcPts val="0"/>
              </a:spcBef>
              <a:spcAft>
                <a:spcPts val="0"/>
              </a:spcAft>
              <a:buNone/>
              <a:defRPr sz="3200" b="0" i="0" u="none" strike="noStrike" cap="none">
                <a:solidFill>
                  <a:schemeClr val="accent1"/>
                </a:solidFill>
                <a:latin typeface="Arial"/>
                <a:ea typeface="Arial"/>
                <a:cs typeface="Arial"/>
                <a:sym typeface="Arial"/>
              </a:defRPr>
            </a:lvl2pPr>
            <a:lvl3pPr marL="0" marR="0" lvl="2" indent="0" algn="l" rtl="0">
              <a:spcBef>
                <a:spcPts val="0"/>
              </a:spcBef>
              <a:spcAft>
                <a:spcPts val="0"/>
              </a:spcAft>
              <a:buNone/>
              <a:defRPr sz="3200" b="0" i="0" u="none" strike="noStrike" cap="none">
                <a:solidFill>
                  <a:schemeClr val="accent1"/>
                </a:solidFill>
                <a:latin typeface="Arial"/>
                <a:ea typeface="Arial"/>
                <a:cs typeface="Arial"/>
                <a:sym typeface="Arial"/>
              </a:defRPr>
            </a:lvl3pPr>
            <a:lvl4pPr marL="0" marR="0" lvl="3" indent="0" algn="l" rtl="0">
              <a:spcBef>
                <a:spcPts val="0"/>
              </a:spcBef>
              <a:spcAft>
                <a:spcPts val="0"/>
              </a:spcAft>
              <a:buNone/>
              <a:defRPr sz="3200" b="0" i="0" u="none" strike="noStrike" cap="none">
                <a:solidFill>
                  <a:schemeClr val="accent1"/>
                </a:solidFill>
                <a:latin typeface="Arial"/>
                <a:ea typeface="Arial"/>
                <a:cs typeface="Arial"/>
                <a:sym typeface="Arial"/>
              </a:defRPr>
            </a:lvl4pPr>
            <a:lvl5pPr marL="0" marR="0" lvl="4" indent="0" algn="l" rtl="0">
              <a:spcBef>
                <a:spcPts val="0"/>
              </a:spcBef>
              <a:spcAft>
                <a:spcPts val="0"/>
              </a:spcAft>
              <a:buNone/>
              <a:defRPr sz="3200" b="0" i="0" u="none" strike="noStrike" cap="none">
                <a:solidFill>
                  <a:schemeClr val="accent1"/>
                </a:solidFill>
                <a:latin typeface="Arial"/>
                <a:ea typeface="Arial"/>
                <a:cs typeface="Arial"/>
                <a:sym typeface="Arial"/>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endParaRPr/>
          </a:p>
        </p:txBody>
      </p:sp>
      <p:sp>
        <p:nvSpPr>
          <p:cNvPr id="196" name="Shape 196"/>
          <p:cNvSpPr txBox="1">
            <a:spLocks noGrp="1"/>
          </p:cNvSpPr>
          <p:nvPr>
            <p:ph type="ftr" idx="11"/>
          </p:nvPr>
        </p:nvSpPr>
        <p:spPr>
          <a:xfrm>
            <a:off x="577850" y="6498167"/>
            <a:ext cx="10587081" cy="181067"/>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00">
                <a:solidFill>
                  <a:schemeClr val="lt2"/>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Photo_Content">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571500" y="56640"/>
            <a:ext cx="6721137" cy="990119"/>
          </a:xfrm>
          <a:prstGeom prst="rect">
            <a:avLst/>
          </a:prstGeom>
          <a:noFill/>
          <a:ln>
            <a:noFill/>
          </a:ln>
        </p:spPr>
        <p:txBody>
          <a:bodyPr lIns="91425" tIns="91425" rIns="91425" bIns="91425" anchor="b" anchorCtr="0"/>
          <a:lstStyle>
            <a:lvl1pPr marL="0" marR="0" lvl="0" indent="0" algn="l" rtl="0">
              <a:lnSpc>
                <a:spcPct val="95000"/>
              </a:lnSpc>
              <a:spcBef>
                <a:spcPts val="0"/>
              </a:spcBef>
              <a:spcAft>
                <a:spcPts val="0"/>
              </a:spcAft>
              <a:buNone/>
              <a:defRPr sz="3200" b="0" i="0" u="none" strike="noStrike" cap="none">
                <a:solidFill>
                  <a:schemeClr val="accent1"/>
                </a:solidFill>
                <a:latin typeface="Arial"/>
                <a:ea typeface="Arial"/>
                <a:cs typeface="Arial"/>
                <a:sym typeface="Arial"/>
              </a:defRPr>
            </a:lvl1pPr>
            <a:lvl2pPr marL="0" marR="0" lvl="1" indent="0" algn="l" rtl="0">
              <a:spcBef>
                <a:spcPts val="0"/>
              </a:spcBef>
              <a:spcAft>
                <a:spcPts val="0"/>
              </a:spcAft>
              <a:buNone/>
              <a:defRPr sz="3200" b="0" i="0" u="none" strike="noStrike" cap="none">
                <a:solidFill>
                  <a:schemeClr val="accent1"/>
                </a:solidFill>
                <a:latin typeface="Arial"/>
                <a:ea typeface="Arial"/>
                <a:cs typeface="Arial"/>
                <a:sym typeface="Arial"/>
              </a:defRPr>
            </a:lvl2pPr>
            <a:lvl3pPr marL="0" marR="0" lvl="2" indent="0" algn="l" rtl="0">
              <a:spcBef>
                <a:spcPts val="0"/>
              </a:spcBef>
              <a:spcAft>
                <a:spcPts val="0"/>
              </a:spcAft>
              <a:buNone/>
              <a:defRPr sz="3200" b="0" i="0" u="none" strike="noStrike" cap="none">
                <a:solidFill>
                  <a:schemeClr val="accent1"/>
                </a:solidFill>
                <a:latin typeface="Arial"/>
                <a:ea typeface="Arial"/>
                <a:cs typeface="Arial"/>
                <a:sym typeface="Arial"/>
              </a:defRPr>
            </a:lvl3pPr>
            <a:lvl4pPr marL="0" marR="0" lvl="3" indent="0" algn="l" rtl="0">
              <a:spcBef>
                <a:spcPts val="0"/>
              </a:spcBef>
              <a:spcAft>
                <a:spcPts val="0"/>
              </a:spcAft>
              <a:buNone/>
              <a:defRPr sz="3200" b="0" i="0" u="none" strike="noStrike" cap="none">
                <a:solidFill>
                  <a:schemeClr val="accent1"/>
                </a:solidFill>
                <a:latin typeface="Arial"/>
                <a:ea typeface="Arial"/>
                <a:cs typeface="Arial"/>
                <a:sym typeface="Arial"/>
              </a:defRPr>
            </a:lvl4pPr>
            <a:lvl5pPr marL="0" marR="0" lvl="4" indent="0" algn="l" rtl="0">
              <a:spcBef>
                <a:spcPts val="0"/>
              </a:spcBef>
              <a:spcAft>
                <a:spcPts val="0"/>
              </a:spcAft>
              <a:buNone/>
              <a:defRPr sz="3200" b="0" i="0" u="none" strike="noStrike" cap="none">
                <a:solidFill>
                  <a:schemeClr val="accent1"/>
                </a:solidFill>
                <a:latin typeface="Arial"/>
                <a:ea typeface="Arial"/>
                <a:cs typeface="Arial"/>
                <a:sym typeface="Arial"/>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endParaRPr/>
          </a:p>
        </p:txBody>
      </p:sp>
      <p:sp>
        <p:nvSpPr>
          <p:cNvPr id="199" name="Shape 199"/>
          <p:cNvSpPr txBox="1">
            <a:spLocks noGrp="1"/>
          </p:cNvSpPr>
          <p:nvPr>
            <p:ph type="body" idx="1"/>
          </p:nvPr>
        </p:nvSpPr>
        <p:spPr>
          <a:xfrm>
            <a:off x="571500" y="1079525"/>
            <a:ext cx="6718299" cy="369332"/>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7F7F7F"/>
              </a:buClr>
              <a:buFont typeface="Arial"/>
              <a:buNone/>
              <a:defRPr sz="2400" b="0" i="0" u="none" strike="noStrike" cap="none">
                <a:solidFill>
                  <a:schemeClr val="accent2"/>
                </a:solidFill>
                <a:latin typeface="Arial"/>
                <a:ea typeface="Arial"/>
                <a:cs typeface="Arial"/>
                <a:sym typeface="Arial"/>
              </a:defRPr>
            </a:lvl1pPr>
            <a:lvl2pPr marL="457200" marR="0" lvl="1" indent="0" algn="l" rtl="0">
              <a:spcBef>
                <a:spcPts val="200"/>
              </a:spcBef>
              <a:spcAft>
                <a:spcPts val="600"/>
              </a:spcAft>
              <a:buClr>
                <a:schemeClr val="accent2"/>
              </a:buClr>
              <a:buFont typeface="Arial"/>
              <a:buNone/>
              <a:defRPr sz="2000" b="1" i="0" u="none" strike="noStrike" cap="none">
                <a:solidFill>
                  <a:schemeClr val="accent2"/>
                </a:solidFill>
                <a:latin typeface="Arial"/>
                <a:ea typeface="Arial"/>
                <a:cs typeface="Arial"/>
                <a:sym typeface="Arial"/>
              </a:defRPr>
            </a:lvl2pPr>
            <a:lvl3pPr marL="914400" marR="0" lvl="2" indent="0" algn="l" rtl="0">
              <a:spcBef>
                <a:spcPts val="0"/>
              </a:spcBef>
              <a:spcAft>
                <a:spcPts val="600"/>
              </a:spcAft>
              <a:buClr>
                <a:schemeClr val="accent2"/>
              </a:buClr>
              <a:buFont typeface="Arial"/>
              <a:buNone/>
              <a:defRPr sz="1800" b="1" i="0" u="none" strike="noStrike" cap="none">
                <a:solidFill>
                  <a:schemeClr val="accent2"/>
                </a:solidFill>
                <a:latin typeface="Arial"/>
                <a:ea typeface="Arial"/>
                <a:cs typeface="Arial"/>
                <a:sym typeface="Arial"/>
              </a:defRPr>
            </a:lvl3pPr>
            <a:lvl4pPr marL="1371600" marR="0" lvl="3" indent="0" algn="l" rtl="0">
              <a:spcBef>
                <a:spcPts val="0"/>
              </a:spcBef>
              <a:spcAft>
                <a:spcPts val="600"/>
              </a:spcAft>
              <a:buClr>
                <a:schemeClr val="accent2"/>
              </a:buClr>
              <a:buFont typeface="Arial"/>
              <a:buNone/>
              <a:defRPr sz="1600" b="1"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Clr>
                <a:srgbClr val="7F7F7F"/>
              </a:buClr>
              <a:buFont typeface="Arial"/>
              <a:buNone/>
              <a:defRPr sz="1600" b="1" i="0" u="none" strike="noStrike" cap="none">
                <a:solidFill>
                  <a:srgbClr val="5C656A"/>
                </a:solidFill>
                <a:latin typeface="Arial"/>
                <a:ea typeface="Arial"/>
                <a:cs typeface="Arial"/>
                <a:sym typeface="Arial"/>
              </a:defRPr>
            </a:lvl5pPr>
            <a:lvl6pPr marL="2286000" marR="0" lvl="5"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200" name="Shape 200"/>
          <p:cNvSpPr>
            <a:spLocks noGrp="1"/>
          </p:cNvSpPr>
          <p:nvPr>
            <p:ph type="pic" idx="2"/>
          </p:nvPr>
        </p:nvSpPr>
        <p:spPr>
          <a:xfrm>
            <a:off x="7845503" y="54264"/>
            <a:ext cx="4343321" cy="6816465"/>
          </a:xfrm>
          <a:prstGeom prst="rect">
            <a:avLst/>
          </a:prstGeom>
          <a:solidFill>
            <a:srgbClr val="BFBFBF"/>
          </a:solidFill>
          <a:ln>
            <a:noFill/>
          </a:ln>
        </p:spPr>
        <p:txBody>
          <a:bodyPr lIns="91425" tIns="91425" rIns="91425" bIns="91425" anchor="ctr" anchorCtr="0"/>
          <a:lstStyle>
            <a:lvl1pPr marL="0" marR="0" lvl="0" indent="0" algn="ctr" rtl="0">
              <a:spcBef>
                <a:spcPts val="1200"/>
              </a:spcBef>
              <a:spcAft>
                <a:spcPts val="200"/>
              </a:spcAft>
              <a:buClr>
                <a:srgbClr val="7F7F7F"/>
              </a:buClr>
              <a:buFont typeface="Arial"/>
              <a:buNone/>
              <a:defRPr sz="1600" b="0" i="0" u="none" strike="noStrike" cap="none">
                <a:solidFill>
                  <a:schemeClr val="lt1"/>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01" name="Shape 201"/>
          <p:cNvSpPr txBox="1">
            <a:spLocks noGrp="1"/>
          </p:cNvSpPr>
          <p:nvPr>
            <p:ph type="body" idx="3"/>
          </p:nvPr>
        </p:nvSpPr>
        <p:spPr>
          <a:xfrm>
            <a:off x="571500" y="1765476"/>
            <a:ext cx="6713893" cy="2589384"/>
          </a:xfrm>
          <a:prstGeom prst="rect">
            <a:avLst/>
          </a:prstGeom>
          <a:noFill/>
          <a:ln>
            <a:noFill/>
          </a:ln>
        </p:spPr>
        <p:txBody>
          <a:bodyPr lIns="91425" tIns="91425" rIns="91425" bIns="91425" anchor="t" anchorCtr="0"/>
          <a:lstStyle>
            <a:lvl1pPr marL="0" marR="0" lvl="0" indent="127000" algn="l" rtl="0">
              <a:lnSpc>
                <a:spcPct val="100000"/>
              </a:lnSpc>
              <a:spcBef>
                <a:spcPts val="1400"/>
              </a:spcBef>
              <a:spcAft>
                <a:spcPts val="200"/>
              </a:spcAft>
              <a:buClr>
                <a:srgbClr val="7F7F7F"/>
              </a:buClr>
              <a:buSzPct val="100000"/>
              <a:buFont typeface="Arial"/>
              <a:buChar char="​"/>
              <a:defRPr sz="2000" b="0" i="0" u="none" strike="noStrike" cap="none">
                <a:solidFill>
                  <a:srgbClr val="5C656A"/>
                </a:solidFill>
                <a:latin typeface="Arial"/>
                <a:ea typeface="Arial"/>
                <a:cs typeface="Arial"/>
                <a:sym typeface="Arial"/>
              </a:defRPr>
            </a:lvl1pPr>
            <a:lvl2pPr marL="182563" marR="0" lvl="1" indent="-68263" algn="l" rtl="0">
              <a:lnSpc>
                <a:spcPct val="100000"/>
              </a:lnSpc>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02" name="Shape 202"/>
          <p:cNvSpPr txBox="1">
            <a:spLocks noGrp="1"/>
          </p:cNvSpPr>
          <p:nvPr>
            <p:ph type="ftr" idx="11"/>
          </p:nvPr>
        </p:nvSpPr>
        <p:spPr>
          <a:xfrm>
            <a:off x="577850" y="6498167"/>
            <a:ext cx="10587081" cy="181067"/>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00">
                <a:solidFill>
                  <a:srgbClr val="AFB5BA"/>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Vertical Split">
    <p:spTree>
      <p:nvGrpSpPr>
        <p:cNvPr id="1" name="Shape 203"/>
        <p:cNvGrpSpPr/>
        <p:nvPr/>
      </p:nvGrpSpPr>
      <p:grpSpPr>
        <a:xfrm>
          <a:off x="0" y="0"/>
          <a:ext cx="0" cy="0"/>
          <a:chOff x="0" y="0"/>
          <a:chExt cx="0" cy="0"/>
        </a:xfrm>
      </p:grpSpPr>
      <p:sp>
        <p:nvSpPr>
          <p:cNvPr id="204" name="Shape 204"/>
          <p:cNvSpPr/>
          <p:nvPr/>
        </p:nvSpPr>
        <p:spPr>
          <a:xfrm>
            <a:off x="7848600" y="8468"/>
            <a:ext cx="4340225" cy="6858000"/>
          </a:xfrm>
          <a:prstGeom prst="rect">
            <a:avLst/>
          </a:prstGeom>
          <a:solidFill>
            <a:schemeClr val="accent1"/>
          </a:solidFill>
          <a:ln>
            <a:noFill/>
          </a:ln>
        </p:spPr>
        <p:txBody>
          <a:bodyPr lIns="91425" tIns="45700" rIns="91425" bIns="45700" anchor="t"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05" name="Shape 205"/>
          <p:cNvSpPr txBox="1">
            <a:spLocks noGrp="1"/>
          </p:cNvSpPr>
          <p:nvPr>
            <p:ph type="title"/>
          </p:nvPr>
        </p:nvSpPr>
        <p:spPr>
          <a:xfrm>
            <a:off x="571500" y="56640"/>
            <a:ext cx="6721137" cy="990119"/>
          </a:xfrm>
          <a:prstGeom prst="rect">
            <a:avLst/>
          </a:prstGeom>
          <a:noFill/>
          <a:ln>
            <a:noFill/>
          </a:ln>
        </p:spPr>
        <p:txBody>
          <a:bodyPr lIns="91425" tIns="91425" rIns="91425" bIns="91425" anchor="b" anchorCtr="0"/>
          <a:lstStyle>
            <a:lvl1pPr marL="0" marR="0" lvl="0" indent="0" algn="l" rtl="0">
              <a:lnSpc>
                <a:spcPct val="95000"/>
              </a:lnSpc>
              <a:spcBef>
                <a:spcPts val="0"/>
              </a:spcBef>
              <a:spcAft>
                <a:spcPts val="0"/>
              </a:spcAft>
              <a:buNone/>
              <a:defRPr sz="3200" b="0" i="0" u="none" strike="noStrike" cap="none">
                <a:solidFill>
                  <a:schemeClr val="accent1"/>
                </a:solidFill>
                <a:latin typeface="Arial"/>
                <a:ea typeface="Arial"/>
                <a:cs typeface="Arial"/>
                <a:sym typeface="Arial"/>
              </a:defRPr>
            </a:lvl1pPr>
            <a:lvl2pPr marL="0" marR="0" lvl="1" indent="0" algn="l" rtl="0">
              <a:spcBef>
                <a:spcPts val="0"/>
              </a:spcBef>
              <a:spcAft>
                <a:spcPts val="0"/>
              </a:spcAft>
              <a:buNone/>
              <a:defRPr sz="3200" b="0" i="0" u="none" strike="noStrike" cap="none">
                <a:solidFill>
                  <a:schemeClr val="accent1"/>
                </a:solidFill>
                <a:latin typeface="Arial"/>
                <a:ea typeface="Arial"/>
                <a:cs typeface="Arial"/>
                <a:sym typeface="Arial"/>
              </a:defRPr>
            </a:lvl2pPr>
            <a:lvl3pPr marL="0" marR="0" lvl="2" indent="0" algn="l" rtl="0">
              <a:spcBef>
                <a:spcPts val="0"/>
              </a:spcBef>
              <a:spcAft>
                <a:spcPts val="0"/>
              </a:spcAft>
              <a:buNone/>
              <a:defRPr sz="3200" b="0" i="0" u="none" strike="noStrike" cap="none">
                <a:solidFill>
                  <a:schemeClr val="accent1"/>
                </a:solidFill>
                <a:latin typeface="Arial"/>
                <a:ea typeface="Arial"/>
                <a:cs typeface="Arial"/>
                <a:sym typeface="Arial"/>
              </a:defRPr>
            </a:lvl3pPr>
            <a:lvl4pPr marL="0" marR="0" lvl="3" indent="0" algn="l" rtl="0">
              <a:spcBef>
                <a:spcPts val="0"/>
              </a:spcBef>
              <a:spcAft>
                <a:spcPts val="0"/>
              </a:spcAft>
              <a:buNone/>
              <a:defRPr sz="3200" b="0" i="0" u="none" strike="noStrike" cap="none">
                <a:solidFill>
                  <a:schemeClr val="accent1"/>
                </a:solidFill>
                <a:latin typeface="Arial"/>
                <a:ea typeface="Arial"/>
                <a:cs typeface="Arial"/>
                <a:sym typeface="Arial"/>
              </a:defRPr>
            </a:lvl4pPr>
            <a:lvl5pPr marL="0" marR="0" lvl="4" indent="0" algn="l" rtl="0">
              <a:spcBef>
                <a:spcPts val="0"/>
              </a:spcBef>
              <a:spcAft>
                <a:spcPts val="0"/>
              </a:spcAft>
              <a:buNone/>
              <a:defRPr sz="3200" b="0" i="0" u="none" strike="noStrike" cap="none">
                <a:solidFill>
                  <a:schemeClr val="accent1"/>
                </a:solidFill>
                <a:latin typeface="Arial"/>
                <a:ea typeface="Arial"/>
                <a:cs typeface="Arial"/>
                <a:sym typeface="Arial"/>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endParaRPr/>
          </a:p>
        </p:txBody>
      </p:sp>
      <p:sp>
        <p:nvSpPr>
          <p:cNvPr id="206" name="Shape 206"/>
          <p:cNvSpPr txBox="1">
            <a:spLocks noGrp="1"/>
          </p:cNvSpPr>
          <p:nvPr>
            <p:ph type="body" idx="1"/>
          </p:nvPr>
        </p:nvSpPr>
        <p:spPr>
          <a:xfrm>
            <a:off x="571500" y="1079525"/>
            <a:ext cx="6718299" cy="369332"/>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7F7F7F"/>
              </a:buClr>
              <a:buFont typeface="Arial"/>
              <a:buNone/>
              <a:defRPr sz="2400" b="0" i="0" u="none" strike="noStrike" cap="none">
                <a:solidFill>
                  <a:schemeClr val="accent2"/>
                </a:solidFill>
                <a:latin typeface="Arial"/>
                <a:ea typeface="Arial"/>
                <a:cs typeface="Arial"/>
                <a:sym typeface="Arial"/>
              </a:defRPr>
            </a:lvl1pPr>
            <a:lvl2pPr marL="457200" marR="0" lvl="1" indent="0" algn="l" rtl="0">
              <a:spcBef>
                <a:spcPts val="200"/>
              </a:spcBef>
              <a:spcAft>
                <a:spcPts val="600"/>
              </a:spcAft>
              <a:buClr>
                <a:schemeClr val="accent2"/>
              </a:buClr>
              <a:buFont typeface="Arial"/>
              <a:buNone/>
              <a:defRPr sz="2000" b="1" i="0" u="none" strike="noStrike" cap="none">
                <a:solidFill>
                  <a:schemeClr val="accent2"/>
                </a:solidFill>
                <a:latin typeface="Arial"/>
                <a:ea typeface="Arial"/>
                <a:cs typeface="Arial"/>
                <a:sym typeface="Arial"/>
              </a:defRPr>
            </a:lvl2pPr>
            <a:lvl3pPr marL="914400" marR="0" lvl="2" indent="0" algn="l" rtl="0">
              <a:spcBef>
                <a:spcPts val="0"/>
              </a:spcBef>
              <a:spcAft>
                <a:spcPts val="600"/>
              </a:spcAft>
              <a:buClr>
                <a:schemeClr val="accent2"/>
              </a:buClr>
              <a:buFont typeface="Arial"/>
              <a:buNone/>
              <a:defRPr sz="1800" b="1" i="0" u="none" strike="noStrike" cap="none">
                <a:solidFill>
                  <a:schemeClr val="accent2"/>
                </a:solidFill>
                <a:latin typeface="Arial"/>
                <a:ea typeface="Arial"/>
                <a:cs typeface="Arial"/>
                <a:sym typeface="Arial"/>
              </a:defRPr>
            </a:lvl3pPr>
            <a:lvl4pPr marL="1371600" marR="0" lvl="3" indent="0" algn="l" rtl="0">
              <a:spcBef>
                <a:spcPts val="0"/>
              </a:spcBef>
              <a:spcAft>
                <a:spcPts val="600"/>
              </a:spcAft>
              <a:buClr>
                <a:schemeClr val="accent2"/>
              </a:buClr>
              <a:buFont typeface="Arial"/>
              <a:buNone/>
              <a:defRPr sz="1600" b="1"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Clr>
                <a:srgbClr val="7F7F7F"/>
              </a:buClr>
              <a:buFont typeface="Arial"/>
              <a:buNone/>
              <a:defRPr sz="1600" b="1" i="0" u="none" strike="noStrike" cap="none">
                <a:solidFill>
                  <a:srgbClr val="5C656A"/>
                </a:solidFill>
                <a:latin typeface="Arial"/>
                <a:ea typeface="Arial"/>
                <a:cs typeface="Arial"/>
                <a:sym typeface="Arial"/>
              </a:defRPr>
            </a:lvl5pPr>
            <a:lvl6pPr marL="2286000" marR="0" lvl="5"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207" name="Shape 207"/>
          <p:cNvSpPr txBox="1">
            <a:spLocks noGrp="1"/>
          </p:cNvSpPr>
          <p:nvPr>
            <p:ph type="body" idx="2"/>
          </p:nvPr>
        </p:nvSpPr>
        <p:spPr>
          <a:xfrm>
            <a:off x="571500" y="1765476"/>
            <a:ext cx="6713893" cy="2589384"/>
          </a:xfrm>
          <a:prstGeom prst="rect">
            <a:avLst/>
          </a:prstGeom>
          <a:noFill/>
          <a:ln>
            <a:noFill/>
          </a:ln>
        </p:spPr>
        <p:txBody>
          <a:bodyPr lIns="91425" tIns="91425" rIns="91425" bIns="91425" anchor="t" anchorCtr="0"/>
          <a:lstStyle>
            <a:lvl1pPr marL="0" marR="0" lvl="0" indent="127000" algn="l" rtl="0">
              <a:lnSpc>
                <a:spcPct val="100000"/>
              </a:lnSpc>
              <a:spcBef>
                <a:spcPts val="1400"/>
              </a:spcBef>
              <a:spcAft>
                <a:spcPts val="200"/>
              </a:spcAft>
              <a:buClr>
                <a:srgbClr val="7F7F7F"/>
              </a:buClr>
              <a:buSzPct val="100000"/>
              <a:buFont typeface="Arial"/>
              <a:buChar char="​"/>
              <a:defRPr sz="2000" b="0" i="0" u="none" strike="noStrike" cap="none">
                <a:solidFill>
                  <a:srgbClr val="5C656A"/>
                </a:solidFill>
                <a:latin typeface="Arial"/>
                <a:ea typeface="Arial"/>
                <a:cs typeface="Arial"/>
                <a:sym typeface="Arial"/>
              </a:defRPr>
            </a:lvl1pPr>
            <a:lvl2pPr marL="182563" marR="0" lvl="1" indent="-68263" algn="l" rtl="0">
              <a:lnSpc>
                <a:spcPct val="100000"/>
              </a:lnSpc>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08" name="Shape 208"/>
          <p:cNvSpPr txBox="1">
            <a:spLocks noGrp="1"/>
          </p:cNvSpPr>
          <p:nvPr>
            <p:ph type="ftr" idx="11"/>
          </p:nvPr>
        </p:nvSpPr>
        <p:spPr>
          <a:xfrm>
            <a:off x="577850" y="6498167"/>
            <a:ext cx="10587081" cy="181067"/>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00">
                <a:solidFill>
                  <a:srgbClr val="AFB5BA"/>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plit_4-column">
    <p:bg>
      <p:bgPr>
        <a:solidFill>
          <a:schemeClr val="accent1"/>
        </a:solidFill>
        <a:effectLst/>
      </p:bgPr>
    </p:bg>
    <p:spTree>
      <p:nvGrpSpPr>
        <p:cNvPr id="1" name="Shape 209"/>
        <p:cNvGrpSpPr/>
        <p:nvPr/>
      </p:nvGrpSpPr>
      <p:grpSpPr>
        <a:xfrm>
          <a:off x="0" y="0"/>
          <a:ext cx="0" cy="0"/>
          <a:chOff x="0" y="0"/>
          <a:chExt cx="0" cy="0"/>
        </a:xfrm>
      </p:grpSpPr>
      <p:sp>
        <p:nvSpPr>
          <p:cNvPr id="210" name="Shape 210"/>
          <p:cNvSpPr/>
          <p:nvPr/>
        </p:nvSpPr>
        <p:spPr>
          <a:xfrm>
            <a:off x="0" y="3810000"/>
            <a:ext cx="12188951" cy="3048000"/>
          </a:xfrm>
          <a:custGeom>
            <a:avLst/>
            <a:gdLst/>
            <a:ahLst/>
            <a:cxnLst/>
            <a:rect l="0" t="0" r="0" b="0"/>
            <a:pathLst>
              <a:path w="120000" h="120000" extrusionOk="0">
                <a:moveTo>
                  <a:pt x="0" y="0"/>
                </a:moveTo>
                <a:lnTo>
                  <a:pt x="119999" y="0"/>
                </a:lnTo>
                <a:lnTo>
                  <a:pt x="119999" y="0"/>
                </a:lnTo>
                <a:lnTo>
                  <a:pt x="120000" y="0"/>
                </a:lnTo>
                <a:lnTo>
                  <a:pt x="119999" y="0"/>
                </a:lnTo>
                <a:lnTo>
                  <a:pt x="119999" y="119999"/>
                </a:lnTo>
                <a:lnTo>
                  <a:pt x="109171" y="119999"/>
                </a:lnTo>
                <a:lnTo>
                  <a:pt x="48000" y="119999"/>
                </a:lnTo>
                <a:lnTo>
                  <a:pt x="36970" y="119999"/>
                </a:lnTo>
                <a:lnTo>
                  <a:pt x="15935" y="119999"/>
                </a:lnTo>
                <a:lnTo>
                  <a:pt x="0" y="119999"/>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11" name="Shape 211"/>
          <p:cNvSpPr txBox="1">
            <a:spLocks noGrp="1"/>
          </p:cNvSpPr>
          <p:nvPr>
            <p:ph type="body" idx="1"/>
          </p:nvPr>
        </p:nvSpPr>
        <p:spPr>
          <a:xfrm>
            <a:off x="571500" y="1098341"/>
            <a:ext cx="2514599" cy="656217"/>
          </a:xfrm>
          <a:prstGeom prst="rect">
            <a:avLst/>
          </a:prstGeom>
          <a:noFill/>
          <a:ln>
            <a:noFill/>
          </a:ln>
        </p:spPr>
        <p:txBody>
          <a:bodyPr lIns="91425" tIns="91425" rIns="91425" bIns="91425" anchor="b" anchorCtr="0"/>
          <a:lstStyle>
            <a:lvl1pPr marL="0" marR="0" lvl="0" indent="0" algn="ctr" rtl="0">
              <a:spcBef>
                <a:spcPts val="1200"/>
              </a:spcBef>
              <a:spcAft>
                <a:spcPts val="200"/>
              </a:spcAft>
              <a:buClr>
                <a:schemeClr val="lt1"/>
              </a:buClr>
              <a:buFont typeface="Arial"/>
              <a:buNone/>
              <a:defRPr sz="1800" b="1" i="0" u="none" strike="noStrike" cap="none">
                <a:solidFill>
                  <a:schemeClr val="lt1"/>
                </a:solidFill>
                <a:latin typeface="Arial"/>
                <a:ea typeface="Arial"/>
                <a:cs typeface="Arial"/>
                <a:sym typeface="Arial"/>
              </a:defRPr>
            </a:lvl1pPr>
            <a:lvl2pPr marL="182563" marR="0" lvl="1" indent="-55562" algn="l" rtl="0">
              <a:spcBef>
                <a:spcPts val="200"/>
              </a:spcBef>
              <a:spcAft>
                <a:spcPts val="600"/>
              </a:spcAft>
              <a:buClr>
                <a:schemeClr val="lt1"/>
              </a:buClr>
              <a:buSzPct val="100000"/>
              <a:buFont typeface="Arial"/>
              <a:buChar char="•"/>
              <a:defRPr sz="2000" b="0" i="0" u="none" strike="noStrike" cap="none">
                <a:solidFill>
                  <a:schemeClr val="lt1"/>
                </a:solidFill>
                <a:latin typeface="Arial"/>
                <a:ea typeface="Arial"/>
                <a:cs typeface="Arial"/>
                <a:sym typeface="Arial"/>
              </a:defRPr>
            </a:lvl2pPr>
            <a:lvl3pPr marL="365125" marR="0" lvl="2" indent="-73025" algn="l" rtl="0">
              <a:spcBef>
                <a:spcPts val="0"/>
              </a:spcBef>
              <a:spcAft>
                <a:spcPts val="600"/>
              </a:spcAft>
              <a:buClr>
                <a:schemeClr val="lt1"/>
              </a:buClr>
              <a:buSzPct val="100000"/>
              <a:buFont typeface="Arial"/>
              <a:buChar char="•"/>
              <a:defRPr sz="1800" b="0" i="0" u="none" strike="noStrike" cap="none">
                <a:solidFill>
                  <a:schemeClr val="lt1"/>
                </a:solidFill>
                <a:latin typeface="Arial"/>
                <a:ea typeface="Arial"/>
                <a:cs typeface="Arial"/>
                <a:sym typeface="Arial"/>
              </a:defRPr>
            </a:lvl3pPr>
            <a:lvl4pPr marL="547688" marR="0" lvl="3" indent="-90487" algn="l" rtl="0">
              <a:spcBef>
                <a:spcPts val="0"/>
              </a:spcBef>
              <a:spcAft>
                <a:spcPts val="600"/>
              </a:spcAft>
              <a:buClr>
                <a:schemeClr val="lt1"/>
              </a:buClr>
              <a:buSzPct val="100000"/>
              <a:buFont typeface="Arial"/>
              <a:buChar char="•"/>
              <a:defRPr sz="1600" b="0" i="0" u="none" strike="noStrike" cap="none">
                <a:solidFill>
                  <a:schemeClr val="lt1"/>
                </a:solidFill>
                <a:latin typeface="Arial"/>
                <a:ea typeface="Arial"/>
                <a:cs typeface="Arial"/>
                <a:sym typeface="Arial"/>
              </a:defRPr>
            </a:lvl4pPr>
            <a:lvl5pPr marL="1828800" marR="0" lvl="4" indent="0" algn="l" rtl="0">
              <a:spcBef>
                <a:spcPts val="200"/>
              </a:spcBef>
              <a:spcAft>
                <a:spcPts val="600"/>
              </a:spcAft>
              <a:buNone/>
              <a:defRPr sz="16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12" name="Shape 212"/>
          <p:cNvSpPr txBox="1">
            <a:spLocks noGrp="1"/>
          </p:cNvSpPr>
          <p:nvPr>
            <p:ph type="body" idx="2"/>
          </p:nvPr>
        </p:nvSpPr>
        <p:spPr>
          <a:xfrm>
            <a:off x="3392594" y="3969096"/>
            <a:ext cx="2518741" cy="2221992"/>
          </a:xfrm>
          <a:prstGeom prst="rect">
            <a:avLst/>
          </a:prstGeom>
          <a:noFill/>
          <a:ln>
            <a:noFill/>
          </a:ln>
        </p:spPr>
        <p:txBody>
          <a:bodyPr lIns="91425" tIns="91425" rIns="91425" bIns="91425" anchor="t" anchorCtr="0"/>
          <a:lstStyle>
            <a:lvl1pPr marL="0" marR="0" lvl="0" indent="114300" algn="l" rtl="0">
              <a:spcBef>
                <a:spcPts val="1200"/>
              </a:spcBef>
              <a:spcAft>
                <a:spcPts val="200"/>
              </a:spcAft>
              <a:buClr>
                <a:srgbClr val="7F7F7F"/>
              </a:buClr>
              <a:buSzPct val="100000"/>
              <a:buFont typeface="Arial"/>
              <a:buChar char="​"/>
              <a:defRPr sz="1800" b="0" i="0" u="none" strike="noStrike" cap="none">
                <a:solidFill>
                  <a:srgbClr val="5C656A"/>
                </a:solidFill>
                <a:latin typeface="Arial"/>
                <a:ea typeface="Arial"/>
                <a:cs typeface="Arial"/>
                <a:sym typeface="Arial"/>
              </a:defRPr>
            </a:lvl1pPr>
            <a:lvl2pPr marL="182563" marR="0" lvl="1" indent="-80963" algn="l" rtl="0">
              <a:spcBef>
                <a:spcPts val="20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2pPr>
            <a:lvl3pPr marL="365125" marR="0" lvl="2" indent="-98425"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13" name="Shape 213"/>
          <p:cNvSpPr txBox="1">
            <a:spLocks noGrp="1"/>
          </p:cNvSpPr>
          <p:nvPr>
            <p:ph type="body" idx="3"/>
          </p:nvPr>
        </p:nvSpPr>
        <p:spPr>
          <a:xfrm>
            <a:off x="6213510" y="3968750"/>
            <a:ext cx="2515843" cy="2221992"/>
          </a:xfrm>
          <a:prstGeom prst="rect">
            <a:avLst/>
          </a:prstGeom>
          <a:noFill/>
          <a:ln>
            <a:noFill/>
          </a:ln>
        </p:spPr>
        <p:txBody>
          <a:bodyPr lIns="91425" tIns="91425" rIns="91425" bIns="91425" anchor="t" anchorCtr="0"/>
          <a:lstStyle>
            <a:lvl1pPr marL="0" marR="0" lvl="0" indent="114300" algn="l" rtl="0">
              <a:spcBef>
                <a:spcPts val="1200"/>
              </a:spcBef>
              <a:spcAft>
                <a:spcPts val="200"/>
              </a:spcAft>
              <a:buClr>
                <a:srgbClr val="7F7F7F"/>
              </a:buClr>
              <a:buSzPct val="100000"/>
              <a:buFont typeface="Arial"/>
              <a:buChar char="​"/>
              <a:defRPr sz="1800" b="0" i="0" u="none" strike="noStrike" cap="none">
                <a:solidFill>
                  <a:srgbClr val="5C656A"/>
                </a:solidFill>
                <a:latin typeface="Arial"/>
                <a:ea typeface="Arial"/>
                <a:cs typeface="Arial"/>
                <a:sym typeface="Arial"/>
              </a:defRPr>
            </a:lvl1pPr>
            <a:lvl2pPr marL="182563" marR="0" lvl="1" indent="-80963" algn="l" rtl="0">
              <a:spcBef>
                <a:spcPts val="20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2pPr>
            <a:lvl3pPr marL="365125" marR="0" lvl="2" indent="-98425"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14" name="Shape 214"/>
          <p:cNvSpPr txBox="1">
            <a:spLocks noGrp="1"/>
          </p:cNvSpPr>
          <p:nvPr>
            <p:ph type="body" idx="4"/>
          </p:nvPr>
        </p:nvSpPr>
        <p:spPr>
          <a:xfrm>
            <a:off x="9031525" y="3974592"/>
            <a:ext cx="2511697" cy="2221992"/>
          </a:xfrm>
          <a:prstGeom prst="rect">
            <a:avLst/>
          </a:prstGeom>
          <a:noFill/>
          <a:ln>
            <a:noFill/>
          </a:ln>
        </p:spPr>
        <p:txBody>
          <a:bodyPr lIns="91425" tIns="91425" rIns="91425" bIns="91425" anchor="t" anchorCtr="0"/>
          <a:lstStyle>
            <a:lvl1pPr marL="0" marR="0" lvl="0" indent="114300" algn="l" rtl="0">
              <a:spcBef>
                <a:spcPts val="1200"/>
              </a:spcBef>
              <a:spcAft>
                <a:spcPts val="200"/>
              </a:spcAft>
              <a:buClr>
                <a:srgbClr val="7F7F7F"/>
              </a:buClr>
              <a:buSzPct val="100000"/>
              <a:buFont typeface="Arial"/>
              <a:buChar char="​"/>
              <a:defRPr sz="1800" b="0" i="0" u="none" strike="noStrike" cap="none">
                <a:solidFill>
                  <a:srgbClr val="5C656A"/>
                </a:solidFill>
                <a:latin typeface="Arial"/>
                <a:ea typeface="Arial"/>
                <a:cs typeface="Arial"/>
                <a:sym typeface="Arial"/>
              </a:defRPr>
            </a:lvl1pPr>
            <a:lvl2pPr marL="182563" marR="0" lvl="1" indent="-80963" algn="l" rtl="0">
              <a:spcBef>
                <a:spcPts val="20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2pPr>
            <a:lvl3pPr marL="365125" marR="0" lvl="2" indent="-98425"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15" name="Shape 215"/>
          <p:cNvSpPr txBox="1">
            <a:spLocks noGrp="1"/>
          </p:cNvSpPr>
          <p:nvPr>
            <p:ph type="body" idx="5"/>
          </p:nvPr>
        </p:nvSpPr>
        <p:spPr>
          <a:xfrm>
            <a:off x="3391508" y="1098341"/>
            <a:ext cx="2514599" cy="656217"/>
          </a:xfrm>
          <a:prstGeom prst="rect">
            <a:avLst/>
          </a:prstGeom>
          <a:noFill/>
          <a:ln>
            <a:noFill/>
          </a:ln>
        </p:spPr>
        <p:txBody>
          <a:bodyPr lIns="91425" tIns="91425" rIns="91425" bIns="91425" anchor="b" anchorCtr="0"/>
          <a:lstStyle>
            <a:lvl1pPr marL="0" marR="0" lvl="0" indent="0" algn="ctr" rtl="0">
              <a:spcBef>
                <a:spcPts val="1200"/>
              </a:spcBef>
              <a:spcAft>
                <a:spcPts val="200"/>
              </a:spcAft>
              <a:buClr>
                <a:schemeClr val="lt1"/>
              </a:buClr>
              <a:buFont typeface="Arial"/>
              <a:buNone/>
              <a:defRPr sz="1800" b="1" i="0" u="none" strike="noStrike" cap="none">
                <a:solidFill>
                  <a:schemeClr val="lt1"/>
                </a:solidFill>
                <a:latin typeface="Arial"/>
                <a:ea typeface="Arial"/>
                <a:cs typeface="Arial"/>
                <a:sym typeface="Arial"/>
              </a:defRPr>
            </a:lvl1pPr>
            <a:lvl2pPr marL="182563" marR="0" lvl="1" indent="-55562" algn="l" rtl="0">
              <a:spcBef>
                <a:spcPts val="200"/>
              </a:spcBef>
              <a:spcAft>
                <a:spcPts val="600"/>
              </a:spcAft>
              <a:buClr>
                <a:schemeClr val="lt1"/>
              </a:buClr>
              <a:buSzPct val="100000"/>
              <a:buFont typeface="Arial"/>
              <a:buChar char="•"/>
              <a:defRPr sz="2000" b="0" i="0" u="none" strike="noStrike" cap="none">
                <a:solidFill>
                  <a:schemeClr val="lt1"/>
                </a:solidFill>
                <a:latin typeface="Arial"/>
                <a:ea typeface="Arial"/>
                <a:cs typeface="Arial"/>
                <a:sym typeface="Arial"/>
              </a:defRPr>
            </a:lvl2pPr>
            <a:lvl3pPr marL="365125" marR="0" lvl="2" indent="-73025" algn="l" rtl="0">
              <a:spcBef>
                <a:spcPts val="0"/>
              </a:spcBef>
              <a:spcAft>
                <a:spcPts val="600"/>
              </a:spcAft>
              <a:buClr>
                <a:schemeClr val="lt1"/>
              </a:buClr>
              <a:buSzPct val="100000"/>
              <a:buFont typeface="Arial"/>
              <a:buChar char="•"/>
              <a:defRPr sz="1800" b="0" i="0" u="none" strike="noStrike" cap="none">
                <a:solidFill>
                  <a:schemeClr val="lt1"/>
                </a:solidFill>
                <a:latin typeface="Arial"/>
                <a:ea typeface="Arial"/>
                <a:cs typeface="Arial"/>
                <a:sym typeface="Arial"/>
              </a:defRPr>
            </a:lvl3pPr>
            <a:lvl4pPr marL="547688" marR="0" lvl="3" indent="-90487" algn="l" rtl="0">
              <a:spcBef>
                <a:spcPts val="0"/>
              </a:spcBef>
              <a:spcAft>
                <a:spcPts val="600"/>
              </a:spcAft>
              <a:buClr>
                <a:schemeClr val="lt1"/>
              </a:buClr>
              <a:buSzPct val="100000"/>
              <a:buFont typeface="Arial"/>
              <a:buChar char="•"/>
              <a:defRPr sz="1600" b="0" i="0" u="none" strike="noStrike" cap="none">
                <a:solidFill>
                  <a:schemeClr val="lt1"/>
                </a:solidFill>
                <a:latin typeface="Arial"/>
                <a:ea typeface="Arial"/>
                <a:cs typeface="Arial"/>
                <a:sym typeface="Arial"/>
              </a:defRPr>
            </a:lvl4pPr>
            <a:lvl5pPr marL="1828800" marR="0" lvl="4" indent="0" algn="l" rtl="0">
              <a:spcBef>
                <a:spcPts val="200"/>
              </a:spcBef>
              <a:spcAft>
                <a:spcPts val="600"/>
              </a:spcAft>
              <a:buNone/>
              <a:defRPr sz="16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16" name="Shape 216"/>
          <p:cNvSpPr txBox="1">
            <a:spLocks noGrp="1"/>
          </p:cNvSpPr>
          <p:nvPr>
            <p:ph type="body" idx="6"/>
          </p:nvPr>
        </p:nvSpPr>
        <p:spPr>
          <a:xfrm>
            <a:off x="6211517" y="1098341"/>
            <a:ext cx="2514599" cy="656217"/>
          </a:xfrm>
          <a:prstGeom prst="rect">
            <a:avLst/>
          </a:prstGeom>
          <a:noFill/>
          <a:ln>
            <a:noFill/>
          </a:ln>
        </p:spPr>
        <p:txBody>
          <a:bodyPr lIns="91425" tIns="91425" rIns="91425" bIns="91425" anchor="b" anchorCtr="0"/>
          <a:lstStyle>
            <a:lvl1pPr marL="0" marR="0" lvl="0" indent="0" algn="ctr" rtl="0">
              <a:spcBef>
                <a:spcPts val="1200"/>
              </a:spcBef>
              <a:spcAft>
                <a:spcPts val="200"/>
              </a:spcAft>
              <a:buClr>
                <a:schemeClr val="lt1"/>
              </a:buClr>
              <a:buFont typeface="Arial"/>
              <a:buNone/>
              <a:defRPr sz="1800" b="1" i="0" u="none" strike="noStrike" cap="none">
                <a:solidFill>
                  <a:schemeClr val="lt1"/>
                </a:solidFill>
                <a:latin typeface="Arial"/>
                <a:ea typeface="Arial"/>
                <a:cs typeface="Arial"/>
                <a:sym typeface="Arial"/>
              </a:defRPr>
            </a:lvl1pPr>
            <a:lvl2pPr marL="182563" marR="0" lvl="1" indent="-55562" algn="l" rtl="0">
              <a:spcBef>
                <a:spcPts val="200"/>
              </a:spcBef>
              <a:spcAft>
                <a:spcPts val="600"/>
              </a:spcAft>
              <a:buClr>
                <a:schemeClr val="lt1"/>
              </a:buClr>
              <a:buSzPct val="100000"/>
              <a:buFont typeface="Arial"/>
              <a:buChar char="•"/>
              <a:defRPr sz="2000" b="0" i="0" u="none" strike="noStrike" cap="none">
                <a:solidFill>
                  <a:schemeClr val="lt1"/>
                </a:solidFill>
                <a:latin typeface="Arial"/>
                <a:ea typeface="Arial"/>
                <a:cs typeface="Arial"/>
                <a:sym typeface="Arial"/>
              </a:defRPr>
            </a:lvl2pPr>
            <a:lvl3pPr marL="365125" marR="0" lvl="2" indent="-73025" algn="l" rtl="0">
              <a:spcBef>
                <a:spcPts val="0"/>
              </a:spcBef>
              <a:spcAft>
                <a:spcPts val="600"/>
              </a:spcAft>
              <a:buClr>
                <a:schemeClr val="lt1"/>
              </a:buClr>
              <a:buSzPct val="100000"/>
              <a:buFont typeface="Arial"/>
              <a:buChar char="•"/>
              <a:defRPr sz="1800" b="0" i="0" u="none" strike="noStrike" cap="none">
                <a:solidFill>
                  <a:schemeClr val="lt1"/>
                </a:solidFill>
                <a:latin typeface="Arial"/>
                <a:ea typeface="Arial"/>
                <a:cs typeface="Arial"/>
                <a:sym typeface="Arial"/>
              </a:defRPr>
            </a:lvl3pPr>
            <a:lvl4pPr marL="547688" marR="0" lvl="3" indent="-90487" algn="l" rtl="0">
              <a:spcBef>
                <a:spcPts val="0"/>
              </a:spcBef>
              <a:spcAft>
                <a:spcPts val="600"/>
              </a:spcAft>
              <a:buClr>
                <a:schemeClr val="lt1"/>
              </a:buClr>
              <a:buSzPct val="100000"/>
              <a:buFont typeface="Arial"/>
              <a:buChar char="•"/>
              <a:defRPr sz="1600" b="0" i="0" u="none" strike="noStrike" cap="none">
                <a:solidFill>
                  <a:schemeClr val="lt1"/>
                </a:solidFill>
                <a:latin typeface="Arial"/>
                <a:ea typeface="Arial"/>
                <a:cs typeface="Arial"/>
                <a:sym typeface="Arial"/>
              </a:defRPr>
            </a:lvl4pPr>
            <a:lvl5pPr marL="1828800" marR="0" lvl="4" indent="0" algn="l" rtl="0">
              <a:spcBef>
                <a:spcPts val="200"/>
              </a:spcBef>
              <a:spcAft>
                <a:spcPts val="600"/>
              </a:spcAft>
              <a:buNone/>
              <a:defRPr sz="16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17" name="Shape 217"/>
          <p:cNvSpPr txBox="1">
            <a:spLocks noGrp="1"/>
          </p:cNvSpPr>
          <p:nvPr>
            <p:ph type="body" idx="7"/>
          </p:nvPr>
        </p:nvSpPr>
        <p:spPr>
          <a:xfrm>
            <a:off x="9031525" y="1098341"/>
            <a:ext cx="2514599" cy="656217"/>
          </a:xfrm>
          <a:prstGeom prst="rect">
            <a:avLst/>
          </a:prstGeom>
          <a:noFill/>
          <a:ln>
            <a:noFill/>
          </a:ln>
        </p:spPr>
        <p:txBody>
          <a:bodyPr lIns="91425" tIns="91425" rIns="91425" bIns="91425" anchor="b" anchorCtr="0"/>
          <a:lstStyle>
            <a:lvl1pPr marL="0" marR="0" lvl="0" indent="0" algn="ctr" rtl="0">
              <a:spcBef>
                <a:spcPts val="1200"/>
              </a:spcBef>
              <a:spcAft>
                <a:spcPts val="200"/>
              </a:spcAft>
              <a:buClr>
                <a:schemeClr val="lt1"/>
              </a:buClr>
              <a:buFont typeface="Arial"/>
              <a:buNone/>
              <a:defRPr sz="1800" b="1" i="0" u="none" strike="noStrike" cap="none">
                <a:solidFill>
                  <a:schemeClr val="lt1"/>
                </a:solidFill>
                <a:latin typeface="Arial"/>
                <a:ea typeface="Arial"/>
                <a:cs typeface="Arial"/>
                <a:sym typeface="Arial"/>
              </a:defRPr>
            </a:lvl1pPr>
            <a:lvl2pPr marL="182563" marR="0" lvl="1" indent="-55562" algn="l" rtl="0">
              <a:spcBef>
                <a:spcPts val="200"/>
              </a:spcBef>
              <a:spcAft>
                <a:spcPts val="600"/>
              </a:spcAft>
              <a:buClr>
                <a:schemeClr val="lt1"/>
              </a:buClr>
              <a:buSzPct val="100000"/>
              <a:buFont typeface="Arial"/>
              <a:buChar char="•"/>
              <a:defRPr sz="2000" b="0" i="0" u="none" strike="noStrike" cap="none">
                <a:solidFill>
                  <a:schemeClr val="lt1"/>
                </a:solidFill>
                <a:latin typeface="Arial"/>
                <a:ea typeface="Arial"/>
                <a:cs typeface="Arial"/>
                <a:sym typeface="Arial"/>
              </a:defRPr>
            </a:lvl2pPr>
            <a:lvl3pPr marL="365125" marR="0" lvl="2" indent="-73025" algn="l" rtl="0">
              <a:spcBef>
                <a:spcPts val="0"/>
              </a:spcBef>
              <a:spcAft>
                <a:spcPts val="600"/>
              </a:spcAft>
              <a:buClr>
                <a:schemeClr val="lt1"/>
              </a:buClr>
              <a:buSzPct val="100000"/>
              <a:buFont typeface="Arial"/>
              <a:buChar char="•"/>
              <a:defRPr sz="1800" b="0" i="0" u="none" strike="noStrike" cap="none">
                <a:solidFill>
                  <a:schemeClr val="lt1"/>
                </a:solidFill>
                <a:latin typeface="Arial"/>
                <a:ea typeface="Arial"/>
                <a:cs typeface="Arial"/>
                <a:sym typeface="Arial"/>
              </a:defRPr>
            </a:lvl3pPr>
            <a:lvl4pPr marL="547688" marR="0" lvl="3" indent="-90487" algn="l" rtl="0">
              <a:spcBef>
                <a:spcPts val="0"/>
              </a:spcBef>
              <a:spcAft>
                <a:spcPts val="600"/>
              </a:spcAft>
              <a:buClr>
                <a:schemeClr val="lt1"/>
              </a:buClr>
              <a:buSzPct val="100000"/>
              <a:buFont typeface="Arial"/>
              <a:buChar char="•"/>
              <a:defRPr sz="1600" b="0" i="0" u="none" strike="noStrike" cap="none">
                <a:solidFill>
                  <a:schemeClr val="lt1"/>
                </a:solidFill>
                <a:latin typeface="Arial"/>
                <a:ea typeface="Arial"/>
                <a:cs typeface="Arial"/>
                <a:sym typeface="Arial"/>
              </a:defRPr>
            </a:lvl4pPr>
            <a:lvl5pPr marL="1828800" marR="0" lvl="4" indent="0" algn="l" rtl="0">
              <a:spcBef>
                <a:spcPts val="200"/>
              </a:spcBef>
              <a:spcAft>
                <a:spcPts val="600"/>
              </a:spcAft>
              <a:buNone/>
              <a:defRPr sz="16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18" name="Shape 218"/>
          <p:cNvSpPr>
            <a:spLocks noGrp="1"/>
          </p:cNvSpPr>
          <p:nvPr>
            <p:ph type="pic" idx="8"/>
          </p:nvPr>
        </p:nvSpPr>
        <p:spPr>
          <a:xfrm>
            <a:off x="571500" y="1962364"/>
            <a:ext cx="2514599" cy="1695237"/>
          </a:xfrm>
          <a:prstGeom prst="rect">
            <a:avLst/>
          </a:prstGeom>
          <a:noFill/>
          <a:ln>
            <a:noFill/>
          </a:ln>
        </p:spPr>
        <p:txBody>
          <a:bodyPr lIns="91425" tIns="91425" rIns="91425" bIns="91425" anchor="ctr" anchorCtr="0"/>
          <a:lstStyle>
            <a:lvl1pPr marL="0" marR="0" lvl="0" indent="0" algn="ctr" rtl="0">
              <a:spcBef>
                <a:spcPts val="1200"/>
              </a:spcBef>
              <a:spcAft>
                <a:spcPts val="200"/>
              </a:spcAft>
              <a:buClr>
                <a:srgbClr val="7F7F7F"/>
              </a:buClr>
              <a:buFont typeface="Arial"/>
              <a:buNone/>
              <a:defRPr sz="1800" b="0" i="0" u="none" strike="noStrike" cap="none">
                <a:solidFill>
                  <a:schemeClr val="lt1"/>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19" name="Shape 219"/>
          <p:cNvSpPr>
            <a:spLocks noGrp="1"/>
          </p:cNvSpPr>
          <p:nvPr>
            <p:ph type="pic" idx="9"/>
          </p:nvPr>
        </p:nvSpPr>
        <p:spPr>
          <a:xfrm>
            <a:off x="3391508" y="1962364"/>
            <a:ext cx="2514599" cy="1695237"/>
          </a:xfrm>
          <a:prstGeom prst="rect">
            <a:avLst/>
          </a:prstGeom>
          <a:noFill/>
          <a:ln>
            <a:noFill/>
          </a:ln>
        </p:spPr>
        <p:txBody>
          <a:bodyPr lIns="91425" tIns="91425" rIns="91425" bIns="91425" anchor="ctr" anchorCtr="0"/>
          <a:lstStyle>
            <a:lvl1pPr marL="0" marR="0" lvl="0" indent="0" algn="ctr" rtl="0">
              <a:spcBef>
                <a:spcPts val="1200"/>
              </a:spcBef>
              <a:spcAft>
                <a:spcPts val="200"/>
              </a:spcAft>
              <a:buClr>
                <a:srgbClr val="7F7F7F"/>
              </a:buClr>
              <a:buFont typeface="Arial"/>
              <a:buNone/>
              <a:defRPr sz="1800" b="0" i="0" u="none" strike="noStrike" cap="none">
                <a:solidFill>
                  <a:schemeClr val="lt1"/>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20" name="Shape 220"/>
          <p:cNvSpPr>
            <a:spLocks noGrp="1"/>
          </p:cNvSpPr>
          <p:nvPr>
            <p:ph type="pic" idx="13"/>
          </p:nvPr>
        </p:nvSpPr>
        <p:spPr>
          <a:xfrm>
            <a:off x="6211517" y="1962364"/>
            <a:ext cx="2514599" cy="1695237"/>
          </a:xfrm>
          <a:prstGeom prst="rect">
            <a:avLst/>
          </a:prstGeom>
          <a:noFill/>
          <a:ln>
            <a:noFill/>
          </a:ln>
        </p:spPr>
        <p:txBody>
          <a:bodyPr lIns="91425" tIns="91425" rIns="91425" bIns="91425" anchor="ctr" anchorCtr="0"/>
          <a:lstStyle>
            <a:lvl1pPr marL="0" marR="0" lvl="0" indent="0" algn="ctr" rtl="0">
              <a:spcBef>
                <a:spcPts val="1200"/>
              </a:spcBef>
              <a:spcAft>
                <a:spcPts val="200"/>
              </a:spcAft>
              <a:buClr>
                <a:srgbClr val="7F7F7F"/>
              </a:buClr>
              <a:buFont typeface="Arial"/>
              <a:buNone/>
              <a:defRPr sz="1800" b="0" i="0" u="none" strike="noStrike" cap="none">
                <a:solidFill>
                  <a:schemeClr val="lt1"/>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21" name="Shape 221"/>
          <p:cNvSpPr>
            <a:spLocks noGrp="1"/>
          </p:cNvSpPr>
          <p:nvPr>
            <p:ph type="pic" idx="14"/>
          </p:nvPr>
        </p:nvSpPr>
        <p:spPr>
          <a:xfrm>
            <a:off x="9031525" y="1962364"/>
            <a:ext cx="2514599" cy="1695237"/>
          </a:xfrm>
          <a:prstGeom prst="rect">
            <a:avLst/>
          </a:prstGeom>
          <a:noFill/>
          <a:ln>
            <a:noFill/>
          </a:ln>
        </p:spPr>
        <p:txBody>
          <a:bodyPr lIns="91425" tIns="91425" rIns="91425" bIns="91425" anchor="ctr" anchorCtr="0"/>
          <a:lstStyle>
            <a:lvl1pPr marL="0" marR="0" lvl="0" indent="0" algn="ctr" rtl="0">
              <a:spcBef>
                <a:spcPts val="1200"/>
              </a:spcBef>
              <a:spcAft>
                <a:spcPts val="200"/>
              </a:spcAft>
              <a:buClr>
                <a:srgbClr val="7F7F7F"/>
              </a:buClr>
              <a:buFont typeface="Arial"/>
              <a:buNone/>
              <a:defRPr sz="1800" b="0" i="0" u="none" strike="noStrike" cap="none">
                <a:solidFill>
                  <a:schemeClr val="lt1"/>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22" name="Shape 222"/>
          <p:cNvSpPr txBox="1">
            <a:spLocks noGrp="1"/>
          </p:cNvSpPr>
          <p:nvPr>
            <p:ph type="body" idx="15"/>
          </p:nvPr>
        </p:nvSpPr>
        <p:spPr>
          <a:xfrm>
            <a:off x="571499" y="3968750"/>
            <a:ext cx="2518922" cy="2221992"/>
          </a:xfrm>
          <a:prstGeom prst="rect">
            <a:avLst/>
          </a:prstGeom>
          <a:noFill/>
          <a:ln>
            <a:noFill/>
          </a:ln>
        </p:spPr>
        <p:txBody>
          <a:bodyPr lIns="91425" tIns="91425" rIns="91425" bIns="91425" anchor="t" anchorCtr="0"/>
          <a:lstStyle>
            <a:lvl1pPr marL="0" marR="0" lvl="0" indent="114300" algn="l" rtl="0">
              <a:spcBef>
                <a:spcPts val="1200"/>
              </a:spcBef>
              <a:spcAft>
                <a:spcPts val="200"/>
              </a:spcAft>
              <a:buClr>
                <a:srgbClr val="7F7F7F"/>
              </a:buClr>
              <a:buSzPct val="100000"/>
              <a:buFont typeface="Arial"/>
              <a:buChar char="​"/>
              <a:defRPr sz="1800" b="0" i="0" u="none" strike="noStrike" cap="none">
                <a:solidFill>
                  <a:srgbClr val="5C656A"/>
                </a:solidFill>
                <a:latin typeface="Arial"/>
                <a:ea typeface="Arial"/>
                <a:cs typeface="Arial"/>
                <a:sym typeface="Arial"/>
              </a:defRPr>
            </a:lvl1pPr>
            <a:lvl2pPr marL="182563" marR="0" lvl="1" indent="-80963" algn="l" rtl="0">
              <a:spcBef>
                <a:spcPts val="20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2pPr>
            <a:lvl3pPr marL="228600" marR="0" lvl="2" indent="-12700" algn="l" rtl="0">
              <a:spcBef>
                <a:spcPts val="0"/>
              </a:spcBef>
              <a:spcAft>
                <a:spcPts val="600"/>
              </a:spcAft>
              <a:buClr>
                <a:schemeClr val="accent2"/>
              </a:buClr>
              <a:buFont typeface="Arial"/>
              <a:buNone/>
              <a:defRPr sz="1400" b="0" i="0" u="none" strike="noStrike" cap="none">
                <a:solidFill>
                  <a:schemeClr val="accent2"/>
                </a:solidFill>
                <a:latin typeface="Arial"/>
                <a:ea typeface="Arial"/>
                <a:cs typeface="Arial"/>
                <a:sym typeface="Arial"/>
              </a:defRPr>
            </a:lvl3pPr>
            <a:lvl4pPr marL="228600" marR="0" lvl="3" indent="-12700" algn="l" rtl="0">
              <a:spcBef>
                <a:spcPts val="0"/>
              </a:spcBef>
              <a:spcAft>
                <a:spcPts val="600"/>
              </a:spcAft>
              <a:buClr>
                <a:schemeClr val="accent2"/>
              </a:buClr>
              <a:buFont typeface="Arial"/>
              <a:buNone/>
              <a:defRPr sz="1800" b="0" i="0" u="none" strike="noStrike" cap="none">
                <a:solidFill>
                  <a:schemeClr val="dk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23" name="Shape 223"/>
          <p:cNvSpPr/>
          <p:nvPr/>
        </p:nvSpPr>
        <p:spPr>
          <a:xfrm>
            <a:off x="6207876" y="381000"/>
            <a:ext cx="2923756" cy="355600"/>
          </a:xfrm>
          <a:prstGeom prst="rect">
            <a:avLst/>
          </a:prstGeom>
          <a:noFill/>
          <a:ln>
            <a:noFill/>
          </a:ln>
        </p:spPr>
        <p:txBody>
          <a:bodyPr lIns="91425" tIns="45700" rIns="91425" bIns="45700" anchor="t"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24" name="Shape 224"/>
          <p:cNvSpPr txBox="1">
            <a:spLocks noGrp="1"/>
          </p:cNvSpPr>
          <p:nvPr>
            <p:ph type="title"/>
          </p:nvPr>
        </p:nvSpPr>
        <p:spPr>
          <a:xfrm>
            <a:off x="571500" y="63500"/>
            <a:ext cx="11045825" cy="990599"/>
          </a:xfrm>
          <a:prstGeom prst="rect">
            <a:avLst/>
          </a:prstGeom>
          <a:noFill/>
          <a:ln>
            <a:noFill/>
          </a:ln>
        </p:spPr>
        <p:txBody>
          <a:bodyPr lIns="91425" tIns="91425" rIns="91425" bIns="91425" anchor="b" anchorCtr="0"/>
          <a:lstStyle>
            <a:lvl1pPr marL="0" marR="0" lvl="0" indent="0" algn="l" rtl="0">
              <a:lnSpc>
                <a:spcPct val="95000"/>
              </a:lnSpc>
              <a:spcBef>
                <a:spcPts val="0"/>
              </a:spcBef>
              <a:spcAft>
                <a:spcPts val="0"/>
              </a:spcAft>
              <a:buNone/>
              <a:defRPr sz="3200" b="0" i="0" u="none" strike="noStrike" cap="none">
                <a:solidFill>
                  <a:schemeClr val="lt1"/>
                </a:solidFill>
                <a:latin typeface="Arial"/>
                <a:ea typeface="Arial"/>
                <a:cs typeface="Arial"/>
                <a:sym typeface="Arial"/>
              </a:defRPr>
            </a:lvl1pPr>
            <a:lvl2pPr marL="0" marR="0" lvl="1" indent="0" algn="l" rtl="0">
              <a:spcBef>
                <a:spcPts val="0"/>
              </a:spcBef>
              <a:spcAft>
                <a:spcPts val="0"/>
              </a:spcAft>
              <a:buNone/>
              <a:defRPr sz="3200" b="0" i="0" u="none" strike="noStrike" cap="none">
                <a:solidFill>
                  <a:schemeClr val="accent1"/>
                </a:solidFill>
                <a:latin typeface="Arial"/>
                <a:ea typeface="Arial"/>
                <a:cs typeface="Arial"/>
                <a:sym typeface="Arial"/>
              </a:defRPr>
            </a:lvl2pPr>
            <a:lvl3pPr marL="0" marR="0" lvl="2" indent="0" algn="l" rtl="0">
              <a:spcBef>
                <a:spcPts val="0"/>
              </a:spcBef>
              <a:spcAft>
                <a:spcPts val="0"/>
              </a:spcAft>
              <a:buNone/>
              <a:defRPr sz="3200" b="0" i="0" u="none" strike="noStrike" cap="none">
                <a:solidFill>
                  <a:schemeClr val="accent1"/>
                </a:solidFill>
                <a:latin typeface="Arial"/>
                <a:ea typeface="Arial"/>
                <a:cs typeface="Arial"/>
                <a:sym typeface="Arial"/>
              </a:defRPr>
            </a:lvl3pPr>
            <a:lvl4pPr marL="0" marR="0" lvl="3" indent="0" algn="l" rtl="0">
              <a:spcBef>
                <a:spcPts val="0"/>
              </a:spcBef>
              <a:spcAft>
                <a:spcPts val="0"/>
              </a:spcAft>
              <a:buNone/>
              <a:defRPr sz="3200" b="0" i="0" u="none" strike="noStrike" cap="none">
                <a:solidFill>
                  <a:schemeClr val="accent1"/>
                </a:solidFill>
                <a:latin typeface="Arial"/>
                <a:ea typeface="Arial"/>
                <a:cs typeface="Arial"/>
                <a:sym typeface="Arial"/>
              </a:defRPr>
            </a:lvl4pPr>
            <a:lvl5pPr marL="0" marR="0" lvl="4" indent="0" algn="l" rtl="0">
              <a:spcBef>
                <a:spcPts val="0"/>
              </a:spcBef>
              <a:spcAft>
                <a:spcPts val="0"/>
              </a:spcAft>
              <a:buNone/>
              <a:defRPr sz="3200" b="0" i="0" u="none" strike="noStrike" cap="none">
                <a:solidFill>
                  <a:schemeClr val="accent1"/>
                </a:solidFill>
                <a:latin typeface="Arial"/>
                <a:ea typeface="Arial"/>
                <a:cs typeface="Arial"/>
                <a:sym typeface="Arial"/>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endParaRPr/>
          </a:p>
        </p:txBody>
      </p:sp>
      <p:sp>
        <p:nvSpPr>
          <p:cNvPr id="225" name="Shape 225"/>
          <p:cNvSpPr txBox="1">
            <a:spLocks noGrp="1"/>
          </p:cNvSpPr>
          <p:nvPr>
            <p:ph type="ftr" idx="11"/>
          </p:nvPr>
        </p:nvSpPr>
        <p:spPr>
          <a:xfrm>
            <a:off x="577850" y="6498167"/>
            <a:ext cx="10587081" cy="181067"/>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00">
                <a:solidFill>
                  <a:srgbClr val="AFB5BA"/>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cxnSp>
        <p:nvCxnSpPr>
          <p:cNvPr id="226" name="Shape 226"/>
          <p:cNvCxnSpPr/>
          <p:nvPr/>
        </p:nvCxnSpPr>
        <p:spPr>
          <a:xfrm>
            <a:off x="536237" y="1862666"/>
            <a:ext cx="2497739" cy="0"/>
          </a:xfrm>
          <a:prstGeom prst="straightConnector1">
            <a:avLst/>
          </a:prstGeom>
          <a:noFill/>
          <a:ln w="9525" cap="flat" cmpd="sng">
            <a:solidFill>
              <a:srgbClr val="E4E6E7"/>
            </a:solidFill>
            <a:prstDash val="solid"/>
            <a:round/>
            <a:headEnd type="none" w="med" len="med"/>
            <a:tailEnd type="none" w="med" len="med"/>
          </a:ln>
        </p:spPr>
      </p:cxnSp>
      <p:cxnSp>
        <p:nvCxnSpPr>
          <p:cNvPr id="227" name="Shape 227"/>
          <p:cNvCxnSpPr/>
          <p:nvPr/>
        </p:nvCxnSpPr>
        <p:spPr>
          <a:xfrm>
            <a:off x="3372653" y="1862666"/>
            <a:ext cx="2497739" cy="0"/>
          </a:xfrm>
          <a:prstGeom prst="straightConnector1">
            <a:avLst/>
          </a:prstGeom>
          <a:noFill/>
          <a:ln w="9525" cap="flat" cmpd="sng">
            <a:solidFill>
              <a:srgbClr val="E4E6E7"/>
            </a:solidFill>
            <a:prstDash val="solid"/>
            <a:round/>
            <a:headEnd type="none" w="med" len="med"/>
            <a:tailEnd type="none" w="med" len="med"/>
          </a:ln>
        </p:spPr>
      </p:cxnSp>
      <p:cxnSp>
        <p:nvCxnSpPr>
          <p:cNvPr id="228" name="Shape 228"/>
          <p:cNvCxnSpPr/>
          <p:nvPr/>
        </p:nvCxnSpPr>
        <p:spPr>
          <a:xfrm>
            <a:off x="6209069" y="1862666"/>
            <a:ext cx="2497739" cy="0"/>
          </a:xfrm>
          <a:prstGeom prst="straightConnector1">
            <a:avLst/>
          </a:prstGeom>
          <a:noFill/>
          <a:ln w="9525" cap="flat" cmpd="sng">
            <a:solidFill>
              <a:srgbClr val="E4E6E7"/>
            </a:solidFill>
            <a:prstDash val="solid"/>
            <a:round/>
            <a:headEnd type="none" w="med" len="med"/>
            <a:tailEnd type="none" w="med" len="med"/>
          </a:ln>
        </p:spPr>
      </p:cxnSp>
      <p:cxnSp>
        <p:nvCxnSpPr>
          <p:cNvPr id="229" name="Shape 229"/>
          <p:cNvCxnSpPr/>
          <p:nvPr/>
        </p:nvCxnSpPr>
        <p:spPr>
          <a:xfrm>
            <a:off x="9017260" y="1862666"/>
            <a:ext cx="2497739" cy="0"/>
          </a:xfrm>
          <a:prstGeom prst="straightConnector1">
            <a:avLst/>
          </a:prstGeom>
          <a:noFill/>
          <a:ln w="9525" cap="flat" cmpd="sng">
            <a:solidFill>
              <a:srgbClr val="E4E6E7"/>
            </a:solidFill>
            <a:prstDash val="solid"/>
            <a:round/>
            <a:headEnd type="none" w="med" len="med"/>
            <a:tailEnd type="none" w="med" len="med"/>
          </a:ln>
        </p:spPr>
      </p:cxnSp>
      <p:pic>
        <p:nvPicPr>
          <p:cNvPr id="230" name="Shape 230"/>
          <p:cNvPicPr preferRelativeResize="0"/>
          <p:nvPr/>
        </p:nvPicPr>
        <p:blipFill rotWithShape="1">
          <a:blip r:embed="rId2">
            <a:alphaModFix/>
          </a:blip>
          <a:srcRect/>
          <a:stretch/>
        </p:blipFill>
        <p:spPr>
          <a:xfrm>
            <a:off x="10595985" y="6284337"/>
            <a:ext cx="1484249" cy="493653"/>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Split_3-column">
    <p:bg>
      <p:bgPr>
        <a:solidFill>
          <a:schemeClr val="accent1"/>
        </a:solidFill>
        <a:effectLst/>
      </p:bgPr>
    </p:bg>
    <p:spTree>
      <p:nvGrpSpPr>
        <p:cNvPr id="1" name="Shape 231"/>
        <p:cNvGrpSpPr/>
        <p:nvPr/>
      </p:nvGrpSpPr>
      <p:grpSpPr>
        <a:xfrm>
          <a:off x="0" y="0"/>
          <a:ext cx="0" cy="0"/>
          <a:chOff x="0" y="0"/>
          <a:chExt cx="0" cy="0"/>
        </a:xfrm>
      </p:grpSpPr>
      <p:sp>
        <p:nvSpPr>
          <p:cNvPr id="232" name="Shape 232"/>
          <p:cNvSpPr/>
          <p:nvPr/>
        </p:nvSpPr>
        <p:spPr>
          <a:xfrm>
            <a:off x="0" y="3810000"/>
            <a:ext cx="12188951" cy="3048000"/>
          </a:xfrm>
          <a:custGeom>
            <a:avLst/>
            <a:gdLst/>
            <a:ahLst/>
            <a:cxnLst/>
            <a:rect l="0" t="0" r="0" b="0"/>
            <a:pathLst>
              <a:path w="120000" h="120000" extrusionOk="0">
                <a:moveTo>
                  <a:pt x="0" y="0"/>
                </a:moveTo>
                <a:lnTo>
                  <a:pt x="119999" y="0"/>
                </a:lnTo>
                <a:lnTo>
                  <a:pt x="119999" y="0"/>
                </a:lnTo>
                <a:lnTo>
                  <a:pt x="120000" y="0"/>
                </a:lnTo>
                <a:lnTo>
                  <a:pt x="119999" y="0"/>
                </a:lnTo>
                <a:lnTo>
                  <a:pt x="119999" y="119999"/>
                </a:lnTo>
                <a:lnTo>
                  <a:pt x="109171" y="119999"/>
                </a:lnTo>
                <a:lnTo>
                  <a:pt x="48000" y="119999"/>
                </a:lnTo>
                <a:lnTo>
                  <a:pt x="36970" y="119999"/>
                </a:lnTo>
                <a:lnTo>
                  <a:pt x="15935" y="119999"/>
                </a:lnTo>
                <a:lnTo>
                  <a:pt x="0" y="119999"/>
                </a:lnTo>
                <a:close/>
              </a:path>
            </a:pathLst>
          </a:cu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33" name="Shape 233"/>
          <p:cNvSpPr txBox="1">
            <a:spLocks noGrp="1"/>
          </p:cNvSpPr>
          <p:nvPr>
            <p:ph type="body" idx="1"/>
          </p:nvPr>
        </p:nvSpPr>
        <p:spPr>
          <a:xfrm>
            <a:off x="1760156" y="1098341"/>
            <a:ext cx="2514599" cy="656217"/>
          </a:xfrm>
          <a:prstGeom prst="rect">
            <a:avLst/>
          </a:prstGeom>
          <a:noFill/>
          <a:ln>
            <a:noFill/>
          </a:ln>
        </p:spPr>
        <p:txBody>
          <a:bodyPr lIns="91425" tIns="91425" rIns="91425" bIns="91425" anchor="b" anchorCtr="0"/>
          <a:lstStyle>
            <a:lvl1pPr marL="0" marR="0" lvl="0" indent="0" algn="ctr" rtl="0">
              <a:spcBef>
                <a:spcPts val="1200"/>
              </a:spcBef>
              <a:spcAft>
                <a:spcPts val="200"/>
              </a:spcAft>
              <a:buClr>
                <a:schemeClr val="lt1"/>
              </a:buClr>
              <a:buFont typeface="Arial"/>
              <a:buNone/>
              <a:defRPr sz="1800" b="1" i="0" u="none" strike="noStrike" cap="none">
                <a:solidFill>
                  <a:schemeClr val="lt1"/>
                </a:solidFill>
                <a:latin typeface="Arial"/>
                <a:ea typeface="Arial"/>
                <a:cs typeface="Arial"/>
                <a:sym typeface="Arial"/>
              </a:defRPr>
            </a:lvl1pPr>
            <a:lvl2pPr marL="182563" marR="0" lvl="1" indent="-55562" algn="l" rtl="0">
              <a:spcBef>
                <a:spcPts val="200"/>
              </a:spcBef>
              <a:spcAft>
                <a:spcPts val="600"/>
              </a:spcAft>
              <a:buClr>
                <a:schemeClr val="lt1"/>
              </a:buClr>
              <a:buSzPct val="100000"/>
              <a:buFont typeface="Arial"/>
              <a:buChar char="•"/>
              <a:defRPr sz="2000" b="0" i="0" u="none" strike="noStrike" cap="none">
                <a:solidFill>
                  <a:schemeClr val="lt1"/>
                </a:solidFill>
                <a:latin typeface="Arial"/>
                <a:ea typeface="Arial"/>
                <a:cs typeface="Arial"/>
                <a:sym typeface="Arial"/>
              </a:defRPr>
            </a:lvl2pPr>
            <a:lvl3pPr marL="365125" marR="0" lvl="2" indent="-73025" algn="l" rtl="0">
              <a:spcBef>
                <a:spcPts val="0"/>
              </a:spcBef>
              <a:spcAft>
                <a:spcPts val="600"/>
              </a:spcAft>
              <a:buClr>
                <a:schemeClr val="lt1"/>
              </a:buClr>
              <a:buSzPct val="100000"/>
              <a:buFont typeface="Arial"/>
              <a:buChar char="•"/>
              <a:defRPr sz="1800" b="0" i="0" u="none" strike="noStrike" cap="none">
                <a:solidFill>
                  <a:schemeClr val="lt1"/>
                </a:solidFill>
                <a:latin typeface="Arial"/>
                <a:ea typeface="Arial"/>
                <a:cs typeface="Arial"/>
                <a:sym typeface="Arial"/>
              </a:defRPr>
            </a:lvl3pPr>
            <a:lvl4pPr marL="547688" marR="0" lvl="3" indent="-90487" algn="l" rtl="0">
              <a:spcBef>
                <a:spcPts val="0"/>
              </a:spcBef>
              <a:spcAft>
                <a:spcPts val="600"/>
              </a:spcAft>
              <a:buClr>
                <a:schemeClr val="lt1"/>
              </a:buClr>
              <a:buSzPct val="100000"/>
              <a:buFont typeface="Arial"/>
              <a:buChar char="•"/>
              <a:defRPr sz="1600" b="0" i="0" u="none" strike="noStrike" cap="none">
                <a:solidFill>
                  <a:schemeClr val="lt1"/>
                </a:solidFill>
                <a:latin typeface="Arial"/>
                <a:ea typeface="Arial"/>
                <a:cs typeface="Arial"/>
                <a:sym typeface="Arial"/>
              </a:defRPr>
            </a:lvl4pPr>
            <a:lvl5pPr marL="1828800" marR="0" lvl="4" indent="0" algn="l" rtl="0">
              <a:spcBef>
                <a:spcPts val="200"/>
              </a:spcBef>
              <a:spcAft>
                <a:spcPts val="600"/>
              </a:spcAft>
              <a:buNone/>
              <a:defRPr sz="16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34" name="Shape 234"/>
          <p:cNvSpPr txBox="1">
            <a:spLocks noGrp="1"/>
          </p:cNvSpPr>
          <p:nvPr>
            <p:ph type="body" idx="2"/>
          </p:nvPr>
        </p:nvSpPr>
        <p:spPr>
          <a:xfrm>
            <a:off x="4865703" y="3969096"/>
            <a:ext cx="2518741" cy="2221992"/>
          </a:xfrm>
          <a:prstGeom prst="rect">
            <a:avLst/>
          </a:prstGeom>
          <a:noFill/>
          <a:ln>
            <a:noFill/>
          </a:ln>
        </p:spPr>
        <p:txBody>
          <a:bodyPr lIns="91425" tIns="91425" rIns="91425" bIns="91425" anchor="t" anchorCtr="0"/>
          <a:lstStyle>
            <a:lvl1pPr marL="0" marR="0" lvl="0" indent="114300" algn="l" rtl="0">
              <a:spcBef>
                <a:spcPts val="1200"/>
              </a:spcBef>
              <a:spcAft>
                <a:spcPts val="200"/>
              </a:spcAft>
              <a:buClr>
                <a:srgbClr val="7F7F7F"/>
              </a:buClr>
              <a:buSzPct val="100000"/>
              <a:buFont typeface="Arial"/>
              <a:buChar char="​"/>
              <a:defRPr sz="1800" b="0" i="0" u="none" strike="noStrike" cap="none">
                <a:solidFill>
                  <a:srgbClr val="5C656A"/>
                </a:solidFill>
                <a:latin typeface="Arial"/>
                <a:ea typeface="Arial"/>
                <a:cs typeface="Arial"/>
                <a:sym typeface="Arial"/>
              </a:defRPr>
            </a:lvl1pPr>
            <a:lvl2pPr marL="182563" marR="0" lvl="1" indent="-80963" algn="l" rtl="0">
              <a:spcBef>
                <a:spcPts val="20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2pPr>
            <a:lvl3pPr marL="365125" marR="0" lvl="2" indent="-98425"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35" name="Shape 235"/>
          <p:cNvSpPr txBox="1">
            <a:spLocks noGrp="1"/>
          </p:cNvSpPr>
          <p:nvPr>
            <p:ph type="body" idx="3"/>
          </p:nvPr>
        </p:nvSpPr>
        <p:spPr>
          <a:xfrm>
            <a:off x="7940592" y="3968750"/>
            <a:ext cx="2515843" cy="2221992"/>
          </a:xfrm>
          <a:prstGeom prst="rect">
            <a:avLst/>
          </a:prstGeom>
          <a:noFill/>
          <a:ln>
            <a:noFill/>
          </a:ln>
        </p:spPr>
        <p:txBody>
          <a:bodyPr lIns="91425" tIns="91425" rIns="91425" bIns="91425" anchor="t" anchorCtr="0"/>
          <a:lstStyle>
            <a:lvl1pPr marL="0" marR="0" lvl="0" indent="114300" algn="l" rtl="0">
              <a:spcBef>
                <a:spcPts val="1200"/>
              </a:spcBef>
              <a:spcAft>
                <a:spcPts val="200"/>
              </a:spcAft>
              <a:buClr>
                <a:srgbClr val="7F7F7F"/>
              </a:buClr>
              <a:buSzPct val="100000"/>
              <a:buFont typeface="Arial"/>
              <a:buChar char="​"/>
              <a:defRPr sz="1800" b="0" i="0" u="none" strike="noStrike" cap="none">
                <a:solidFill>
                  <a:srgbClr val="5C656A"/>
                </a:solidFill>
                <a:latin typeface="Arial"/>
                <a:ea typeface="Arial"/>
                <a:cs typeface="Arial"/>
                <a:sym typeface="Arial"/>
              </a:defRPr>
            </a:lvl1pPr>
            <a:lvl2pPr marL="182563" marR="0" lvl="1" indent="-80963" algn="l" rtl="0">
              <a:spcBef>
                <a:spcPts val="20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2pPr>
            <a:lvl3pPr marL="365125" marR="0" lvl="2" indent="-98425"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36" name="Shape 236"/>
          <p:cNvSpPr txBox="1">
            <a:spLocks noGrp="1"/>
          </p:cNvSpPr>
          <p:nvPr>
            <p:ph type="body" idx="4"/>
          </p:nvPr>
        </p:nvSpPr>
        <p:spPr>
          <a:xfrm>
            <a:off x="4864617" y="1098341"/>
            <a:ext cx="2514599" cy="656217"/>
          </a:xfrm>
          <a:prstGeom prst="rect">
            <a:avLst/>
          </a:prstGeom>
          <a:noFill/>
          <a:ln>
            <a:noFill/>
          </a:ln>
        </p:spPr>
        <p:txBody>
          <a:bodyPr lIns="91425" tIns="91425" rIns="91425" bIns="91425" anchor="b" anchorCtr="0"/>
          <a:lstStyle>
            <a:lvl1pPr marL="0" marR="0" lvl="0" indent="0" algn="ctr" rtl="0">
              <a:spcBef>
                <a:spcPts val="1200"/>
              </a:spcBef>
              <a:spcAft>
                <a:spcPts val="200"/>
              </a:spcAft>
              <a:buClr>
                <a:schemeClr val="lt1"/>
              </a:buClr>
              <a:buFont typeface="Arial"/>
              <a:buNone/>
              <a:defRPr sz="1800" b="1" i="0" u="none" strike="noStrike" cap="none">
                <a:solidFill>
                  <a:schemeClr val="lt1"/>
                </a:solidFill>
                <a:latin typeface="Arial"/>
                <a:ea typeface="Arial"/>
                <a:cs typeface="Arial"/>
                <a:sym typeface="Arial"/>
              </a:defRPr>
            </a:lvl1pPr>
            <a:lvl2pPr marL="182563" marR="0" lvl="1" indent="-55562" algn="l" rtl="0">
              <a:spcBef>
                <a:spcPts val="200"/>
              </a:spcBef>
              <a:spcAft>
                <a:spcPts val="600"/>
              </a:spcAft>
              <a:buClr>
                <a:schemeClr val="lt1"/>
              </a:buClr>
              <a:buSzPct val="100000"/>
              <a:buFont typeface="Arial"/>
              <a:buChar char="•"/>
              <a:defRPr sz="2000" b="0" i="0" u="none" strike="noStrike" cap="none">
                <a:solidFill>
                  <a:schemeClr val="lt1"/>
                </a:solidFill>
                <a:latin typeface="Arial"/>
                <a:ea typeface="Arial"/>
                <a:cs typeface="Arial"/>
                <a:sym typeface="Arial"/>
              </a:defRPr>
            </a:lvl2pPr>
            <a:lvl3pPr marL="365125" marR="0" lvl="2" indent="-73025" algn="l" rtl="0">
              <a:spcBef>
                <a:spcPts val="0"/>
              </a:spcBef>
              <a:spcAft>
                <a:spcPts val="600"/>
              </a:spcAft>
              <a:buClr>
                <a:schemeClr val="lt1"/>
              </a:buClr>
              <a:buSzPct val="100000"/>
              <a:buFont typeface="Arial"/>
              <a:buChar char="•"/>
              <a:defRPr sz="1800" b="0" i="0" u="none" strike="noStrike" cap="none">
                <a:solidFill>
                  <a:schemeClr val="lt1"/>
                </a:solidFill>
                <a:latin typeface="Arial"/>
                <a:ea typeface="Arial"/>
                <a:cs typeface="Arial"/>
                <a:sym typeface="Arial"/>
              </a:defRPr>
            </a:lvl3pPr>
            <a:lvl4pPr marL="547688" marR="0" lvl="3" indent="-90487" algn="l" rtl="0">
              <a:spcBef>
                <a:spcPts val="0"/>
              </a:spcBef>
              <a:spcAft>
                <a:spcPts val="600"/>
              </a:spcAft>
              <a:buClr>
                <a:schemeClr val="lt1"/>
              </a:buClr>
              <a:buSzPct val="100000"/>
              <a:buFont typeface="Arial"/>
              <a:buChar char="•"/>
              <a:defRPr sz="1600" b="0" i="0" u="none" strike="noStrike" cap="none">
                <a:solidFill>
                  <a:schemeClr val="lt1"/>
                </a:solidFill>
                <a:latin typeface="Arial"/>
                <a:ea typeface="Arial"/>
                <a:cs typeface="Arial"/>
                <a:sym typeface="Arial"/>
              </a:defRPr>
            </a:lvl4pPr>
            <a:lvl5pPr marL="1828800" marR="0" lvl="4" indent="0" algn="l" rtl="0">
              <a:spcBef>
                <a:spcPts val="200"/>
              </a:spcBef>
              <a:spcAft>
                <a:spcPts val="600"/>
              </a:spcAft>
              <a:buNone/>
              <a:defRPr sz="16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37" name="Shape 237"/>
          <p:cNvSpPr txBox="1">
            <a:spLocks noGrp="1"/>
          </p:cNvSpPr>
          <p:nvPr>
            <p:ph type="body" idx="5"/>
          </p:nvPr>
        </p:nvSpPr>
        <p:spPr>
          <a:xfrm>
            <a:off x="7938600" y="1098341"/>
            <a:ext cx="2514599" cy="656217"/>
          </a:xfrm>
          <a:prstGeom prst="rect">
            <a:avLst/>
          </a:prstGeom>
          <a:noFill/>
          <a:ln>
            <a:noFill/>
          </a:ln>
        </p:spPr>
        <p:txBody>
          <a:bodyPr lIns="91425" tIns="91425" rIns="91425" bIns="91425" anchor="b" anchorCtr="0"/>
          <a:lstStyle>
            <a:lvl1pPr marL="0" marR="0" lvl="0" indent="0" algn="ctr" rtl="0">
              <a:spcBef>
                <a:spcPts val="1200"/>
              </a:spcBef>
              <a:spcAft>
                <a:spcPts val="200"/>
              </a:spcAft>
              <a:buClr>
                <a:schemeClr val="lt1"/>
              </a:buClr>
              <a:buFont typeface="Arial"/>
              <a:buNone/>
              <a:defRPr sz="1800" b="1" i="0" u="none" strike="noStrike" cap="none">
                <a:solidFill>
                  <a:schemeClr val="lt1"/>
                </a:solidFill>
                <a:latin typeface="Arial"/>
                <a:ea typeface="Arial"/>
                <a:cs typeface="Arial"/>
                <a:sym typeface="Arial"/>
              </a:defRPr>
            </a:lvl1pPr>
            <a:lvl2pPr marL="182563" marR="0" lvl="1" indent="-55562" algn="l" rtl="0">
              <a:spcBef>
                <a:spcPts val="200"/>
              </a:spcBef>
              <a:spcAft>
                <a:spcPts val="600"/>
              </a:spcAft>
              <a:buClr>
                <a:schemeClr val="lt1"/>
              </a:buClr>
              <a:buSzPct val="100000"/>
              <a:buFont typeface="Arial"/>
              <a:buChar char="•"/>
              <a:defRPr sz="2000" b="0" i="0" u="none" strike="noStrike" cap="none">
                <a:solidFill>
                  <a:schemeClr val="lt1"/>
                </a:solidFill>
                <a:latin typeface="Arial"/>
                <a:ea typeface="Arial"/>
                <a:cs typeface="Arial"/>
                <a:sym typeface="Arial"/>
              </a:defRPr>
            </a:lvl2pPr>
            <a:lvl3pPr marL="365125" marR="0" lvl="2" indent="-73025" algn="l" rtl="0">
              <a:spcBef>
                <a:spcPts val="0"/>
              </a:spcBef>
              <a:spcAft>
                <a:spcPts val="600"/>
              </a:spcAft>
              <a:buClr>
                <a:schemeClr val="lt1"/>
              </a:buClr>
              <a:buSzPct val="100000"/>
              <a:buFont typeface="Arial"/>
              <a:buChar char="•"/>
              <a:defRPr sz="1800" b="0" i="0" u="none" strike="noStrike" cap="none">
                <a:solidFill>
                  <a:schemeClr val="lt1"/>
                </a:solidFill>
                <a:latin typeface="Arial"/>
                <a:ea typeface="Arial"/>
                <a:cs typeface="Arial"/>
                <a:sym typeface="Arial"/>
              </a:defRPr>
            </a:lvl3pPr>
            <a:lvl4pPr marL="547688" marR="0" lvl="3" indent="-90487" algn="l" rtl="0">
              <a:spcBef>
                <a:spcPts val="0"/>
              </a:spcBef>
              <a:spcAft>
                <a:spcPts val="600"/>
              </a:spcAft>
              <a:buClr>
                <a:schemeClr val="lt1"/>
              </a:buClr>
              <a:buSzPct val="100000"/>
              <a:buFont typeface="Arial"/>
              <a:buChar char="•"/>
              <a:defRPr sz="1600" b="0" i="0" u="none" strike="noStrike" cap="none">
                <a:solidFill>
                  <a:schemeClr val="lt1"/>
                </a:solidFill>
                <a:latin typeface="Arial"/>
                <a:ea typeface="Arial"/>
                <a:cs typeface="Arial"/>
                <a:sym typeface="Arial"/>
              </a:defRPr>
            </a:lvl4pPr>
            <a:lvl5pPr marL="1828800" marR="0" lvl="4" indent="0" algn="l" rtl="0">
              <a:spcBef>
                <a:spcPts val="200"/>
              </a:spcBef>
              <a:spcAft>
                <a:spcPts val="600"/>
              </a:spcAft>
              <a:buNone/>
              <a:defRPr sz="16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38" name="Shape 238"/>
          <p:cNvSpPr>
            <a:spLocks noGrp="1"/>
          </p:cNvSpPr>
          <p:nvPr>
            <p:ph type="pic" idx="6"/>
          </p:nvPr>
        </p:nvSpPr>
        <p:spPr>
          <a:xfrm>
            <a:off x="1760156" y="1962364"/>
            <a:ext cx="2514599" cy="1695237"/>
          </a:xfrm>
          <a:prstGeom prst="rect">
            <a:avLst/>
          </a:prstGeom>
          <a:noFill/>
          <a:ln>
            <a:noFill/>
          </a:ln>
        </p:spPr>
        <p:txBody>
          <a:bodyPr lIns="91425" tIns="91425" rIns="91425" bIns="91425" anchor="ctr" anchorCtr="0"/>
          <a:lstStyle>
            <a:lvl1pPr marL="0" marR="0" lvl="0" indent="0" algn="ctr" rtl="0">
              <a:spcBef>
                <a:spcPts val="1200"/>
              </a:spcBef>
              <a:spcAft>
                <a:spcPts val="200"/>
              </a:spcAft>
              <a:buClr>
                <a:srgbClr val="7F7F7F"/>
              </a:buClr>
              <a:buFont typeface="Arial"/>
              <a:buNone/>
              <a:defRPr sz="1800" b="0" i="0" u="none" strike="noStrike" cap="none">
                <a:solidFill>
                  <a:schemeClr val="lt1"/>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39" name="Shape 239"/>
          <p:cNvSpPr>
            <a:spLocks noGrp="1"/>
          </p:cNvSpPr>
          <p:nvPr>
            <p:ph type="pic" idx="7"/>
          </p:nvPr>
        </p:nvSpPr>
        <p:spPr>
          <a:xfrm>
            <a:off x="4864617" y="1962364"/>
            <a:ext cx="2514599" cy="1695237"/>
          </a:xfrm>
          <a:prstGeom prst="rect">
            <a:avLst/>
          </a:prstGeom>
          <a:noFill/>
          <a:ln>
            <a:noFill/>
          </a:ln>
        </p:spPr>
        <p:txBody>
          <a:bodyPr lIns="91425" tIns="91425" rIns="91425" bIns="91425" anchor="ctr" anchorCtr="0"/>
          <a:lstStyle>
            <a:lvl1pPr marL="0" marR="0" lvl="0" indent="0" algn="ctr" rtl="0">
              <a:spcBef>
                <a:spcPts val="1200"/>
              </a:spcBef>
              <a:spcAft>
                <a:spcPts val="200"/>
              </a:spcAft>
              <a:buClr>
                <a:srgbClr val="7F7F7F"/>
              </a:buClr>
              <a:buFont typeface="Arial"/>
              <a:buNone/>
              <a:defRPr sz="1800" b="0" i="0" u="none" strike="noStrike" cap="none">
                <a:solidFill>
                  <a:schemeClr val="lt1"/>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40" name="Shape 240"/>
          <p:cNvSpPr>
            <a:spLocks noGrp="1"/>
          </p:cNvSpPr>
          <p:nvPr>
            <p:ph type="pic" idx="8"/>
          </p:nvPr>
        </p:nvSpPr>
        <p:spPr>
          <a:xfrm>
            <a:off x="7938600" y="1962364"/>
            <a:ext cx="2514599" cy="1695237"/>
          </a:xfrm>
          <a:prstGeom prst="rect">
            <a:avLst/>
          </a:prstGeom>
          <a:noFill/>
          <a:ln>
            <a:noFill/>
          </a:ln>
        </p:spPr>
        <p:txBody>
          <a:bodyPr lIns="91425" tIns="91425" rIns="91425" bIns="91425" anchor="ctr" anchorCtr="0"/>
          <a:lstStyle>
            <a:lvl1pPr marL="0" marR="0" lvl="0" indent="0" algn="ctr" rtl="0">
              <a:spcBef>
                <a:spcPts val="1200"/>
              </a:spcBef>
              <a:spcAft>
                <a:spcPts val="200"/>
              </a:spcAft>
              <a:buClr>
                <a:srgbClr val="7F7F7F"/>
              </a:buClr>
              <a:buFont typeface="Arial"/>
              <a:buNone/>
              <a:defRPr sz="1800" b="0" i="0" u="none" strike="noStrike" cap="none">
                <a:solidFill>
                  <a:schemeClr val="lt1"/>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41" name="Shape 241"/>
          <p:cNvSpPr txBox="1">
            <a:spLocks noGrp="1"/>
          </p:cNvSpPr>
          <p:nvPr>
            <p:ph type="body" idx="9"/>
          </p:nvPr>
        </p:nvSpPr>
        <p:spPr>
          <a:xfrm>
            <a:off x="1760155" y="3968750"/>
            <a:ext cx="2518922" cy="2221992"/>
          </a:xfrm>
          <a:prstGeom prst="rect">
            <a:avLst/>
          </a:prstGeom>
          <a:noFill/>
          <a:ln>
            <a:noFill/>
          </a:ln>
        </p:spPr>
        <p:txBody>
          <a:bodyPr lIns="91425" tIns="91425" rIns="91425" bIns="91425" anchor="t" anchorCtr="0"/>
          <a:lstStyle>
            <a:lvl1pPr marL="0" marR="0" lvl="0" indent="114300" algn="l" rtl="0">
              <a:spcBef>
                <a:spcPts val="1200"/>
              </a:spcBef>
              <a:spcAft>
                <a:spcPts val="200"/>
              </a:spcAft>
              <a:buClr>
                <a:srgbClr val="7F7F7F"/>
              </a:buClr>
              <a:buSzPct val="100000"/>
              <a:buFont typeface="Arial"/>
              <a:buChar char="​"/>
              <a:defRPr sz="1800" b="0" i="0" u="none" strike="noStrike" cap="none">
                <a:solidFill>
                  <a:srgbClr val="5C656A"/>
                </a:solidFill>
                <a:latin typeface="Arial"/>
                <a:ea typeface="Arial"/>
                <a:cs typeface="Arial"/>
                <a:sym typeface="Arial"/>
              </a:defRPr>
            </a:lvl1pPr>
            <a:lvl2pPr marL="182563" marR="0" lvl="1" indent="-80963" algn="l" rtl="0">
              <a:spcBef>
                <a:spcPts val="20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2pPr>
            <a:lvl3pPr marL="228600" marR="0" lvl="2" indent="-12700" algn="l" rtl="0">
              <a:spcBef>
                <a:spcPts val="0"/>
              </a:spcBef>
              <a:spcAft>
                <a:spcPts val="600"/>
              </a:spcAft>
              <a:buClr>
                <a:schemeClr val="accent2"/>
              </a:buClr>
              <a:buFont typeface="Arial"/>
              <a:buNone/>
              <a:defRPr sz="1400" b="0" i="0" u="none" strike="noStrike" cap="none">
                <a:solidFill>
                  <a:schemeClr val="accent2"/>
                </a:solidFill>
                <a:latin typeface="Arial"/>
                <a:ea typeface="Arial"/>
                <a:cs typeface="Arial"/>
                <a:sym typeface="Arial"/>
              </a:defRPr>
            </a:lvl3pPr>
            <a:lvl4pPr marL="228600" marR="0" lvl="3" indent="-12700" algn="l" rtl="0">
              <a:spcBef>
                <a:spcPts val="0"/>
              </a:spcBef>
              <a:spcAft>
                <a:spcPts val="600"/>
              </a:spcAft>
              <a:buClr>
                <a:schemeClr val="accent2"/>
              </a:buClr>
              <a:buFont typeface="Arial"/>
              <a:buNone/>
              <a:defRPr sz="1800" b="0" i="0" u="none" strike="noStrike" cap="none">
                <a:solidFill>
                  <a:schemeClr val="dk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42" name="Shape 242"/>
          <p:cNvSpPr/>
          <p:nvPr/>
        </p:nvSpPr>
        <p:spPr>
          <a:xfrm>
            <a:off x="6207876" y="381000"/>
            <a:ext cx="2923756" cy="355600"/>
          </a:xfrm>
          <a:prstGeom prst="rect">
            <a:avLst/>
          </a:prstGeom>
          <a:noFill/>
          <a:ln>
            <a:noFill/>
          </a:ln>
        </p:spPr>
        <p:txBody>
          <a:bodyPr lIns="91425" tIns="45700" rIns="91425" bIns="45700" anchor="t"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43" name="Shape 243"/>
          <p:cNvSpPr txBox="1">
            <a:spLocks noGrp="1"/>
          </p:cNvSpPr>
          <p:nvPr>
            <p:ph type="title"/>
          </p:nvPr>
        </p:nvSpPr>
        <p:spPr>
          <a:xfrm>
            <a:off x="571500" y="63500"/>
            <a:ext cx="11045825" cy="990599"/>
          </a:xfrm>
          <a:prstGeom prst="rect">
            <a:avLst/>
          </a:prstGeom>
          <a:noFill/>
          <a:ln>
            <a:noFill/>
          </a:ln>
        </p:spPr>
        <p:txBody>
          <a:bodyPr lIns="91425" tIns="91425" rIns="91425" bIns="91425" anchor="b" anchorCtr="0"/>
          <a:lstStyle>
            <a:lvl1pPr marL="0" marR="0" lvl="0" indent="0" algn="l" rtl="0">
              <a:lnSpc>
                <a:spcPct val="95000"/>
              </a:lnSpc>
              <a:spcBef>
                <a:spcPts val="0"/>
              </a:spcBef>
              <a:spcAft>
                <a:spcPts val="0"/>
              </a:spcAft>
              <a:buNone/>
              <a:defRPr sz="3200" b="0" i="0" u="none" strike="noStrike" cap="none">
                <a:solidFill>
                  <a:schemeClr val="lt1"/>
                </a:solidFill>
                <a:latin typeface="Arial"/>
                <a:ea typeface="Arial"/>
                <a:cs typeface="Arial"/>
                <a:sym typeface="Arial"/>
              </a:defRPr>
            </a:lvl1pPr>
            <a:lvl2pPr marL="0" marR="0" lvl="1" indent="0" algn="l" rtl="0">
              <a:spcBef>
                <a:spcPts val="0"/>
              </a:spcBef>
              <a:spcAft>
                <a:spcPts val="0"/>
              </a:spcAft>
              <a:buNone/>
              <a:defRPr sz="3200" b="0" i="0" u="none" strike="noStrike" cap="none">
                <a:solidFill>
                  <a:schemeClr val="accent1"/>
                </a:solidFill>
                <a:latin typeface="Arial"/>
                <a:ea typeface="Arial"/>
                <a:cs typeface="Arial"/>
                <a:sym typeface="Arial"/>
              </a:defRPr>
            </a:lvl2pPr>
            <a:lvl3pPr marL="0" marR="0" lvl="2" indent="0" algn="l" rtl="0">
              <a:spcBef>
                <a:spcPts val="0"/>
              </a:spcBef>
              <a:spcAft>
                <a:spcPts val="0"/>
              </a:spcAft>
              <a:buNone/>
              <a:defRPr sz="3200" b="0" i="0" u="none" strike="noStrike" cap="none">
                <a:solidFill>
                  <a:schemeClr val="accent1"/>
                </a:solidFill>
                <a:latin typeface="Arial"/>
                <a:ea typeface="Arial"/>
                <a:cs typeface="Arial"/>
                <a:sym typeface="Arial"/>
              </a:defRPr>
            </a:lvl3pPr>
            <a:lvl4pPr marL="0" marR="0" lvl="3" indent="0" algn="l" rtl="0">
              <a:spcBef>
                <a:spcPts val="0"/>
              </a:spcBef>
              <a:spcAft>
                <a:spcPts val="0"/>
              </a:spcAft>
              <a:buNone/>
              <a:defRPr sz="3200" b="0" i="0" u="none" strike="noStrike" cap="none">
                <a:solidFill>
                  <a:schemeClr val="accent1"/>
                </a:solidFill>
                <a:latin typeface="Arial"/>
                <a:ea typeface="Arial"/>
                <a:cs typeface="Arial"/>
                <a:sym typeface="Arial"/>
              </a:defRPr>
            </a:lvl4pPr>
            <a:lvl5pPr marL="0" marR="0" lvl="4" indent="0" algn="l" rtl="0">
              <a:spcBef>
                <a:spcPts val="0"/>
              </a:spcBef>
              <a:spcAft>
                <a:spcPts val="0"/>
              </a:spcAft>
              <a:buNone/>
              <a:defRPr sz="3200" b="0" i="0" u="none" strike="noStrike" cap="none">
                <a:solidFill>
                  <a:schemeClr val="accent1"/>
                </a:solidFill>
                <a:latin typeface="Arial"/>
                <a:ea typeface="Arial"/>
                <a:cs typeface="Arial"/>
                <a:sym typeface="Arial"/>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endParaRPr/>
          </a:p>
        </p:txBody>
      </p:sp>
      <p:sp>
        <p:nvSpPr>
          <p:cNvPr id="244" name="Shape 244"/>
          <p:cNvSpPr txBox="1">
            <a:spLocks noGrp="1"/>
          </p:cNvSpPr>
          <p:nvPr>
            <p:ph type="ftr" idx="11"/>
          </p:nvPr>
        </p:nvSpPr>
        <p:spPr>
          <a:xfrm>
            <a:off x="577850" y="6498167"/>
            <a:ext cx="10587081" cy="181067"/>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00">
                <a:solidFill>
                  <a:srgbClr val="AFB5BA"/>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cxnSp>
        <p:nvCxnSpPr>
          <p:cNvPr id="245" name="Shape 245"/>
          <p:cNvCxnSpPr/>
          <p:nvPr/>
        </p:nvCxnSpPr>
        <p:spPr>
          <a:xfrm>
            <a:off x="1724893" y="1862666"/>
            <a:ext cx="2497739" cy="0"/>
          </a:xfrm>
          <a:prstGeom prst="straightConnector1">
            <a:avLst/>
          </a:prstGeom>
          <a:noFill/>
          <a:ln w="9525" cap="flat" cmpd="sng">
            <a:solidFill>
              <a:srgbClr val="E4E6E7"/>
            </a:solidFill>
            <a:prstDash val="solid"/>
            <a:round/>
            <a:headEnd type="none" w="med" len="med"/>
            <a:tailEnd type="none" w="med" len="med"/>
          </a:ln>
        </p:spPr>
      </p:cxnSp>
      <p:cxnSp>
        <p:nvCxnSpPr>
          <p:cNvPr id="246" name="Shape 246"/>
          <p:cNvCxnSpPr/>
          <p:nvPr/>
        </p:nvCxnSpPr>
        <p:spPr>
          <a:xfrm>
            <a:off x="4845760" y="1862666"/>
            <a:ext cx="2497739" cy="0"/>
          </a:xfrm>
          <a:prstGeom prst="straightConnector1">
            <a:avLst/>
          </a:prstGeom>
          <a:noFill/>
          <a:ln w="9525" cap="flat" cmpd="sng">
            <a:solidFill>
              <a:srgbClr val="E4E6E7"/>
            </a:solidFill>
            <a:prstDash val="solid"/>
            <a:round/>
            <a:headEnd type="none" w="med" len="med"/>
            <a:tailEnd type="none" w="med" len="med"/>
          </a:ln>
        </p:spPr>
      </p:cxnSp>
      <p:cxnSp>
        <p:nvCxnSpPr>
          <p:cNvPr id="247" name="Shape 247"/>
          <p:cNvCxnSpPr/>
          <p:nvPr/>
        </p:nvCxnSpPr>
        <p:spPr>
          <a:xfrm>
            <a:off x="7936152" y="1862666"/>
            <a:ext cx="2497739" cy="0"/>
          </a:xfrm>
          <a:prstGeom prst="straightConnector1">
            <a:avLst/>
          </a:prstGeom>
          <a:noFill/>
          <a:ln w="9525" cap="flat" cmpd="sng">
            <a:solidFill>
              <a:srgbClr val="E4E6E7"/>
            </a:solidFill>
            <a:prstDash val="solid"/>
            <a:round/>
            <a:headEnd type="none" w="med" len="med"/>
            <a:tailEnd type="none" w="med" len="med"/>
          </a:ln>
        </p:spPr>
      </p:cxnSp>
      <p:pic>
        <p:nvPicPr>
          <p:cNvPr id="248" name="Shape 248"/>
          <p:cNvPicPr preferRelativeResize="0"/>
          <p:nvPr/>
        </p:nvPicPr>
        <p:blipFill rotWithShape="1">
          <a:blip r:embed="rId2">
            <a:alphaModFix/>
          </a:blip>
          <a:srcRect/>
          <a:stretch/>
        </p:blipFill>
        <p:spPr>
          <a:xfrm>
            <a:off x="10595985" y="6284337"/>
            <a:ext cx="1484249" cy="493653"/>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Segue_slide">
    <p:bg>
      <p:bgPr>
        <a:solidFill>
          <a:srgbClr val="178BD1"/>
        </a:solidFill>
        <a:effectLst/>
      </p:bgPr>
    </p:bg>
    <p:spTree>
      <p:nvGrpSpPr>
        <p:cNvPr id="1" name="Shape 249"/>
        <p:cNvGrpSpPr/>
        <p:nvPr/>
      </p:nvGrpSpPr>
      <p:grpSpPr>
        <a:xfrm>
          <a:off x="0" y="0"/>
          <a:ext cx="0" cy="0"/>
          <a:chOff x="0" y="0"/>
          <a:chExt cx="0" cy="0"/>
        </a:xfrm>
      </p:grpSpPr>
      <p:sp>
        <p:nvSpPr>
          <p:cNvPr id="250" name="Shape 250"/>
          <p:cNvSpPr txBox="1">
            <a:spLocks noGrp="1"/>
          </p:cNvSpPr>
          <p:nvPr>
            <p:ph type="ctrTitle"/>
          </p:nvPr>
        </p:nvSpPr>
        <p:spPr>
          <a:xfrm>
            <a:off x="1139587" y="1899840"/>
            <a:ext cx="10413242" cy="1994104"/>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Arial"/>
              <a:buNone/>
              <a:defRPr sz="6600" b="0" i="0" u="none" strike="noStrike" cap="none">
                <a:solidFill>
                  <a:schemeClr val="lt1"/>
                </a:solidFill>
                <a:latin typeface="Arial"/>
                <a:ea typeface="Arial"/>
                <a:cs typeface="Arial"/>
                <a:sym typeface="Arial"/>
              </a:defRPr>
            </a:lvl1pPr>
            <a:lvl2pPr marL="0" marR="0" lvl="1" indent="0" algn="l" rtl="0">
              <a:spcBef>
                <a:spcPts val="0"/>
              </a:spcBef>
              <a:spcAft>
                <a:spcPts val="0"/>
              </a:spcAft>
              <a:buNone/>
              <a:defRPr sz="3200" b="0" i="0" u="none" strike="noStrike" cap="none">
                <a:solidFill>
                  <a:schemeClr val="accent1"/>
                </a:solidFill>
                <a:latin typeface="Arial"/>
                <a:ea typeface="Arial"/>
                <a:cs typeface="Arial"/>
                <a:sym typeface="Arial"/>
              </a:defRPr>
            </a:lvl2pPr>
            <a:lvl3pPr marL="0" marR="0" lvl="2" indent="0" algn="l" rtl="0">
              <a:spcBef>
                <a:spcPts val="0"/>
              </a:spcBef>
              <a:spcAft>
                <a:spcPts val="0"/>
              </a:spcAft>
              <a:buNone/>
              <a:defRPr sz="3200" b="0" i="0" u="none" strike="noStrike" cap="none">
                <a:solidFill>
                  <a:schemeClr val="accent1"/>
                </a:solidFill>
                <a:latin typeface="Arial"/>
                <a:ea typeface="Arial"/>
                <a:cs typeface="Arial"/>
                <a:sym typeface="Arial"/>
              </a:defRPr>
            </a:lvl3pPr>
            <a:lvl4pPr marL="0" marR="0" lvl="3" indent="0" algn="l" rtl="0">
              <a:spcBef>
                <a:spcPts val="0"/>
              </a:spcBef>
              <a:spcAft>
                <a:spcPts val="0"/>
              </a:spcAft>
              <a:buNone/>
              <a:defRPr sz="3200" b="0" i="0" u="none" strike="noStrike" cap="none">
                <a:solidFill>
                  <a:schemeClr val="accent1"/>
                </a:solidFill>
                <a:latin typeface="Arial"/>
                <a:ea typeface="Arial"/>
                <a:cs typeface="Arial"/>
                <a:sym typeface="Arial"/>
              </a:defRPr>
            </a:lvl4pPr>
            <a:lvl5pPr marL="0" marR="0" lvl="4" indent="0" algn="l" rtl="0">
              <a:spcBef>
                <a:spcPts val="0"/>
              </a:spcBef>
              <a:spcAft>
                <a:spcPts val="0"/>
              </a:spcAft>
              <a:buNone/>
              <a:defRPr sz="3200" b="0" i="0" u="none" strike="noStrike" cap="none">
                <a:solidFill>
                  <a:schemeClr val="accent1"/>
                </a:solidFill>
                <a:latin typeface="Arial"/>
                <a:ea typeface="Arial"/>
                <a:cs typeface="Arial"/>
                <a:sym typeface="Arial"/>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endParaRPr/>
          </a:p>
        </p:txBody>
      </p:sp>
      <p:sp>
        <p:nvSpPr>
          <p:cNvPr id="251" name="Shape 251"/>
          <p:cNvSpPr txBox="1">
            <a:spLocks noGrp="1"/>
          </p:cNvSpPr>
          <p:nvPr>
            <p:ph type="body" idx="1"/>
          </p:nvPr>
        </p:nvSpPr>
        <p:spPr>
          <a:xfrm>
            <a:off x="1139587" y="4052678"/>
            <a:ext cx="10420067" cy="715902"/>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7F7F7F"/>
              </a:buClr>
              <a:buFont typeface="Arial"/>
              <a:buNone/>
              <a:defRPr sz="2400" b="0" i="0" u="none" strike="noStrike" cap="none">
                <a:solidFill>
                  <a:schemeClr val="lt2"/>
                </a:solidFill>
                <a:latin typeface="Arial"/>
                <a:ea typeface="Arial"/>
                <a:cs typeface="Arial"/>
                <a:sym typeface="Arial"/>
              </a:defRPr>
            </a:lvl1pPr>
            <a:lvl2pPr marL="457200" marR="0" lvl="1" indent="0" algn="l" rtl="0">
              <a:spcBef>
                <a:spcPts val="200"/>
              </a:spcBef>
              <a:spcAft>
                <a:spcPts val="600"/>
              </a:spcAft>
              <a:buClr>
                <a:schemeClr val="accent2"/>
              </a:buClr>
              <a:buFont typeface="Arial"/>
              <a:buNone/>
              <a:defRPr sz="2000" b="1" i="0" u="none" strike="noStrike" cap="none">
                <a:solidFill>
                  <a:schemeClr val="accent2"/>
                </a:solidFill>
                <a:latin typeface="Arial"/>
                <a:ea typeface="Arial"/>
                <a:cs typeface="Arial"/>
                <a:sym typeface="Arial"/>
              </a:defRPr>
            </a:lvl2pPr>
            <a:lvl3pPr marL="914400" marR="0" lvl="2" indent="0" algn="l" rtl="0">
              <a:spcBef>
                <a:spcPts val="0"/>
              </a:spcBef>
              <a:spcAft>
                <a:spcPts val="600"/>
              </a:spcAft>
              <a:buClr>
                <a:schemeClr val="accent2"/>
              </a:buClr>
              <a:buFont typeface="Arial"/>
              <a:buNone/>
              <a:defRPr sz="1800" b="1" i="0" u="none" strike="noStrike" cap="none">
                <a:solidFill>
                  <a:schemeClr val="accent2"/>
                </a:solidFill>
                <a:latin typeface="Arial"/>
                <a:ea typeface="Arial"/>
                <a:cs typeface="Arial"/>
                <a:sym typeface="Arial"/>
              </a:defRPr>
            </a:lvl3pPr>
            <a:lvl4pPr marL="1371600" marR="0" lvl="3" indent="0" algn="l" rtl="0">
              <a:spcBef>
                <a:spcPts val="0"/>
              </a:spcBef>
              <a:spcAft>
                <a:spcPts val="600"/>
              </a:spcAft>
              <a:buClr>
                <a:schemeClr val="accent2"/>
              </a:buClr>
              <a:buFont typeface="Arial"/>
              <a:buNone/>
              <a:defRPr sz="1600" b="1"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Clr>
                <a:srgbClr val="7F7F7F"/>
              </a:buClr>
              <a:buFont typeface="Arial"/>
              <a:buNone/>
              <a:defRPr sz="1600" b="1" i="0" u="none" strike="noStrike" cap="none">
                <a:solidFill>
                  <a:srgbClr val="5C656A"/>
                </a:solidFill>
                <a:latin typeface="Arial"/>
                <a:ea typeface="Arial"/>
                <a:cs typeface="Arial"/>
                <a:sym typeface="Arial"/>
              </a:defRPr>
            </a:lvl5pPr>
            <a:lvl6pPr marL="2286000" marR="0" lvl="5"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252" name="Shape 252"/>
          <p:cNvSpPr/>
          <p:nvPr/>
        </p:nvSpPr>
        <p:spPr>
          <a:xfrm rot="5400000">
            <a:off x="-3027362" y="3027362"/>
            <a:ext cx="6858000" cy="803275"/>
          </a:xfrm>
          <a:custGeom>
            <a:avLst/>
            <a:gdLst/>
            <a:ahLst/>
            <a:cxnLst/>
            <a:rect l="0" t="0" r="0" b="0"/>
            <a:pathLst>
              <a:path w="120000" h="120000" extrusionOk="0">
                <a:moveTo>
                  <a:pt x="0" y="120000"/>
                </a:moveTo>
                <a:lnTo>
                  <a:pt x="0" y="35309"/>
                </a:lnTo>
                <a:lnTo>
                  <a:pt x="56979" y="35309"/>
                </a:lnTo>
                <a:lnTo>
                  <a:pt x="60000" y="0"/>
                </a:lnTo>
                <a:lnTo>
                  <a:pt x="63020" y="35309"/>
                </a:lnTo>
                <a:lnTo>
                  <a:pt x="120000" y="35309"/>
                </a:lnTo>
                <a:lnTo>
                  <a:pt x="120000" y="120000"/>
                </a:lnTo>
                <a:lnTo>
                  <a:pt x="0" y="120000"/>
                </a:lnTo>
                <a:close/>
              </a:path>
            </a:pathLst>
          </a:custGeom>
          <a:solidFill>
            <a:srgbClr val="FFFFFF">
              <a:alpha val="17647"/>
            </a:srgbClr>
          </a:solidFill>
          <a:ln>
            <a:noFill/>
          </a:ln>
        </p:spPr>
        <p:txBody>
          <a:bodyPr lIns="0" tIns="0" rIns="0" bIns="0" anchor="ctr" anchorCtr="0">
            <a:noAutofit/>
          </a:bodyPr>
          <a:lstStyle/>
          <a:p>
            <a:pPr marL="0" marR="0" lvl="0" indent="0" algn="l" rtl="0">
              <a:spcBef>
                <a:spcPts val="0"/>
              </a:spcBef>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Segue_slide_White">
    <p:bg>
      <p:bgPr>
        <a:solidFill>
          <a:schemeClr val="lt1"/>
        </a:solidFill>
        <a:effectLst/>
      </p:bgPr>
    </p:bg>
    <p:spTree>
      <p:nvGrpSpPr>
        <p:cNvPr id="1" name="Shape 253"/>
        <p:cNvGrpSpPr/>
        <p:nvPr/>
      </p:nvGrpSpPr>
      <p:grpSpPr>
        <a:xfrm>
          <a:off x="0" y="0"/>
          <a:ext cx="0" cy="0"/>
          <a:chOff x="0" y="0"/>
          <a:chExt cx="0" cy="0"/>
        </a:xfrm>
      </p:grpSpPr>
      <p:sp>
        <p:nvSpPr>
          <p:cNvPr id="254" name="Shape 254"/>
          <p:cNvSpPr/>
          <p:nvPr/>
        </p:nvSpPr>
        <p:spPr>
          <a:xfrm rot="5400000">
            <a:off x="-3027362" y="3027362"/>
            <a:ext cx="6858000" cy="803275"/>
          </a:xfrm>
          <a:custGeom>
            <a:avLst/>
            <a:gdLst/>
            <a:ahLst/>
            <a:cxnLst/>
            <a:rect l="0" t="0" r="0" b="0"/>
            <a:pathLst>
              <a:path w="120000" h="120000" extrusionOk="0">
                <a:moveTo>
                  <a:pt x="0" y="120000"/>
                </a:moveTo>
                <a:lnTo>
                  <a:pt x="0" y="35309"/>
                </a:lnTo>
                <a:lnTo>
                  <a:pt x="56949" y="35309"/>
                </a:lnTo>
                <a:lnTo>
                  <a:pt x="59970" y="0"/>
                </a:lnTo>
                <a:lnTo>
                  <a:pt x="62990" y="35309"/>
                </a:lnTo>
                <a:lnTo>
                  <a:pt x="120000" y="35309"/>
                </a:lnTo>
                <a:lnTo>
                  <a:pt x="120000" y="120000"/>
                </a:lnTo>
                <a:lnTo>
                  <a:pt x="0" y="120000"/>
                </a:lnTo>
                <a:close/>
              </a:path>
            </a:pathLst>
          </a:custGeom>
          <a:solidFill>
            <a:schemeClr val="lt2">
              <a:alpha val="69803"/>
            </a:schemeClr>
          </a:solidFill>
          <a:ln>
            <a:noFill/>
          </a:ln>
        </p:spPr>
        <p:txBody>
          <a:bodyPr lIns="0" tIns="0" rIns="0" bIns="0" anchor="ctr" anchorCtr="0">
            <a:noAutofit/>
          </a:bodyPr>
          <a:lstStyle/>
          <a:p>
            <a:pPr marL="0" marR="0" lvl="0" indent="0" algn="l" rtl="0">
              <a:spcBef>
                <a:spcPts val="0"/>
              </a:spcBef>
              <a:buNone/>
            </a:pPr>
            <a:endParaRPr sz="1800">
              <a:solidFill>
                <a:schemeClr val="dk1"/>
              </a:solidFill>
              <a:latin typeface="Arial"/>
              <a:ea typeface="Arial"/>
              <a:cs typeface="Arial"/>
              <a:sym typeface="Arial"/>
            </a:endParaRPr>
          </a:p>
        </p:txBody>
      </p:sp>
      <p:sp>
        <p:nvSpPr>
          <p:cNvPr id="255" name="Shape 255"/>
          <p:cNvSpPr txBox="1">
            <a:spLocks noGrp="1"/>
          </p:cNvSpPr>
          <p:nvPr>
            <p:ph type="ctrTitle"/>
          </p:nvPr>
        </p:nvSpPr>
        <p:spPr>
          <a:xfrm>
            <a:off x="1139587" y="1899840"/>
            <a:ext cx="10413242" cy="1994104"/>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accent1"/>
              </a:buClr>
              <a:buFont typeface="Arial"/>
              <a:buNone/>
              <a:defRPr sz="6600" b="0" i="0" u="none" strike="noStrike" cap="none">
                <a:solidFill>
                  <a:schemeClr val="accent1"/>
                </a:solidFill>
                <a:latin typeface="Arial"/>
                <a:ea typeface="Arial"/>
                <a:cs typeface="Arial"/>
                <a:sym typeface="Arial"/>
              </a:defRPr>
            </a:lvl1pPr>
            <a:lvl2pPr marL="0" marR="0" lvl="1" indent="0" algn="l" rtl="0">
              <a:spcBef>
                <a:spcPts val="0"/>
              </a:spcBef>
              <a:spcAft>
                <a:spcPts val="0"/>
              </a:spcAft>
              <a:buNone/>
              <a:defRPr sz="3200" b="0" i="0" u="none" strike="noStrike" cap="none">
                <a:solidFill>
                  <a:schemeClr val="accent1"/>
                </a:solidFill>
                <a:latin typeface="Arial"/>
                <a:ea typeface="Arial"/>
                <a:cs typeface="Arial"/>
                <a:sym typeface="Arial"/>
              </a:defRPr>
            </a:lvl2pPr>
            <a:lvl3pPr marL="0" marR="0" lvl="2" indent="0" algn="l" rtl="0">
              <a:spcBef>
                <a:spcPts val="0"/>
              </a:spcBef>
              <a:spcAft>
                <a:spcPts val="0"/>
              </a:spcAft>
              <a:buNone/>
              <a:defRPr sz="3200" b="0" i="0" u="none" strike="noStrike" cap="none">
                <a:solidFill>
                  <a:schemeClr val="accent1"/>
                </a:solidFill>
                <a:latin typeface="Arial"/>
                <a:ea typeface="Arial"/>
                <a:cs typeface="Arial"/>
                <a:sym typeface="Arial"/>
              </a:defRPr>
            </a:lvl3pPr>
            <a:lvl4pPr marL="0" marR="0" lvl="3" indent="0" algn="l" rtl="0">
              <a:spcBef>
                <a:spcPts val="0"/>
              </a:spcBef>
              <a:spcAft>
                <a:spcPts val="0"/>
              </a:spcAft>
              <a:buNone/>
              <a:defRPr sz="3200" b="0" i="0" u="none" strike="noStrike" cap="none">
                <a:solidFill>
                  <a:schemeClr val="accent1"/>
                </a:solidFill>
                <a:latin typeface="Arial"/>
                <a:ea typeface="Arial"/>
                <a:cs typeface="Arial"/>
                <a:sym typeface="Arial"/>
              </a:defRPr>
            </a:lvl4pPr>
            <a:lvl5pPr marL="0" marR="0" lvl="4" indent="0" algn="l" rtl="0">
              <a:spcBef>
                <a:spcPts val="0"/>
              </a:spcBef>
              <a:spcAft>
                <a:spcPts val="0"/>
              </a:spcAft>
              <a:buNone/>
              <a:defRPr sz="3200" b="0" i="0" u="none" strike="noStrike" cap="none">
                <a:solidFill>
                  <a:schemeClr val="accent1"/>
                </a:solidFill>
                <a:latin typeface="Arial"/>
                <a:ea typeface="Arial"/>
                <a:cs typeface="Arial"/>
                <a:sym typeface="Arial"/>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endParaRPr/>
          </a:p>
        </p:txBody>
      </p:sp>
      <p:sp>
        <p:nvSpPr>
          <p:cNvPr id="256" name="Shape 256"/>
          <p:cNvSpPr txBox="1">
            <a:spLocks noGrp="1"/>
          </p:cNvSpPr>
          <p:nvPr>
            <p:ph type="body" idx="1"/>
          </p:nvPr>
        </p:nvSpPr>
        <p:spPr>
          <a:xfrm>
            <a:off x="1139587" y="4052678"/>
            <a:ext cx="10420067" cy="715902"/>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7F7F7F"/>
              </a:buClr>
              <a:buFont typeface="Arial"/>
              <a:buNone/>
              <a:defRPr sz="2400" b="0" i="0" u="none" strike="noStrike" cap="none">
                <a:solidFill>
                  <a:schemeClr val="accent2"/>
                </a:solidFill>
                <a:latin typeface="Arial"/>
                <a:ea typeface="Arial"/>
                <a:cs typeface="Arial"/>
                <a:sym typeface="Arial"/>
              </a:defRPr>
            </a:lvl1pPr>
            <a:lvl2pPr marL="457200" marR="0" lvl="1" indent="0" algn="l" rtl="0">
              <a:spcBef>
                <a:spcPts val="200"/>
              </a:spcBef>
              <a:spcAft>
                <a:spcPts val="600"/>
              </a:spcAft>
              <a:buClr>
                <a:schemeClr val="accent2"/>
              </a:buClr>
              <a:buFont typeface="Arial"/>
              <a:buNone/>
              <a:defRPr sz="2000" b="1" i="0" u="none" strike="noStrike" cap="none">
                <a:solidFill>
                  <a:schemeClr val="accent2"/>
                </a:solidFill>
                <a:latin typeface="Arial"/>
                <a:ea typeface="Arial"/>
                <a:cs typeface="Arial"/>
                <a:sym typeface="Arial"/>
              </a:defRPr>
            </a:lvl2pPr>
            <a:lvl3pPr marL="914400" marR="0" lvl="2" indent="0" algn="l" rtl="0">
              <a:spcBef>
                <a:spcPts val="0"/>
              </a:spcBef>
              <a:spcAft>
                <a:spcPts val="600"/>
              </a:spcAft>
              <a:buClr>
                <a:schemeClr val="accent2"/>
              </a:buClr>
              <a:buFont typeface="Arial"/>
              <a:buNone/>
              <a:defRPr sz="1800" b="1" i="0" u="none" strike="noStrike" cap="none">
                <a:solidFill>
                  <a:schemeClr val="accent2"/>
                </a:solidFill>
                <a:latin typeface="Arial"/>
                <a:ea typeface="Arial"/>
                <a:cs typeface="Arial"/>
                <a:sym typeface="Arial"/>
              </a:defRPr>
            </a:lvl3pPr>
            <a:lvl4pPr marL="1371600" marR="0" lvl="3" indent="0" algn="l" rtl="0">
              <a:spcBef>
                <a:spcPts val="0"/>
              </a:spcBef>
              <a:spcAft>
                <a:spcPts val="600"/>
              </a:spcAft>
              <a:buClr>
                <a:schemeClr val="accent2"/>
              </a:buClr>
              <a:buFont typeface="Arial"/>
              <a:buNone/>
              <a:defRPr sz="1600" b="1"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Clr>
                <a:srgbClr val="7F7F7F"/>
              </a:buClr>
              <a:buFont typeface="Arial"/>
              <a:buNone/>
              <a:defRPr sz="1600" b="1" i="0" u="none" strike="noStrike" cap="none">
                <a:solidFill>
                  <a:srgbClr val="5C656A"/>
                </a:solidFill>
                <a:latin typeface="Arial"/>
                <a:ea typeface="Arial"/>
                <a:cs typeface="Arial"/>
                <a:sym typeface="Arial"/>
              </a:defRPr>
            </a:lvl5pPr>
            <a:lvl6pPr marL="2286000" marR="0" lvl="5"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pic>
        <p:nvPicPr>
          <p:cNvPr id="257" name="Shape 257"/>
          <p:cNvPicPr preferRelativeResize="0"/>
          <p:nvPr/>
        </p:nvPicPr>
        <p:blipFill rotWithShape="1">
          <a:blip r:embed="rId2">
            <a:alphaModFix/>
          </a:blip>
          <a:srcRect/>
          <a:stretch/>
        </p:blipFill>
        <p:spPr>
          <a:xfrm>
            <a:off x="11011584" y="6090769"/>
            <a:ext cx="616462" cy="43152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asic_dark">
    <p:bg>
      <p:bgPr>
        <a:solidFill>
          <a:srgbClr val="032750"/>
        </a:solidFill>
        <a:effectLst/>
      </p:bgPr>
    </p:bg>
    <p:spTree>
      <p:nvGrpSpPr>
        <p:cNvPr id="1" name="Shape 258"/>
        <p:cNvGrpSpPr/>
        <p:nvPr/>
      </p:nvGrpSpPr>
      <p:grpSpPr>
        <a:xfrm>
          <a:off x="0" y="0"/>
          <a:ext cx="0" cy="0"/>
          <a:chOff x="0" y="0"/>
          <a:chExt cx="0" cy="0"/>
        </a:xfrm>
      </p:grpSpPr>
      <p:pic>
        <p:nvPicPr>
          <p:cNvPr id="259" name="Shape 259"/>
          <p:cNvPicPr preferRelativeResize="0"/>
          <p:nvPr/>
        </p:nvPicPr>
        <p:blipFill rotWithShape="1">
          <a:blip r:embed="rId2">
            <a:alphaModFix/>
          </a:blip>
          <a:srcRect/>
          <a:stretch/>
        </p:blipFill>
        <p:spPr>
          <a:xfrm>
            <a:off x="11010900" y="6091237"/>
            <a:ext cx="617537" cy="431799"/>
          </a:xfrm>
          <a:prstGeom prst="rect">
            <a:avLst/>
          </a:prstGeom>
          <a:noFill/>
          <a:ln>
            <a:noFill/>
          </a:ln>
        </p:spPr>
      </p:pic>
      <p:sp>
        <p:nvSpPr>
          <p:cNvPr id="260" name="Shape 260"/>
          <p:cNvSpPr/>
          <p:nvPr/>
        </p:nvSpPr>
        <p:spPr>
          <a:xfrm>
            <a:off x="0" y="0"/>
            <a:ext cx="12188824" cy="48125"/>
          </a:xfrm>
          <a:prstGeom prst="rect">
            <a:avLst/>
          </a:prstGeom>
          <a:solidFill>
            <a:schemeClr val="accent1"/>
          </a:solidFill>
          <a:ln>
            <a:noFill/>
          </a:ln>
        </p:spPr>
        <p:txBody>
          <a:bodyPr lIns="91425" tIns="45700" rIns="91425" bIns="45700" anchor="t"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61" name="Shape 261"/>
          <p:cNvSpPr txBox="1">
            <a:spLocks noGrp="1"/>
          </p:cNvSpPr>
          <p:nvPr>
            <p:ph type="title"/>
          </p:nvPr>
        </p:nvSpPr>
        <p:spPr>
          <a:xfrm>
            <a:off x="571500" y="63500"/>
            <a:ext cx="11045951" cy="99011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3200" b="0" i="0" u="none" strike="noStrike" cap="none">
                <a:solidFill>
                  <a:schemeClr val="accent1"/>
                </a:solidFill>
                <a:latin typeface="Arial"/>
                <a:ea typeface="Arial"/>
                <a:cs typeface="Arial"/>
                <a:sym typeface="Arial"/>
              </a:defRPr>
            </a:lvl1pPr>
            <a:lvl2pPr marL="0" marR="0" lvl="1" indent="0" algn="l" rtl="0">
              <a:spcBef>
                <a:spcPts val="0"/>
              </a:spcBef>
              <a:spcAft>
                <a:spcPts val="0"/>
              </a:spcAft>
              <a:buNone/>
              <a:defRPr sz="3200" b="0" i="0" u="none" strike="noStrike" cap="none">
                <a:solidFill>
                  <a:schemeClr val="accent1"/>
                </a:solidFill>
                <a:latin typeface="Arial"/>
                <a:ea typeface="Arial"/>
                <a:cs typeface="Arial"/>
                <a:sym typeface="Arial"/>
              </a:defRPr>
            </a:lvl2pPr>
            <a:lvl3pPr marL="0" marR="0" lvl="2" indent="0" algn="l" rtl="0">
              <a:spcBef>
                <a:spcPts val="0"/>
              </a:spcBef>
              <a:spcAft>
                <a:spcPts val="0"/>
              </a:spcAft>
              <a:buNone/>
              <a:defRPr sz="3200" b="0" i="0" u="none" strike="noStrike" cap="none">
                <a:solidFill>
                  <a:schemeClr val="accent1"/>
                </a:solidFill>
                <a:latin typeface="Arial"/>
                <a:ea typeface="Arial"/>
                <a:cs typeface="Arial"/>
                <a:sym typeface="Arial"/>
              </a:defRPr>
            </a:lvl3pPr>
            <a:lvl4pPr marL="0" marR="0" lvl="3" indent="0" algn="l" rtl="0">
              <a:spcBef>
                <a:spcPts val="0"/>
              </a:spcBef>
              <a:spcAft>
                <a:spcPts val="0"/>
              </a:spcAft>
              <a:buNone/>
              <a:defRPr sz="3200" b="0" i="0" u="none" strike="noStrike" cap="none">
                <a:solidFill>
                  <a:schemeClr val="accent1"/>
                </a:solidFill>
                <a:latin typeface="Arial"/>
                <a:ea typeface="Arial"/>
                <a:cs typeface="Arial"/>
                <a:sym typeface="Arial"/>
              </a:defRPr>
            </a:lvl4pPr>
            <a:lvl5pPr marL="0" marR="0" lvl="4" indent="0" algn="l" rtl="0">
              <a:spcBef>
                <a:spcPts val="0"/>
              </a:spcBef>
              <a:spcAft>
                <a:spcPts val="0"/>
              </a:spcAft>
              <a:buNone/>
              <a:defRPr sz="3200" b="0" i="0" u="none" strike="noStrike" cap="none">
                <a:solidFill>
                  <a:schemeClr val="accent1"/>
                </a:solidFill>
                <a:latin typeface="Arial"/>
                <a:ea typeface="Arial"/>
                <a:cs typeface="Arial"/>
                <a:sym typeface="Arial"/>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endParaRPr/>
          </a:p>
        </p:txBody>
      </p:sp>
      <p:sp>
        <p:nvSpPr>
          <p:cNvPr id="262" name="Shape 262"/>
          <p:cNvSpPr txBox="1">
            <a:spLocks noGrp="1"/>
          </p:cNvSpPr>
          <p:nvPr>
            <p:ph type="body" idx="1"/>
          </p:nvPr>
        </p:nvSpPr>
        <p:spPr>
          <a:xfrm>
            <a:off x="571500" y="1764791"/>
            <a:ext cx="11045825" cy="4223257"/>
          </a:xfrm>
          <a:prstGeom prst="rect">
            <a:avLst/>
          </a:prstGeom>
          <a:noFill/>
          <a:ln>
            <a:noFill/>
          </a:ln>
        </p:spPr>
        <p:txBody>
          <a:bodyPr lIns="91425" tIns="91425" rIns="91425" bIns="91425" anchor="t" anchorCtr="0"/>
          <a:lstStyle>
            <a:lvl1pPr marL="0" marR="0" lvl="0" indent="127000" algn="l" rtl="0">
              <a:lnSpc>
                <a:spcPct val="100000"/>
              </a:lnSpc>
              <a:spcBef>
                <a:spcPts val="1200"/>
              </a:spcBef>
              <a:spcAft>
                <a:spcPts val="200"/>
              </a:spcAft>
              <a:buClr>
                <a:srgbClr val="7F7F7F"/>
              </a:buClr>
              <a:buSzPct val="100000"/>
              <a:buFont typeface="Arial"/>
              <a:buChar char="​"/>
              <a:defRPr sz="2000" b="0" i="0" u="none" strike="noStrike" cap="none">
                <a:solidFill>
                  <a:schemeClr val="lt1"/>
                </a:solidFill>
                <a:latin typeface="Arial"/>
                <a:ea typeface="Arial"/>
                <a:cs typeface="Arial"/>
                <a:sym typeface="Arial"/>
              </a:defRPr>
            </a:lvl1pPr>
            <a:lvl2pPr marL="182563" marR="0" lvl="1" indent="-68263" algn="l" rtl="0">
              <a:lnSpc>
                <a:spcPct val="100000"/>
              </a:lnSpc>
              <a:spcBef>
                <a:spcPts val="200"/>
              </a:spcBef>
              <a:spcAft>
                <a:spcPts val="600"/>
              </a:spcAft>
              <a:buClr>
                <a:srgbClr val="E4E6E7"/>
              </a:buClr>
              <a:buSzPct val="100000"/>
              <a:buFont typeface="Arial"/>
              <a:buChar char="•"/>
              <a:defRPr sz="1800" b="0" i="0" u="none" strike="noStrike" cap="none">
                <a:solidFill>
                  <a:schemeClr val="lt1"/>
                </a:solidFill>
                <a:latin typeface="Arial"/>
                <a:ea typeface="Arial"/>
                <a:cs typeface="Arial"/>
                <a:sym typeface="Arial"/>
              </a:defRPr>
            </a:lvl2pPr>
            <a:lvl3pPr marL="365125" marR="0" lvl="2" indent="-85725" algn="l" rtl="0">
              <a:lnSpc>
                <a:spcPct val="100000"/>
              </a:lnSpc>
              <a:spcBef>
                <a:spcPts val="0"/>
              </a:spcBef>
              <a:spcAft>
                <a:spcPts val="600"/>
              </a:spcAft>
              <a:buClr>
                <a:srgbClr val="E4E6E7"/>
              </a:buClr>
              <a:buSzPct val="100000"/>
              <a:buFont typeface="Arial"/>
              <a:buChar char="•"/>
              <a:defRPr sz="1600" b="0" i="0" u="none" strike="noStrike" cap="none">
                <a:solidFill>
                  <a:schemeClr val="lt1"/>
                </a:solidFill>
                <a:latin typeface="Arial"/>
                <a:ea typeface="Arial"/>
                <a:cs typeface="Arial"/>
                <a:sym typeface="Arial"/>
              </a:defRPr>
            </a:lvl3pPr>
            <a:lvl4pPr marL="547688" marR="0" lvl="3" indent="-103187" algn="l" rtl="0">
              <a:lnSpc>
                <a:spcPct val="100000"/>
              </a:lnSpc>
              <a:spcBef>
                <a:spcPts val="0"/>
              </a:spcBef>
              <a:spcAft>
                <a:spcPts val="600"/>
              </a:spcAft>
              <a:buClr>
                <a:srgbClr val="E4E6E7"/>
              </a:buClr>
              <a:buSzPct val="100000"/>
              <a:buFont typeface="Arial"/>
              <a:buChar char="•"/>
              <a:defRPr sz="1400" b="0" i="0" u="none" strike="noStrike" cap="none">
                <a:solidFill>
                  <a:schemeClr val="lt1"/>
                </a:solidFill>
                <a:latin typeface="Arial"/>
                <a:ea typeface="Arial"/>
                <a:cs typeface="Arial"/>
                <a:sym typeface="Arial"/>
              </a:defRPr>
            </a:lvl4pPr>
            <a:lvl5pPr marL="1828800" marR="0" lvl="4" indent="0" algn="l" rtl="0">
              <a:lnSpc>
                <a:spcPct val="100000"/>
              </a:lnSpc>
              <a:spcBef>
                <a:spcPts val="200"/>
              </a:spcBef>
              <a:spcAft>
                <a:spcPts val="600"/>
              </a:spcAft>
              <a:buNone/>
              <a:defRPr sz="20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63" name="Shape 263"/>
          <p:cNvSpPr txBox="1">
            <a:spLocks noGrp="1"/>
          </p:cNvSpPr>
          <p:nvPr>
            <p:ph type="body" idx="2"/>
          </p:nvPr>
        </p:nvSpPr>
        <p:spPr>
          <a:xfrm>
            <a:off x="571500" y="1078991"/>
            <a:ext cx="11045951" cy="329184"/>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7F7F7F"/>
              </a:buClr>
              <a:buFont typeface="Arial"/>
              <a:buNone/>
              <a:defRPr sz="2400" b="0" i="0" u="none" strike="noStrike" cap="none">
                <a:solidFill>
                  <a:srgbClr val="CACDD0"/>
                </a:solidFill>
                <a:latin typeface="Arial"/>
                <a:ea typeface="Arial"/>
                <a:cs typeface="Arial"/>
                <a:sym typeface="Arial"/>
              </a:defRPr>
            </a:lvl1pPr>
            <a:lvl2pPr marL="457200" marR="0" lvl="1" indent="0" algn="l" rtl="0">
              <a:spcBef>
                <a:spcPts val="200"/>
              </a:spcBef>
              <a:spcAft>
                <a:spcPts val="600"/>
              </a:spcAft>
              <a:buClr>
                <a:schemeClr val="accent2"/>
              </a:buClr>
              <a:buFont typeface="Arial"/>
              <a:buNone/>
              <a:defRPr sz="2000" b="1" i="0" u="none" strike="noStrike" cap="none">
                <a:solidFill>
                  <a:schemeClr val="accent2"/>
                </a:solidFill>
                <a:latin typeface="Arial"/>
                <a:ea typeface="Arial"/>
                <a:cs typeface="Arial"/>
                <a:sym typeface="Arial"/>
              </a:defRPr>
            </a:lvl2pPr>
            <a:lvl3pPr marL="914400" marR="0" lvl="2" indent="0" algn="l" rtl="0">
              <a:spcBef>
                <a:spcPts val="0"/>
              </a:spcBef>
              <a:spcAft>
                <a:spcPts val="600"/>
              </a:spcAft>
              <a:buClr>
                <a:schemeClr val="accent2"/>
              </a:buClr>
              <a:buFont typeface="Arial"/>
              <a:buNone/>
              <a:defRPr sz="1800" b="1" i="0" u="none" strike="noStrike" cap="none">
                <a:solidFill>
                  <a:schemeClr val="accent2"/>
                </a:solidFill>
                <a:latin typeface="Arial"/>
                <a:ea typeface="Arial"/>
                <a:cs typeface="Arial"/>
                <a:sym typeface="Arial"/>
              </a:defRPr>
            </a:lvl3pPr>
            <a:lvl4pPr marL="1371600" marR="0" lvl="3" indent="0" algn="l" rtl="0">
              <a:spcBef>
                <a:spcPts val="0"/>
              </a:spcBef>
              <a:spcAft>
                <a:spcPts val="600"/>
              </a:spcAft>
              <a:buClr>
                <a:schemeClr val="accent2"/>
              </a:buClr>
              <a:buFont typeface="Arial"/>
              <a:buNone/>
              <a:defRPr sz="1600" b="1"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Clr>
                <a:srgbClr val="7F7F7F"/>
              </a:buClr>
              <a:buFont typeface="Arial"/>
              <a:buNone/>
              <a:defRPr sz="1600" b="1" i="0" u="none" strike="noStrike" cap="none">
                <a:solidFill>
                  <a:srgbClr val="5C656A"/>
                </a:solidFill>
                <a:latin typeface="Arial"/>
                <a:ea typeface="Arial"/>
                <a:cs typeface="Arial"/>
                <a:sym typeface="Arial"/>
              </a:defRPr>
            </a:lvl5pPr>
            <a:lvl6pPr marL="2286000" marR="0" lvl="5"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264" name="Shape 264"/>
          <p:cNvSpPr txBox="1">
            <a:spLocks noGrp="1"/>
          </p:cNvSpPr>
          <p:nvPr>
            <p:ph type="ftr" idx="11"/>
          </p:nvPr>
        </p:nvSpPr>
        <p:spPr>
          <a:xfrm>
            <a:off x="577850" y="6498167"/>
            <a:ext cx="10587081" cy="181067"/>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00">
                <a:solidFill>
                  <a:srgbClr val="AFB5BA"/>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Speaker_slide_A">
    <p:bg>
      <p:bgPr>
        <a:solidFill>
          <a:srgbClr val="032750"/>
        </a:solidFill>
        <a:effectLst/>
      </p:bgPr>
    </p:bg>
    <p:spTree>
      <p:nvGrpSpPr>
        <p:cNvPr id="1" name="Shape 265"/>
        <p:cNvGrpSpPr/>
        <p:nvPr/>
      </p:nvGrpSpPr>
      <p:grpSpPr>
        <a:xfrm>
          <a:off x="0" y="0"/>
          <a:ext cx="0" cy="0"/>
          <a:chOff x="0" y="0"/>
          <a:chExt cx="0" cy="0"/>
        </a:xfrm>
      </p:grpSpPr>
      <p:sp>
        <p:nvSpPr>
          <p:cNvPr id="266" name="Shape 266"/>
          <p:cNvSpPr/>
          <p:nvPr/>
        </p:nvSpPr>
        <p:spPr>
          <a:xfrm rot="-5400000">
            <a:off x="5932080" y="169314"/>
            <a:ext cx="4858602" cy="6519372"/>
          </a:xfrm>
          <a:custGeom>
            <a:avLst/>
            <a:gdLst/>
            <a:ahLst/>
            <a:cxnLst/>
            <a:rect l="0" t="0" r="0" b="0"/>
            <a:pathLst>
              <a:path w="120000" h="120000" extrusionOk="0">
                <a:moveTo>
                  <a:pt x="120000" y="5657"/>
                </a:moveTo>
                <a:lnTo>
                  <a:pt x="120000" y="118660"/>
                </a:lnTo>
                <a:cubicBezTo>
                  <a:pt x="120000" y="119400"/>
                  <a:pt x="119195" y="120000"/>
                  <a:pt x="118202" y="120000"/>
                </a:cubicBezTo>
                <a:lnTo>
                  <a:pt x="1797" y="120000"/>
                </a:lnTo>
                <a:cubicBezTo>
                  <a:pt x="804" y="120000"/>
                  <a:pt x="0" y="119400"/>
                  <a:pt x="0" y="118660"/>
                </a:cubicBezTo>
                <a:lnTo>
                  <a:pt x="0" y="5657"/>
                </a:lnTo>
                <a:cubicBezTo>
                  <a:pt x="0" y="4917"/>
                  <a:pt x="804" y="4317"/>
                  <a:pt x="1797" y="4317"/>
                </a:cubicBezTo>
                <a:lnTo>
                  <a:pt x="55787" y="4317"/>
                </a:lnTo>
                <a:lnTo>
                  <a:pt x="60039" y="0"/>
                </a:lnTo>
                <a:lnTo>
                  <a:pt x="64290" y="4317"/>
                </a:lnTo>
                <a:lnTo>
                  <a:pt x="118202" y="4317"/>
                </a:lnTo>
                <a:cubicBezTo>
                  <a:pt x="119195" y="4317"/>
                  <a:pt x="120000" y="4917"/>
                  <a:pt x="120000" y="5657"/>
                </a:cubicBezTo>
                <a:close/>
              </a:path>
            </a:pathLst>
          </a:custGeom>
          <a:solidFill>
            <a:srgbClr val="148DD9"/>
          </a:solidFill>
          <a:ln>
            <a:noFill/>
          </a:ln>
        </p:spPr>
        <p:txBody>
          <a:bodyPr lIns="0" tIns="0" rIns="0" bIns="0" anchor="ctr" anchorCtr="0">
            <a:noAutofit/>
          </a:bodyPr>
          <a:lstStyle/>
          <a:p>
            <a:pPr marL="0" marR="0" lvl="0" indent="0" algn="l" rtl="0">
              <a:spcBef>
                <a:spcPts val="0"/>
              </a:spcBef>
              <a:spcAft>
                <a:spcPts val="0"/>
              </a:spcAft>
              <a:buNone/>
            </a:pPr>
            <a:endParaRPr sz="700">
              <a:solidFill>
                <a:srgbClr val="00A1E0"/>
              </a:solidFill>
              <a:latin typeface="Arial"/>
              <a:ea typeface="Arial"/>
              <a:cs typeface="Arial"/>
              <a:sym typeface="Arial"/>
            </a:endParaRPr>
          </a:p>
        </p:txBody>
      </p:sp>
      <p:sp>
        <p:nvSpPr>
          <p:cNvPr id="267" name="Shape 267"/>
          <p:cNvSpPr txBox="1">
            <a:spLocks noGrp="1"/>
          </p:cNvSpPr>
          <p:nvPr>
            <p:ph type="ctrTitle"/>
          </p:nvPr>
        </p:nvSpPr>
        <p:spPr>
          <a:xfrm>
            <a:off x="5909478" y="1596787"/>
            <a:ext cx="5138382" cy="1994104"/>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Arial"/>
              <a:buNone/>
              <a:defRPr sz="5400" b="0" i="0" u="none" strike="noStrike" cap="none">
                <a:solidFill>
                  <a:schemeClr val="lt1"/>
                </a:solidFill>
                <a:latin typeface="Arial"/>
                <a:ea typeface="Arial"/>
                <a:cs typeface="Arial"/>
                <a:sym typeface="Arial"/>
              </a:defRPr>
            </a:lvl1pPr>
            <a:lvl2pPr marL="0" marR="0" lvl="1" indent="0" algn="l" rtl="0">
              <a:spcBef>
                <a:spcPts val="0"/>
              </a:spcBef>
              <a:spcAft>
                <a:spcPts val="0"/>
              </a:spcAft>
              <a:buNone/>
              <a:defRPr sz="3200" b="0" i="0" u="none" strike="noStrike" cap="none">
                <a:solidFill>
                  <a:schemeClr val="accent1"/>
                </a:solidFill>
                <a:latin typeface="Arial"/>
                <a:ea typeface="Arial"/>
                <a:cs typeface="Arial"/>
                <a:sym typeface="Arial"/>
              </a:defRPr>
            </a:lvl2pPr>
            <a:lvl3pPr marL="0" marR="0" lvl="2" indent="0" algn="l" rtl="0">
              <a:spcBef>
                <a:spcPts val="0"/>
              </a:spcBef>
              <a:spcAft>
                <a:spcPts val="0"/>
              </a:spcAft>
              <a:buNone/>
              <a:defRPr sz="3200" b="0" i="0" u="none" strike="noStrike" cap="none">
                <a:solidFill>
                  <a:schemeClr val="accent1"/>
                </a:solidFill>
                <a:latin typeface="Arial"/>
                <a:ea typeface="Arial"/>
                <a:cs typeface="Arial"/>
                <a:sym typeface="Arial"/>
              </a:defRPr>
            </a:lvl3pPr>
            <a:lvl4pPr marL="0" marR="0" lvl="3" indent="0" algn="l" rtl="0">
              <a:spcBef>
                <a:spcPts val="0"/>
              </a:spcBef>
              <a:spcAft>
                <a:spcPts val="0"/>
              </a:spcAft>
              <a:buNone/>
              <a:defRPr sz="3200" b="0" i="0" u="none" strike="noStrike" cap="none">
                <a:solidFill>
                  <a:schemeClr val="accent1"/>
                </a:solidFill>
                <a:latin typeface="Arial"/>
                <a:ea typeface="Arial"/>
                <a:cs typeface="Arial"/>
                <a:sym typeface="Arial"/>
              </a:defRPr>
            </a:lvl4pPr>
            <a:lvl5pPr marL="0" marR="0" lvl="4" indent="0" algn="l" rtl="0">
              <a:spcBef>
                <a:spcPts val="0"/>
              </a:spcBef>
              <a:spcAft>
                <a:spcPts val="0"/>
              </a:spcAft>
              <a:buNone/>
              <a:defRPr sz="3200" b="0" i="0" u="none" strike="noStrike" cap="none">
                <a:solidFill>
                  <a:schemeClr val="accent1"/>
                </a:solidFill>
                <a:latin typeface="Arial"/>
                <a:ea typeface="Arial"/>
                <a:cs typeface="Arial"/>
                <a:sym typeface="Arial"/>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endParaRPr/>
          </a:p>
        </p:txBody>
      </p:sp>
      <p:sp>
        <p:nvSpPr>
          <p:cNvPr id="268" name="Shape 268"/>
          <p:cNvSpPr txBox="1">
            <a:spLocks noGrp="1"/>
          </p:cNvSpPr>
          <p:nvPr>
            <p:ph type="body" idx="1"/>
          </p:nvPr>
        </p:nvSpPr>
        <p:spPr>
          <a:xfrm>
            <a:off x="5909216" y="3678610"/>
            <a:ext cx="5145471" cy="715902"/>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7F7F7F"/>
              </a:buClr>
              <a:buFont typeface="Arial"/>
              <a:buNone/>
              <a:defRPr sz="2400" b="0" i="0" u="none" strike="noStrike" cap="none">
                <a:solidFill>
                  <a:schemeClr val="lt2"/>
                </a:solidFill>
                <a:latin typeface="Arial"/>
                <a:ea typeface="Arial"/>
                <a:cs typeface="Arial"/>
                <a:sym typeface="Arial"/>
              </a:defRPr>
            </a:lvl1pPr>
            <a:lvl2pPr marL="457200" marR="0" lvl="1" indent="0" algn="l" rtl="0">
              <a:spcBef>
                <a:spcPts val="200"/>
              </a:spcBef>
              <a:spcAft>
                <a:spcPts val="600"/>
              </a:spcAft>
              <a:buClr>
                <a:schemeClr val="accent2"/>
              </a:buClr>
              <a:buFont typeface="Arial"/>
              <a:buNone/>
              <a:defRPr sz="2000" b="1" i="0" u="none" strike="noStrike" cap="none">
                <a:solidFill>
                  <a:schemeClr val="accent2"/>
                </a:solidFill>
                <a:latin typeface="Arial"/>
                <a:ea typeface="Arial"/>
                <a:cs typeface="Arial"/>
                <a:sym typeface="Arial"/>
              </a:defRPr>
            </a:lvl2pPr>
            <a:lvl3pPr marL="914400" marR="0" lvl="2" indent="0" algn="l" rtl="0">
              <a:spcBef>
                <a:spcPts val="0"/>
              </a:spcBef>
              <a:spcAft>
                <a:spcPts val="600"/>
              </a:spcAft>
              <a:buClr>
                <a:schemeClr val="accent2"/>
              </a:buClr>
              <a:buFont typeface="Arial"/>
              <a:buNone/>
              <a:defRPr sz="1800" b="1" i="0" u="none" strike="noStrike" cap="none">
                <a:solidFill>
                  <a:schemeClr val="accent2"/>
                </a:solidFill>
                <a:latin typeface="Arial"/>
                <a:ea typeface="Arial"/>
                <a:cs typeface="Arial"/>
                <a:sym typeface="Arial"/>
              </a:defRPr>
            </a:lvl3pPr>
            <a:lvl4pPr marL="1371600" marR="0" lvl="3" indent="0" algn="l" rtl="0">
              <a:spcBef>
                <a:spcPts val="0"/>
              </a:spcBef>
              <a:spcAft>
                <a:spcPts val="600"/>
              </a:spcAft>
              <a:buClr>
                <a:schemeClr val="accent2"/>
              </a:buClr>
              <a:buFont typeface="Arial"/>
              <a:buNone/>
              <a:defRPr sz="1600" b="1"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Clr>
                <a:srgbClr val="7F7F7F"/>
              </a:buClr>
              <a:buFont typeface="Arial"/>
              <a:buNone/>
              <a:defRPr sz="1600" b="1" i="0" u="none" strike="noStrike" cap="none">
                <a:solidFill>
                  <a:srgbClr val="5C656A"/>
                </a:solidFill>
                <a:latin typeface="Arial"/>
                <a:ea typeface="Arial"/>
                <a:cs typeface="Arial"/>
                <a:sym typeface="Arial"/>
              </a:defRPr>
            </a:lvl5pPr>
            <a:lvl6pPr marL="2286000" marR="0" lvl="5"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571500" y="63500"/>
            <a:ext cx="11045825" cy="990599"/>
          </a:xfrm>
          <a:prstGeom prst="rect">
            <a:avLst/>
          </a:prstGeom>
          <a:noFill/>
          <a:ln>
            <a:noFill/>
          </a:ln>
        </p:spPr>
        <p:txBody>
          <a:bodyPr lIns="91425" tIns="91425" rIns="91425" bIns="91425" anchor="b" anchorCtr="0"/>
          <a:lstStyle>
            <a:lvl1pPr marL="0" marR="0" lvl="0" indent="0" algn="l" rtl="0">
              <a:lnSpc>
                <a:spcPct val="95000"/>
              </a:lnSpc>
              <a:spcBef>
                <a:spcPts val="0"/>
              </a:spcBef>
              <a:spcAft>
                <a:spcPts val="0"/>
              </a:spcAft>
              <a:buNone/>
              <a:defRPr sz="3200" b="0" i="0" u="none" strike="noStrike" cap="none">
                <a:solidFill>
                  <a:srgbClr val="B30011"/>
                </a:solidFill>
                <a:latin typeface="Arial"/>
                <a:ea typeface="Arial"/>
                <a:cs typeface="Arial"/>
                <a:sym typeface="Arial"/>
              </a:defRPr>
            </a:lvl1pPr>
            <a:lvl2pPr marL="0" marR="0" lvl="1" indent="0" algn="l" rtl="0">
              <a:spcBef>
                <a:spcPts val="0"/>
              </a:spcBef>
              <a:spcAft>
                <a:spcPts val="0"/>
              </a:spcAft>
              <a:buNone/>
              <a:defRPr sz="3200" b="0" i="0" u="none" strike="noStrike" cap="none">
                <a:solidFill>
                  <a:schemeClr val="accent1"/>
                </a:solidFill>
                <a:latin typeface="Arial"/>
                <a:ea typeface="Arial"/>
                <a:cs typeface="Arial"/>
                <a:sym typeface="Arial"/>
              </a:defRPr>
            </a:lvl2pPr>
            <a:lvl3pPr marL="0" marR="0" lvl="2" indent="0" algn="l" rtl="0">
              <a:spcBef>
                <a:spcPts val="0"/>
              </a:spcBef>
              <a:spcAft>
                <a:spcPts val="0"/>
              </a:spcAft>
              <a:buNone/>
              <a:defRPr sz="3200" b="0" i="0" u="none" strike="noStrike" cap="none">
                <a:solidFill>
                  <a:schemeClr val="accent1"/>
                </a:solidFill>
                <a:latin typeface="Arial"/>
                <a:ea typeface="Arial"/>
                <a:cs typeface="Arial"/>
                <a:sym typeface="Arial"/>
              </a:defRPr>
            </a:lvl3pPr>
            <a:lvl4pPr marL="0" marR="0" lvl="3" indent="0" algn="l" rtl="0">
              <a:spcBef>
                <a:spcPts val="0"/>
              </a:spcBef>
              <a:spcAft>
                <a:spcPts val="0"/>
              </a:spcAft>
              <a:buNone/>
              <a:defRPr sz="3200" b="0" i="0" u="none" strike="noStrike" cap="none">
                <a:solidFill>
                  <a:schemeClr val="accent1"/>
                </a:solidFill>
                <a:latin typeface="Arial"/>
                <a:ea typeface="Arial"/>
                <a:cs typeface="Arial"/>
                <a:sym typeface="Arial"/>
              </a:defRPr>
            </a:lvl4pPr>
            <a:lvl5pPr marL="0" marR="0" lvl="4" indent="0" algn="l" rtl="0">
              <a:spcBef>
                <a:spcPts val="0"/>
              </a:spcBef>
              <a:spcAft>
                <a:spcPts val="0"/>
              </a:spcAft>
              <a:buNone/>
              <a:defRPr sz="3200" b="0" i="0" u="none" strike="noStrike" cap="none">
                <a:solidFill>
                  <a:schemeClr val="accent1"/>
                </a:solidFill>
                <a:latin typeface="Arial"/>
                <a:ea typeface="Arial"/>
                <a:cs typeface="Arial"/>
                <a:sym typeface="Arial"/>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endParaRPr/>
          </a:p>
        </p:txBody>
      </p:sp>
      <p:sp>
        <p:nvSpPr>
          <p:cNvPr id="42" name="Shape 42"/>
          <p:cNvSpPr txBox="1">
            <a:spLocks noGrp="1"/>
          </p:cNvSpPr>
          <p:nvPr>
            <p:ph type="body" idx="1"/>
          </p:nvPr>
        </p:nvSpPr>
        <p:spPr>
          <a:xfrm>
            <a:off x="571500" y="1762125"/>
            <a:ext cx="11045825" cy="4314824"/>
          </a:xfrm>
          <a:prstGeom prst="rect">
            <a:avLst/>
          </a:prstGeom>
          <a:noFill/>
          <a:ln>
            <a:noFill/>
          </a:ln>
        </p:spPr>
        <p:txBody>
          <a:bodyPr lIns="91425" tIns="91425" rIns="91425" bIns="91425" anchor="t" anchorCtr="0"/>
          <a:lstStyle>
            <a:lvl1pPr marL="0" marR="0" lvl="0" indent="127000" algn="l" rtl="0">
              <a:spcBef>
                <a:spcPts val="1200"/>
              </a:spcBef>
              <a:spcAft>
                <a:spcPts val="200"/>
              </a:spcAft>
              <a:buClr>
                <a:srgbClr val="7F7F7F"/>
              </a:buClr>
              <a:buSzPct val="100000"/>
              <a:buFont typeface="Arial"/>
              <a:buChar char="​"/>
              <a:defRPr sz="2000" b="0" i="0" u="none" strike="noStrike" cap="none">
                <a:solidFill>
                  <a:srgbClr val="5C656A"/>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sldNum" idx="12"/>
          </p:nvPr>
        </p:nvSpPr>
        <p:spPr>
          <a:xfrm>
            <a:off x="114389" y="6485785"/>
            <a:ext cx="449603" cy="37221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a:solidFill>
                  <a:srgbClr val="17242C"/>
                </a:solidFill>
                <a:latin typeface="Open Sans"/>
                <a:ea typeface="Open Sans"/>
                <a:cs typeface="Open Sans"/>
                <a:sym typeface="Open Sans"/>
              </a:rPr>
              <a:t>‹#›</a:t>
            </a:fld>
            <a:endParaRPr lang="en-US" sz="1200" b="0">
              <a:solidFill>
                <a:srgbClr val="17242C"/>
              </a:solidFill>
              <a:latin typeface="Open Sans"/>
              <a:ea typeface="Open Sans"/>
              <a:cs typeface="Open Sans"/>
              <a:sym typeface="Open San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Speaker_slide_B">
    <p:bg>
      <p:bgPr>
        <a:solidFill>
          <a:schemeClr val="lt1"/>
        </a:solidFill>
        <a:effectLst/>
      </p:bgPr>
    </p:bg>
    <p:spTree>
      <p:nvGrpSpPr>
        <p:cNvPr id="1" name="Shape 269"/>
        <p:cNvGrpSpPr/>
        <p:nvPr/>
      </p:nvGrpSpPr>
      <p:grpSpPr>
        <a:xfrm>
          <a:off x="0" y="0"/>
          <a:ext cx="0" cy="0"/>
          <a:chOff x="0" y="0"/>
          <a:chExt cx="0" cy="0"/>
        </a:xfrm>
      </p:grpSpPr>
      <p:sp>
        <p:nvSpPr>
          <p:cNvPr id="270" name="Shape 270"/>
          <p:cNvSpPr/>
          <p:nvPr/>
        </p:nvSpPr>
        <p:spPr>
          <a:xfrm>
            <a:off x="5336275" y="999699"/>
            <a:ext cx="6284794" cy="4858602"/>
          </a:xfrm>
          <a:prstGeom prst="roundRect">
            <a:avLst>
              <a:gd name="adj" fmla="val 1498"/>
            </a:avLst>
          </a:prstGeom>
          <a:solidFill>
            <a:schemeClr val="lt2">
              <a:alpha val="49803"/>
            </a:schemeClr>
          </a:solidFill>
          <a:ln>
            <a:noFill/>
          </a:ln>
        </p:spPr>
        <p:txBody>
          <a:bodyPr lIns="0" tIns="0" rIns="0" bIns="0" anchor="ctr" anchorCtr="0">
            <a:noAutofit/>
          </a:bodyPr>
          <a:lstStyle/>
          <a:p>
            <a:pPr marL="0" marR="0" lvl="0" indent="0" algn="l" rtl="0">
              <a:spcBef>
                <a:spcPts val="0"/>
              </a:spcBef>
              <a:buNone/>
            </a:pPr>
            <a:endParaRPr sz="700">
              <a:solidFill>
                <a:schemeClr val="dk1"/>
              </a:solidFill>
              <a:latin typeface="Arial"/>
              <a:ea typeface="Arial"/>
              <a:cs typeface="Arial"/>
              <a:sym typeface="Arial"/>
            </a:endParaRPr>
          </a:p>
        </p:txBody>
      </p:sp>
      <p:sp>
        <p:nvSpPr>
          <p:cNvPr id="271" name="Shape 271"/>
          <p:cNvSpPr/>
          <p:nvPr/>
        </p:nvSpPr>
        <p:spPr>
          <a:xfrm>
            <a:off x="5335587" y="1000125"/>
            <a:ext cx="6284912" cy="4857750"/>
          </a:xfrm>
          <a:prstGeom prst="roundRect">
            <a:avLst>
              <a:gd name="adj" fmla="val 1500"/>
            </a:avLst>
          </a:prstGeom>
          <a:solidFill>
            <a:schemeClr val="lt2">
              <a:alpha val="49803"/>
            </a:schemeClr>
          </a:solidFill>
          <a:ln>
            <a:noFill/>
          </a:ln>
        </p:spPr>
        <p:txBody>
          <a:bodyPr lIns="0" tIns="0" rIns="0" bIns="0" anchor="ctr" anchorCtr="0">
            <a:noAutofit/>
          </a:bodyPr>
          <a:lstStyle/>
          <a:p>
            <a:pPr marL="0" marR="0" lvl="0" indent="0" algn="l" rtl="0">
              <a:spcBef>
                <a:spcPts val="0"/>
              </a:spcBef>
              <a:buNone/>
            </a:pPr>
            <a:endParaRPr sz="700">
              <a:solidFill>
                <a:schemeClr val="dk1"/>
              </a:solidFill>
              <a:latin typeface="Arial"/>
              <a:ea typeface="Arial"/>
              <a:cs typeface="Arial"/>
              <a:sym typeface="Arial"/>
            </a:endParaRPr>
          </a:p>
        </p:txBody>
      </p:sp>
      <p:sp>
        <p:nvSpPr>
          <p:cNvPr id="272" name="Shape 272"/>
          <p:cNvSpPr/>
          <p:nvPr/>
        </p:nvSpPr>
        <p:spPr>
          <a:xfrm rot="-5400000">
            <a:off x="5033962" y="3305175"/>
            <a:ext cx="358775" cy="244474"/>
          </a:xfrm>
          <a:prstGeom prst="triangle">
            <a:avLst>
              <a:gd name="adj" fmla="val 50000"/>
            </a:avLst>
          </a:prstGeom>
          <a:solidFill>
            <a:schemeClr val="lt2">
              <a:alpha val="49803"/>
            </a:schemeClr>
          </a:solidFill>
          <a:ln>
            <a:noFill/>
          </a:ln>
        </p:spPr>
        <p:txBody>
          <a:bodyPr lIns="0" tIns="0" rIns="0" bIns="0" anchor="ctr" anchorCtr="0">
            <a:noAutofit/>
          </a:bodyPr>
          <a:lstStyle/>
          <a:p>
            <a:pPr marL="0" marR="0" lvl="0" indent="0" algn="l" rtl="0">
              <a:spcBef>
                <a:spcPts val="0"/>
              </a:spcBef>
              <a:buNone/>
            </a:pPr>
            <a:endParaRPr sz="700">
              <a:solidFill>
                <a:schemeClr val="dk1"/>
              </a:solidFill>
              <a:latin typeface="Arial"/>
              <a:ea typeface="Arial"/>
              <a:cs typeface="Arial"/>
              <a:sym typeface="Arial"/>
            </a:endParaRPr>
          </a:p>
        </p:txBody>
      </p:sp>
      <p:sp>
        <p:nvSpPr>
          <p:cNvPr id="273" name="Shape 273"/>
          <p:cNvSpPr txBox="1">
            <a:spLocks noGrp="1"/>
          </p:cNvSpPr>
          <p:nvPr>
            <p:ph type="ctrTitle"/>
          </p:nvPr>
        </p:nvSpPr>
        <p:spPr>
          <a:xfrm>
            <a:off x="5909478" y="1596787"/>
            <a:ext cx="5138382" cy="1994104"/>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accent1"/>
              </a:buClr>
              <a:buFont typeface="Arial"/>
              <a:buNone/>
              <a:defRPr sz="5400" b="0" i="0" u="none" strike="noStrike" cap="none">
                <a:solidFill>
                  <a:schemeClr val="accent1"/>
                </a:solidFill>
                <a:latin typeface="Arial"/>
                <a:ea typeface="Arial"/>
                <a:cs typeface="Arial"/>
                <a:sym typeface="Arial"/>
              </a:defRPr>
            </a:lvl1pPr>
            <a:lvl2pPr marL="0" marR="0" lvl="1" indent="0" algn="l" rtl="0">
              <a:spcBef>
                <a:spcPts val="0"/>
              </a:spcBef>
              <a:spcAft>
                <a:spcPts val="0"/>
              </a:spcAft>
              <a:buNone/>
              <a:defRPr sz="3200" b="0" i="0" u="none" strike="noStrike" cap="none">
                <a:solidFill>
                  <a:schemeClr val="accent1"/>
                </a:solidFill>
                <a:latin typeface="Arial"/>
                <a:ea typeface="Arial"/>
                <a:cs typeface="Arial"/>
                <a:sym typeface="Arial"/>
              </a:defRPr>
            </a:lvl2pPr>
            <a:lvl3pPr marL="0" marR="0" lvl="2" indent="0" algn="l" rtl="0">
              <a:spcBef>
                <a:spcPts val="0"/>
              </a:spcBef>
              <a:spcAft>
                <a:spcPts val="0"/>
              </a:spcAft>
              <a:buNone/>
              <a:defRPr sz="3200" b="0" i="0" u="none" strike="noStrike" cap="none">
                <a:solidFill>
                  <a:schemeClr val="accent1"/>
                </a:solidFill>
                <a:latin typeface="Arial"/>
                <a:ea typeface="Arial"/>
                <a:cs typeface="Arial"/>
                <a:sym typeface="Arial"/>
              </a:defRPr>
            </a:lvl3pPr>
            <a:lvl4pPr marL="0" marR="0" lvl="3" indent="0" algn="l" rtl="0">
              <a:spcBef>
                <a:spcPts val="0"/>
              </a:spcBef>
              <a:spcAft>
                <a:spcPts val="0"/>
              </a:spcAft>
              <a:buNone/>
              <a:defRPr sz="3200" b="0" i="0" u="none" strike="noStrike" cap="none">
                <a:solidFill>
                  <a:schemeClr val="accent1"/>
                </a:solidFill>
                <a:latin typeface="Arial"/>
                <a:ea typeface="Arial"/>
                <a:cs typeface="Arial"/>
                <a:sym typeface="Arial"/>
              </a:defRPr>
            </a:lvl4pPr>
            <a:lvl5pPr marL="0" marR="0" lvl="4" indent="0" algn="l" rtl="0">
              <a:spcBef>
                <a:spcPts val="0"/>
              </a:spcBef>
              <a:spcAft>
                <a:spcPts val="0"/>
              </a:spcAft>
              <a:buNone/>
              <a:defRPr sz="3200" b="0" i="0" u="none" strike="noStrike" cap="none">
                <a:solidFill>
                  <a:schemeClr val="accent1"/>
                </a:solidFill>
                <a:latin typeface="Arial"/>
                <a:ea typeface="Arial"/>
                <a:cs typeface="Arial"/>
                <a:sym typeface="Arial"/>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endParaRPr/>
          </a:p>
        </p:txBody>
      </p:sp>
      <p:sp>
        <p:nvSpPr>
          <p:cNvPr id="274" name="Shape 274"/>
          <p:cNvSpPr txBox="1">
            <a:spLocks noGrp="1"/>
          </p:cNvSpPr>
          <p:nvPr>
            <p:ph type="body" idx="1"/>
          </p:nvPr>
        </p:nvSpPr>
        <p:spPr>
          <a:xfrm>
            <a:off x="5909216" y="3689192"/>
            <a:ext cx="5145471" cy="715902"/>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7F7F7F"/>
              </a:buClr>
              <a:buFont typeface="Arial"/>
              <a:buNone/>
              <a:defRPr sz="2400" b="0" i="0" u="none" strike="noStrike" cap="none">
                <a:solidFill>
                  <a:schemeClr val="accent2"/>
                </a:solidFill>
                <a:latin typeface="Arial"/>
                <a:ea typeface="Arial"/>
                <a:cs typeface="Arial"/>
                <a:sym typeface="Arial"/>
              </a:defRPr>
            </a:lvl1pPr>
            <a:lvl2pPr marL="457200" marR="0" lvl="1" indent="0" algn="l" rtl="0">
              <a:spcBef>
                <a:spcPts val="200"/>
              </a:spcBef>
              <a:spcAft>
                <a:spcPts val="600"/>
              </a:spcAft>
              <a:buClr>
                <a:schemeClr val="accent2"/>
              </a:buClr>
              <a:buFont typeface="Arial"/>
              <a:buNone/>
              <a:defRPr sz="2000" b="1" i="0" u="none" strike="noStrike" cap="none">
                <a:solidFill>
                  <a:schemeClr val="accent2"/>
                </a:solidFill>
                <a:latin typeface="Arial"/>
                <a:ea typeface="Arial"/>
                <a:cs typeface="Arial"/>
                <a:sym typeface="Arial"/>
              </a:defRPr>
            </a:lvl2pPr>
            <a:lvl3pPr marL="914400" marR="0" lvl="2" indent="0" algn="l" rtl="0">
              <a:spcBef>
                <a:spcPts val="0"/>
              </a:spcBef>
              <a:spcAft>
                <a:spcPts val="600"/>
              </a:spcAft>
              <a:buClr>
                <a:schemeClr val="accent2"/>
              </a:buClr>
              <a:buFont typeface="Arial"/>
              <a:buNone/>
              <a:defRPr sz="1800" b="1" i="0" u="none" strike="noStrike" cap="none">
                <a:solidFill>
                  <a:schemeClr val="accent2"/>
                </a:solidFill>
                <a:latin typeface="Arial"/>
                <a:ea typeface="Arial"/>
                <a:cs typeface="Arial"/>
                <a:sym typeface="Arial"/>
              </a:defRPr>
            </a:lvl3pPr>
            <a:lvl4pPr marL="1371600" marR="0" lvl="3" indent="0" algn="l" rtl="0">
              <a:spcBef>
                <a:spcPts val="0"/>
              </a:spcBef>
              <a:spcAft>
                <a:spcPts val="600"/>
              </a:spcAft>
              <a:buClr>
                <a:schemeClr val="accent2"/>
              </a:buClr>
              <a:buFont typeface="Arial"/>
              <a:buNone/>
              <a:defRPr sz="1600" b="1"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Clr>
                <a:srgbClr val="7F7F7F"/>
              </a:buClr>
              <a:buFont typeface="Arial"/>
              <a:buNone/>
              <a:defRPr sz="1600" b="1" i="0" u="none" strike="noStrike" cap="none">
                <a:solidFill>
                  <a:srgbClr val="5C656A"/>
                </a:solidFill>
                <a:latin typeface="Arial"/>
                <a:ea typeface="Arial"/>
                <a:cs typeface="Arial"/>
                <a:sym typeface="Arial"/>
              </a:defRPr>
            </a:lvl5pPr>
            <a:lvl6pPr marL="2286000" marR="0" lvl="5"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275" name="Shape 275"/>
          <p:cNvSpPr/>
          <p:nvPr/>
        </p:nvSpPr>
        <p:spPr>
          <a:xfrm rot="-5400000">
            <a:off x="5034644" y="3304790"/>
            <a:ext cx="358255" cy="245010"/>
          </a:xfrm>
          <a:prstGeom prst="triangle">
            <a:avLst>
              <a:gd name="adj" fmla="val 50000"/>
            </a:avLst>
          </a:prstGeom>
          <a:solidFill>
            <a:schemeClr val="lt2">
              <a:alpha val="49803"/>
            </a:schemeClr>
          </a:solidFill>
          <a:ln>
            <a:noFill/>
          </a:ln>
        </p:spPr>
        <p:txBody>
          <a:bodyPr lIns="0" tIns="0" rIns="0" bIns="0" anchor="ctr" anchorCtr="0">
            <a:noAutofit/>
          </a:bodyPr>
          <a:lstStyle/>
          <a:p>
            <a:pPr marL="0" marR="0" lvl="0" indent="0" algn="l" rtl="0">
              <a:spcBef>
                <a:spcPts val="0"/>
              </a:spcBef>
              <a:buNone/>
            </a:pPr>
            <a:endParaRPr sz="700">
              <a:solidFill>
                <a:schemeClr val="dk1"/>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Blank A">
    <p:spTree>
      <p:nvGrpSpPr>
        <p:cNvPr id="1" name="Shape 276"/>
        <p:cNvGrpSpPr/>
        <p:nvPr/>
      </p:nvGrpSpPr>
      <p:grpSpPr>
        <a:xfrm>
          <a:off x="0" y="0"/>
          <a:ext cx="0" cy="0"/>
          <a:chOff x="0" y="0"/>
          <a:chExt cx="0" cy="0"/>
        </a:xfrm>
      </p:grpSpPr>
      <p:pic>
        <p:nvPicPr>
          <p:cNvPr id="277" name="Shape 277"/>
          <p:cNvPicPr preferRelativeResize="0"/>
          <p:nvPr/>
        </p:nvPicPr>
        <p:blipFill rotWithShape="1">
          <a:blip r:embed="rId2">
            <a:alphaModFix/>
          </a:blip>
          <a:srcRect/>
          <a:stretch/>
        </p:blipFill>
        <p:spPr>
          <a:xfrm>
            <a:off x="11010900" y="6091237"/>
            <a:ext cx="617537" cy="431799"/>
          </a:xfrm>
          <a:prstGeom prst="rect">
            <a:avLst/>
          </a:prstGeom>
          <a:noFill/>
          <a:ln>
            <a:noFill/>
          </a:ln>
        </p:spPr>
      </p:pic>
      <p:sp>
        <p:nvSpPr>
          <p:cNvPr id="278" name="Shape 278"/>
          <p:cNvSpPr/>
          <p:nvPr/>
        </p:nvSpPr>
        <p:spPr>
          <a:xfrm>
            <a:off x="0" y="0"/>
            <a:ext cx="12188824" cy="48125"/>
          </a:xfrm>
          <a:prstGeom prst="rect">
            <a:avLst/>
          </a:prstGeom>
          <a:solidFill>
            <a:schemeClr val="accent1"/>
          </a:solidFill>
          <a:ln>
            <a:noFill/>
          </a:ln>
        </p:spPr>
        <p:txBody>
          <a:bodyPr lIns="91425" tIns="45700" rIns="91425" bIns="45700" anchor="t"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Blank B">
    <p:bg>
      <p:bgPr>
        <a:solidFill>
          <a:srgbClr val="032750"/>
        </a:solidFill>
        <a:effectLst/>
      </p:bgPr>
    </p:bg>
    <p:spTree>
      <p:nvGrpSpPr>
        <p:cNvPr id="1" name="Shape 279"/>
        <p:cNvGrpSpPr/>
        <p:nvPr/>
      </p:nvGrpSpPr>
      <p:grpSpPr>
        <a:xfrm>
          <a:off x="0" y="0"/>
          <a:ext cx="0" cy="0"/>
          <a:chOff x="0" y="0"/>
          <a:chExt cx="0" cy="0"/>
        </a:xfrm>
      </p:grpSpPr>
      <p:pic>
        <p:nvPicPr>
          <p:cNvPr id="280" name="Shape 280"/>
          <p:cNvPicPr preferRelativeResize="0"/>
          <p:nvPr/>
        </p:nvPicPr>
        <p:blipFill rotWithShape="1">
          <a:blip r:embed="rId2">
            <a:alphaModFix/>
          </a:blip>
          <a:srcRect/>
          <a:stretch/>
        </p:blipFill>
        <p:spPr>
          <a:xfrm>
            <a:off x="11010900" y="6091237"/>
            <a:ext cx="617537" cy="431799"/>
          </a:xfrm>
          <a:prstGeom prst="rect">
            <a:avLst/>
          </a:prstGeom>
          <a:noFill/>
          <a:ln>
            <a:noFill/>
          </a:ln>
        </p:spPr>
      </p:pic>
      <p:sp>
        <p:nvSpPr>
          <p:cNvPr id="281" name="Shape 281"/>
          <p:cNvSpPr/>
          <p:nvPr/>
        </p:nvSpPr>
        <p:spPr>
          <a:xfrm>
            <a:off x="0" y="0"/>
            <a:ext cx="12188824" cy="48125"/>
          </a:xfrm>
          <a:prstGeom prst="rect">
            <a:avLst/>
          </a:prstGeom>
          <a:solidFill>
            <a:schemeClr val="accent1"/>
          </a:solidFill>
          <a:ln>
            <a:noFill/>
          </a:ln>
        </p:spPr>
        <p:txBody>
          <a:bodyPr lIns="91425" tIns="45700" rIns="91425" bIns="45700" anchor="t"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Customer_Hero_A">
    <p:spTree>
      <p:nvGrpSpPr>
        <p:cNvPr id="1" name="Shape 282"/>
        <p:cNvGrpSpPr/>
        <p:nvPr/>
      </p:nvGrpSpPr>
      <p:grpSpPr>
        <a:xfrm>
          <a:off x="0" y="0"/>
          <a:ext cx="0" cy="0"/>
          <a:chOff x="0" y="0"/>
          <a:chExt cx="0" cy="0"/>
        </a:xfrm>
      </p:grpSpPr>
      <p:sp>
        <p:nvSpPr>
          <p:cNvPr id="283" name="Shape 283"/>
          <p:cNvSpPr>
            <a:spLocks noGrp="1"/>
          </p:cNvSpPr>
          <p:nvPr>
            <p:ph type="pic" idx="2"/>
          </p:nvPr>
        </p:nvSpPr>
        <p:spPr>
          <a:xfrm>
            <a:off x="5349112" y="0"/>
            <a:ext cx="6839711" cy="3819525"/>
          </a:xfrm>
          <a:prstGeom prst="rect">
            <a:avLst/>
          </a:prstGeom>
          <a:solidFill>
            <a:srgbClr val="032750"/>
          </a:solidFill>
          <a:ln>
            <a:noFill/>
          </a:ln>
        </p:spPr>
        <p:txBody>
          <a:bodyPr lIns="91425" tIns="91425" rIns="91425" bIns="91425" anchor="ctr" anchorCtr="0"/>
          <a:lstStyle>
            <a:lvl1pPr marL="0" marR="0" lvl="0" indent="127000" algn="r" rtl="0">
              <a:spcBef>
                <a:spcPts val="1200"/>
              </a:spcBef>
              <a:spcAft>
                <a:spcPts val="200"/>
              </a:spcAft>
              <a:buClr>
                <a:srgbClr val="7F7F7F"/>
              </a:buClr>
              <a:buSzPct val="100000"/>
              <a:buFont typeface="Arial"/>
              <a:buChar char="​"/>
              <a:defRPr sz="2000" b="0" i="0" u="none" strike="noStrike" cap="none">
                <a:solidFill>
                  <a:schemeClr val="lt1"/>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84" name="Shape 284"/>
          <p:cNvSpPr txBox="1">
            <a:spLocks noGrp="1"/>
          </p:cNvSpPr>
          <p:nvPr>
            <p:ph type="body" idx="1"/>
          </p:nvPr>
        </p:nvSpPr>
        <p:spPr>
          <a:xfrm>
            <a:off x="0" y="0"/>
            <a:ext cx="7642910" cy="3819525"/>
          </a:xfrm>
          <a:prstGeom prst="rect">
            <a:avLst/>
          </a:prstGeom>
          <a:gradFill>
            <a:gsLst>
              <a:gs pos="0">
                <a:srgbClr val="032750">
                  <a:alpha val="0"/>
                </a:srgbClr>
              </a:gs>
              <a:gs pos="27000">
                <a:srgbClr val="032750"/>
              </a:gs>
              <a:gs pos="100000">
                <a:srgbClr val="032750"/>
              </a:gs>
            </a:gsLst>
            <a:lin ang="10800000" scaled="0"/>
          </a:gradFill>
          <a:ln>
            <a:noFill/>
          </a:ln>
        </p:spPr>
        <p:txBody>
          <a:bodyPr lIns="91425" tIns="91425" rIns="91425" bIns="91425" anchor="t" anchorCtr="0"/>
          <a:lstStyle>
            <a:lvl1pPr marL="111125" marR="0" lvl="0" indent="-111125" algn="l" rtl="0">
              <a:lnSpc>
                <a:spcPct val="100000"/>
              </a:lnSpc>
              <a:spcBef>
                <a:spcPts val="0"/>
              </a:spcBef>
              <a:spcAft>
                <a:spcPts val="600"/>
              </a:spcAft>
              <a:buClr>
                <a:srgbClr val="7F7F7F"/>
              </a:buClr>
              <a:buFont typeface="Arial"/>
              <a:buNone/>
              <a:defRPr sz="2800" b="0" i="0" u="none" strike="noStrike" cap="none">
                <a:solidFill>
                  <a:schemeClr val="lt1"/>
                </a:solidFill>
                <a:latin typeface="Arial"/>
                <a:ea typeface="Arial"/>
                <a:cs typeface="Arial"/>
                <a:sym typeface="Arial"/>
              </a:defRPr>
            </a:lvl1pPr>
            <a:lvl2pPr marL="111125" marR="0" lvl="1" indent="-9525" algn="l" rtl="0">
              <a:spcBef>
                <a:spcPts val="0"/>
              </a:spcBef>
              <a:spcAft>
                <a:spcPts val="0"/>
              </a:spcAft>
              <a:buClr>
                <a:schemeClr val="accent2"/>
              </a:buClr>
              <a:buFont typeface="Arial"/>
              <a:buNone/>
              <a:defRPr sz="1600" b="0" i="0" u="none" strike="noStrike" cap="none">
                <a:solidFill>
                  <a:schemeClr val="l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85" name="Shape 285"/>
          <p:cNvSpPr txBox="1">
            <a:spLocks noGrp="1"/>
          </p:cNvSpPr>
          <p:nvPr>
            <p:ph type="title"/>
          </p:nvPr>
        </p:nvSpPr>
        <p:spPr>
          <a:xfrm>
            <a:off x="576072" y="3922776"/>
            <a:ext cx="11045951" cy="987551"/>
          </a:xfrm>
          <a:prstGeom prst="rect">
            <a:avLst/>
          </a:prstGeom>
          <a:noFill/>
          <a:ln>
            <a:noFill/>
          </a:ln>
        </p:spPr>
        <p:txBody>
          <a:bodyPr lIns="91425" tIns="91425" rIns="91425" bIns="91425" anchor="b" anchorCtr="0"/>
          <a:lstStyle>
            <a:lvl1pPr marL="0" marR="0" lvl="0" indent="0" algn="l" rtl="0">
              <a:lnSpc>
                <a:spcPct val="95000"/>
              </a:lnSpc>
              <a:spcBef>
                <a:spcPts val="0"/>
              </a:spcBef>
              <a:spcAft>
                <a:spcPts val="0"/>
              </a:spcAft>
              <a:buNone/>
              <a:defRPr sz="2800" b="0" i="0" u="none" strike="noStrike" cap="none">
                <a:solidFill>
                  <a:schemeClr val="accent1"/>
                </a:solidFill>
                <a:latin typeface="Arial"/>
                <a:ea typeface="Arial"/>
                <a:cs typeface="Arial"/>
                <a:sym typeface="Arial"/>
              </a:defRPr>
            </a:lvl1pPr>
            <a:lvl2pPr marL="0" marR="0" lvl="1" indent="0" algn="l" rtl="0">
              <a:spcBef>
                <a:spcPts val="0"/>
              </a:spcBef>
              <a:spcAft>
                <a:spcPts val="0"/>
              </a:spcAft>
              <a:buNone/>
              <a:defRPr sz="3200" b="0" i="0" u="none" strike="noStrike" cap="none">
                <a:solidFill>
                  <a:schemeClr val="accent1"/>
                </a:solidFill>
                <a:latin typeface="Arial"/>
                <a:ea typeface="Arial"/>
                <a:cs typeface="Arial"/>
                <a:sym typeface="Arial"/>
              </a:defRPr>
            </a:lvl2pPr>
            <a:lvl3pPr marL="0" marR="0" lvl="2" indent="0" algn="l" rtl="0">
              <a:spcBef>
                <a:spcPts val="0"/>
              </a:spcBef>
              <a:spcAft>
                <a:spcPts val="0"/>
              </a:spcAft>
              <a:buNone/>
              <a:defRPr sz="3200" b="0" i="0" u="none" strike="noStrike" cap="none">
                <a:solidFill>
                  <a:schemeClr val="accent1"/>
                </a:solidFill>
                <a:latin typeface="Arial"/>
                <a:ea typeface="Arial"/>
                <a:cs typeface="Arial"/>
                <a:sym typeface="Arial"/>
              </a:defRPr>
            </a:lvl3pPr>
            <a:lvl4pPr marL="0" marR="0" lvl="3" indent="0" algn="l" rtl="0">
              <a:spcBef>
                <a:spcPts val="0"/>
              </a:spcBef>
              <a:spcAft>
                <a:spcPts val="0"/>
              </a:spcAft>
              <a:buNone/>
              <a:defRPr sz="3200" b="0" i="0" u="none" strike="noStrike" cap="none">
                <a:solidFill>
                  <a:schemeClr val="accent1"/>
                </a:solidFill>
                <a:latin typeface="Arial"/>
                <a:ea typeface="Arial"/>
                <a:cs typeface="Arial"/>
                <a:sym typeface="Arial"/>
              </a:defRPr>
            </a:lvl4pPr>
            <a:lvl5pPr marL="0" marR="0" lvl="4" indent="0" algn="l" rtl="0">
              <a:spcBef>
                <a:spcPts val="0"/>
              </a:spcBef>
              <a:spcAft>
                <a:spcPts val="0"/>
              </a:spcAft>
              <a:buNone/>
              <a:defRPr sz="3200" b="0" i="0" u="none" strike="noStrike" cap="none">
                <a:solidFill>
                  <a:schemeClr val="accent1"/>
                </a:solidFill>
                <a:latin typeface="Arial"/>
                <a:ea typeface="Arial"/>
                <a:cs typeface="Arial"/>
                <a:sym typeface="Arial"/>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endParaRPr/>
          </a:p>
        </p:txBody>
      </p:sp>
      <p:sp>
        <p:nvSpPr>
          <p:cNvPr id="286" name="Shape 286"/>
          <p:cNvSpPr>
            <a:spLocks noGrp="1"/>
          </p:cNvSpPr>
          <p:nvPr>
            <p:ph type="pic" idx="3"/>
          </p:nvPr>
        </p:nvSpPr>
        <p:spPr>
          <a:xfrm>
            <a:off x="573089" y="2816351"/>
            <a:ext cx="1793673" cy="1216152"/>
          </a:xfrm>
          <a:prstGeom prst="rect">
            <a:avLst/>
          </a:prstGeom>
          <a:solidFill>
            <a:schemeClr val="lt1"/>
          </a:solidFill>
          <a:ln>
            <a:noFill/>
          </a:ln>
        </p:spPr>
        <p:txBody>
          <a:bodyPr lIns="91425" tIns="91425" rIns="91425" bIns="91425" anchor="ctr" anchorCtr="0"/>
          <a:lstStyle>
            <a:lvl1pPr marL="0" marR="0" lvl="0" indent="0" algn="ctr" rtl="0">
              <a:spcBef>
                <a:spcPts val="1200"/>
              </a:spcBef>
              <a:spcAft>
                <a:spcPts val="200"/>
              </a:spcAft>
              <a:buClr>
                <a:srgbClr val="7F7F7F"/>
              </a:buClr>
              <a:buFont typeface="Arial"/>
              <a:buNone/>
              <a:defRPr sz="2000" b="0" i="0" u="none" strike="noStrike" cap="none">
                <a:solidFill>
                  <a:schemeClr val="lt1"/>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87" name="Shape 287"/>
          <p:cNvSpPr txBox="1">
            <a:spLocks noGrp="1"/>
          </p:cNvSpPr>
          <p:nvPr>
            <p:ph type="body" idx="4"/>
          </p:nvPr>
        </p:nvSpPr>
        <p:spPr>
          <a:xfrm>
            <a:off x="576072" y="5047487"/>
            <a:ext cx="11045951" cy="1216152"/>
          </a:xfrm>
          <a:prstGeom prst="rect">
            <a:avLst/>
          </a:prstGeom>
          <a:noFill/>
          <a:ln>
            <a:noFill/>
          </a:ln>
        </p:spPr>
        <p:txBody>
          <a:bodyPr lIns="91425" tIns="91425" rIns="91425" bIns="91425" anchor="t" anchorCtr="0"/>
          <a:lstStyle>
            <a:lvl1pPr marL="0" marR="0" lvl="0" indent="127000" algn="l" rtl="0">
              <a:spcBef>
                <a:spcPts val="1200"/>
              </a:spcBef>
              <a:spcAft>
                <a:spcPts val="200"/>
              </a:spcAft>
              <a:buClr>
                <a:srgbClr val="7F7F7F"/>
              </a:buClr>
              <a:buSzPct val="100000"/>
              <a:buFont typeface="Arial"/>
              <a:buChar char="​"/>
              <a:defRPr sz="2000" b="0" i="0" u="none" strike="noStrike" cap="none">
                <a:solidFill>
                  <a:srgbClr val="5C656A"/>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Customer_Hero_B">
    <p:spTree>
      <p:nvGrpSpPr>
        <p:cNvPr id="1" name="Shape 288"/>
        <p:cNvGrpSpPr/>
        <p:nvPr/>
      </p:nvGrpSpPr>
      <p:grpSpPr>
        <a:xfrm>
          <a:off x="0" y="0"/>
          <a:ext cx="0" cy="0"/>
          <a:chOff x="0" y="0"/>
          <a:chExt cx="0" cy="0"/>
        </a:xfrm>
      </p:grpSpPr>
      <p:sp>
        <p:nvSpPr>
          <p:cNvPr id="289" name="Shape 289"/>
          <p:cNvSpPr>
            <a:spLocks noGrp="1"/>
          </p:cNvSpPr>
          <p:nvPr>
            <p:ph type="pic" idx="2"/>
          </p:nvPr>
        </p:nvSpPr>
        <p:spPr>
          <a:xfrm>
            <a:off x="-7681" y="0"/>
            <a:ext cx="12204188" cy="3809999"/>
          </a:xfrm>
          <a:prstGeom prst="rect">
            <a:avLst/>
          </a:prstGeom>
          <a:solidFill>
            <a:srgbClr val="BFBFBF"/>
          </a:solidFill>
          <a:ln>
            <a:noFill/>
          </a:ln>
        </p:spPr>
        <p:txBody>
          <a:bodyPr lIns="91425" tIns="91425" rIns="91425" bIns="91425" anchor="ctr" anchorCtr="0"/>
          <a:lstStyle>
            <a:lvl1pPr marL="0" marR="0" lvl="0" indent="0" algn="ctr" rtl="0">
              <a:spcBef>
                <a:spcPts val="1200"/>
              </a:spcBef>
              <a:spcAft>
                <a:spcPts val="200"/>
              </a:spcAft>
              <a:buClr>
                <a:srgbClr val="7F7F7F"/>
              </a:buClr>
              <a:buFont typeface="Arial"/>
              <a:buNone/>
              <a:defRPr sz="2000" b="0" i="0" u="none" strike="noStrike" cap="none">
                <a:solidFill>
                  <a:schemeClr val="lt1"/>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90" name="Shape 290"/>
          <p:cNvSpPr txBox="1">
            <a:spLocks noGrp="1"/>
          </p:cNvSpPr>
          <p:nvPr>
            <p:ph type="title"/>
          </p:nvPr>
        </p:nvSpPr>
        <p:spPr>
          <a:xfrm>
            <a:off x="576072" y="3922776"/>
            <a:ext cx="11045951" cy="987551"/>
          </a:xfrm>
          <a:prstGeom prst="rect">
            <a:avLst/>
          </a:prstGeom>
          <a:noFill/>
          <a:ln>
            <a:noFill/>
          </a:ln>
        </p:spPr>
        <p:txBody>
          <a:bodyPr lIns="91425" tIns="91425" rIns="91425" bIns="91425" anchor="b" anchorCtr="0"/>
          <a:lstStyle>
            <a:lvl1pPr marL="0" marR="0" lvl="0" indent="0" algn="l" rtl="0">
              <a:lnSpc>
                <a:spcPct val="95000"/>
              </a:lnSpc>
              <a:spcBef>
                <a:spcPts val="0"/>
              </a:spcBef>
              <a:spcAft>
                <a:spcPts val="0"/>
              </a:spcAft>
              <a:buNone/>
              <a:defRPr sz="2800" b="0" i="0" u="none" strike="noStrike" cap="none">
                <a:solidFill>
                  <a:schemeClr val="accent1"/>
                </a:solidFill>
                <a:latin typeface="Arial"/>
                <a:ea typeface="Arial"/>
                <a:cs typeface="Arial"/>
                <a:sym typeface="Arial"/>
              </a:defRPr>
            </a:lvl1pPr>
            <a:lvl2pPr marL="0" marR="0" lvl="1" indent="0" algn="l" rtl="0">
              <a:spcBef>
                <a:spcPts val="0"/>
              </a:spcBef>
              <a:spcAft>
                <a:spcPts val="0"/>
              </a:spcAft>
              <a:buNone/>
              <a:defRPr sz="3200" b="0" i="0" u="none" strike="noStrike" cap="none">
                <a:solidFill>
                  <a:schemeClr val="accent1"/>
                </a:solidFill>
                <a:latin typeface="Arial"/>
                <a:ea typeface="Arial"/>
                <a:cs typeface="Arial"/>
                <a:sym typeface="Arial"/>
              </a:defRPr>
            </a:lvl2pPr>
            <a:lvl3pPr marL="0" marR="0" lvl="2" indent="0" algn="l" rtl="0">
              <a:spcBef>
                <a:spcPts val="0"/>
              </a:spcBef>
              <a:spcAft>
                <a:spcPts val="0"/>
              </a:spcAft>
              <a:buNone/>
              <a:defRPr sz="3200" b="0" i="0" u="none" strike="noStrike" cap="none">
                <a:solidFill>
                  <a:schemeClr val="accent1"/>
                </a:solidFill>
                <a:latin typeface="Arial"/>
                <a:ea typeface="Arial"/>
                <a:cs typeface="Arial"/>
                <a:sym typeface="Arial"/>
              </a:defRPr>
            </a:lvl3pPr>
            <a:lvl4pPr marL="0" marR="0" lvl="3" indent="0" algn="l" rtl="0">
              <a:spcBef>
                <a:spcPts val="0"/>
              </a:spcBef>
              <a:spcAft>
                <a:spcPts val="0"/>
              </a:spcAft>
              <a:buNone/>
              <a:defRPr sz="3200" b="0" i="0" u="none" strike="noStrike" cap="none">
                <a:solidFill>
                  <a:schemeClr val="accent1"/>
                </a:solidFill>
                <a:latin typeface="Arial"/>
                <a:ea typeface="Arial"/>
                <a:cs typeface="Arial"/>
                <a:sym typeface="Arial"/>
              </a:defRPr>
            </a:lvl4pPr>
            <a:lvl5pPr marL="0" marR="0" lvl="4" indent="0" algn="l" rtl="0">
              <a:spcBef>
                <a:spcPts val="0"/>
              </a:spcBef>
              <a:spcAft>
                <a:spcPts val="0"/>
              </a:spcAft>
              <a:buNone/>
              <a:defRPr sz="3200" b="0" i="0" u="none" strike="noStrike" cap="none">
                <a:solidFill>
                  <a:schemeClr val="accent1"/>
                </a:solidFill>
                <a:latin typeface="Arial"/>
                <a:ea typeface="Arial"/>
                <a:cs typeface="Arial"/>
                <a:sym typeface="Arial"/>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endParaRPr/>
          </a:p>
        </p:txBody>
      </p:sp>
      <p:sp>
        <p:nvSpPr>
          <p:cNvPr id="291" name="Shape 291"/>
          <p:cNvSpPr>
            <a:spLocks noGrp="1"/>
          </p:cNvSpPr>
          <p:nvPr>
            <p:ph type="pic" idx="3"/>
          </p:nvPr>
        </p:nvSpPr>
        <p:spPr>
          <a:xfrm>
            <a:off x="573089" y="2816351"/>
            <a:ext cx="1793673" cy="1216152"/>
          </a:xfrm>
          <a:prstGeom prst="rect">
            <a:avLst/>
          </a:prstGeom>
          <a:solidFill>
            <a:schemeClr val="lt1"/>
          </a:solidFill>
          <a:ln>
            <a:noFill/>
          </a:ln>
        </p:spPr>
        <p:txBody>
          <a:bodyPr lIns="91425" tIns="91425" rIns="91425" bIns="91425" anchor="ctr" anchorCtr="0"/>
          <a:lstStyle>
            <a:lvl1pPr marL="0" marR="0" lvl="0" indent="0" algn="ctr" rtl="0">
              <a:spcBef>
                <a:spcPts val="1200"/>
              </a:spcBef>
              <a:spcAft>
                <a:spcPts val="200"/>
              </a:spcAft>
              <a:buClr>
                <a:srgbClr val="7F7F7F"/>
              </a:buClr>
              <a:buFont typeface="Arial"/>
              <a:buNone/>
              <a:defRPr sz="2000" b="0" i="0" u="none" strike="noStrike" cap="none">
                <a:solidFill>
                  <a:srgbClr val="FFFFFF"/>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92" name="Shape 292"/>
          <p:cNvSpPr txBox="1">
            <a:spLocks noGrp="1"/>
          </p:cNvSpPr>
          <p:nvPr>
            <p:ph type="body" idx="1"/>
          </p:nvPr>
        </p:nvSpPr>
        <p:spPr>
          <a:xfrm>
            <a:off x="576072" y="5047487"/>
            <a:ext cx="11045951" cy="1216152"/>
          </a:xfrm>
          <a:prstGeom prst="rect">
            <a:avLst/>
          </a:prstGeom>
          <a:noFill/>
          <a:ln>
            <a:noFill/>
          </a:ln>
        </p:spPr>
        <p:txBody>
          <a:bodyPr lIns="91425" tIns="91425" rIns="91425" bIns="91425" anchor="t" anchorCtr="0"/>
          <a:lstStyle>
            <a:lvl1pPr marL="0" marR="0" lvl="0" indent="127000" algn="l" rtl="0">
              <a:spcBef>
                <a:spcPts val="1200"/>
              </a:spcBef>
              <a:spcAft>
                <a:spcPts val="200"/>
              </a:spcAft>
              <a:buClr>
                <a:srgbClr val="7F7F7F"/>
              </a:buClr>
              <a:buSzPct val="100000"/>
              <a:buFont typeface="Arial"/>
              <a:buChar char="​"/>
              <a:defRPr sz="2000" b="0" i="0" u="none" strike="noStrike" cap="none">
                <a:solidFill>
                  <a:srgbClr val="5C656A"/>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Drawing Guides">
    <p:spTree>
      <p:nvGrpSpPr>
        <p:cNvPr id="1" name="Shape 293"/>
        <p:cNvGrpSpPr/>
        <p:nvPr/>
      </p:nvGrpSpPr>
      <p:grpSpPr>
        <a:xfrm>
          <a:off x="0" y="0"/>
          <a:ext cx="0" cy="0"/>
          <a:chOff x="0" y="0"/>
          <a:chExt cx="0" cy="0"/>
        </a:xfrm>
      </p:grpSpPr>
      <p:cxnSp>
        <p:nvCxnSpPr>
          <p:cNvPr id="294" name="Shape 294"/>
          <p:cNvCxnSpPr/>
          <p:nvPr/>
        </p:nvCxnSpPr>
        <p:spPr>
          <a:xfrm>
            <a:off x="581025" y="0"/>
            <a:ext cx="0" cy="6858000"/>
          </a:xfrm>
          <a:prstGeom prst="straightConnector1">
            <a:avLst/>
          </a:prstGeom>
          <a:noFill/>
          <a:ln w="19050" cap="flat" cmpd="sng">
            <a:solidFill>
              <a:schemeClr val="accent5"/>
            </a:solidFill>
            <a:prstDash val="solid"/>
            <a:round/>
            <a:headEnd type="none" w="med" len="med"/>
            <a:tailEnd type="none" w="med" len="med"/>
          </a:ln>
        </p:spPr>
      </p:cxnSp>
      <p:cxnSp>
        <p:nvCxnSpPr>
          <p:cNvPr id="295" name="Shape 295"/>
          <p:cNvCxnSpPr/>
          <p:nvPr/>
        </p:nvCxnSpPr>
        <p:spPr>
          <a:xfrm>
            <a:off x="11618913" y="-1588"/>
            <a:ext cx="0" cy="6858000"/>
          </a:xfrm>
          <a:prstGeom prst="straightConnector1">
            <a:avLst/>
          </a:prstGeom>
          <a:noFill/>
          <a:ln w="19050" cap="flat" cmpd="sng">
            <a:solidFill>
              <a:schemeClr val="accent5"/>
            </a:solidFill>
            <a:prstDash val="solid"/>
            <a:round/>
            <a:headEnd type="none" w="med" len="med"/>
            <a:tailEnd type="none" w="med" len="med"/>
          </a:ln>
        </p:spPr>
      </p:cxnSp>
      <p:cxnSp>
        <p:nvCxnSpPr>
          <p:cNvPr id="296" name="Shape 296"/>
          <p:cNvCxnSpPr/>
          <p:nvPr/>
        </p:nvCxnSpPr>
        <p:spPr>
          <a:xfrm rot="10800000">
            <a:off x="6094412" y="-102129"/>
            <a:ext cx="0" cy="12188824"/>
          </a:xfrm>
          <a:prstGeom prst="straightConnector1">
            <a:avLst/>
          </a:prstGeom>
          <a:noFill/>
          <a:ln w="9525" cap="flat" cmpd="sng">
            <a:solidFill>
              <a:schemeClr val="accent5"/>
            </a:solidFill>
            <a:prstDash val="solid"/>
            <a:round/>
            <a:headEnd type="none" w="med" len="med"/>
            <a:tailEnd type="none" w="med" len="med"/>
          </a:ln>
        </p:spPr>
      </p:cxnSp>
      <p:cxnSp>
        <p:nvCxnSpPr>
          <p:cNvPr id="297" name="Shape 297"/>
          <p:cNvCxnSpPr/>
          <p:nvPr/>
        </p:nvCxnSpPr>
        <p:spPr>
          <a:xfrm rot="10800000">
            <a:off x="6094412" y="-4336461"/>
            <a:ext cx="0" cy="12188824"/>
          </a:xfrm>
          <a:prstGeom prst="straightConnector1">
            <a:avLst/>
          </a:prstGeom>
          <a:noFill/>
          <a:ln w="19050" cap="flat" cmpd="sng">
            <a:solidFill>
              <a:schemeClr val="accent5"/>
            </a:solidFill>
            <a:prstDash val="solid"/>
            <a:round/>
            <a:headEnd type="none" w="med" len="med"/>
            <a:tailEnd type="none" w="med" len="med"/>
          </a:ln>
        </p:spPr>
      </p:cxnSp>
      <p:sp>
        <p:nvSpPr>
          <p:cNvPr id="298" name="Shape 298"/>
          <p:cNvSpPr/>
          <p:nvPr/>
        </p:nvSpPr>
        <p:spPr>
          <a:xfrm>
            <a:off x="7115175" y="2289701"/>
            <a:ext cx="4433887" cy="3538537"/>
          </a:xfrm>
          <a:prstGeom prst="rect">
            <a:avLst/>
          </a:prstGeom>
          <a:noFill/>
          <a:ln>
            <a:noFill/>
          </a:ln>
        </p:spPr>
        <p:txBody>
          <a:bodyPr lIns="121875" tIns="60925" rIns="121875" bIns="60925" anchor="t" anchorCtr="0">
            <a:noAutofit/>
          </a:bodyPr>
          <a:lstStyle/>
          <a:p>
            <a:pPr marL="0" marR="0" lvl="0" indent="0" algn="l" rtl="0">
              <a:spcBef>
                <a:spcPts val="0"/>
              </a:spcBef>
              <a:spcAft>
                <a:spcPts val="0"/>
              </a:spcAft>
              <a:buSzPct val="25000"/>
              <a:buNone/>
            </a:pPr>
            <a:r>
              <a:rPr lang="en-US" sz="1600" b="1">
                <a:solidFill>
                  <a:srgbClr val="00A1E0"/>
                </a:solidFill>
                <a:latin typeface="Arial"/>
                <a:ea typeface="Arial"/>
                <a:cs typeface="Arial"/>
                <a:sym typeface="Arial"/>
              </a:rPr>
              <a:t>Realigning Guides</a:t>
            </a:r>
          </a:p>
          <a:p>
            <a:pPr marL="0" marR="0" lvl="0" indent="0" algn="l" rtl="0">
              <a:spcBef>
                <a:spcPts val="800"/>
              </a:spcBef>
              <a:spcAft>
                <a:spcPts val="0"/>
              </a:spcAft>
              <a:buSzPct val="25000"/>
              <a:buNone/>
            </a:pPr>
            <a:r>
              <a:rPr lang="en-US" sz="1200">
                <a:solidFill>
                  <a:schemeClr val="accent2"/>
                </a:solidFill>
                <a:latin typeface="Arial"/>
                <a:ea typeface="Arial"/>
                <a:cs typeface="Arial"/>
                <a:sym typeface="Arial"/>
              </a:rPr>
              <a:t>Guides can can easily be bumped and moved accidentally.  </a:t>
            </a:r>
          </a:p>
          <a:p>
            <a:pPr marL="0" marR="0" lvl="0" indent="0" algn="l" rtl="0">
              <a:spcBef>
                <a:spcPts val="800"/>
              </a:spcBef>
              <a:spcAft>
                <a:spcPts val="0"/>
              </a:spcAft>
              <a:buSzPct val="25000"/>
              <a:buNone/>
            </a:pPr>
            <a:r>
              <a:rPr lang="en-US" sz="1200">
                <a:solidFill>
                  <a:schemeClr val="accent2"/>
                </a:solidFill>
                <a:latin typeface="Arial"/>
                <a:ea typeface="Arial"/>
                <a:cs typeface="Arial"/>
                <a:sym typeface="Arial"/>
              </a:rPr>
              <a:t>This slide layout show you how to reset your guides. </a:t>
            </a:r>
          </a:p>
          <a:p>
            <a:pPr marL="0" marR="0" lvl="0" indent="0" algn="l" rtl="0">
              <a:spcBef>
                <a:spcPts val="800"/>
              </a:spcBef>
              <a:spcAft>
                <a:spcPts val="0"/>
              </a:spcAft>
              <a:buSzPct val="25000"/>
              <a:buNone/>
            </a:pPr>
            <a:r>
              <a:rPr lang="en-US" sz="1200" b="1">
                <a:solidFill>
                  <a:schemeClr val="accent2"/>
                </a:solidFill>
                <a:latin typeface="Arial"/>
                <a:ea typeface="Arial"/>
                <a:cs typeface="Arial"/>
                <a:sym typeface="Arial"/>
              </a:rPr>
              <a:t>NOTE: </a:t>
            </a:r>
            <a:r>
              <a:rPr lang="en-US" sz="1200">
                <a:solidFill>
                  <a:schemeClr val="accent2"/>
                </a:solidFill>
                <a:latin typeface="Arial"/>
                <a:ea typeface="Arial"/>
                <a:cs typeface="Arial"/>
                <a:sym typeface="Arial"/>
              </a:rPr>
              <a:t>When working on any older deck, be sure to check and ensure that the guides in your deck are set.</a:t>
            </a:r>
          </a:p>
          <a:p>
            <a:pPr marL="0" marR="0" lvl="0" indent="0" algn="l" rtl="0">
              <a:spcBef>
                <a:spcPts val="800"/>
              </a:spcBef>
              <a:spcAft>
                <a:spcPts val="0"/>
              </a:spcAft>
              <a:buClr>
                <a:schemeClr val="accent2"/>
              </a:buClr>
              <a:buSzPct val="100000"/>
              <a:buFont typeface="Arial"/>
              <a:buAutoNum type="arabicPeriod"/>
            </a:pPr>
            <a:r>
              <a:rPr lang="en-US" sz="1200" b="1">
                <a:solidFill>
                  <a:schemeClr val="accent2"/>
                </a:solidFill>
                <a:latin typeface="Arial"/>
                <a:ea typeface="Arial"/>
                <a:cs typeface="Arial"/>
                <a:sym typeface="Arial"/>
              </a:rPr>
              <a:t>Turn on your guides </a:t>
            </a:r>
          </a:p>
          <a:p>
            <a:pPr marL="0" marR="0" lvl="0" indent="0" algn="l" rtl="0">
              <a:spcBef>
                <a:spcPts val="800"/>
              </a:spcBef>
              <a:spcAft>
                <a:spcPts val="0"/>
              </a:spcAft>
              <a:buClr>
                <a:schemeClr val="accent2"/>
              </a:buClr>
              <a:buSzPct val="100000"/>
              <a:buFont typeface="Arial"/>
              <a:buAutoNum type="arabicPeriod"/>
            </a:pPr>
            <a:r>
              <a:rPr lang="en-US" sz="1200" b="1">
                <a:solidFill>
                  <a:schemeClr val="accent2"/>
                </a:solidFill>
                <a:latin typeface="Arial"/>
                <a:ea typeface="Arial"/>
                <a:cs typeface="Arial"/>
                <a:sym typeface="Arial"/>
              </a:rPr>
              <a:t>Insert a new slide the using the Guide Layout slide option.</a:t>
            </a:r>
          </a:p>
          <a:p>
            <a:pPr marL="0" marR="0" lvl="0" indent="0" algn="l" rtl="0">
              <a:spcBef>
                <a:spcPts val="800"/>
              </a:spcBef>
              <a:spcAft>
                <a:spcPts val="0"/>
              </a:spcAft>
              <a:buClr>
                <a:schemeClr val="accent2"/>
              </a:buClr>
              <a:buSzPct val="100000"/>
              <a:buFont typeface="Arial"/>
              <a:buAutoNum type="arabicPeriod"/>
            </a:pPr>
            <a:r>
              <a:rPr lang="en-US" sz="1200" b="1">
                <a:solidFill>
                  <a:schemeClr val="accent2"/>
                </a:solidFill>
                <a:latin typeface="Arial"/>
                <a:ea typeface="Arial"/>
                <a:cs typeface="Arial"/>
                <a:sym typeface="Arial"/>
              </a:rPr>
              <a:t>Do your guides align with the orange lines in the new slide?  </a:t>
            </a:r>
            <a:r>
              <a:rPr lang="en-US" sz="1200">
                <a:solidFill>
                  <a:schemeClr val="accent2"/>
                </a:solidFill>
                <a:latin typeface="Arial"/>
                <a:ea typeface="Arial"/>
                <a:cs typeface="Arial"/>
                <a:sym typeface="Arial"/>
              </a:rPr>
              <a:t>If yes, your guides are set, if not, proceed then realign each of the lines to line up with the lines shown on this page. </a:t>
            </a:r>
          </a:p>
          <a:p>
            <a:pPr marL="0" marR="0" lvl="0" indent="0" algn="l" rtl="0">
              <a:spcBef>
                <a:spcPts val="800"/>
              </a:spcBef>
              <a:spcAft>
                <a:spcPts val="0"/>
              </a:spcAft>
              <a:buClr>
                <a:schemeClr val="accent2"/>
              </a:buClr>
              <a:buSzPct val="100000"/>
              <a:buFont typeface="Arial"/>
              <a:buAutoNum type="arabicPeriod"/>
            </a:pPr>
            <a:r>
              <a:rPr lang="en-US" sz="1200" b="1">
                <a:solidFill>
                  <a:schemeClr val="accent2"/>
                </a:solidFill>
                <a:latin typeface="Arial"/>
                <a:ea typeface="Arial"/>
                <a:cs typeface="Arial"/>
                <a:sym typeface="Arial"/>
              </a:rPr>
              <a:t>Once guides are reset, delete the Guide Layout Slide</a:t>
            </a:r>
          </a:p>
          <a:p>
            <a:pPr marL="0" marR="0" lvl="0" indent="0" algn="l" rtl="0">
              <a:spcBef>
                <a:spcPts val="800"/>
              </a:spcBef>
              <a:spcAft>
                <a:spcPts val="0"/>
              </a:spcAft>
              <a:buNone/>
            </a:pPr>
            <a:endParaRPr sz="1300">
              <a:solidFill>
                <a:schemeClr val="accent2"/>
              </a:solidFill>
              <a:latin typeface="Arial"/>
              <a:ea typeface="Arial"/>
              <a:cs typeface="Arial"/>
              <a:sym typeface="Arial"/>
            </a:endParaRPr>
          </a:p>
          <a:p>
            <a:pPr marL="0" marR="0" lvl="0" indent="0" algn="l" rtl="0">
              <a:spcBef>
                <a:spcPts val="800"/>
              </a:spcBef>
              <a:buNone/>
            </a:pPr>
            <a:endParaRPr sz="1300">
              <a:solidFill>
                <a:schemeClr val="accent2"/>
              </a:solidFill>
              <a:latin typeface="Arial"/>
              <a:ea typeface="Arial"/>
              <a:cs typeface="Arial"/>
              <a:sym typeface="Arial"/>
            </a:endParaRPr>
          </a:p>
        </p:txBody>
      </p:sp>
      <p:sp>
        <p:nvSpPr>
          <p:cNvPr id="299" name="Shape 299"/>
          <p:cNvSpPr/>
          <p:nvPr/>
        </p:nvSpPr>
        <p:spPr>
          <a:xfrm rot="8100000" flipH="1">
            <a:off x="11244279" y="1765038"/>
            <a:ext cx="364584" cy="373248"/>
          </a:xfrm>
          <a:prstGeom prst="rightArrow">
            <a:avLst>
              <a:gd name="adj1" fmla="val 50000"/>
              <a:gd name="adj2" fmla="val 50000"/>
            </a:avLst>
          </a:prstGeom>
          <a:solidFill>
            <a:schemeClr val="accent5"/>
          </a:solidFill>
          <a:ln>
            <a:noFill/>
          </a:ln>
        </p:spPr>
        <p:txBody>
          <a:bodyPr lIns="91425" tIns="45700" rIns="91425" bIns="45700" anchor="t"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0" name="Shape 300"/>
          <p:cNvSpPr/>
          <p:nvPr/>
        </p:nvSpPr>
        <p:spPr>
          <a:xfrm rot="-8100000">
            <a:off x="580244" y="1765038"/>
            <a:ext cx="364584" cy="373248"/>
          </a:xfrm>
          <a:prstGeom prst="rightArrow">
            <a:avLst>
              <a:gd name="adj1" fmla="val 50000"/>
              <a:gd name="adj2" fmla="val 50000"/>
            </a:avLst>
          </a:prstGeom>
          <a:solidFill>
            <a:schemeClr val="accent5"/>
          </a:solidFill>
          <a:ln>
            <a:noFill/>
          </a:ln>
        </p:spPr>
        <p:txBody>
          <a:bodyPr lIns="91425" tIns="45700" rIns="91425" bIns="45700" anchor="t"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1" name="Shape 301"/>
          <p:cNvSpPr/>
          <p:nvPr/>
        </p:nvSpPr>
        <p:spPr>
          <a:xfrm rot="2700000">
            <a:off x="11244279" y="5638833"/>
            <a:ext cx="364584" cy="373248"/>
          </a:xfrm>
          <a:prstGeom prst="rightArrow">
            <a:avLst>
              <a:gd name="adj1" fmla="val 50000"/>
              <a:gd name="adj2" fmla="val 50000"/>
            </a:avLst>
          </a:prstGeom>
          <a:solidFill>
            <a:schemeClr val="accent5"/>
          </a:solidFill>
          <a:ln>
            <a:noFill/>
          </a:ln>
        </p:spPr>
        <p:txBody>
          <a:bodyPr lIns="91425" tIns="45700" rIns="91425" bIns="45700" anchor="t"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2" name="Shape 302"/>
          <p:cNvSpPr/>
          <p:nvPr/>
        </p:nvSpPr>
        <p:spPr>
          <a:xfrm rot="-2700000" flipH="1">
            <a:off x="580244" y="5638833"/>
            <a:ext cx="364584" cy="373248"/>
          </a:xfrm>
          <a:prstGeom prst="rightArrow">
            <a:avLst>
              <a:gd name="adj1" fmla="val 50000"/>
              <a:gd name="adj2" fmla="val 50000"/>
            </a:avLst>
          </a:prstGeom>
          <a:solidFill>
            <a:schemeClr val="accent5"/>
          </a:solidFill>
          <a:ln>
            <a:noFill/>
          </a:ln>
        </p:spPr>
        <p:txBody>
          <a:bodyPr lIns="91425" tIns="45700" rIns="91425" bIns="45700" anchor="t"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3" name="Shape 303"/>
          <p:cNvSpPr txBox="1"/>
          <p:nvPr/>
        </p:nvSpPr>
        <p:spPr>
          <a:xfrm>
            <a:off x="1117600" y="2289701"/>
            <a:ext cx="4724400" cy="3525837"/>
          </a:xfrm>
          <a:prstGeom prst="rect">
            <a:avLst/>
          </a:prstGeom>
          <a:noFill/>
          <a:ln>
            <a:noFill/>
          </a:ln>
        </p:spPr>
        <p:txBody>
          <a:bodyPr lIns="121875" tIns="60925" rIns="121875" bIns="60925" anchor="t" anchorCtr="0">
            <a:noAutofit/>
          </a:bodyPr>
          <a:lstStyle/>
          <a:p>
            <a:pPr marL="0" marR="0" lvl="0" indent="0" algn="l" rtl="0">
              <a:spcBef>
                <a:spcPts val="0"/>
              </a:spcBef>
              <a:spcAft>
                <a:spcPts val="0"/>
              </a:spcAft>
              <a:buClr>
                <a:schemeClr val="accent1"/>
              </a:buClr>
              <a:buSzPct val="25000"/>
              <a:buFont typeface="Arial"/>
              <a:buNone/>
            </a:pPr>
            <a:r>
              <a:rPr lang="en-US" sz="1600" b="1">
                <a:solidFill>
                  <a:schemeClr val="accent1"/>
                </a:solidFill>
                <a:latin typeface="Arial"/>
                <a:ea typeface="Arial"/>
                <a:cs typeface="Arial"/>
                <a:sym typeface="Arial"/>
              </a:rPr>
              <a:t>What are Drawing Guides?  </a:t>
            </a:r>
          </a:p>
          <a:p>
            <a:pPr marL="0" marR="0" lvl="0" indent="0" algn="l" rtl="0">
              <a:spcBef>
                <a:spcPts val="800"/>
              </a:spcBef>
              <a:spcAft>
                <a:spcPts val="0"/>
              </a:spcAft>
              <a:buClr>
                <a:schemeClr val="accent2"/>
              </a:buClr>
              <a:buSzPct val="25000"/>
              <a:buFont typeface="Arial"/>
              <a:buNone/>
            </a:pPr>
            <a:r>
              <a:rPr lang="en-US" sz="1200">
                <a:solidFill>
                  <a:schemeClr val="accent2"/>
                </a:solidFill>
                <a:latin typeface="Arial"/>
                <a:ea typeface="Arial"/>
                <a:cs typeface="Arial"/>
                <a:sym typeface="Arial"/>
              </a:rPr>
              <a:t>This lines that that appear on all pages in the same spot, but don’t show up when you print or view deck in Show mode.  </a:t>
            </a:r>
          </a:p>
          <a:p>
            <a:pPr marL="0" marR="0" lvl="0" indent="0" algn="l" rtl="0">
              <a:spcBef>
                <a:spcPts val="800"/>
              </a:spcBef>
              <a:spcAft>
                <a:spcPts val="0"/>
              </a:spcAft>
              <a:buClr>
                <a:schemeClr val="accent2"/>
              </a:buClr>
              <a:buSzPct val="25000"/>
              <a:buFont typeface="Arial"/>
              <a:buNone/>
            </a:pPr>
            <a:r>
              <a:rPr lang="en-US" sz="1200">
                <a:solidFill>
                  <a:schemeClr val="accent2"/>
                </a:solidFill>
                <a:latin typeface="Arial"/>
                <a:ea typeface="Arial"/>
                <a:cs typeface="Arial"/>
                <a:sym typeface="Arial"/>
              </a:rPr>
              <a:t>Think of them as internal margins for the proper alignment and consistent placement of content. Object will snap to them and they are also perfect for cropping an image to. </a:t>
            </a:r>
          </a:p>
          <a:p>
            <a:pPr marL="0" marR="0" lvl="0" indent="0" algn="l" rtl="0">
              <a:spcBef>
                <a:spcPts val="800"/>
              </a:spcBef>
              <a:spcAft>
                <a:spcPts val="0"/>
              </a:spcAft>
              <a:buClr>
                <a:schemeClr val="accent2"/>
              </a:buClr>
              <a:buSzPct val="25000"/>
              <a:buFont typeface="Arial"/>
              <a:buNone/>
            </a:pPr>
            <a:r>
              <a:rPr lang="en-US" sz="1200">
                <a:solidFill>
                  <a:schemeClr val="accent2"/>
                </a:solidFill>
                <a:latin typeface="Arial"/>
                <a:ea typeface="Arial"/>
                <a:cs typeface="Arial"/>
                <a:sym typeface="Arial"/>
              </a:rPr>
              <a:t>This template has pre-made guides that delineate where your workspace is.  </a:t>
            </a:r>
            <a:r>
              <a:rPr lang="en-US" sz="1200" b="1">
                <a:solidFill>
                  <a:schemeClr val="accent2"/>
                </a:solidFill>
                <a:latin typeface="Arial"/>
                <a:ea typeface="Arial"/>
                <a:cs typeface="Arial"/>
                <a:sym typeface="Arial"/>
              </a:rPr>
              <a:t/>
            </a:r>
            <a:br>
              <a:rPr lang="en-US" sz="1200" b="1">
                <a:solidFill>
                  <a:schemeClr val="accent2"/>
                </a:solidFill>
                <a:latin typeface="Arial"/>
                <a:ea typeface="Arial"/>
                <a:cs typeface="Arial"/>
                <a:sym typeface="Arial"/>
              </a:rPr>
            </a:br>
            <a:r>
              <a:rPr lang="en-US" sz="1200" b="1">
                <a:solidFill>
                  <a:schemeClr val="accent1"/>
                </a:solidFill>
                <a:latin typeface="Arial"/>
                <a:ea typeface="Arial"/>
                <a:cs typeface="Arial"/>
                <a:sym typeface="Arial"/>
              </a:rPr>
              <a:t/>
            </a:r>
            <a:br>
              <a:rPr lang="en-US" sz="1200" b="1">
                <a:solidFill>
                  <a:schemeClr val="accent1"/>
                </a:solidFill>
                <a:latin typeface="Arial"/>
                <a:ea typeface="Arial"/>
                <a:cs typeface="Arial"/>
                <a:sym typeface="Arial"/>
              </a:rPr>
            </a:br>
            <a:r>
              <a:rPr lang="en-US" sz="1600" b="1">
                <a:solidFill>
                  <a:schemeClr val="accent1"/>
                </a:solidFill>
                <a:latin typeface="Arial"/>
                <a:ea typeface="Arial"/>
                <a:cs typeface="Arial"/>
                <a:sym typeface="Arial"/>
              </a:rPr>
              <a:t>How to Turn Guides On and Off</a:t>
            </a:r>
          </a:p>
          <a:p>
            <a:pPr marL="0" marR="0" lvl="0" indent="0" algn="l" rtl="0">
              <a:spcBef>
                <a:spcPts val="800"/>
              </a:spcBef>
              <a:spcAft>
                <a:spcPts val="0"/>
              </a:spcAft>
              <a:buClr>
                <a:schemeClr val="accent3"/>
              </a:buClr>
              <a:buSzPct val="25000"/>
              <a:buFont typeface="Arial"/>
              <a:buNone/>
            </a:pPr>
            <a:r>
              <a:rPr lang="en-US" sz="1200" b="1">
                <a:solidFill>
                  <a:schemeClr val="accent2"/>
                </a:solidFill>
                <a:latin typeface="Arial"/>
                <a:ea typeface="Arial"/>
                <a:cs typeface="Arial"/>
                <a:sym typeface="Arial"/>
              </a:rPr>
              <a:t>Windows: </a:t>
            </a:r>
            <a:r>
              <a:rPr lang="en-US" sz="1200">
                <a:solidFill>
                  <a:schemeClr val="accent2"/>
                </a:solidFill>
                <a:latin typeface="Arial"/>
                <a:ea typeface="Arial"/>
                <a:cs typeface="Arial"/>
                <a:sym typeface="Arial"/>
              </a:rPr>
              <a:t>ALT + F9 or Right click in blue area off workspace &gt;Grids and Guides&gt;Display Drawing Guides on Screen</a:t>
            </a:r>
          </a:p>
          <a:p>
            <a:pPr marL="0" marR="0" lvl="0" indent="0" algn="l" rtl="0">
              <a:spcBef>
                <a:spcPts val="800"/>
              </a:spcBef>
              <a:spcAft>
                <a:spcPts val="0"/>
              </a:spcAft>
              <a:buClr>
                <a:schemeClr val="accent3"/>
              </a:buClr>
              <a:buSzPct val="25000"/>
              <a:buFont typeface="Arial"/>
              <a:buNone/>
            </a:pPr>
            <a:r>
              <a:rPr lang="en-US" sz="1200" b="1">
                <a:solidFill>
                  <a:schemeClr val="accent2"/>
                </a:solidFill>
                <a:latin typeface="Arial"/>
                <a:ea typeface="Arial"/>
                <a:cs typeface="Arial"/>
                <a:sym typeface="Arial"/>
              </a:rPr>
              <a:t>Mac 2011: </a:t>
            </a:r>
            <a:r>
              <a:rPr lang="en-US" sz="1200">
                <a:solidFill>
                  <a:schemeClr val="accent2"/>
                </a:solidFill>
                <a:latin typeface="Arial"/>
                <a:ea typeface="Arial"/>
                <a:cs typeface="Arial"/>
                <a:sym typeface="Arial"/>
              </a:rPr>
              <a:t>Control + Option + Command + G or </a:t>
            </a:r>
            <a:br>
              <a:rPr lang="en-US" sz="1200">
                <a:solidFill>
                  <a:schemeClr val="accent2"/>
                </a:solidFill>
                <a:latin typeface="Arial"/>
                <a:ea typeface="Arial"/>
                <a:cs typeface="Arial"/>
                <a:sym typeface="Arial"/>
              </a:rPr>
            </a:br>
            <a:r>
              <a:rPr lang="en-US" sz="1200">
                <a:solidFill>
                  <a:schemeClr val="accent2"/>
                </a:solidFill>
                <a:latin typeface="Arial"/>
                <a:ea typeface="Arial"/>
                <a:cs typeface="Arial"/>
                <a:sym typeface="Arial"/>
              </a:rPr>
              <a:t>View&gt;Guides&gt;Static Guides</a:t>
            </a:r>
          </a:p>
          <a:p>
            <a:pPr marL="0" marR="0" lvl="0" indent="0" algn="l" rtl="0">
              <a:spcBef>
                <a:spcPts val="800"/>
              </a:spcBef>
              <a:spcAft>
                <a:spcPts val="0"/>
              </a:spcAft>
              <a:buClr>
                <a:schemeClr val="accent3"/>
              </a:buClr>
              <a:buSzPct val="25000"/>
              <a:buFont typeface="Arial"/>
              <a:buNone/>
            </a:pPr>
            <a:r>
              <a:rPr lang="en-US" sz="1200" b="1">
                <a:solidFill>
                  <a:schemeClr val="accent2"/>
                </a:solidFill>
                <a:latin typeface="Arial"/>
                <a:ea typeface="Arial"/>
                <a:cs typeface="Arial"/>
                <a:sym typeface="Arial"/>
              </a:rPr>
              <a:t>MAC 2008:   </a:t>
            </a:r>
            <a:r>
              <a:rPr lang="en-US" sz="1200">
                <a:solidFill>
                  <a:schemeClr val="accent2"/>
                </a:solidFill>
                <a:latin typeface="Arial"/>
                <a:ea typeface="Arial"/>
                <a:cs typeface="Arial"/>
                <a:sym typeface="Arial"/>
              </a:rPr>
              <a:t>Command + G or View&gt;Guides&gt;Static Guides</a:t>
            </a:r>
          </a:p>
        </p:txBody>
      </p:sp>
      <p:sp>
        <p:nvSpPr>
          <p:cNvPr id="304" name="Shape 304"/>
          <p:cNvSpPr txBox="1"/>
          <p:nvPr/>
        </p:nvSpPr>
        <p:spPr>
          <a:xfrm>
            <a:off x="7497763" y="1776413"/>
            <a:ext cx="3659186" cy="461961"/>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chemeClr val="dk2"/>
                </a:solidFill>
                <a:latin typeface="Arial"/>
                <a:ea typeface="Arial"/>
                <a:cs typeface="Arial"/>
                <a:sym typeface="Arial"/>
              </a:rPr>
              <a:t>The left and right top and bottom corners only area you should work within on your slides.</a:t>
            </a:r>
          </a:p>
        </p:txBody>
      </p:sp>
      <p:cxnSp>
        <p:nvCxnSpPr>
          <p:cNvPr id="305" name="Shape 305"/>
          <p:cNvCxnSpPr/>
          <p:nvPr/>
        </p:nvCxnSpPr>
        <p:spPr>
          <a:xfrm rot="10800000">
            <a:off x="6094412" y="-5414962"/>
            <a:ext cx="0" cy="12188824"/>
          </a:xfrm>
          <a:prstGeom prst="straightConnector1">
            <a:avLst/>
          </a:prstGeom>
          <a:noFill/>
          <a:ln w="19050" cap="flat" cmpd="sng">
            <a:solidFill>
              <a:schemeClr val="accent5"/>
            </a:solidFill>
            <a:prstDash val="solid"/>
            <a:round/>
            <a:headEnd type="none" w="med" len="med"/>
            <a:tailEnd type="none" w="med" len="med"/>
          </a:ln>
        </p:spPr>
      </p:cxnSp>
      <p:cxnSp>
        <p:nvCxnSpPr>
          <p:cNvPr id="306" name="Shape 306"/>
          <p:cNvCxnSpPr/>
          <p:nvPr/>
        </p:nvCxnSpPr>
        <p:spPr>
          <a:xfrm rot="10800000">
            <a:off x="6094412" y="-4626506"/>
            <a:ext cx="0" cy="12188824"/>
          </a:xfrm>
          <a:prstGeom prst="straightConnector1">
            <a:avLst/>
          </a:prstGeom>
          <a:noFill/>
          <a:ln w="19050" cap="flat" cmpd="sng">
            <a:solidFill>
              <a:schemeClr val="accent5"/>
            </a:solidFill>
            <a:prstDash val="solid"/>
            <a:round/>
            <a:headEnd type="none" w="med" len="med"/>
            <a:tailEnd type="none" w="med" len="med"/>
          </a:ln>
        </p:spPr>
      </p:cxnSp>
      <p:cxnSp>
        <p:nvCxnSpPr>
          <p:cNvPr id="307" name="Shape 307"/>
          <p:cNvCxnSpPr/>
          <p:nvPr/>
        </p:nvCxnSpPr>
        <p:spPr>
          <a:xfrm rot="10800000">
            <a:off x="6094412" y="427037"/>
            <a:ext cx="0" cy="12188824"/>
          </a:xfrm>
          <a:prstGeom prst="straightConnector1">
            <a:avLst/>
          </a:prstGeom>
          <a:noFill/>
          <a:ln w="9525" cap="flat" cmpd="sng">
            <a:solidFill>
              <a:schemeClr val="accent5"/>
            </a:solidFill>
            <a:prstDash val="solid"/>
            <a:round/>
            <a:headEnd type="none" w="med" len="med"/>
            <a:tailEnd type="none" w="med" len="med"/>
          </a:ln>
        </p:spPr>
      </p:cxnSp>
      <p:sp>
        <p:nvSpPr>
          <p:cNvPr id="308" name="Shape 308"/>
          <p:cNvSpPr txBox="1"/>
          <p:nvPr/>
        </p:nvSpPr>
        <p:spPr>
          <a:xfrm>
            <a:off x="571500" y="153988"/>
            <a:ext cx="11515724" cy="908049"/>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3200" b="0">
                <a:solidFill>
                  <a:schemeClr val="accent1"/>
                </a:solidFill>
                <a:latin typeface="Arial"/>
                <a:ea typeface="Arial"/>
                <a:cs typeface="Arial"/>
                <a:sym typeface="Arial"/>
              </a:rPr>
              <a:t>Drawing Guide Placement and Realignment Tool (Margins)</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2_Single Point Slide">
    <p:spTree>
      <p:nvGrpSpPr>
        <p:cNvPr id="1" name="Shape 309"/>
        <p:cNvGrpSpPr/>
        <p:nvPr/>
      </p:nvGrpSpPr>
      <p:grpSpPr>
        <a:xfrm>
          <a:off x="0" y="0"/>
          <a:ext cx="0" cy="0"/>
          <a:chOff x="0" y="0"/>
          <a:chExt cx="0" cy="0"/>
        </a:xfrm>
      </p:grpSpPr>
      <p:sp>
        <p:nvSpPr>
          <p:cNvPr id="310" name="Shape 310"/>
          <p:cNvSpPr/>
          <p:nvPr/>
        </p:nvSpPr>
        <p:spPr>
          <a:xfrm>
            <a:off x="3986762" y="1754189"/>
            <a:ext cx="8202062" cy="4116794"/>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2399">
              <a:solidFill>
                <a:schemeClr val="lt1"/>
              </a:solidFill>
              <a:latin typeface="Arial"/>
              <a:ea typeface="Arial"/>
              <a:cs typeface="Arial"/>
              <a:sym typeface="Arial"/>
            </a:endParaRPr>
          </a:p>
        </p:txBody>
      </p:sp>
      <p:sp>
        <p:nvSpPr>
          <p:cNvPr id="311" name="Shape 311"/>
          <p:cNvSpPr txBox="1">
            <a:spLocks noGrp="1"/>
          </p:cNvSpPr>
          <p:nvPr>
            <p:ph type="body" idx="1"/>
          </p:nvPr>
        </p:nvSpPr>
        <p:spPr>
          <a:xfrm>
            <a:off x="5554803" y="2226733"/>
            <a:ext cx="6191754" cy="3090332"/>
          </a:xfrm>
          <a:prstGeom prst="rect">
            <a:avLst/>
          </a:prstGeom>
          <a:noFill/>
          <a:ln>
            <a:noFill/>
          </a:ln>
        </p:spPr>
        <p:txBody>
          <a:bodyPr lIns="91425" tIns="91425" rIns="91425" bIns="91425" anchor="t" anchorCtr="0"/>
          <a:lstStyle>
            <a:lvl1pPr marL="0" marR="0" lvl="0" indent="110045" algn="l" rtl="0">
              <a:spcBef>
                <a:spcPts val="1200"/>
              </a:spcBef>
              <a:spcAft>
                <a:spcPts val="200"/>
              </a:spcAft>
              <a:buClr>
                <a:srgbClr val="7F7F7F"/>
              </a:buClr>
              <a:buSzPct val="101941"/>
              <a:buFont typeface="Arial"/>
              <a:buChar char="​"/>
              <a:defRPr sz="1733" b="0" i="0" u="none" strike="noStrike" cap="none">
                <a:solidFill>
                  <a:srgbClr val="5C656A"/>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grpSp>
        <p:nvGrpSpPr>
          <p:cNvPr id="312" name="Shape 312"/>
          <p:cNvGrpSpPr/>
          <p:nvPr/>
        </p:nvGrpSpPr>
        <p:grpSpPr>
          <a:xfrm>
            <a:off x="-177635" y="1573219"/>
            <a:ext cx="5395355" cy="4459281"/>
            <a:chOff x="-133261" y="1179913"/>
            <a:chExt cx="4047571" cy="3344461"/>
          </a:xfrm>
        </p:grpSpPr>
        <p:sp>
          <p:nvSpPr>
            <p:cNvPr id="313" name="Shape 313"/>
            <p:cNvSpPr/>
            <p:nvPr/>
          </p:nvSpPr>
          <p:spPr>
            <a:xfrm>
              <a:off x="85814" y="1179913"/>
              <a:ext cx="3828495" cy="3344461"/>
            </a:xfrm>
            <a:prstGeom prst="parallelogram">
              <a:avLst>
                <a:gd name="adj" fmla="val 25000"/>
              </a:avLst>
            </a:prstGeom>
            <a:solidFill>
              <a:srgbClr val="B30011"/>
            </a:solidFill>
            <a:ln>
              <a:noFill/>
            </a:ln>
          </p:spPr>
          <p:txBody>
            <a:bodyPr lIns="91425" tIns="45700" rIns="91425" bIns="45700" anchor="ctr" anchorCtr="0">
              <a:noAutofit/>
            </a:bodyPr>
            <a:lstStyle/>
            <a:p>
              <a:pPr marL="0" marR="0" lvl="0" indent="0" algn="ctr" rtl="0">
                <a:spcBef>
                  <a:spcPts val="0"/>
                </a:spcBef>
                <a:buNone/>
              </a:pPr>
              <a:endParaRPr sz="2399">
                <a:solidFill>
                  <a:schemeClr val="lt1"/>
                </a:solidFill>
                <a:latin typeface="Arial"/>
                <a:ea typeface="Arial"/>
                <a:cs typeface="Arial"/>
                <a:sym typeface="Arial"/>
              </a:endParaRPr>
            </a:p>
          </p:txBody>
        </p:sp>
        <p:sp>
          <p:nvSpPr>
            <p:cNvPr id="314" name="Shape 314"/>
            <p:cNvSpPr/>
            <p:nvPr/>
          </p:nvSpPr>
          <p:spPr>
            <a:xfrm>
              <a:off x="-133261" y="1179913"/>
              <a:ext cx="2066836" cy="3344461"/>
            </a:xfrm>
            <a:prstGeom prst="rect">
              <a:avLst/>
            </a:prstGeom>
            <a:solidFill>
              <a:srgbClr val="B30011"/>
            </a:solidFill>
            <a:ln>
              <a:noFill/>
            </a:ln>
          </p:spPr>
          <p:txBody>
            <a:bodyPr lIns="91425" tIns="45700" rIns="91425" bIns="45700" anchor="ctr" anchorCtr="0">
              <a:noAutofit/>
            </a:bodyPr>
            <a:lstStyle/>
            <a:p>
              <a:pPr marL="0" marR="0" lvl="0" indent="0" algn="ctr" rtl="0">
                <a:spcBef>
                  <a:spcPts val="0"/>
                </a:spcBef>
                <a:buNone/>
              </a:pPr>
              <a:endParaRPr sz="2399">
                <a:solidFill>
                  <a:schemeClr val="lt1"/>
                </a:solidFill>
                <a:latin typeface="Arial"/>
                <a:ea typeface="Arial"/>
                <a:cs typeface="Arial"/>
                <a:sym typeface="Arial"/>
              </a:endParaRPr>
            </a:p>
          </p:txBody>
        </p:sp>
      </p:grpSp>
      <p:sp>
        <p:nvSpPr>
          <p:cNvPr id="315" name="Shape 315"/>
          <p:cNvSpPr txBox="1">
            <a:spLocks noGrp="1"/>
          </p:cNvSpPr>
          <p:nvPr>
            <p:ph type="body" idx="2"/>
          </p:nvPr>
        </p:nvSpPr>
        <p:spPr>
          <a:xfrm>
            <a:off x="459502" y="2227227"/>
            <a:ext cx="3646065" cy="3304117"/>
          </a:xfrm>
          <a:prstGeom prst="rect">
            <a:avLst/>
          </a:prstGeom>
          <a:noFill/>
          <a:ln>
            <a:noFill/>
          </a:ln>
        </p:spPr>
        <p:txBody>
          <a:bodyPr lIns="91425" tIns="91425" rIns="91425" bIns="91425" anchor="t" anchorCtr="0"/>
          <a:lstStyle>
            <a:lvl1pPr marL="0" marR="0" lvl="0" indent="203136" algn="l" rtl="0">
              <a:spcBef>
                <a:spcPts val="1200"/>
              </a:spcBef>
              <a:spcAft>
                <a:spcPts val="200"/>
              </a:spcAft>
              <a:buClr>
                <a:srgbClr val="7F7F7F"/>
              </a:buClr>
              <a:buSzPct val="99968"/>
              <a:buFont typeface="Arial"/>
              <a:buChar char="​"/>
              <a:defRPr sz="3199" b="0" i="0" u="none" strike="noStrike" cap="none">
                <a:solidFill>
                  <a:srgbClr val="5C656A"/>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6" name="Shape 316"/>
          <p:cNvSpPr txBox="1">
            <a:spLocks noGrp="1"/>
          </p:cNvSpPr>
          <p:nvPr>
            <p:ph type="sldNum" idx="12"/>
          </p:nvPr>
        </p:nvSpPr>
        <p:spPr>
          <a:xfrm>
            <a:off x="114389" y="6485785"/>
            <a:ext cx="449603" cy="37221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800">
                <a:solidFill>
                  <a:schemeClr val="dk1"/>
                </a:solidFill>
                <a:latin typeface="Arial"/>
                <a:ea typeface="Arial"/>
                <a:cs typeface="Arial"/>
                <a:sym typeface="Arial"/>
              </a:rPr>
              <a:t>‹#›</a:t>
            </a:fld>
            <a:endParaRPr lang="en-US" sz="1800">
              <a:solidFill>
                <a:schemeClr val="dk1"/>
              </a:solidFill>
              <a:latin typeface="Arial"/>
              <a:ea typeface="Arial"/>
              <a:cs typeface="Arial"/>
              <a:sym typeface="Arial"/>
            </a:endParaRPr>
          </a:p>
        </p:txBody>
      </p:sp>
      <p:sp>
        <p:nvSpPr>
          <p:cNvPr id="317" name="Shape 317"/>
          <p:cNvSpPr txBox="1">
            <a:spLocks noGrp="1"/>
          </p:cNvSpPr>
          <p:nvPr>
            <p:ph type="body" idx="3"/>
          </p:nvPr>
        </p:nvSpPr>
        <p:spPr>
          <a:xfrm>
            <a:off x="114389" y="105104"/>
            <a:ext cx="11946010" cy="1319413"/>
          </a:xfrm>
          <a:prstGeom prst="rect">
            <a:avLst/>
          </a:prstGeom>
          <a:noFill/>
          <a:ln>
            <a:noFill/>
          </a:ln>
        </p:spPr>
        <p:txBody>
          <a:bodyPr lIns="91425" tIns="91425" rIns="91425" bIns="91425" anchor="t" anchorCtr="0"/>
          <a:lstStyle>
            <a:lvl1pPr marL="0" marR="0" lvl="0" indent="127000" algn="ctr" rtl="0">
              <a:spcBef>
                <a:spcPts val="1200"/>
              </a:spcBef>
              <a:spcAft>
                <a:spcPts val="200"/>
              </a:spcAft>
              <a:buClr>
                <a:srgbClr val="7F7F7F"/>
              </a:buClr>
              <a:buSzPct val="100000"/>
              <a:buFont typeface="Arial"/>
              <a:buChar char="​"/>
              <a:defRPr sz="2000" b="0" i="0" u="none" strike="noStrike" cap="none">
                <a:solidFill>
                  <a:srgbClr val="5C656A"/>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571500" y="63500"/>
            <a:ext cx="11045825" cy="990599"/>
          </a:xfrm>
          <a:prstGeom prst="rect">
            <a:avLst/>
          </a:prstGeom>
          <a:noFill/>
          <a:ln>
            <a:noFill/>
          </a:ln>
        </p:spPr>
        <p:txBody>
          <a:bodyPr lIns="91425" tIns="91425" rIns="91425" bIns="91425" anchor="b" anchorCtr="0"/>
          <a:lstStyle>
            <a:lvl1pPr marL="0" marR="0" lvl="0" indent="0" algn="l" rtl="0">
              <a:lnSpc>
                <a:spcPct val="95000"/>
              </a:lnSpc>
              <a:spcBef>
                <a:spcPts val="0"/>
              </a:spcBef>
              <a:spcAft>
                <a:spcPts val="0"/>
              </a:spcAft>
              <a:buNone/>
              <a:defRPr sz="3200" b="0" i="0" u="none" strike="noStrike" cap="none">
                <a:solidFill>
                  <a:schemeClr val="accent1"/>
                </a:solidFill>
                <a:latin typeface="Open Sans"/>
                <a:ea typeface="Open Sans"/>
                <a:cs typeface="Open Sans"/>
                <a:sym typeface="Open Sans"/>
              </a:defRPr>
            </a:lvl1pPr>
            <a:lvl2pPr marL="0" marR="0" lvl="1" indent="0" algn="l" rtl="0">
              <a:spcBef>
                <a:spcPts val="0"/>
              </a:spcBef>
              <a:spcAft>
                <a:spcPts val="0"/>
              </a:spcAft>
              <a:buNone/>
              <a:defRPr sz="3200" b="0" i="0" u="none" strike="noStrike" cap="none">
                <a:solidFill>
                  <a:schemeClr val="accent1"/>
                </a:solidFill>
                <a:latin typeface="Arial"/>
                <a:ea typeface="Arial"/>
                <a:cs typeface="Arial"/>
                <a:sym typeface="Arial"/>
              </a:defRPr>
            </a:lvl2pPr>
            <a:lvl3pPr marL="0" marR="0" lvl="2" indent="0" algn="l" rtl="0">
              <a:spcBef>
                <a:spcPts val="0"/>
              </a:spcBef>
              <a:spcAft>
                <a:spcPts val="0"/>
              </a:spcAft>
              <a:buNone/>
              <a:defRPr sz="3200" b="0" i="0" u="none" strike="noStrike" cap="none">
                <a:solidFill>
                  <a:schemeClr val="accent1"/>
                </a:solidFill>
                <a:latin typeface="Arial"/>
                <a:ea typeface="Arial"/>
                <a:cs typeface="Arial"/>
                <a:sym typeface="Arial"/>
              </a:defRPr>
            </a:lvl3pPr>
            <a:lvl4pPr marL="0" marR="0" lvl="3" indent="0" algn="l" rtl="0">
              <a:spcBef>
                <a:spcPts val="0"/>
              </a:spcBef>
              <a:spcAft>
                <a:spcPts val="0"/>
              </a:spcAft>
              <a:buNone/>
              <a:defRPr sz="3200" b="0" i="0" u="none" strike="noStrike" cap="none">
                <a:solidFill>
                  <a:schemeClr val="accent1"/>
                </a:solidFill>
                <a:latin typeface="Arial"/>
                <a:ea typeface="Arial"/>
                <a:cs typeface="Arial"/>
                <a:sym typeface="Arial"/>
              </a:defRPr>
            </a:lvl4pPr>
            <a:lvl5pPr marL="0" marR="0" lvl="4" indent="0" algn="l" rtl="0">
              <a:spcBef>
                <a:spcPts val="0"/>
              </a:spcBef>
              <a:spcAft>
                <a:spcPts val="0"/>
              </a:spcAft>
              <a:buNone/>
              <a:defRPr sz="3200" b="0" i="0" u="none" strike="noStrike" cap="none">
                <a:solidFill>
                  <a:schemeClr val="accent1"/>
                </a:solidFill>
                <a:latin typeface="Arial"/>
                <a:ea typeface="Arial"/>
                <a:cs typeface="Arial"/>
                <a:sym typeface="Arial"/>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endParaRPr/>
          </a:p>
        </p:txBody>
      </p:sp>
      <p:sp>
        <p:nvSpPr>
          <p:cNvPr id="320" name="Shape 320"/>
          <p:cNvSpPr txBox="1">
            <a:spLocks noGrp="1"/>
          </p:cNvSpPr>
          <p:nvPr>
            <p:ph type="sldNum" idx="12"/>
          </p:nvPr>
        </p:nvSpPr>
        <p:spPr>
          <a:xfrm>
            <a:off x="114389" y="6485785"/>
            <a:ext cx="449603" cy="37221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800">
                <a:solidFill>
                  <a:schemeClr val="dk1"/>
                </a:solidFill>
                <a:latin typeface="Open Sans"/>
                <a:ea typeface="Open Sans"/>
                <a:cs typeface="Open Sans"/>
                <a:sym typeface="Open Sans"/>
              </a:rPr>
              <a:t>‹#›</a:t>
            </a:fld>
            <a:endParaRPr lang="en-US" sz="1800">
              <a:solidFill>
                <a:schemeClr val="dk1"/>
              </a:solidFill>
              <a:latin typeface="Open Sans"/>
              <a:ea typeface="Open Sans"/>
              <a:cs typeface="Open Sans"/>
              <a:sym typeface="Open Sans"/>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Default - Content with Caption">
    <p:spTree>
      <p:nvGrpSpPr>
        <p:cNvPr id="1" name="Shape 334"/>
        <p:cNvGrpSpPr/>
        <p:nvPr/>
      </p:nvGrpSpPr>
      <p:grpSpPr>
        <a:xfrm>
          <a:off x="0" y="0"/>
          <a:ext cx="0" cy="0"/>
          <a:chOff x="0" y="0"/>
          <a:chExt cx="0" cy="0"/>
        </a:xfrm>
      </p:grpSpPr>
      <p:sp>
        <p:nvSpPr>
          <p:cNvPr id="335" name="Shape 335"/>
          <p:cNvSpPr/>
          <p:nvPr/>
        </p:nvSpPr>
        <p:spPr>
          <a:xfrm>
            <a:off x="11998375" y="0"/>
            <a:ext cx="190453" cy="1371598"/>
          </a:xfrm>
          <a:prstGeom prst="rect">
            <a:avLst/>
          </a:prstGeom>
          <a:solidFill>
            <a:srgbClr val="B3001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14242C"/>
              </a:solidFill>
              <a:latin typeface="Arial"/>
              <a:ea typeface="Arial"/>
              <a:cs typeface="Arial"/>
              <a:sym typeface="Arial"/>
            </a:endParaRPr>
          </a:p>
        </p:txBody>
      </p:sp>
      <p:sp>
        <p:nvSpPr>
          <p:cNvPr id="336" name="Shape 336"/>
          <p:cNvSpPr/>
          <p:nvPr/>
        </p:nvSpPr>
        <p:spPr>
          <a:xfrm>
            <a:off x="11998375" y="1371601"/>
            <a:ext cx="190453" cy="5486399"/>
          </a:xfrm>
          <a:prstGeom prst="rect">
            <a:avLst/>
          </a:prstGeom>
          <a:solidFill>
            <a:srgbClr val="636C6B"/>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14242C"/>
              </a:solidFill>
              <a:latin typeface="Arial"/>
              <a:ea typeface="Arial"/>
              <a:cs typeface="Arial"/>
              <a:sym typeface="Arial"/>
            </a:endParaRPr>
          </a:p>
        </p:txBody>
      </p:sp>
      <p:pic>
        <p:nvPicPr>
          <p:cNvPr id="337" name="Shape 337"/>
          <p:cNvPicPr preferRelativeResize="0"/>
          <p:nvPr/>
        </p:nvPicPr>
        <p:blipFill rotWithShape="1">
          <a:blip r:embed="rId2">
            <a:alphaModFix/>
          </a:blip>
          <a:srcRect/>
          <a:stretch/>
        </p:blipFill>
        <p:spPr>
          <a:xfrm>
            <a:off x="10982639" y="5989460"/>
            <a:ext cx="1015736" cy="762001"/>
          </a:xfrm>
          <a:prstGeom prst="rect">
            <a:avLst/>
          </a:prstGeom>
          <a:noFill/>
          <a:ln>
            <a:noFill/>
          </a:ln>
        </p:spPr>
      </p:pic>
      <p:sp>
        <p:nvSpPr>
          <p:cNvPr id="338" name="Shape 338"/>
          <p:cNvSpPr txBox="1">
            <a:spLocks noGrp="1"/>
          </p:cNvSpPr>
          <p:nvPr>
            <p:ph type="body" idx="1"/>
          </p:nvPr>
        </p:nvSpPr>
        <p:spPr>
          <a:xfrm>
            <a:off x="4765492" y="1600201"/>
            <a:ext cx="6813891" cy="5257799"/>
          </a:xfrm>
          <a:prstGeom prst="rect">
            <a:avLst/>
          </a:prstGeom>
          <a:noFill/>
          <a:ln>
            <a:noFill/>
          </a:ln>
        </p:spPr>
        <p:txBody>
          <a:bodyPr lIns="91425" tIns="91425" rIns="91425" bIns="91425" anchor="t" anchorCtr="0"/>
          <a:lstStyle>
            <a:lvl1pPr marL="0" marR="0" lvl="0" indent="127000" algn="l" rtl="0">
              <a:lnSpc>
                <a:spcPct val="116999"/>
              </a:lnSpc>
              <a:spcBef>
                <a:spcPts val="600"/>
              </a:spcBef>
              <a:spcAft>
                <a:spcPts val="200"/>
              </a:spcAft>
              <a:buClr>
                <a:srgbClr val="7F7F7F"/>
              </a:buClr>
              <a:buSzPct val="100000"/>
              <a:buFont typeface="Arial"/>
              <a:buChar char="​"/>
              <a:defRPr sz="2000" b="0" i="0" u="none" strike="noStrike" cap="none">
                <a:solidFill>
                  <a:srgbClr val="5C656A"/>
                </a:solidFill>
                <a:latin typeface="Arial"/>
                <a:ea typeface="Arial"/>
                <a:cs typeface="Arial"/>
                <a:sym typeface="Arial"/>
              </a:defRPr>
            </a:lvl1pPr>
            <a:lvl2pPr marL="457120" marR="0" lvl="1" indent="152479" algn="l" rtl="0">
              <a:lnSpc>
                <a:spcPct val="116999"/>
              </a:lnSpc>
              <a:spcBef>
                <a:spcPts val="600"/>
              </a:spcBef>
              <a:spcAft>
                <a:spcPts val="600"/>
              </a:spcAft>
              <a:buClr>
                <a:srgbClr val="526159"/>
              </a:buClr>
              <a:buSzPct val="100000"/>
              <a:buFont typeface="Open Sans"/>
              <a:buChar char="•"/>
              <a:defRPr sz="1800" b="0" i="0" u="none" strike="noStrike" cap="none">
                <a:solidFill>
                  <a:schemeClr val="accent2"/>
                </a:solidFill>
                <a:latin typeface="Arial"/>
                <a:ea typeface="Arial"/>
                <a:cs typeface="Arial"/>
                <a:sym typeface="Arial"/>
              </a:defRPr>
            </a:lvl2pPr>
            <a:lvl3pPr marL="1218987" marR="0" lvl="2" indent="25612" algn="l" rtl="0">
              <a:lnSpc>
                <a:spcPct val="116999"/>
              </a:lnSpc>
              <a:spcBef>
                <a:spcPts val="600"/>
              </a:spcBef>
              <a:spcAft>
                <a:spcPts val="600"/>
              </a:spcAft>
              <a:buClr>
                <a:srgbClr val="526159"/>
              </a:buClr>
              <a:buSzPct val="100000"/>
              <a:buFont typeface="Open Sans"/>
              <a:buChar char="•"/>
              <a:defRPr sz="1600" b="0" i="0" u="none" strike="noStrike" cap="none">
                <a:solidFill>
                  <a:schemeClr val="accent2"/>
                </a:solidFill>
                <a:latin typeface="Arial"/>
                <a:ea typeface="Arial"/>
                <a:cs typeface="Arial"/>
                <a:sym typeface="Arial"/>
              </a:defRPr>
            </a:lvl3pPr>
            <a:lvl4pPr marL="1676107" marR="0" lvl="3" indent="12993" algn="l" rtl="0">
              <a:lnSpc>
                <a:spcPct val="116999"/>
              </a:lnSpc>
              <a:spcBef>
                <a:spcPts val="600"/>
              </a:spcBef>
              <a:spcAft>
                <a:spcPts val="600"/>
              </a:spcAft>
              <a:buClr>
                <a:srgbClr val="526159"/>
              </a:buClr>
              <a:buSzPct val="100000"/>
              <a:buFont typeface="Open Sans"/>
              <a:buChar char="•"/>
              <a:defRPr sz="1400" b="0" i="0" u="none" strike="noStrike" cap="none">
                <a:solidFill>
                  <a:schemeClr val="accent2"/>
                </a:solidFill>
                <a:latin typeface="Arial"/>
                <a:ea typeface="Arial"/>
                <a:cs typeface="Arial"/>
                <a:sym typeface="Arial"/>
              </a:defRPr>
            </a:lvl4pPr>
            <a:lvl5pPr marL="2133227" marR="0" lvl="4" indent="51173" algn="l" rtl="0">
              <a:lnSpc>
                <a:spcPct val="116999"/>
              </a:lnSpc>
              <a:spcBef>
                <a:spcPts val="600"/>
              </a:spcBef>
              <a:spcAft>
                <a:spcPts val="600"/>
              </a:spcAft>
              <a:buClr>
                <a:srgbClr val="526159"/>
              </a:buClr>
              <a:buSzPct val="100000"/>
              <a:buFont typeface="Open Sans"/>
              <a:buChar char="•"/>
              <a:defRPr sz="2000" b="0" i="0" u="none" strike="noStrike" cap="none">
                <a:solidFill>
                  <a:srgbClr val="5C656A"/>
                </a:solidFill>
                <a:latin typeface="Arial"/>
                <a:ea typeface="Arial"/>
                <a:cs typeface="Arial"/>
                <a:sym typeface="Arial"/>
              </a:defRPr>
            </a:lvl5pPr>
            <a:lvl6pPr marL="2628440" marR="0" lvl="5" indent="13160" algn="l" rtl="0">
              <a:lnSpc>
                <a:spcPct val="116999"/>
              </a:lnSpc>
              <a:spcBef>
                <a:spcPts val="600"/>
              </a:spcBef>
              <a:buClr>
                <a:srgbClr val="526159"/>
              </a:buClr>
              <a:buSzPct val="100000"/>
              <a:buFont typeface="Arimo"/>
              <a:buChar char="•"/>
              <a:defRPr sz="2000" b="0" i="0" u="none" strike="noStrike" cap="none">
                <a:solidFill>
                  <a:schemeClr val="dk1"/>
                </a:solidFill>
                <a:latin typeface="Arial"/>
                <a:ea typeface="Arial"/>
                <a:cs typeface="Arial"/>
                <a:sym typeface="Arial"/>
              </a:defRPr>
            </a:lvl6pPr>
            <a:lvl7pPr marL="3085560" marR="0" lvl="6" indent="13240" algn="l" rtl="0">
              <a:lnSpc>
                <a:spcPct val="116999"/>
              </a:lnSpc>
              <a:spcBef>
                <a:spcPts val="600"/>
              </a:spcBef>
              <a:buClr>
                <a:srgbClr val="526159"/>
              </a:buClr>
              <a:buSzPct val="100000"/>
              <a:buFont typeface="Arimo"/>
              <a:buChar char="•"/>
              <a:defRPr sz="2000" b="0" i="0" u="none" strike="noStrike" cap="none">
                <a:solidFill>
                  <a:schemeClr val="dk1"/>
                </a:solidFill>
                <a:latin typeface="Arial"/>
                <a:ea typeface="Arial"/>
                <a:cs typeface="Arial"/>
                <a:sym typeface="Arial"/>
              </a:defRPr>
            </a:lvl7pPr>
            <a:lvl8pPr marL="3542680" marR="0" lvl="7" indent="13320" algn="l" rtl="0">
              <a:lnSpc>
                <a:spcPct val="116999"/>
              </a:lnSpc>
              <a:spcBef>
                <a:spcPts val="600"/>
              </a:spcBef>
              <a:buClr>
                <a:srgbClr val="526159"/>
              </a:buClr>
              <a:buSzPct val="100000"/>
              <a:buFont typeface="Arimo"/>
              <a:buChar char="•"/>
              <a:defRPr sz="2000" b="0" i="0" u="none" strike="noStrike" cap="none">
                <a:solidFill>
                  <a:schemeClr val="dk1"/>
                </a:solidFill>
                <a:latin typeface="Arial"/>
                <a:ea typeface="Arial"/>
                <a:cs typeface="Arial"/>
                <a:sym typeface="Arial"/>
              </a:defRPr>
            </a:lvl8pPr>
            <a:lvl9pPr marL="3999800" marR="0" lvl="8" indent="13399" algn="l" rtl="0">
              <a:lnSpc>
                <a:spcPct val="116999"/>
              </a:lnSpc>
              <a:spcBef>
                <a:spcPts val="600"/>
              </a:spcBef>
              <a:buClr>
                <a:srgbClr val="526159"/>
              </a:buClr>
              <a:buSzPct val="100000"/>
              <a:buFont typeface="Arimo"/>
              <a:buChar char="•"/>
              <a:defRPr sz="2000" b="0" i="0" u="none" strike="noStrike" cap="none">
                <a:solidFill>
                  <a:schemeClr val="dk1"/>
                </a:solidFill>
                <a:latin typeface="Arial"/>
                <a:ea typeface="Arial"/>
                <a:cs typeface="Arial"/>
                <a:sym typeface="Arial"/>
              </a:defRPr>
            </a:lvl9pPr>
          </a:lstStyle>
          <a:p>
            <a:endParaRPr/>
          </a:p>
        </p:txBody>
      </p:sp>
      <p:sp>
        <p:nvSpPr>
          <p:cNvPr id="339" name="Shape 339"/>
          <p:cNvSpPr txBox="1">
            <a:spLocks noGrp="1"/>
          </p:cNvSpPr>
          <p:nvPr>
            <p:ph type="sldNum" idx="12"/>
          </p:nvPr>
        </p:nvSpPr>
        <p:spPr>
          <a:xfrm rot="-5400000">
            <a:off x="11186035" y="5776755"/>
            <a:ext cx="1315719" cy="582606"/>
          </a:xfrm>
          <a:prstGeom prst="rect">
            <a:avLst/>
          </a:prstGeom>
          <a:noFill/>
          <a:ln>
            <a:noFill/>
          </a:ln>
        </p:spPr>
        <p:txBody>
          <a:bodyPr lIns="121875" tIns="121875" rIns="121875" bIns="121875" anchor="ctr" anchorCtr="0">
            <a:noAutofit/>
          </a:bodyPr>
          <a:lstStyle/>
          <a:p>
            <a:pPr marL="0" marR="0" lvl="0" indent="76200" algn="l" rtl="0">
              <a:spcBef>
                <a:spcPts val="0"/>
              </a:spcBef>
              <a:buNone/>
            </a:pPr>
            <a:endParaRPr sz="1400">
              <a:solidFill>
                <a:srgbClr val="000000"/>
              </a:solidFill>
              <a:latin typeface="Arial"/>
              <a:ea typeface="Arial"/>
              <a:cs typeface="Arial"/>
              <a:sym typeface="Arial"/>
            </a:endParaRPr>
          </a:p>
          <a:p>
            <a:pPr marL="0" marR="0" lvl="1" indent="444500" algn="l" rtl="0">
              <a:spcBef>
                <a:spcPts val="0"/>
              </a:spcBef>
              <a:buNone/>
            </a:pPr>
            <a:endParaRPr sz="1400" b="0" i="0" u="none" strike="noStrike" cap="none">
              <a:solidFill>
                <a:srgbClr val="000000"/>
              </a:solidFill>
              <a:latin typeface="Arial"/>
              <a:ea typeface="Arial"/>
              <a:cs typeface="Arial"/>
              <a:sym typeface="Arial"/>
            </a:endParaRPr>
          </a:p>
          <a:p>
            <a:pPr marL="0" marR="0" lvl="2" indent="901700" algn="l" rtl="0">
              <a:spcBef>
                <a:spcPts val="0"/>
              </a:spcBef>
              <a:buNone/>
            </a:pPr>
            <a:endParaRPr sz="1400" b="0" i="0" u="none" strike="noStrike" cap="none">
              <a:solidFill>
                <a:srgbClr val="000000"/>
              </a:solidFill>
              <a:latin typeface="Arial"/>
              <a:ea typeface="Arial"/>
              <a:cs typeface="Arial"/>
              <a:sym typeface="Arial"/>
            </a:endParaRPr>
          </a:p>
          <a:p>
            <a:pPr marL="0" marR="0" lvl="3" indent="1358900" algn="l" rtl="0">
              <a:spcBef>
                <a:spcPts val="0"/>
              </a:spcBef>
              <a:buNone/>
            </a:pPr>
            <a:endParaRPr sz="1400" b="0" i="0" u="none" strike="noStrike" cap="none">
              <a:solidFill>
                <a:srgbClr val="000000"/>
              </a:solidFill>
              <a:latin typeface="Arial"/>
              <a:ea typeface="Arial"/>
              <a:cs typeface="Arial"/>
              <a:sym typeface="Arial"/>
            </a:endParaRPr>
          </a:p>
          <a:p>
            <a:pPr marL="0" marR="0" lvl="4" indent="1816100" algn="l" rtl="0">
              <a:spcBef>
                <a:spcPts val="0"/>
              </a:spcBef>
              <a:buNone/>
            </a:pPr>
            <a:endParaRPr sz="1400" b="0" i="0" u="none" strike="noStrike" cap="none">
              <a:solidFill>
                <a:srgbClr val="000000"/>
              </a:solidFill>
              <a:latin typeface="Arial"/>
              <a:ea typeface="Arial"/>
              <a:cs typeface="Arial"/>
              <a:sym typeface="Arial"/>
            </a:endParaRPr>
          </a:p>
          <a:p>
            <a:pPr marL="0" marR="0" lvl="5" indent="2273300" algn="l" rtl="0">
              <a:spcBef>
                <a:spcPts val="0"/>
              </a:spcBef>
              <a:buNone/>
            </a:pPr>
            <a:endParaRPr sz="1400" b="0" i="0" u="none" strike="noStrike" cap="none">
              <a:solidFill>
                <a:srgbClr val="000000"/>
              </a:solidFill>
              <a:latin typeface="Arial"/>
              <a:ea typeface="Arial"/>
              <a:cs typeface="Arial"/>
              <a:sym typeface="Arial"/>
            </a:endParaRPr>
          </a:p>
          <a:p>
            <a:pPr marL="0" marR="0" lvl="6" indent="2730500" algn="l" rtl="0">
              <a:spcBef>
                <a:spcPts val="0"/>
              </a:spcBef>
              <a:buNone/>
            </a:pPr>
            <a:endParaRPr sz="1400" b="0" i="0" u="none" strike="noStrike" cap="none">
              <a:solidFill>
                <a:srgbClr val="000000"/>
              </a:solidFill>
              <a:latin typeface="Arial"/>
              <a:ea typeface="Arial"/>
              <a:cs typeface="Arial"/>
              <a:sym typeface="Arial"/>
            </a:endParaRPr>
          </a:p>
          <a:p>
            <a:pPr marL="0" marR="0" lvl="7" indent="3187700" algn="l" rtl="0">
              <a:spcBef>
                <a:spcPts val="0"/>
              </a:spcBef>
              <a:buNone/>
            </a:pPr>
            <a:endParaRPr sz="1400" b="0" i="0" u="none" strike="noStrike" cap="none">
              <a:solidFill>
                <a:srgbClr val="000000"/>
              </a:solidFill>
              <a:latin typeface="Arial"/>
              <a:ea typeface="Arial"/>
              <a:cs typeface="Arial"/>
              <a:sym typeface="Arial"/>
            </a:endParaRPr>
          </a:p>
          <a:p>
            <a:pPr marL="0" marR="0" lvl="8" indent="3644900" algn="l" rtl="0">
              <a:spcBef>
                <a:spcPts val="0"/>
              </a:spcBef>
              <a:buNone/>
            </a:pPr>
            <a:endParaRPr sz="1400" b="0" i="0" u="none" strike="noStrike" cap="none">
              <a:solidFill>
                <a:srgbClr val="000000"/>
              </a:solidFill>
              <a:latin typeface="Arial"/>
              <a:ea typeface="Arial"/>
              <a:cs typeface="Arial"/>
              <a:sym typeface="Arial"/>
            </a:endParaRPr>
          </a:p>
        </p:txBody>
      </p:sp>
      <p:sp>
        <p:nvSpPr>
          <p:cNvPr id="340" name="Shape 340"/>
          <p:cNvSpPr txBox="1">
            <a:spLocks noGrp="1"/>
          </p:cNvSpPr>
          <p:nvPr>
            <p:ph type="title"/>
          </p:nvPr>
        </p:nvSpPr>
        <p:spPr>
          <a:xfrm>
            <a:off x="609437" y="0"/>
            <a:ext cx="10717638" cy="1371598"/>
          </a:xfrm>
          <a:prstGeom prst="rect">
            <a:avLst/>
          </a:prstGeom>
          <a:noFill/>
          <a:ln>
            <a:noFill/>
          </a:ln>
        </p:spPr>
        <p:txBody>
          <a:bodyPr lIns="91425" tIns="91425" rIns="91425" bIns="91425" anchor="ctr" anchorCtr="0"/>
          <a:lstStyle>
            <a:lvl1pPr marL="0" marR="0" lvl="0" indent="0" algn="l" rtl="0">
              <a:lnSpc>
                <a:spcPct val="95000"/>
              </a:lnSpc>
              <a:spcBef>
                <a:spcPts val="0"/>
              </a:spcBef>
              <a:spcAft>
                <a:spcPts val="0"/>
              </a:spcAft>
              <a:buNone/>
              <a:defRPr sz="3200" b="0" i="0" u="none" strike="noStrike" cap="none">
                <a:solidFill>
                  <a:schemeClr val="accent1"/>
                </a:solidFill>
                <a:latin typeface="Arial"/>
                <a:ea typeface="Arial"/>
                <a:cs typeface="Arial"/>
                <a:sym typeface="Arial"/>
              </a:defRPr>
            </a:lvl1pPr>
            <a:lvl2pPr marL="0" marR="0" lvl="1" indent="0" algn="l" rtl="0">
              <a:spcBef>
                <a:spcPts val="0"/>
              </a:spcBef>
              <a:spcAft>
                <a:spcPts val="0"/>
              </a:spcAft>
              <a:buNone/>
              <a:defRPr sz="3200" b="0" i="0" u="none" strike="noStrike" cap="none">
                <a:solidFill>
                  <a:schemeClr val="accent1"/>
                </a:solidFill>
                <a:latin typeface="Arial"/>
                <a:ea typeface="Arial"/>
                <a:cs typeface="Arial"/>
                <a:sym typeface="Arial"/>
              </a:defRPr>
            </a:lvl2pPr>
            <a:lvl3pPr marL="0" marR="0" lvl="2" indent="0" algn="l" rtl="0">
              <a:spcBef>
                <a:spcPts val="0"/>
              </a:spcBef>
              <a:spcAft>
                <a:spcPts val="0"/>
              </a:spcAft>
              <a:buNone/>
              <a:defRPr sz="3200" b="0" i="0" u="none" strike="noStrike" cap="none">
                <a:solidFill>
                  <a:schemeClr val="accent1"/>
                </a:solidFill>
                <a:latin typeface="Arial"/>
                <a:ea typeface="Arial"/>
                <a:cs typeface="Arial"/>
                <a:sym typeface="Arial"/>
              </a:defRPr>
            </a:lvl3pPr>
            <a:lvl4pPr marL="0" marR="0" lvl="3" indent="0" algn="l" rtl="0">
              <a:spcBef>
                <a:spcPts val="0"/>
              </a:spcBef>
              <a:spcAft>
                <a:spcPts val="0"/>
              </a:spcAft>
              <a:buNone/>
              <a:defRPr sz="3200" b="0" i="0" u="none" strike="noStrike" cap="none">
                <a:solidFill>
                  <a:schemeClr val="accent1"/>
                </a:solidFill>
                <a:latin typeface="Arial"/>
                <a:ea typeface="Arial"/>
                <a:cs typeface="Arial"/>
                <a:sym typeface="Arial"/>
              </a:defRPr>
            </a:lvl4pPr>
            <a:lvl5pPr marL="0" marR="0" lvl="4" indent="0" algn="l" rtl="0">
              <a:spcBef>
                <a:spcPts val="0"/>
              </a:spcBef>
              <a:spcAft>
                <a:spcPts val="0"/>
              </a:spcAft>
              <a:buNone/>
              <a:defRPr sz="3200" b="0" i="0" u="none" strike="noStrike" cap="none">
                <a:solidFill>
                  <a:schemeClr val="accent1"/>
                </a:solidFill>
                <a:latin typeface="Arial"/>
                <a:ea typeface="Arial"/>
                <a:cs typeface="Arial"/>
                <a:sym typeface="Arial"/>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2Line_Photo_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571500" y="588756"/>
            <a:ext cx="6726767" cy="990119"/>
          </a:xfrm>
          <a:prstGeom prst="rect">
            <a:avLst/>
          </a:prstGeom>
          <a:noFill/>
          <a:ln>
            <a:noFill/>
          </a:ln>
        </p:spPr>
        <p:txBody>
          <a:bodyPr lIns="91425" tIns="91425" rIns="91425" bIns="91425" anchor="t" anchorCtr="0"/>
          <a:lstStyle>
            <a:lvl1pPr marL="0" marR="0" lvl="0" indent="0" algn="l" rtl="0">
              <a:lnSpc>
                <a:spcPct val="95000"/>
              </a:lnSpc>
              <a:spcBef>
                <a:spcPts val="0"/>
              </a:spcBef>
              <a:spcAft>
                <a:spcPts val="0"/>
              </a:spcAft>
              <a:buNone/>
              <a:defRPr sz="3200" b="0" i="0" u="none" strike="noStrike" cap="none">
                <a:solidFill>
                  <a:schemeClr val="accent1"/>
                </a:solidFill>
                <a:latin typeface="Arial"/>
                <a:ea typeface="Arial"/>
                <a:cs typeface="Arial"/>
                <a:sym typeface="Arial"/>
              </a:defRPr>
            </a:lvl1pPr>
            <a:lvl2pPr marL="0" marR="0" lvl="1" indent="0" algn="l" rtl="0">
              <a:spcBef>
                <a:spcPts val="0"/>
              </a:spcBef>
              <a:spcAft>
                <a:spcPts val="0"/>
              </a:spcAft>
              <a:buNone/>
              <a:defRPr sz="3200" b="0" i="0" u="none" strike="noStrike" cap="none">
                <a:solidFill>
                  <a:schemeClr val="accent1"/>
                </a:solidFill>
                <a:latin typeface="Arial"/>
                <a:ea typeface="Arial"/>
                <a:cs typeface="Arial"/>
                <a:sym typeface="Arial"/>
              </a:defRPr>
            </a:lvl2pPr>
            <a:lvl3pPr marL="0" marR="0" lvl="2" indent="0" algn="l" rtl="0">
              <a:spcBef>
                <a:spcPts val="0"/>
              </a:spcBef>
              <a:spcAft>
                <a:spcPts val="0"/>
              </a:spcAft>
              <a:buNone/>
              <a:defRPr sz="3200" b="0" i="0" u="none" strike="noStrike" cap="none">
                <a:solidFill>
                  <a:schemeClr val="accent1"/>
                </a:solidFill>
                <a:latin typeface="Arial"/>
                <a:ea typeface="Arial"/>
                <a:cs typeface="Arial"/>
                <a:sym typeface="Arial"/>
              </a:defRPr>
            </a:lvl3pPr>
            <a:lvl4pPr marL="0" marR="0" lvl="3" indent="0" algn="l" rtl="0">
              <a:spcBef>
                <a:spcPts val="0"/>
              </a:spcBef>
              <a:spcAft>
                <a:spcPts val="0"/>
              </a:spcAft>
              <a:buNone/>
              <a:defRPr sz="3200" b="0" i="0" u="none" strike="noStrike" cap="none">
                <a:solidFill>
                  <a:schemeClr val="accent1"/>
                </a:solidFill>
                <a:latin typeface="Arial"/>
                <a:ea typeface="Arial"/>
                <a:cs typeface="Arial"/>
                <a:sym typeface="Arial"/>
              </a:defRPr>
            </a:lvl4pPr>
            <a:lvl5pPr marL="0" marR="0" lvl="4" indent="0" algn="l" rtl="0">
              <a:spcBef>
                <a:spcPts val="0"/>
              </a:spcBef>
              <a:spcAft>
                <a:spcPts val="0"/>
              </a:spcAft>
              <a:buNone/>
              <a:defRPr sz="3200" b="0" i="0" u="none" strike="noStrike" cap="none">
                <a:solidFill>
                  <a:schemeClr val="accent1"/>
                </a:solidFill>
                <a:latin typeface="Arial"/>
                <a:ea typeface="Arial"/>
                <a:cs typeface="Arial"/>
                <a:sym typeface="Arial"/>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endParaRPr/>
          </a:p>
        </p:txBody>
      </p:sp>
      <p:sp>
        <p:nvSpPr>
          <p:cNvPr id="32" name="Shape 32"/>
          <p:cNvSpPr txBox="1">
            <a:spLocks noGrp="1"/>
          </p:cNvSpPr>
          <p:nvPr>
            <p:ph type="body" idx="1"/>
          </p:nvPr>
        </p:nvSpPr>
        <p:spPr>
          <a:xfrm>
            <a:off x="571500" y="1552503"/>
            <a:ext cx="6718299" cy="369332"/>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7F7F7F"/>
              </a:buClr>
              <a:buFont typeface="Arial"/>
              <a:buNone/>
              <a:defRPr sz="2400" b="0" i="0" u="none" strike="noStrike" cap="none">
                <a:solidFill>
                  <a:schemeClr val="accent2"/>
                </a:solidFill>
                <a:latin typeface="Arial"/>
                <a:ea typeface="Arial"/>
                <a:cs typeface="Arial"/>
                <a:sym typeface="Arial"/>
              </a:defRPr>
            </a:lvl1pPr>
            <a:lvl2pPr marL="457200" marR="0" lvl="1" indent="0" algn="l" rtl="0">
              <a:spcBef>
                <a:spcPts val="200"/>
              </a:spcBef>
              <a:spcAft>
                <a:spcPts val="600"/>
              </a:spcAft>
              <a:buClr>
                <a:schemeClr val="accent2"/>
              </a:buClr>
              <a:buFont typeface="Arial"/>
              <a:buNone/>
              <a:defRPr sz="2000" b="1" i="0" u="none" strike="noStrike" cap="none">
                <a:solidFill>
                  <a:schemeClr val="accent2"/>
                </a:solidFill>
                <a:latin typeface="Arial"/>
                <a:ea typeface="Arial"/>
                <a:cs typeface="Arial"/>
                <a:sym typeface="Arial"/>
              </a:defRPr>
            </a:lvl2pPr>
            <a:lvl3pPr marL="914400" marR="0" lvl="2" indent="0" algn="l" rtl="0">
              <a:spcBef>
                <a:spcPts val="0"/>
              </a:spcBef>
              <a:spcAft>
                <a:spcPts val="600"/>
              </a:spcAft>
              <a:buClr>
                <a:schemeClr val="accent2"/>
              </a:buClr>
              <a:buFont typeface="Arial"/>
              <a:buNone/>
              <a:defRPr sz="1800" b="1" i="0" u="none" strike="noStrike" cap="none">
                <a:solidFill>
                  <a:schemeClr val="accent2"/>
                </a:solidFill>
                <a:latin typeface="Arial"/>
                <a:ea typeface="Arial"/>
                <a:cs typeface="Arial"/>
                <a:sym typeface="Arial"/>
              </a:defRPr>
            </a:lvl3pPr>
            <a:lvl4pPr marL="1371600" marR="0" lvl="3" indent="0" algn="l" rtl="0">
              <a:spcBef>
                <a:spcPts val="0"/>
              </a:spcBef>
              <a:spcAft>
                <a:spcPts val="600"/>
              </a:spcAft>
              <a:buClr>
                <a:schemeClr val="accent2"/>
              </a:buClr>
              <a:buFont typeface="Arial"/>
              <a:buNone/>
              <a:defRPr sz="1600" b="1"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Clr>
                <a:srgbClr val="7F7F7F"/>
              </a:buClr>
              <a:buFont typeface="Arial"/>
              <a:buNone/>
              <a:defRPr sz="1600" b="1" i="0" u="none" strike="noStrike" cap="none">
                <a:solidFill>
                  <a:srgbClr val="5C656A"/>
                </a:solidFill>
                <a:latin typeface="Arial"/>
                <a:ea typeface="Arial"/>
                <a:cs typeface="Arial"/>
                <a:sym typeface="Arial"/>
              </a:defRPr>
            </a:lvl5pPr>
            <a:lvl6pPr marL="2286000" marR="0" lvl="5"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33" name="Shape 33"/>
          <p:cNvSpPr>
            <a:spLocks noGrp="1"/>
          </p:cNvSpPr>
          <p:nvPr>
            <p:ph type="pic" idx="2"/>
          </p:nvPr>
        </p:nvSpPr>
        <p:spPr>
          <a:xfrm>
            <a:off x="7845503" y="54264"/>
            <a:ext cx="4343321" cy="6816465"/>
          </a:xfrm>
          <a:prstGeom prst="rect">
            <a:avLst/>
          </a:prstGeom>
          <a:solidFill>
            <a:srgbClr val="BFBFBF"/>
          </a:solidFill>
          <a:ln>
            <a:noFill/>
          </a:ln>
        </p:spPr>
        <p:txBody>
          <a:bodyPr lIns="91425" tIns="91425" rIns="91425" bIns="91425" anchor="ctr" anchorCtr="0"/>
          <a:lstStyle>
            <a:lvl1pPr marL="0" marR="0" lvl="0" indent="0" algn="ctr" rtl="0">
              <a:spcBef>
                <a:spcPts val="1200"/>
              </a:spcBef>
              <a:spcAft>
                <a:spcPts val="200"/>
              </a:spcAft>
              <a:buClr>
                <a:srgbClr val="7F7F7F"/>
              </a:buClr>
              <a:buFont typeface="Arial"/>
              <a:buNone/>
              <a:defRPr sz="1600" b="0" i="0" u="none" strike="noStrike" cap="none">
                <a:solidFill>
                  <a:schemeClr val="lt1"/>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3"/>
          </p:nvPr>
        </p:nvSpPr>
        <p:spPr>
          <a:xfrm>
            <a:off x="571500" y="2227036"/>
            <a:ext cx="6713893" cy="2589384"/>
          </a:xfrm>
          <a:prstGeom prst="rect">
            <a:avLst/>
          </a:prstGeom>
          <a:noFill/>
          <a:ln>
            <a:noFill/>
          </a:ln>
        </p:spPr>
        <p:txBody>
          <a:bodyPr lIns="91425" tIns="91425" rIns="91425" bIns="91425" anchor="t" anchorCtr="0"/>
          <a:lstStyle>
            <a:lvl1pPr marL="0" marR="0" lvl="0" indent="127000" algn="l" rtl="0">
              <a:lnSpc>
                <a:spcPct val="100000"/>
              </a:lnSpc>
              <a:spcBef>
                <a:spcPts val="1400"/>
              </a:spcBef>
              <a:spcAft>
                <a:spcPts val="200"/>
              </a:spcAft>
              <a:buClr>
                <a:srgbClr val="7F7F7F"/>
              </a:buClr>
              <a:buSzPct val="100000"/>
              <a:buFont typeface="Arial"/>
              <a:buChar char="​"/>
              <a:defRPr sz="2000" b="0" i="0" u="none" strike="noStrike" cap="none">
                <a:solidFill>
                  <a:srgbClr val="5C656A"/>
                </a:solidFill>
                <a:latin typeface="Arial"/>
                <a:ea typeface="Arial"/>
                <a:cs typeface="Arial"/>
                <a:sym typeface="Arial"/>
              </a:defRPr>
            </a:lvl1pPr>
            <a:lvl2pPr marL="182563" marR="0" lvl="1" indent="-68263" algn="l" rtl="0">
              <a:lnSpc>
                <a:spcPct val="100000"/>
              </a:lnSpc>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ftr" idx="11"/>
          </p:nvPr>
        </p:nvSpPr>
        <p:spPr>
          <a:xfrm>
            <a:off x="577850" y="6498167"/>
            <a:ext cx="10587081" cy="181067"/>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00">
                <a:solidFill>
                  <a:srgbClr val="AFB5BA"/>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612209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asic 2">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571500" y="63500"/>
            <a:ext cx="11045951" cy="990119"/>
          </a:xfrm>
          <a:prstGeom prst="rect">
            <a:avLst/>
          </a:prstGeom>
          <a:noFill/>
          <a:ln>
            <a:noFill/>
          </a:ln>
        </p:spPr>
        <p:txBody>
          <a:bodyPr lIns="91425" tIns="91425" rIns="91425" bIns="91425" anchor="b" anchorCtr="0"/>
          <a:lstStyle>
            <a:lvl1pPr marL="0" marR="0" lvl="0" indent="0" algn="l" rtl="0">
              <a:lnSpc>
                <a:spcPct val="95000"/>
              </a:lnSpc>
              <a:spcBef>
                <a:spcPts val="0"/>
              </a:spcBef>
              <a:spcAft>
                <a:spcPts val="0"/>
              </a:spcAft>
              <a:buNone/>
              <a:defRPr sz="3200" b="0" i="0" u="none" strike="noStrike" cap="none">
                <a:solidFill>
                  <a:schemeClr val="accent1"/>
                </a:solidFill>
                <a:latin typeface="Arial"/>
                <a:ea typeface="Arial"/>
                <a:cs typeface="Arial"/>
                <a:sym typeface="Arial"/>
              </a:defRPr>
            </a:lvl1pPr>
            <a:lvl2pPr marL="0" marR="0" lvl="1" indent="0" algn="l" rtl="0">
              <a:spcBef>
                <a:spcPts val="0"/>
              </a:spcBef>
              <a:spcAft>
                <a:spcPts val="0"/>
              </a:spcAft>
              <a:buNone/>
              <a:defRPr sz="3200" b="0" i="0" u="none" strike="noStrike" cap="none">
                <a:solidFill>
                  <a:schemeClr val="accent1"/>
                </a:solidFill>
                <a:latin typeface="Arial"/>
                <a:ea typeface="Arial"/>
                <a:cs typeface="Arial"/>
                <a:sym typeface="Arial"/>
              </a:defRPr>
            </a:lvl2pPr>
            <a:lvl3pPr marL="0" marR="0" lvl="2" indent="0" algn="l" rtl="0">
              <a:spcBef>
                <a:spcPts val="0"/>
              </a:spcBef>
              <a:spcAft>
                <a:spcPts val="0"/>
              </a:spcAft>
              <a:buNone/>
              <a:defRPr sz="3200" b="0" i="0" u="none" strike="noStrike" cap="none">
                <a:solidFill>
                  <a:schemeClr val="accent1"/>
                </a:solidFill>
                <a:latin typeface="Arial"/>
                <a:ea typeface="Arial"/>
                <a:cs typeface="Arial"/>
                <a:sym typeface="Arial"/>
              </a:defRPr>
            </a:lvl3pPr>
            <a:lvl4pPr marL="0" marR="0" lvl="3" indent="0" algn="l" rtl="0">
              <a:spcBef>
                <a:spcPts val="0"/>
              </a:spcBef>
              <a:spcAft>
                <a:spcPts val="0"/>
              </a:spcAft>
              <a:buNone/>
              <a:defRPr sz="3200" b="0" i="0" u="none" strike="noStrike" cap="none">
                <a:solidFill>
                  <a:schemeClr val="accent1"/>
                </a:solidFill>
                <a:latin typeface="Arial"/>
                <a:ea typeface="Arial"/>
                <a:cs typeface="Arial"/>
                <a:sym typeface="Arial"/>
              </a:defRPr>
            </a:lvl4pPr>
            <a:lvl5pPr marL="0" marR="0" lvl="4" indent="0" algn="l" rtl="0">
              <a:spcBef>
                <a:spcPts val="0"/>
              </a:spcBef>
              <a:spcAft>
                <a:spcPts val="0"/>
              </a:spcAft>
              <a:buNone/>
              <a:defRPr sz="3200" b="0" i="0" u="none" strike="noStrike" cap="none">
                <a:solidFill>
                  <a:schemeClr val="accent1"/>
                </a:solidFill>
                <a:latin typeface="Arial"/>
                <a:ea typeface="Arial"/>
                <a:cs typeface="Arial"/>
                <a:sym typeface="Arial"/>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endParaRPr/>
          </a:p>
        </p:txBody>
      </p:sp>
      <p:sp>
        <p:nvSpPr>
          <p:cNvPr id="46" name="Shape 46"/>
          <p:cNvSpPr txBox="1">
            <a:spLocks noGrp="1"/>
          </p:cNvSpPr>
          <p:nvPr>
            <p:ph type="body" idx="1"/>
          </p:nvPr>
        </p:nvSpPr>
        <p:spPr>
          <a:xfrm>
            <a:off x="571500" y="1081137"/>
            <a:ext cx="11046140" cy="369332"/>
          </a:xfrm>
          <a:prstGeom prst="rect">
            <a:avLst/>
          </a:prstGeom>
          <a:noFill/>
          <a:ln>
            <a:noFill/>
          </a:ln>
        </p:spPr>
        <p:txBody>
          <a:bodyPr lIns="91425" tIns="91425" rIns="91425" bIns="91425" anchor="t" anchorCtr="0"/>
          <a:lstStyle>
            <a:lvl1pPr marL="0" marR="0" lvl="0" indent="152400" algn="l" rtl="0">
              <a:lnSpc>
                <a:spcPct val="100000"/>
              </a:lnSpc>
              <a:spcBef>
                <a:spcPts val="0"/>
              </a:spcBef>
              <a:spcAft>
                <a:spcPts val="0"/>
              </a:spcAft>
              <a:buClr>
                <a:srgbClr val="7F7F7F"/>
              </a:buClr>
              <a:buSzPct val="100000"/>
              <a:buFont typeface="Arial"/>
              <a:buChar char="​"/>
              <a:defRPr sz="2400" b="0" i="0" u="none" strike="noStrike" cap="none">
                <a:solidFill>
                  <a:schemeClr val="accent2"/>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7" name="Shape 47"/>
          <p:cNvSpPr txBox="1">
            <a:spLocks noGrp="1"/>
          </p:cNvSpPr>
          <p:nvPr>
            <p:ph type="ftr" idx="11"/>
          </p:nvPr>
        </p:nvSpPr>
        <p:spPr>
          <a:xfrm>
            <a:off x="577850" y="6498167"/>
            <a:ext cx="10587081" cy="181067"/>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00">
                <a:solidFill>
                  <a:srgbClr val="AFB5BA"/>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Slide_B">
    <p:bg>
      <p:bgPr>
        <a:solidFill>
          <a:srgbClr val="178BD1"/>
        </a:solidFill>
        <a:effectLst/>
      </p:bgPr>
    </p:bg>
    <p:spTree>
      <p:nvGrpSpPr>
        <p:cNvPr id="1" name="Shape 48"/>
        <p:cNvGrpSpPr/>
        <p:nvPr/>
      </p:nvGrpSpPr>
      <p:grpSpPr>
        <a:xfrm>
          <a:off x="0" y="0"/>
          <a:ext cx="0" cy="0"/>
          <a:chOff x="0" y="0"/>
          <a:chExt cx="0" cy="0"/>
        </a:xfrm>
      </p:grpSpPr>
      <p:grpSp>
        <p:nvGrpSpPr>
          <p:cNvPr id="49" name="Shape 49"/>
          <p:cNvGrpSpPr/>
          <p:nvPr/>
        </p:nvGrpSpPr>
        <p:grpSpPr>
          <a:xfrm>
            <a:off x="0" y="0"/>
            <a:ext cx="12179300" cy="6857999"/>
            <a:chOff x="0" y="0"/>
            <a:chExt cx="12179300" cy="6857999"/>
          </a:xfrm>
        </p:grpSpPr>
        <p:sp>
          <p:nvSpPr>
            <p:cNvPr id="50" name="Shape 50"/>
            <p:cNvSpPr/>
            <p:nvPr/>
          </p:nvSpPr>
          <p:spPr>
            <a:xfrm>
              <a:off x="10029428" y="4409280"/>
              <a:ext cx="2149872" cy="2448718"/>
            </a:xfrm>
            <a:custGeom>
              <a:avLst/>
              <a:gdLst/>
              <a:ahLst/>
              <a:cxnLst/>
              <a:rect l="0" t="0" r="0" b="0"/>
              <a:pathLst>
                <a:path w="120000" h="120000" extrusionOk="0">
                  <a:moveTo>
                    <a:pt x="63511" y="0"/>
                  </a:moveTo>
                  <a:cubicBezTo>
                    <a:pt x="37450" y="0"/>
                    <a:pt x="16350" y="18533"/>
                    <a:pt x="16350" y="41366"/>
                  </a:cubicBezTo>
                  <a:cubicBezTo>
                    <a:pt x="16350" y="47200"/>
                    <a:pt x="17733" y="52777"/>
                    <a:pt x="20250" y="57800"/>
                  </a:cubicBezTo>
                  <a:cubicBezTo>
                    <a:pt x="8144" y="64044"/>
                    <a:pt x="0" y="75622"/>
                    <a:pt x="0" y="88938"/>
                  </a:cubicBezTo>
                  <a:cubicBezTo>
                    <a:pt x="0" y="102200"/>
                    <a:pt x="8105" y="113766"/>
                    <a:pt x="20161" y="120000"/>
                  </a:cubicBezTo>
                  <a:lnTo>
                    <a:pt x="120000" y="120000"/>
                  </a:lnTo>
                  <a:lnTo>
                    <a:pt x="120000" y="6222"/>
                  </a:lnTo>
                  <a:cubicBezTo>
                    <a:pt x="112738" y="8088"/>
                    <a:pt x="106227" y="11588"/>
                    <a:pt x="101061" y="16300"/>
                  </a:cubicBezTo>
                  <a:cubicBezTo>
                    <a:pt x="92438" y="6405"/>
                    <a:pt x="78838" y="0"/>
                    <a:pt x="63511" y="0"/>
                  </a:cubicBezTo>
                  <a:close/>
                </a:path>
              </a:pathLst>
            </a:custGeom>
            <a:solidFill>
              <a:srgbClr val="FFFFFF">
                <a:alpha val="17647"/>
              </a:srgbClr>
            </a:solidFill>
            <a:ln>
              <a:noFill/>
            </a:ln>
          </p:spPr>
          <p:txBody>
            <a:bodyPr lIns="0" tIns="0" rIns="0" bIns="0" anchor="ctr" anchorCtr="0">
              <a:noAutofit/>
            </a:bodyPr>
            <a:lstStyle/>
            <a:p>
              <a:pPr marL="0" marR="0" lvl="0" indent="0" algn="l" rtl="0">
                <a:spcBef>
                  <a:spcPts val="0"/>
                </a:spcBef>
                <a:buNone/>
              </a:pPr>
              <a:endParaRPr sz="1800">
                <a:solidFill>
                  <a:schemeClr val="dk1"/>
                </a:solidFill>
                <a:latin typeface="Arial"/>
                <a:ea typeface="Arial"/>
                <a:cs typeface="Arial"/>
                <a:sym typeface="Arial"/>
              </a:endParaRPr>
            </a:p>
          </p:txBody>
        </p:sp>
        <p:sp>
          <p:nvSpPr>
            <p:cNvPr id="51" name="Shape 51"/>
            <p:cNvSpPr/>
            <p:nvPr/>
          </p:nvSpPr>
          <p:spPr>
            <a:xfrm>
              <a:off x="6959996" y="4678758"/>
              <a:ext cx="5074842" cy="2179241"/>
            </a:xfrm>
            <a:custGeom>
              <a:avLst/>
              <a:gdLst/>
              <a:ahLst/>
              <a:cxnLst/>
              <a:rect l="0" t="0" r="0" b="0"/>
              <a:pathLst>
                <a:path w="120000" h="120000" extrusionOk="0">
                  <a:moveTo>
                    <a:pt x="31388" y="0"/>
                  </a:moveTo>
                  <a:cubicBezTo>
                    <a:pt x="18511" y="0"/>
                    <a:pt x="8077" y="24272"/>
                    <a:pt x="8077" y="54200"/>
                  </a:cubicBezTo>
                  <a:cubicBezTo>
                    <a:pt x="8077" y="61838"/>
                    <a:pt x="8761" y="69161"/>
                    <a:pt x="10005" y="75744"/>
                  </a:cubicBezTo>
                  <a:cubicBezTo>
                    <a:pt x="4022" y="83927"/>
                    <a:pt x="0" y="99111"/>
                    <a:pt x="0" y="116566"/>
                  </a:cubicBezTo>
                  <a:cubicBezTo>
                    <a:pt x="0" y="117727"/>
                    <a:pt x="38" y="118861"/>
                    <a:pt x="77" y="120000"/>
                  </a:cubicBezTo>
                  <a:lnTo>
                    <a:pt x="115888" y="120000"/>
                  </a:lnTo>
                  <a:cubicBezTo>
                    <a:pt x="118477" y="110544"/>
                    <a:pt x="120000" y="99338"/>
                    <a:pt x="120000" y="87261"/>
                  </a:cubicBezTo>
                  <a:cubicBezTo>
                    <a:pt x="120000" y="53705"/>
                    <a:pt x="108422" y="26511"/>
                    <a:pt x="94138" y="26511"/>
                  </a:cubicBezTo>
                  <a:cubicBezTo>
                    <a:pt x="90411" y="26511"/>
                    <a:pt x="86866" y="28333"/>
                    <a:pt x="83672" y="31666"/>
                  </a:cubicBezTo>
                  <a:cubicBezTo>
                    <a:pt x="79977" y="16422"/>
                    <a:pt x="73083" y="6138"/>
                    <a:pt x="65155" y="6138"/>
                  </a:cubicBezTo>
                  <a:cubicBezTo>
                    <a:pt x="59211" y="6138"/>
                    <a:pt x="53827" y="11950"/>
                    <a:pt x="49944" y="21327"/>
                  </a:cubicBezTo>
                  <a:cubicBezTo>
                    <a:pt x="45683" y="8361"/>
                    <a:pt x="38966" y="0"/>
                    <a:pt x="31388" y="0"/>
                  </a:cubicBezTo>
                  <a:close/>
                </a:path>
              </a:pathLst>
            </a:custGeom>
            <a:solidFill>
              <a:srgbClr val="FFFFFF">
                <a:alpha val="17647"/>
              </a:srgbClr>
            </a:solidFill>
            <a:ln>
              <a:noFill/>
            </a:ln>
          </p:spPr>
          <p:txBody>
            <a:bodyPr lIns="0" tIns="0" rIns="0" bIns="0" anchor="ctr" anchorCtr="0">
              <a:noAutofit/>
            </a:bodyPr>
            <a:lstStyle/>
            <a:p>
              <a:pPr marL="0" marR="0" lvl="0" indent="0" algn="l" rtl="0">
                <a:spcBef>
                  <a:spcPts val="0"/>
                </a:spcBef>
                <a:buNone/>
              </a:pPr>
              <a:endParaRPr sz="1800">
                <a:solidFill>
                  <a:schemeClr val="dk1"/>
                </a:solidFill>
                <a:latin typeface="Arial"/>
                <a:ea typeface="Arial"/>
                <a:cs typeface="Arial"/>
                <a:sym typeface="Arial"/>
              </a:endParaRPr>
            </a:p>
          </p:txBody>
        </p:sp>
        <p:sp>
          <p:nvSpPr>
            <p:cNvPr id="52" name="Shape 52"/>
            <p:cNvSpPr/>
            <p:nvPr/>
          </p:nvSpPr>
          <p:spPr>
            <a:xfrm>
              <a:off x="0" y="0"/>
              <a:ext cx="2543174" cy="1470422"/>
            </a:xfrm>
            <a:custGeom>
              <a:avLst/>
              <a:gdLst/>
              <a:ahLst/>
              <a:cxnLst/>
              <a:rect l="0" t="0" r="0" b="0"/>
              <a:pathLst>
                <a:path w="120000" h="120000" extrusionOk="0">
                  <a:moveTo>
                    <a:pt x="0" y="0"/>
                  </a:moveTo>
                  <a:lnTo>
                    <a:pt x="0" y="119094"/>
                  </a:lnTo>
                  <a:cubicBezTo>
                    <a:pt x="1827" y="119644"/>
                    <a:pt x="3700" y="120000"/>
                    <a:pt x="5616" y="120000"/>
                  </a:cubicBezTo>
                  <a:cubicBezTo>
                    <a:pt x="19133" y="120000"/>
                    <a:pt x="30688" y="105827"/>
                    <a:pt x="35655" y="85572"/>
                  </a:cubicBezTo>
                  <a:cubicBezTo>
                    <a:pt x="39427" y="88777"/>
                    <a:pt x="43694" y="90527"/>
                    <a:pt x="48183" y="90527"/>
                  </a:cubicBezTo>
                  <a:cubicBezTo>
                    <a:pt x="58922" y="90527"/>
                    <a:pt x="68250" y="80305"/>
                    <a:pt x="73166" y="65166"/>
                  </a:cubicBezTo>
                  <a:cubicBezTo>
                    <a:pt x="75683" y="66038"/>
                    <a:pt x="78255" y="66494"/>
                    <a:pt x="80900" y="66494"/>
                  </a:cubicBezTo>
                  <a:cubicBezTo>
                    <a:pt x="102177" y="66494"/>
                    <a:pt x="119450" y="36872"/>
                    <a:pt x="120000" y="0"/>
                  </a:cubicBezTo>
                  <a:lnTo>
                    <a:pt x="0" y="0"/>
                  </a:lnTo>
                  <a:close/>
                </a:path>
              </a:pathLst>
            </a:custGeom>
            <a:solidFill>
              <a:srgbClr val="FFFFFF">
                <a:alpha val="17647"/>
              </a:srgbClr>
            </a:solidFill>
            <a:ln>
              <a:noFill/>
            </a:ln>
          </p:spPr>
          <p:txBody>
            <a:bodyPr lIns="0" tIns="0" rIns="0" bIns="0" anchor="ctr" anchorCtr="0">
              <a:noAutofit/>
            </a:bodyPr>
            <a:lstStyle/>
            <a:p>
              <a:pPr marL="0" marR="0" lvl="0" indent="0" algn="l" rtl="0">
                <a:spcBef>
                  <a:spcPts val="0"/>
                </a:spcBef>
                <a:buNone/>
              </a:pPr>
              <a:endParaRPr sz="1800">
                <a:solidFill>
                  <a:schemeClr val="dk1"/>
                </a:solidFill>
                <a:latin typeface="Arial"/>
                <a:ea typeface="Arial"/>
                <a:cs typeface="Arial"/>
                <a:sym typeface="Arial"/>
              </a:endParaRPr>
            </a:p>
          </p:txBody>
        </p:sp>
      </p:grpSp>
      <p:sp>
        <p:nvSpPr>
          <p:cNvPr id="53" name="Shape 53"/>
          <p:cNvSpPr txBox="1">
            <a:spLocks noGrp="1"/>
          </p:cNvSpPr>
          <p:nvPr>
            <p:ph type="ctrTitle"/>
          </p:nvPr>
        </p:nvSpPr>
        <p:spPr>
          <a:xfrm>
            <a:off x="562424" y="1261423"/>
            <a:ext cx="11065468" cy="1874127"/>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5400" b="0" i="0" u="none" strike="noStrike" cap="none">
                <a:solidFill>
                  <a:schemeClr val="lt1"/>
                </a:solidFill>
                <a:latin typeface="Arial"/>
                <a:ea typeface="Arial"/>
                <a:cs typeface="Arial"/>
                <a:sym typeface="Arial"/>
              </a:defRPr>
            </a:lvl1pPr>
            <a:lvl2pPr marL="0" marR="0" lvl="1" indent="0" algn="l" rtl="0">
              <a:spcBef>
                <a:spcPts val="0"/>
              </a:spcBef>
              <a:spcAft>
                <a:spcPts val="0"/>
              </a:spcAft>
              <a:buNone/>
              <a:defRPr sz="3200" b="0" i="0" u="none" strike="noStrike" cap="none">
                <a:solidFill>
                  <a:schemeClr val="accent1"/>
                </a:solidFill>
                <a:latin typeface="Arial"/>
                <a:ea typeface="Arial"/>
                <a:cs typeface="Arial"/>
                <a:sym typeface="Arial"/>
              </a:defRPr>
            </a:lvl2pPr>
            <a:lvl3pPr marL="0" marR="0" lvl="2" indent="0" algn="l" rtl="0">
              <a:spcBef>
                <a:spcPts val="0"/>
              </a:spcBef>
              <a:spcAft>
                <a:spcPts val="0"/>
              </a:spcAft>
              <a:buNone/>
              <a:defRPr sz="3200" b="0" i="0" u="none" strike="noStrike" cap="none">
                <a:solidFill>
                  <a:schemeClr val="accent1"/>
                </a:solidFill>
                <a:latin typeface="Arial"/>
                <a:ea typeface="Arial"/>
                <a:cs typeface="Arial"/>
                <a:sym typeface="Arial"/>
              </a:defRPr>
            </a:lvl3pPr>
            <a:lvl4pPr marL="0" marR="0" lvl="3" indent="0" algn="l" rtl="0">
              <a:spcBef>
                <a:spcPts val="0"/>
              </a:spcBef>
              <a:spcAft>
                <a:spcPts val="0"/>
              </a:spcAft>
              <a:buNone/>
              <a:defRPr sz="3200" b="0" i="0" u="none" strike="noStrike" cap="none">
                <a:solidFill>
                  <a:schemeClr val="accent1"/>
                </a:solidFill>
                <a:latin typeface="Arial"/>
                <a:ea typeface="Arial"/>
                <a:cs typeface="Arial"/>
                <a:sym typeface="Arial"/>
              </a:defRPr>
            </a:lvl4pPr>
            <a:lvl5pPr marL="0" marR="0" lvl="4" indent="0" algn="l" rtl="0">
              <a:spcBef>
                <a:spcPts val="0"/>
              </a:spcBef>
              <a:spcAft>
                <a:spcPts val="0"/>
              </a:spcAft>
              <a:buNone/>
              <a:defRPr sz="3200" b="0" i="0" u="none" strike="noStrike" cap="none">
                <a:solidFill>
                  <a:schemeClr val="accent1"/>
                </a:solidFill>
                <a:latin typeface="Arial"/>
                <a:ea typeface="Arial"/>
                <a:cs typeface="Arial"/>
                <a:sym typeface="Arial"/>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endParaRPr/>
          </a:p>
        </p:txBody>
      </p:sp>
      <p:sp>
        <p:nvSpPr>
          <p:cNvPr id="54" name="Shape 54"/>
          <p:cNvSpPr txBox="1">
            <a:spLocks noGrp="1"/>
          </p:cNvSpPr>
          <p:nvPr>
            <p:ph type="subTitle" idx="1"/>
          </p:nvPr>
        </p:nvSpPr>
        <p:spPr>
          <a:xfrm>
            <a:off x="562424" y="3204974"/>
            <a:ext cx="11065468" cy="529085"/>
          </a:xfrm>
          <a:prstGeom prst="rect">
            <a:avLst/>
          </a:prstGeom>
          <a:noFill/>
          <a:ln>
            <a:noFill/>
          </a:ln>
        </p:spPr>
        <p:txBody>
          <a:bodyPr lIns="91425" tIns="91425" rIns="91425" bIns="91425" anchor="t" anchorCtr="0"/>
          <a:lstStyle>
            <a:lvl1pPr marL="342900" marR="0" lvl="0" indent="-342900" algn="l" rtl="0">
              <a:spcBef>
                <a:spcPts val="0"/>
              </a:spcBef>
              <a:spcAft>
                <a:spcPts val="0"/>
              </a:spcAft>
              <a:buClr>
                <a:srgbClr val="7F7F7F"/>
              </a:buClr>
              <a:buFont typeface="Arial"/>
              <a:buNone/>
              <a:defRPr sz="2400" b="0" i="0" u="none" strike="noStrike" cap="none">
                <a:solidFill>
                  <a:schemeClr val="lt2"/>
                </a:solidFill>
                <a:latin typeface="Arial"/>
                <a:ea typeface="Arial"/>
                <a:cs typeface="Arial"/>
                <a:sym typeface="Arial"/>
              </a:defRPr>
            </a:lvl1pPr>
            <a:lvl2pPr marL="457200" marR="0" lvl="1" indent="0" algn="ctr" rtl="0">
              <a:spcBef>
                <a:spcPts val="200"/>
              </a:spcBef>
              <a:spcAft>
                <a:spcPts val="600"/>
              </a:spcAft>
              <a:buClr>
                <a:schemeClr val="accent2"/>
              </a:buClr>
              <a:buFont typeface="Arial"/>
              <a:buNone/>
              <a:defRPr sz="1800" b="0" i="0" u="none" strike="noStrike" cap="none">
                <a:solidFill>
                  <a:srgbClr val="898989"/>
                </a:solidFill>
                <a:latin typeface="Arial"/>
                <a:ea typeface="Arial"/>
                <a:cs typeface="Arial"/>
                <a:sym typeface="Arial"/>
              </a:defRPr>
            </a:lvl2pPr>
            <a:lvl3pPr marL="914400" marR="0" lvl="2" indent="0" algn="ctr" rtl="0">
              <a:spcBef>
                <a:spcPts val="0"/>
              </a:spcBef>
              <a:spcAft>
                <a:spcPts val="600"/>
              </a:spcAft>
              <a:buClr>
                <a:schemeClr val="accent2"/>
              </a:buClr>
              <a:buFont typeface="Arial"/>
              <a:buNone/>
              <a:defRPr sz="1600" b="0" i="0" u="none" strike="noStrike" cap="none">
                <a:solidFill>
                  <a:srgbClr val="898989"/>
                </a:solidFill>
                <a:latin typeface="Arial"/>
                <a:ea typeface="Arial"/>
                <a:cs typeface="Arial"/>
                <a:sym typeface="Arial"/>
              </a:defRPr>
            </a:lvl3pPr>
            <a:lvl4pPr marL="1371600" marR="0" lvl="3" indent="0" algn="ctr" rtl="0">
              <a:spcBef>
                <a:spcPts val="0"/>
              </a:spcBef>
              <a:spcAft>
                <a:spcPts val="600"/>
              </a:spcAft>
              <a:buClr>
                <a:schemeClr val="accent2"/>
              </a:buClr>
              <a:buFont typeface="Arial"/>
              <a:buNone/>
              <a:defRPr sz="1400" b="0" i="0" u="none" strike="noStrike" cap="none">
                <a:solidFill>
                  <a:srgbClr val="898989"/>
                </a:solidFill>
                <a:latin typeface="Arial"/>
                <a:ea typeface="Arial"/>
                <a:cs typeface="Arial"/>
                <a:sym typeface="Arial"/>
              </a:defRPr>
            </a:lvl4pPr>
            <a:lvl5pPr marL="1828800" marR="0" lvl="4" indent="0" algn="ctr" rtl="0">
              <a:spcBef>
                <a:spcPts val="200"/>
              </a:spcBef>
              <a:spcAft>
                <a:spcPts val="600"/>
              </a:spcAft>
              <a:buClr>
                <a:srgbClr val="7F7F7F"/>
              </a:buClr>
              <a:buFont typeface="Arial"/>
              <a:buNone/>
              <a:defRPr sz="2000" b="0" i="0" u="none" strike="noStrike" cap="none">
                <a:solidFill>
                  <a:srgbClr val="898989"/>
                </a:solidFill>
                <a:latin typeface="Arial"/>
                <a:ea typeface="Arial"/>
                <a:cs typeface="Arial"/>
                <a:sym typeface="Arial"/>
              </a:defRPr>
            </a:lvl5pPr>
            <a:lvl6pPr marL="2286000" marR="0" lvl="5" indent="0" algn="ctr" rtl="0">
              <a:spcBef>
                <a:spcPts val="400"/>
              </a:spcBef>
              <a:buClr>
                <a:srgbClr val="898989"/>
              </a:buClr>
              <a:buFont typeface="Arial"/>
              <a:buNone/>
              <a:defRPr sz="2000" b="0" i="0" u="none" strike="noStrike" cap="none">
                <a:solidFill>
                  <a:srgbClr val="898989"/>
                </a:solidFill>
                <a:latin typeface="Arial"/>
                <a:ea typeface="Arial"/>
                <a:cs typeface="Arial"/>
                <a:sym typeface="Arial"/>
              </a:defRPr>
            </a:lvl6pPr>
            <a:lvl7pPr marL="2743200" marR="0" lvl="6" indent="0" algn="ctr" rtl="0">
              <a:spcBef>
                <a:spcPts val="400"/>
              </a:spcBef>
              <a:buClr>
                <a:srgbClr val="898989"/>
              </a:buClr>
              <a:buFont typeface="Arial"/>
              <a:buNone/>
              <a:defRPr sz="2000" b="0" i="0" u="none" strike="noStrike" cap="none">
                <a:solidFill>
                  <a:srgbClr val="898989"/>
                </a:solidFill>
                <a:latin typeface="Arial"/>
                <a:ea typeface="Arial"/>
                <a:cs typeface="Arial"/>
                <a:sym typeface="Arial"/>
              </a:defRPr>
            </a:lvl7pPr>
            <a:lvl8pPr marL="3200400" marR="0" lvl="7" indent="0" algn="ctr" rtl="0">
              <a:spcBef>
                <a:spcPts val="400"/>
              </a:spcBef>
              <a:buClr>
                <a:srgbClr val="898989"/>
              </a:buClr>
              <a:buFont typeface="Arial"/>
              <a:buNone/>
              <a:defRPr sz="2000" b="0" i="0" u="none" strike="noStrike" cap="none">
                <a:solidFill>
                  <a:srgbClr val="898989"/>
                </a:solidFill>
                <a:latin typeface="Arial"/>
                <a:ea typeface="Arial"/>
                <a:cs typeface="Arial"/>
                <a:sym typeface="Arial"/>
              </a:defRPr>
            </a:lvl8pPr>
            <a:lvl9pPr marL="3657600" marR="0" lvl="8" indent="0" algn="ctr" rtl="0">
              <a:spcBef>
                <a:spcPts val="400"/>
              </a:spcBef>
              <a:buClr>
                <a:srgbClr val="898989"/>
              </a:buClr>
              <a:buFont typeface="Arial"/>
              <a:buNone/>
              <a:defRPr sz="2000" b="0" i="0" u="none" strike="noStrike" cap="none">
                <a:solidFill>
                  <a:srgbClr val="898989"/>
                </a:solidFill>
                <a:latin typeface="Arial"/>
                <a:ea typeface="Arial"/>
                <a:cs typeface="Arial"/>
                <a:sym typeface="Arial"/>
              </a:defRPr>
            </a:lvl9pPr>
          </a:lstStyle>
          <a:p>
            <a:endParaRPr/>
          </a:p>
        </p:txBody>
      </p:sp>
      <p:sp>
        <p:nvSpPr>
          <p:cNvPr id="55" name="Shape 55"/>
          <p:cNvSpPr txBox="1">
            <a:spLocks noGrp="1"/>
          </p:cNvSpPr>
          <p:nvPr>
            <p:ph type="body" idx="2"/>
          </p:nvPr>
        </p:nvSpPr>
        <p:spPr>
          <a:xfrm>
            <a:off x="562424" y="4852767"/>
            <a:ext cx="8552736" cy="61134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7F7F7F"/>
              </a:buClr>
              <a:buFont typeface="Arial"/>
              <a:buNone/>
              <a:defRPr sz="1800" b="0" i="0" u="none" strike="noStrike" cap="none">
                <a:solidFill>
                  <a:schemeClr val="lt1"/>
                </a:solidFill>
                <a:latin typeface="Arial"/>
                <a:ea typeface="Arial"/>
                <a:cs typeface="Arial"/>
                <a:sym typeface="Arial"/>
              </a:defRPr>
            </a:lvl1pPr>
            <a:lvl2pPr marL="0" marR="0" lvl="1" indent="0" algn="l" rtl="0">
              <a:spcBef>
                <a:spcPts val="0"/>
              </a:spcBef>
              <a:spcAft>
                <a:spcPts val="0"/>
              </a:spcAft>
              <a:buClr>
                <a:schemeClr val="accent2"/>
              </a:buClr>
              <a:buFont typeface="Arial"/>
              <a:buNone/>
              <a:defRPr sz="1800" b="0" i="0" u="none" strike="noStrike" cap="none">
                <a:solidFill>
                  <a:srgbClr val="FFFFFF"/>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body" idx="3"/>
          </p:nvPr>
        </p:nvSpPr>
        <p:spPr>
          <a:xfrm>
            <a:off x="562424" y="5581519"/>
            <a:ext cx="8552736" cy="970824"/>
          </a:xfrm>
          <a:prstGeom prst="rect">
            <a:avLst/>
          </a:prstGeom>
          <a:noFill/>
          <a:ln>
            <a:noFill/>
          </a:ln>
        </p:spPr>
        <p:txBody>
          <a:bodyPr lIns="91425" tIns="91425" rIns="91425" bIns="91425" anchor="t" anchorCtr="0"/>
          <a:lstStyle>
            <a:lvl1pPr marL="0" marR="0" lvl="0" indent="0" algn="l" rtl="0">
              <a:spcBef>
                <a:spcPts val="0"/>
              </a:spcBef>
              <a:spcAft>
                <a:spcPts val="0"/>
              </a:spcAft>
              <a:buClr>
                <a:srgbClr val="7F7F7F"/>
              </a:buClr>
              <a:buFont typeface="Arial"/>
              <a:buNone/>
              <a:defRPr sz="1400" b="0" i="0" u="none" strike="noStrike" cap="none">
                <a:solidFill>
                  <a:schemeClr val="lt2"/>
                </a:solidFill>
                <a:latin typeface="Arial"/>
                <a:ea typeface="Arial"/>
                <a:cs typeface="Arial"/>
                <a:sym typeface="Arial"/>
              </a:defRPr>
            </a:lvl1pPr>
            <a:lvl2pPr marL="0" marR="0" lvl="1" indent="0" algn="l" rtl="0">
              <a:spcBef>
                <a:spcPts val="300"/>
              </a:spcBef>
              <a:spcAft>
                <a:spcPts val="0"/>
              </a:spcAft>
              <a:buClr>
                <a:schemeClr val="accent2"/>
              </a:buClr>
              <a:buFont typeface="Arial"/>
              <a:buNone/>
              <a:defRPr sz="1400" b="0" i="0" u="none" strike="noStrike" cap="none">
                <a:solidFill>
                  <a:schemeClr val="lt2"/>
                </a:solidFill>
                <a:latin typeface="Arial"/>
                <a:ea typeface="Arial"/>
                <a:cs typeface="Arial"/>
                <a:sym typeface="Arial"/>
              </a:defRPr>
            </a:lvl2pPr>
            <a:lvl3pPr marL="0" marR="0" lvl="2" indent="0" algn="l" rtl="0">
              <a:lnSpc>
                <a:spcPct val="95000"/>
              </a:lnSpc>
              <a:spcBef>
                <a:spcPts val="300"/>
              </a:spcBef>
              <a:spcAft>
                <a:spcPts val="0"/>
              </a:spcAft>
              <a:buClr>
                <a:srgbClr val="BFBFBF"/>
              </a:buClr>
              <a:buFont typeface="Arial"/>
              <a:buNone/>
              <a:defRPr sz="1400" b="0" i="0" u="none" strike="noStrike" cap="none">
                <a:solidFill>
                  <a:schemeClr val="lt2"/>
                </a:solidFill>
                <a:latin typeface="Arial"/>
                <a:ea typeface="Arial"/>
                <a:cs typeface="Arial"/>
                <a:sym typeface="Arial"/>
              </a:defRPr>
            </a:lvl3pPr>
            <a:lvl4pPr marL="91440" marR="0" lvl="3" indent="54610" algn="l" rtl="0">
              <a:spcBef>
                <a:spcPts val="0"/>
              </a:spcBef>
              <a:spcAft>
                <a:spcPts val="100"/>
              </a:spcAft>
              <a:buClr>
                <a:schemeClr val="accent2"/>
              </a:buClr>
              <a:buSzPct val="100000"/>
              <a:buFont typeface="Arial"/>
              <a:buChar char="•"/>
              <a:defRPr sz="900" b="0" i="0" u="none" strike="noStrike" cap="none">
                <a:solidFill>
                  <a:schemeClr val="lt1"/>
                </a:solidFill>
                <a:latin typeface="Arial"/>
                <a:ea typeface="Arial"/>
                <a:cs typeface="Arial"/>
                <a:sym typeface="Arial"/>
              </a:defRPr>
            </a:lvl4pPr>
            <a:lvl5pPr marL="91440" marR="0" lvl="4" indent="-2539" algn="l" rtl="0">
              <a:spcBef>
                <a:spcPts val="200"/>
              </a:spcBef>
              <a:spcAft>
                <a:spcPts val="100"/>
              </a:spcAft>
              <a:buNone/>
              <a:defRPr sz="9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57" name="Shape 57"/>
          <p:cNvPicPr preferRelativeResize="0"/>
          <p:nvPr/>
        </p:nvPicPr>
        <p:blipFill rotWithShape="1">
          <a:blip r:embed="rId2">
            <a:alphaModFix/>
          </a:blip>
          <a:srcRect/>
          <a:stretch/>
        </p:blipFill>
        <p:spPr>
          <a:xfrm>
            <a:off x="10170528" y="6006196"/>
            <a:ext cx="1766849" cy="58764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hank You_slide">
    <p:bg>
      <p:bgPr>
        <a:solidFill>
          <a:srgbClr val="032750"/>
        </a:solidFill>
        <a:effectLst/>
      </p:bgPr>
    </p:bg>
    <p:spTree>
      <p:nvGrpSpPr>
        <p:cNvPr id="1" name="Shape 58"/>
        <p:cNvGrpSpPr/>
        <p:nvPr/>
      </p:nvGrpSpPr>
      <p:grpSpPr>
        <a:xfrm>
          <a:off x="0" y="0"/>
          <a:ext cx="0" cy="0"/>
          <a:chOff x="0" y="0"/>
          <a:chExt cx="0" cy="0"/>
        </a:xfrm>
      </p:grpSpPr>
      <p:sp>
        <p:nvSpPr>
          <p:cNvPr id="59" name="Shape 59"/>
          <p:cNvSpPr/>
          <p:nvPr/>
        </p:nvSpPr>
        <p:spPr>
          <a:xfrm>
            <a:off x="2830513" y="2051050"/>
            <a:ext cx="6527800" cy="2755900"/>
          </a:xfrm>
          <a:prstGeom prst="rect">
            <a:avLst/>
          </a:prstGeom>
          <a:noFill/>
          <a:ln>
            <a:noFill/>
          </a:ln>
        </p:spPr>
        <p:txBody>
          <a:bodyPr lIns="0" tIns="0" rIns="0" bIns="0" anchor="ctr" anchorCtr="0">
            <a:noAutofit/>
          </a:bodyPr>
          <a:lstStyle/>
          <a:p>
            <a:pPr marL="0" marR="0" lvl="0" indent="0" algn="ctr" rtl="0">
              <a:spcBef>
                <a:spcPts val="0"/>
              </a:spcBef>
              <a:spcAft>
                <a:spcPts val="0"/>
              </a:spcAft>
              <a:buSzPct val="25000"/>
              <a:buNone/>
            </a:pPr>
            <a:r>
              <a:rPr lang="en-US" sz="8800">
                <a:solidFill>
                  <a:schemeClr val="lt1"/>
                </a:solidFill>
                <a:latin typeface="Arial"/>
                <a:ea typeface="Arial"/>
                <a:cs typeface="Arial"/>
                <a:sym typeface="Arial"/>
              </a:rPr>
              <a:t>thank y   u</a:t>
            </a:r>
          </a:p>
        </p:txBody>
      </p:sp>
      <p:sp>
        <p:nvSpPr>
          <p:cNvPr id="60" name="Shape 60"/>
          <p:cNvSpPr/>
          <p:nvPr/>
        </p:nvSpPr>
        <p:spPr>
          <a:xfrm>
            <a:off x="7216939" y="3302405"/>
            <a:ext cx="814832" cy="574198"/>
          </a:xfrm>
          <a:custGeom>
            <a:avLst/>
            <a:gdLst/>
            <a:ahLst/>
            <a:cxnLst/>
            <a:rect l="0" t="0" r="0" b="0"/>
            <a:pathLst>
              <a:path w="120000" h="120000" extrusionOk="0">
                <a:moveTo>
                  <a:pt x="8111" y="33215"/>
                </a:moveTo>
                <a:cubicBezTo>
                  <a:pt x="8111" y="37912"/>
                  <a:pt x="8774" y="42385"/>
                  <a:pt x="10022" y="46467"/>
                </a:cubicBezTo>
                <a:cubicBezTo>
                  <a:pt x="4016" y="51444"/>
                  <a:pt x="0" y="60782"/>
                  <a:pt x="0" y="71463"/>
                </a:cubicBezTo>
                <a:cubicBezTo>
                  <a:pt x="0" y="87455"/>
                  <a:pt x="8969" y="100372"/>
                  <a:pt x="20045" y="100372"/>
                </a:cubicBezTo>
                <a:cubicBezTo>
                  <a:pt x="21449" y="100372"/>
                  <a:pt x="22814" y="100149"/>
                  <a:pt x="24140" y="99757"/>
                </a:cubicBezTo>
                <a:cubicBezTo>
                  <a:pt x="27182" y="111556"/>
                  <a:pt x="35099" y="119944"/>
                  <a:pt x="44380" y="119944"/>
                </a:cubicBezTo>
                <a:cubicBezTo>
                  <a:pt x="53311" y="119944"/>
                  <a:pt x="60955" y="112171"/>
                  <a:pt x="64231" y="101155"/>
                </a:cubicBezTo>
                <a:cubicBezTo>
                  <a:pt x="66727" y="102889"/>
                  <a:pt x="69535" y="103895"/>
                  <a:pt x="72499" y="103895"/>
                </a:cubicBezTo>
                <a:cubicBezTo>
                  <a:pt x="79597" y="103895"/>
                  <a:pt x="85758" y="98303"/>
                  <a:pt x="89034" y="90027"/>
                </a:cubicBezTo>
                <a:cubicBezTo>
                  <a:pt x="90672" y="90531"/>
                  <a:pt x="92349" y="90754"/>
                  <a:pt x="94104" y="90754"/>
                </a:cubicBezTo>
                <a:cubicBezTo>
                  <a:pt x="108378" y="90754"/>
                  <a:pt x="119961" y="74091"/>
                  <a:pt x="119961" y="53513"/>
                </a:cubicBezTo>
                <a:cubicBezTo>
                  <a:pt x="119961" y="32935"/>
                  <a:pt x="108378" y="16216"/>
                  <a:pt x="94104" y="16216"/>
                </a:cubicBezTo>
                <a:cubicBezTo>
                  <a:pt x="90399" y="16216"/>
                  <a:pt x="86850" y="17390"/>
                  <a:pt x="83652" y="19403"/>
                </a:cubicBezTo>
                <a:cubicBezTo>
                  <a:pt x="79987" y="10065"/>
                  <a:pt x="73045" y="3746"/>
                  <a:pt x="65128" y="3746"/>
                </a:cubicBezTo>
                <a:cubicBezTo>
                  <a:pt x="59200" y="3746"/>
                  <a:pt x="53818" y="7325"/>
                  <a:pt x="49918" y="13084"/>
                </a:cubicBezTo>
                <a:cubicBezTo>
                  <a:pt x="45667" y="5144"/>
                  <a:pt x="38960" y="0"/>
                  <a:pt x="31394" y="0"/>
                </a:cubicBezTo>
                <a:cubicBezTo>
                  <a:pt x="18524" y="0"/>
                  <a:pt x="8111" y="14874"/>
                  <a:pt x="8111" y="33215"/>
                </a:cubicBezTo>
              </a:path>
            </a:pathLst>
          </a:custGeom>
          <a:solidFill>
            <a:srgbClr val="158BD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Arial"/>
              <a:ea typeface="Arial"/>
              <a:cs typeface="Arial"/>
              <a:sym typeface="Arial"/>
            </a:endParaRPr>
          </a:p>
        </p:txBody>
      </p:sp>
      <p:sp>
        <p:nvSpPr>
          <p:cNvPr id="61" name="Shape 61"/>
          <p:cNvSpPr/>
          <p:nvPr/>
        </p:nvSpPr>
        <p:spPr>
          <a:xfrm>
            <a:off x="0" y="0"/>
            <a:ext cx="12188824" cy="48125"/>
          </a:xfrm>
          <a:prstGeom prst="rect">
            <a:avLst/>
          </a:prstGeom>
          <a:solidFill>
            <a:schemeClr val="accent1"/>
          </a:solidFill>
          <a:ln>
            <a:noFill/>
          </a:ln>
        </p:spPr>
        <p:txBody>
          <a:bodyPr lIns="91425" tIns="45700" rIns="91425" bIns="45700" anchor="t"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Logo_Slide">
    <p:bg>
      <p:bgPr>
        <a:solidFill>
          <a:srgbClr val="032750"/>
        </a:solidFill>
        <a:effectLst/>
      </p:bgPr>
    </p:bg>
    <p:spTree>
      <p:nvGrpSpPr>
        <p:cNvPr id="1" name="Shape 62"/>
        <p:cNvGrpSpPr/>
        <p:nvPr/>
      </p:nvGrpSpPr>
      <p:grpSpPr>
        <a:xfrm>
          <a:off x="0" y="0"/>
          <a:ext cx="0" cy="0"/>
          <a:chOff x="0" y="0"/>
          <a:chExt cx="0" cy="0"/>
        </a:xfrm>
      </p:grpSpPr>
      <p:pic>
        <p:nvPicPr>
          <p:cNvPr id="63" name="Shape 63"/>
          <p:cNvPicPr preferRelativeResize="0"/>
          <p:nvPr/>
        </p:nvPicPr>
        <p:blipFill rotWithShape="1">
          <a:blip r:embed="rId2">
            <a:alphaModFix/>
          </a:blip>
          <a:srcRect/>
          <a:stretch/>
        </p:blipFill>
        <p:spPr>
          <a:xfrm>
            <a:off x="4422775" y="2259013"/>
            <a:ext cx="3343274" cy="2339975"/>
          </a:xfrm>
          <a:prstGeom prst="rect">
            <a:avLst/>
          </a:prstGeom>
          <a:noFill/>
          <a:ln>
            <a:noFill/>
          </a:ln>
        </p:spPr>
      </p:pic>
      <p:pic>
        <p:nvPicPr>
          <p:cNvPr id="64" name="Shape 64"/>
          <p:cNvPicPr preferRelativeResize="0"/>
          <p:nvPr/>
        </p:nvPicPr>
        <p:blipFill rotWithShape="1">
          <a:blip r:embed="rId2">
            <a:alphaModFix/>
          </a:blip>
          <a:srcRect/>
          <a:stretch/>
        </p:blipFill>
        <p:spPr>
          <a:xfrm>
            <a:off x="4422728" y="2258819"/>
            <a:ext cx="3343368" cy="234036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Slide_A">
    <p:bg>
      <p:bgPr>
        <a:solidFill>
          <a:schemeClr val="lt1"/>
        </a:solidFill>
        <a:effectLst/>
      </p:bgPr>
    </p:bg>
    <p:spTree>
      <p:nvGrpSpPr>
        <p:cNvPr id="1" name="Shape 65"/>
        <p:cNvGrpSpPr/>
        <p:nvPr/>
      </p:nvGrpSpPr>
      <p:grpSpPr>
        <a:xfrm>
          <a:off x="0" y="0"/>
          <a:ext cx="0" cy="0"/>
          <a:chOff x="0" y="0"/>
          <a:chExt cx="0" cy="0"/>
        </a:xfrm>
      </p:grpSpPr>
      <p:sp>
        <p:nvSpPr>
          <p:cNvPr id="66" name="Shape 66"/>
          <p:cNvSpPr txBox="1">
            <a:spLocks noGrp="1"/>
          </p:cNvSpPr>
          <p:nvPr>
            <p:ph type="body" idx="1"/>
          </p:nvPr>
        </p:nvSpPr>
        <p:spPr>
          <a:xfrm>
            <a:off x="562424" y="4481183"/>
            <a:ext cx="8552736" cy="61134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300"/>
              </a:spcAft>
              <a:buClr>
                <a:srgbClr val="7F7F7F"/>
              </a:buClr>
              <a:buFont typeface="Arial"/>
              <a:buNone/>
              <a:defRPr sz="1800" b="0" i="0" u="none" strike="noStrike" cap="none">
                <a:solidFill>
                  <a:schemeClr val="accent2"/>
                </a:solidFill>
                <a:latin typeface="Arial"/>
                <a:ea typeface="Arial"/>
                <a:cs typeface="Arial"/>
                <a:sym typeface="Arial"/>
              </a:defRPr>
            </a:lvl1pPr>
            <a:lvl2pPr marL="0" marR="0" lvl="1" indent="0" algn="l" rtl="0">
              <a:spcBef>
                <a:spcPts val="0"/>
              </a:spcBef>
              <a:spcAft>
                <a:spcPts val="600"/>
              </a:spcAft>
              <a:buClr>
                <a:schemeClr val="accent2"/>
              </a:buClr>
              <a:buFont typeface="Arial"/>
              <a:buNone/>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body" idx="2"/>
          </p:nvPr>
        </p:nvSpPr>
        <p:spPr>
          <a:xfrm>
            <a:off x="562424" y="5351041"/>
            <a:ext cx="8552736" cy="970824"/>
          </a:xfrm>
          <a:prstGeom prst="rect">
            <a:avLst/>
          </a:prstGeom>
          <a:noFill/>
          <a:ln>
            <a:noFill/>
          </a:ln>
        </p:spPr>
        <p:txBody>
          <a:bodyPr lIns="91425" tIns="91425" rIns="91425" bIns="91425" anchor="t" anchorCtr="0"/>
          <a:lstStyle>
            <a:lvl1pPr marL="0" marR="0" lvl="0" indent="0" algn="l" rtl="0">
              <a:spcBef>
                <a:spcPts val="0"/>
              </a:spcBef>
              <a:spcAft>
                <a:spcPts val="0"/>
              </a:spcAft>
              <a:buClr>
                <a:srgbClr val="7F7F7F"/>
              </a:buClr>
              <a:buFont typeface="Arial"/>
              <a:buNone/>
              <a:defRPr sz="1400" b="0" i="0" u="none" strike="noStrike" cap="none">
                <a:solidFill>
                  <a:schemeClr val="accent2"/>
                </a:solidFill>
                <a:latin typeface="Arial"/>
                <a:ea typeface="Arial"/>
                <a:cs typeface="Arial"/>
                <a:sym typeface="Arial"/>
              </a:defRPr>
            </a:lvl1pPr>
            <a:lvl2pPr marL="0" marR="0" lvl="1" indent="0" algn="l" rtl="0">
              <a:spcBef>
                <a:spcPts val="300"/>
              </a:spcBef>
              <a:spcAft>
                <a:spcPts val="0"/>
              </a:spcAft>
              <a:buClr>
                <a:schemeClr val="accent2"/>
              </a:buClr>
              <a:buFont typeface="Arial"/>
              <a:buNone/>
              <a:defRPr sz="1400" b="0" i="0" u="none" strike="noStrike" cap="none">
                <a:solidFill>
                  <a:schemeClr val="lt2"/>
                </a:solidFill>
                <a:latin typeface="Arial"/>
                <a:ea typeface="Arial"/>
                <a:cs typeface="Arial"/>
                <a:sym typeface="Arial"/>
              </a:defRPr>
            </a:lvl2pPr>
            <a:lvl3pPr marL="0" marR="0" lvl="2" indent="0" algn="l" rtl="0">
              <a:lnSpc>
                <a:spcPct val="95000"/>
              </a:lnSpc>
              <a:spcBef>
                <a:spcPts val="300"/>
              </a:spcBef>
              <a:spcAft>
                <a:spcPts val="0"/>
              </a:spcAft>
              <a:buClr>
                <a:srgbClr val="BFBFBF"/>
              </a:buClr>
              <a:buFont typeface="Arial"/>
              <a:buNone/>
              <a:defRPr sz="1400" b="0" i="0" u="none" strike="noStrike" cap="none">
                <a:solidFill>
                  <a:schemeClr val="lt2"/>
                </a:solidFill>
                <a:latin typeface="Arial"/>
                <a:ea typeface="Arial"/>
                <a:cs typeface="Arial"/>
                <a:sym typeface="Arial"/>
              </a:defRPr>
            </a:lvl3pPr>
            <a:lvl4pPr marL="91440" marR="0" lvl="3" indent="54610" algn="l" rtl="0">
              <a:spcBef>
                <a:spcPts val="0"/>
              </a:spcBef>
              <a:spcAft>
                <a:spcPts val="100"/>
              </a:spcAft>
              <a:buClr>
                <a:schemeClr val="accent2"/>
              </a:buClr>
              <a:buSzPct val="100000"/>
              <a:buFont typeface="Arial"/>
              <a:buChar char="•"/>
              <a:defRPr sz="900" b="0" i="0" u="none" strike="noStrike" cap="none">
                <a:solidFill>
                  <a:schemeClr val="lt1"/>
                </a:solidFill>
                <a:latin typeface="Arial"/>
                <a:ea typeface="Arial"/>
                <a:cs typeface="Arial"/>
                <a:sym typeface="Arial"/>
              </a:defRPr>
            </a:lvl4pPr>
            <a:lvl5pPr marL="91440" marR="0" lvl="4" indent="-2539" algn="l" rtl="0">
              <a:spcBef>
                <a:spcPts val="200"/>
              </a:spcBef>
              <a:spcAft>
                <a:spcPts val="100"/>
              </a:spcAft>
              <a:buNone/>
              <a:defRPr sz="9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8" name="Shape 68"/>
          <p:cNvSpPr txBox="1">
            <a:spLocks noGrp="1"/>
          </p:cNvSpPr>
          <p:nvPr>
            <p:ph type="ctrTitle"/>
          </p:nvPr>
        </p:nvSpPr>
        <p:spPr>
          <a:xfrm>
            <a:off x="562424" y="823982"/>
            <a:ext cx="11065468" cy="1874127"/>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5400" b="0" i="0" u="none" strike="noStrike" cap="none">
                <a:solidFill>
                  <a:schemeClr val="accent1"/>
                </a:solidFill>
                <a:latin typeface="Arial"/>
                <a:ea typeface="Arial"/>
                <a:cs typeface="Arial"/>
                <a:sym typeface="Arial"/>
              </a:defRPr>
            </a:lvl1pPr>
            <a:lvl2pPr marL="0" marR="0" lvl="1" indent="0" algn="l" rtl="0">
              <a:spcBef>
                <a:spcPts val="0"/>
              </a:spcBef>
              <a:spcAft>
                <a:spcPts val="0"/>
              </a:spcAft>
              <a:buNone/>
              <a:defRPr sz="3200" b="0" i="0" u="none" strike="noStrike" cap="none">
                <a:solidFill>
                  <a:schemeClr val="accent1"/>
                </a:solidFill>
                <a:latin typeface="Arial"/>
                <a:ea typeface="Arial"/>
                <a:cs typeface="Arial"/>
                <a:sym typeface="Arial"/>
              </a:defRPr>
            </a:lvl2pPr>
            <a:lvl3pPr marL="0" marR="0" lvl="2" indent="0" algn="l" rtl="0">
              <a:spcBef>
                <a:spcPts val="0"/>
              </a:spcBef>
              <a:spcAft>
                <a:spcPts val="0"/>
              </a:spcAft>
              <a:buNone/>
              <a:defRPr sz="3200" b="0" i="0" u="none" strike="noStrike" cap="none">
                <a:solidFill>
                  <a:schemeClr val="accent1"/>
                </a:solidFill>
                <a:latin typeface="Arial"/>
                <a:ea typeface="Arial"/>
                <a:cs typeface="Arial"/>
                <a:sym typeface="Arial"/>
              </a:defRPr>
            </a:lvl3pPr>
            <a:lvl4pPr marL="0" marR="0" lvl="3" indent="0" algn="l" rtl="0">
              <a:spcBef>
                <a:spcPts val="0"/>
              </a:spcBef>
              <a:spcAft>
                <a:spcPts val="0"/>
              </a:spcAft>
              <a:buNone/>
              <a:defRPr sz="3200" b="0" i="0" u="none" strike="noStrike" cap="none">
                <a:solidFill>
                  <a:schemeClr val="accent1"/>
                </a:solidFill>
                <a:latin typeface="Arial"/>
                <a:ea typeface="Arial"/>
                <a:cs typeface="Arial"/>
                <a:sym typeface="Arial"/>
              </a:defRPr>
            </a:lvl4pPr>
            <a:lvl5pPr marL="0" marR="0" lvl="4" indent="0" algn="l" rtl="0">
              <a:spcBef>
                <a:spcPts val="0"/>
              </a:spcBef>
              <a:spcAft>
                <a:spcPts val="0"/>
              </a:spcAft>
              <a:buNone/>
              <a:defRPr sz="3200" b="0" i="0" u="none" strike="noStrike" cap="none">
                <a:solidFill>
                  <a:schemeClr val="accent1"/>
                </a:solidFill>
                <a:latin typeface="Arial"/>
                <a:ea typeface="Arial"/>
                <a:cs typeface="Arial"/>
                <a:sym typeface="Arial"/>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endParaRPr/>
          </a:p>
        </p:txBody>
      </p:sp>
      <p:sp>
        <p:nvSpPr>
          <p:cNvPr id="69" name="Shape 69"/>
          <p:cNvSpPr txBox="1">
            <a:spLocks noGrp="1"/>
          </p:cNvSpPr>
          <p:nvPr>
            <p:ph type="subTitle" idx="3"/>
          </p:nvPr>
        </p:nvSpPr>
        <p:spPr>
          <a:xfrm>
            <a:off x="562424" y="2823976"/>
            <a:ext cx="11065468" cy="529085"/>
          </a:xfrm>
          <a:prstGeom prst="rect">
            <a:avLst/>
          </a:prstGeom>
          <a:noFill/>
          <a:ln>
            <a:noFill/>
          </a:ln>
        </p:spPr>
        <p:txBody>
          <a:bodyPr lIns="91425" tIns="91425" rIns="91425" bIns="91425" anchor="t" anchorCtr="0"/>
          <a:lstStyle>
            <a:lvl1pPr marL="342900" marR="0" lvl="0" indent="-342900" algn="l" rtl="0">
              <a:spcBef>
                <a:spcPts val="0"/>
              </a:spcBef>
              <a:spcAft>
                <a:spcPts val="0"/>
              </a:spcAft>
              <a:buClr>
                <a:srgbClr val="7F7F7F"/>
              </a:buClr>
              <a:buFont typeface="Arial"/>
              <a:buNone/>
              <a:defRPr sz="2400" b="0" i="0" u="none" strike="noStrike" cap="none">
                <a:solidFill>
                  <a:schemeClr val="accent2"/>
                </a:solidFill>
                <a:latin typeface="Arial"/>
                <a:ea typeface="Arial"/>
                <a:cs typeface="Arial"/>
                <a:sym typeface="Arial"/>
              </a:defRPr>
            </a:lvl1pPr>
            <a:lvl2pPr marL="457200" marR="0" lvl="1" indent="0" algn="ctr" rtl="0">
              <a:spcBef>
                <a:spcPts val="200"/>
              </a:spcBef>
              <a:spcAft>
                <a:spcPts val="600"/>
              </a:spcAft>
              <a:buClr>
                <a:schemeClr val="accent2"/>
              </a:buClr>
              <a:buFont typeface="Arial"/>
              <a:buNone/>
              <a:defRPr sz="1800" b="0" i="0" u="none" strike="noStrike" cap="none">
                <a:solidFill>
                  <a:srgbClr val="898989"/>
                </a:solidFill>
                <a:latin typeface="Arial"/>
                <a:ea typeface="Arial"/>
                <a:cs typeface="Arial"/>
                <a:sym typeface="Arial"/>
              </a:defRPr>
            </a:lvl2pPr>
            <a:lvl3pPr marL="914400" marR="0" lvl="2" indent="0" algn="ctr" rtl="0">
              <a:spcBef>
                <a:spcPts val="0"/>
              </a:spcBef>
              <a:spcAft>
                <a:spcPts val="600"/>
              </a:spcAft>
              <a:buClr>
                <a:schemeClr val="accent2"/>
              </a:buClr>
              <a:buFont typeface="Arial"/>
              <a:buNone/>
              <a:defRPr sz="1600" b="0" i="0" u="none" strike="noStrike" cap="none">
                <a:solidFill>
                  <a:srgbClr val="898989"/>
                </a:solidFill>
                <a:latin typeface="Arial"/>
                <a:ea typeface="Arial"/>
                <a:cs typeface="Arial"/>
                <a:sym typeface="Arial"/>
              </a:defRPr>
            </a:lvl3pPr>
            <a:lvl4pPr marL="1371600" marR="0" lvl="3" indent="0" algn="ctr" rtl="0">
              <a:spcBef>
                <a:spcPts val="0"/>
              </a:spcBef>
              <a:spcAft>
                <a:spcPts val="600"/>
              </a:spcAft>
              <a:buClr>
                <a:schemeClr val="accent2"/>
              </a:buClr>
              <a:buFont typeface="Arial"/>
              <a:buNone/>
              <a:defRPr sz="1400" b="0" i="0" u="none" strike="noStrike" cap="none">
                <a:solidFill>
                  <a:srgbClr val="898989"/>
                </a:solidFill>
                <a:latin typeface="Arial"/>
                <a:ea typeface="Arial"/>
                <a:cs typeface="Arial"/>
                <a:sym typeface="Arial"/>
              </a:defRPr>
            </a:lvl4pPr>
            <a:lvl5pPr marL="1828800" marR="0" lvl="4" indent="0" algn="ctr" rtl="0">
              <a:spcBef>
                <a:spcPts val="200"/>
              </a:spcBef>
              <a:spcAft>
                <a:spcPts val="600"/>
              </a:spcAft>
              <a:buClr>
                <a:srgbClr val="7F7F7F"/>
              </a:buClr>
              <a:buFont typeface="Arial"/>
              <a:buNone/>
              <a:defRPr sz="2000" b="0" i="0" u="none" strike="noStrike" cap="none">
                <a:solidFill>
                  <a:srgbClr val="898989"/>
                </a:solidFill>
                <a:latin typeface="Arial"/>
                <a:ea typeface="Arial"/>
                <a:cs typeface="Arial"/>
                <a:sym typeface="Arial"/>
              </a:defRPr>
            </a:lvl5pPr>
            <a:lvl6pPr marL="2286000" marR="0" lvl="5" indent="0" algn="ctr" rtl="0">
              <a:spcBef>
                <a:spcPts val="400"/>
              </a:spcBef>
              <a:buClr>
                <a:srgbClr val="898989"/>
              </a:buClr>
              <a:buFont typeface="Arial"/>
              <a:buNone/>
              <a:defRPr sz="2000" b="0" i="0" u="none" strike="noStrike" cap="none">
                <a:solidFill>
                  <a:srgbClr val="898989"/>
                </a:solidFill>
                <a:latin typeface="Arial"/>
                <a:ea typeface="Arial"/>
                <a:cs typeface="Arial"/>
                <a:sym typeface="Arial"/>
              </a:defRPr>
            </a:lvl6pPr>
            <a:lvl7pPr marL="2743200" marR="0" lvl="6" indent="0" algn="ctr" rtl="0">
              <a:spcBef>
                <a:spcPts val="400"/>
              </a:spcBef>
              <a:buClr>
                <a:srgbClr val="898989"/>
              </a:buClr>
              <a:buFont typeface="Arial"/>
              <a:buNone/>
              <a:defRPr sz="2000" b="0" i="0" u="none" strike="noStrike" cap="none">
                <a:solidFill>
                  <a:srgbClr val="898989"/>
                </a:solidFill>
                <a:latin typeface="Arial"/>
                <a:ea typeface="Arial"/>
                <a:cs typeface="Arial"/>
                <a:sym typeface="Arial"/>
              </a:defRPr>
            </a:lvl7pPr>
            <a:lvl8pPr marL="3200400" marR="0" lvl="7" indent="0" algn="ctr" rtl="0">
              <a:spcBef>
                <a:spcPts val="400"/>
              </a:spcBef>
              <a:buClr>
                <a:srgbClr val="898989"/>
              </a:buClr>
              <a:buFont typeface="Arial"/>
              <a:buNone/>
              <a:defRPr sz="2000" b="0" i="0" u="none" strike="noStrike" cap="none">
                <a:solidFill>
                  <a:srgbClr val="898989"/>
                </a:solidFill>
                <a:latin typeface="Arial"/>
                <a:ea typeface="Arial"/>
                <a:cs typeface="Arial"/>
                <a:sym typeface="Arial"/>
              </a:defRPr>
            </a:lvl8pPr>
            <a:lvl9pPr marL="3657600" marR="0" lvl="8" indent="0" algn="ctr" rtl="0">
              <a:spcBef>
                <a:spcPts val="400"/>
              </a:spcBef>
              <a:buClr>
                <a:srgbClr val="898989"/>
              </a:buClr>
              <a:buFont typeface="Arial"/>
              <a:buNone/>
              <a:defRPr sz="2000" b="0" i="0" u="none" strike="noStrike" cap="none">
                <a:solidFill>
                  <a:srgbClr val="898989"/>
                </a:solidFill>
                <a:latin typeface="Arial"/>
                <a:ea typeface="Arial"/>
                <a:cs typeface="Arial"/>
                <a:sym typeface="Arial"/>
              </a:defRPr>
            </a:lvl9pPr>
          </a:lstStyle>
          <a:p>
            <a:endParaRPr/>
          </a:p>
        </p:txBody>
      </p:sp>
      <p:sp>
        <p:nvSpPr>
          <p:cNvPr id="70" name="Shape 70"/>
          <p:cNvSpPr/>
          <p:nvPr/>
        </p:nvSpPr>
        <p:spPr>
          <a:xfrm>
            <a:off x="0" y="0"/>
            <a:ext cx="12188824" cy="48125"/>
          </a:xfrm>
          <a:prstGeom prst="rect">
            <a:avLst/>
          </a:prstGeom>
          <a:solidFill>
            <a:schemeClr val="accent1"/>
          </a:solidFill>
          <a:ln>
            <a:noFill/>
          </a:ln>
        </p:spPr>
        <p:txBody>
          <a:bodyPr lIns="91425" tIns="45700" rIns="91425" bIns="45700" anchor="t"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pic>
        <p:nvPicPr>
          <p:cNvPr id="71" name="Shape 71"/>
          <p:cNvPicPr preferRelativeResize="0"/>
          <p:nvPr/>
        </p:nvPicPr>
        <p:blipFill rotWithShape="1">
          <a:blip r:embed="rId2">
            <a:alphaModFix/>
          </a:blip>
          <a:srcRect/>
          <a:stretch/>
        </p:blipFill>
        <p:spPr>
          <a:xfrm>
            <a:off x="10542942" y="5771269"/>
            <a:ext cx="1074737" cy="750887"/>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Slide_C">
    <p:bg>
      <p:bgPr>
        <a:solidFill>
          <a:srgbClr val="178BD1"/>
        </a:solidFill>
        <a:effectLst/>
      </p:bgPr>
    </p:bg>
    <p:spTree>
      <p:nvGrpSpPr>
        <p:cNvPr id="1" name="Shape 72"/>
        <p:cNvGrpSpPr/>
        <p:nvPr/>
      </p:nvGrpSpPr>
      <p:grpSpPr>
        <a:xfrm>
          <a:off x="0" y="0"/>
          <a:ext cx="0" cy="0"/>
          <a:chOff x="0" y="0"/>
          <a:chExt cx="0" cy="0"/>
        </a:xfrm>
      </p:grpSpPr>
      <p:grpSp>
        <p:nvGrpSpPr>
          <p:cNvPr id="73" name="Shape 73"/>
          <p:cNvGrpSpPr/>
          <p:nvPr/>
        </p:nvGrpSpPr>
        <p:grpSpPr>
          <a:xfrm>
            <a:off x="6959996" y="4409280"/>
            <a:ext cx="5219304" cy="2448719"/>
            <a:chOff x="6959996" y="4409280"/>
            <a:chExt cx="5219304" cy="2448719"/>
          </a:xfrm>
        </p:grpSpPr>
        <p:sp>
          <p:nvSpPr>
            <p:cNvPr id="74" name="Shape 74"/>
            <p:cNvSpPr/>
            <p:nvPr/>
          </p:nvSpPr>
          <p:spPr>
            <a:xfrm>
              <a:off x="10029428" y="4409280"/>
              <a:ext cx="2149872" cy="2448718"/>
            </a:xfrm>
            <a:custGeom>
              <a:avLst/>
              <a:gdLst/>
              <a:ahLst/>
              <a:cxnLst/>
              <a:rect l="0" t="0" r="0" b="0"/>
              <a:pathLst>
                <a:path w="120000" h="120000" extrusionOk="0">
                  <a:moveTo>
                    <a:pt x="63511" y="0"/>
                  </a:moveTo>
                  <a:cubicBezTo>
                    <a:pt x="37450" y="0"/>
                    <a:pt x="16350" y="18533"/>
                    <a:pt x="16350" y="41366"/>
                  </a:cubicBezTo>
                  <a:cubicBezTo>
                    <a:pt x="16350" y="47200"/>
                    <a:pt x="17733" y="52777"/>
                    <a:pt x="20250" y="57800"/>
                  </a:cubicBezTo>
                  <a:cubicBezTo>
                    <a:pt x="8144" y="64044"/>
                    <a:pt x="0" y="75622"/>
                    <a:pt x="0" y="88938"/>
                  </a:cubicBezTo>
                  <a:cubicBezTo>
                    <a:pt x="0" y="102200"/>
                    <a:pt x="8105" y="113766"/>
                    <a:pt x="20161" y="120000"/>
                  </a:cubicBezTo>
                  <a:lnTo>
                    <a:pt x="120000" y="120000"/>
                  </a:lnTo>
                  <a:lnTo>
                    <a:pt x="120000" y="6222"/>
                  </a:lnTo>
                  <a:cubicBezTo>
                    <a:pt x="112738" y="8088"/>
                    <a:pt x="106227" y="11588"/>
                    <a:pt x="101061" y="16300"/>
                  </a:cubicBezTo>
                  <a:cubicBezTo>
                    <a:pt x="92438" y="6405"/>
                    <a:pt x="78838" y="0"/>
                    <a:pt x="63511" y="0"/>
                  </a:cubicBezTo>
                  <a:close/>
                </a:path>
              </a:pathLst>
            </a:custGeom>
            <a:solidFill>
              <a:srgbClr val="FFFFFF">
                <a:alpha val="17647"/>
              </a:srgbClr>
            </a:solidFill>
            <a:ln>
              <a:noFill/>
            </a:ln>
          </p:spPr>
          <p:txBody>
            <a:bodyPr lIns="0" tIns="0" rIns="0" bIns="0" anchor="ctr" anchorCtr="0">
              <a:noAutofit/>
            </a:bodyPr>
            <a:lstStyle/>
            <a:p>
              <a:pPr marL="0" marR="0" lvl="0" indent="0" algn="l" rtl="0">
                <a:spcBef>
                  <a:spcPts val="0"/>
                </a:spcBef>
                <a:buNone/>
              </a:pPr>
              <a:endParaRPr sz="1800">
                <a:solidFill>
                  <a:schemeClr val="dk1"/>
                </a:solidFill>
                <a:latin typeface="Arial"/>
                <a:ea typeface="Arial"/>
                <a:cs typeface="Arial"/>
                <a:sym typeface="Arial"/>
              </a:endParaRPr>
            </a:p>
          </p:txBody>
        </p:sp>
        <p:sp>
          <p:nvSpPr>
            <p:cNvPr id="75" name="Shape 75"/>
            <p:cNvSpPr/>
            <p:nvPr/>
          </p:nvSpPr>
          <p:spPr>
            <a:xfrm>
              <a:off x="6959996" y="4678758"/>
              <a:ext cx="5074842" cy="2179241"/>
            </a:xfrm>
            <a:custGeom>
              <a:avLst/>
              <a:gdLst/>
              <a:ahLst/>
              <a:cxnLst/>
              <a:rect l="0" t="0" r="0" b="0"/>
              <a:pathLst>
                <a:path w="120000" h="120000" extrusionOk="0">
                  <a:moveTo>
                    <a:pt x="31388" y="0"/>
                  </a:moveTo>
                  <a:cubicBezTo>
                    <a:pt x="18511" y="0"/>
                    <a:pt x="8077" y="24272"/>
                    <a:pt x="8077" y="54200"/>
                  </a:cubicBezTo>
                  <a:cubicBezTo>
                    <a:pt x="8077" y="61838"/>
                    <a:pt x="8761" y="69161"/>
                    <a:pt x="10005" y="75744"/>
                  </a:cubicBezTo>
                  <a:cubicBezTo>
                    <a:pt x="4022" y="83927"/>
                    <a:pt x="0" y="99111"/>
                    <a:pt x="0" y="116566"/>
                  </a:cubicBezTo>
                  <a:cubicBezTo>
                    <a:pt x="0" y="117727"/>
                    <a:pt x="38" y="118861"/>
                    <a:pt x="77" y="120000"/>
                  </a:cubicBezTo>
                  <a:lnTo>
                    <a:pt x="115888" y="120000"/>
                  </a:lnTo>
                  <a:cubicBezTo>
                    <a:pt x="118477" y="110544"/>
                    <a:pt x="120000" y="99338"/>
                    <a:pt x="120000" y="87261"/>
                  </a:cubicBezTo>
                  <a:cubicBezTo>
                    <a:pt x="120000" y="53705"/>
                    <a:pt x="108422" y="26511"/>
                    <a:pt x="94138" y="26511"/>
                  </a:cubicBezTo>
                  <a:cubicBezTo>
                    <a:pt x="90411" y="26511"/>
                    <a:pt x="86866" y="28333"/>
                    <a:pt x="83672" y="31666"/>
                  </a:cubicBezTo>
                  <a:cubicBezTo>
                    <a:pt x="79977" y="16422"/>
                    <a:pt x="73083" y="6138"/>
                    <a:pt x="65155" y="6138"/>
                  </a:cubicBezTo>
                  <a:cubicBezTo>
                    <a:pt x="59211" y="6138"/>
                    <a:pt x="53827" y="11950"/>
                    <a:pt x="49944" y="21327"/>
                  </a:cubicBezTo>
                  <a:cubicBezTo>
                    <a:pt x="45683" y="8361"/>
                    <a:pt x="38966" y="0"/>
                    <a:pt x="31388" y="0"/>
                  </a:cubicBezTo>
                  <a:close/>
                </a:path>
              </a:pathLst>
            </a:custGeom>
            <a:solidFill>
              <a:srgbClr val="FFFFFF">
                <a:alpha val="17647"/>
              </a:srgbClr>
            </a:solidFill>
            <a:ln>
              <a:noFill/>
            </a:ln>
          </p:spPr>
          <p:txBody>
            <a:bodyPr lIns="0" tIns="0" rIns="0" bIns="0" anchor="ctr" anchorCtr="0">
              <a:noAutofit/>
            </a:bodyPr>
            <a:lstStyle/>
            <a:p>
              <a:pPr marL="0" marR="0" lvl="0" indent="0" algn="l" rtl="0">
                <a:spcBef>
                  <a:spcPts val="0"/>
                </a:spcBef>
                <a:buNone/>
              </a:pPr>
              <a:endParaRPr sz="1800">
                <a:solidFill>
                  <a:schemeClr val="dk1"/>
                </a:solidFill>
                <a:latin typeface="Arial"/>
                <a:ea typeface="Arial"/>
                <a:cs typeface="Arial"/>
                <a:sym typeface="Arial"/>
              </a:endParaRPr>
            </a:p>
          </p:txBody>
        </p:sp>
      </p:grpSp>
      <p:pic>
        <p:nvPicPr>
          <p:cNvPr id="76" name="Shape 76"/>
          <p:cNvPicPr preferRelativeResize="0"/>
          <p:nvPr/>
        </p:nvPicPr>
        <p:blipFill rotWithShape="1">
          <a:blip r:embed="rId2">
            <a:alphaModFix/>
          </a:blip>
          <a:srcRect/>
          <a:stretch/>
        </p:blipFill>
        <p:spPr>
          <a:xfrm>
            <a:off x="10507663" y="5764212"/>
            <a:ext cx="1074737" cy="750887"/>
          </a:xfrm>
          <a:prstGeom prst="rect">
            <a:avLst/>
          </a:prstGeom>
          <a:noFill/>
          <a:ln>
            <a:noFill/>
          </a:ln>
        </p:spPr>
      </p:pic>
      <p:sp>
        <p:nvSpPr>
          <p:cNvPr id="77" name="Shape 77"/>
          <p:cNvSpPr txBox="1">
            <a:spLocks noGrp="1"/>
          </p:cNvSpPr>
          <p:nvPr>
            <p:ph type="ctrTitle"/>
          </p:nvPr>
        </p:nvSpPr>
        <p:spPr>
          <a:xfrm>
            <a:off x="562424" y="1388421"/>
            <a:ext cx="6881403" cy="1874127"/>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5400" b="0" i="0" u="none" strike="noStrike" cap="none">
                <a:solidFill>
                  <a:schemeClr val="lt1"/>
                </a:solidFill>
                <a:latin typeface="Arial"/>
                <a:ea typeface="Arial"/>
                <a:cs typeface="Arial"/>
                <a:sym typeface="Arial"/>
              </a:defRPr>
            </a:lvl1pPr>
            <a:lvl2pPr marL="0" marR="0" lvl="1" indent="0" algn="l" rtl="0">
              <a:spcBef>
                <a:spcPts val="0"/>
              </a:spcBef>
              <a:spcAft>
                <a:spcPts val="0"/>
              </a:spcAft>
              <a:buNone/>
              <a:defRPr sz="3200" b="0" i="0" u="none" strike="noStrike" cap="none">
                <a:solidFill>
                  <a:schemeClr val="accent1"/>
                </a:solidFill>
                <a:latin typeface="Arial"/>
                <a:ea typeface="Arial"/>
                <a:cs typeface="Arial"/>
                <a:sym typeface="Arial"/>
              </a:defRPr>
            </a:lvl2pPr>
            <a:lvl3pPr marL="0" marR="0" lvl="2" indent="0" algn="l" rtl="0">
              <a:spcBef>
                <a:spcPts val="0"/>
              </a:spcBef>
              <a:spcAft>
                <a:spcPts val="0"/>
              </a:spcAft>
              <a:buNone/>
              <a:defRPr sz="3200" b="0" i="0" u="none" strike="noStrike" cap="none">
                <a:solidFill>
                  <a:schemeClr val="accent1"/>
                </a:solidFill>
                <a:latin typeface="Arial"/>
                <a:ea typeface="Arial"/>
                <a:cs typeface="Arial"/>
                <a:sym typeface="Arial"/>
              </a:defRPr>
            </a:lvl3pPr>
            <a:lvl4pPr marL="0" marR="0" lvl="3" indent="0" algn="l" rtl="0">
              <a:spcBef>
                <a:spcPts val="0"/>
              </a:spcBef>
              <a:spcAft>
                <a:spcPts val="0"/>
              </a:spcAft>
              <a:buNone/>
              <a:defRPr sz="3200" b="0" i="0" u="none" strike="noStrike" cap="none">
                <a:solidFill>
                  <a:schemeClr val="accent1"/>
                </a:solidFill>
                <a:latin typeface="Arial"/>
                <a:ea typeface="Arial"/>
                <a:cs typeface="Arial"/>
                <a:sym typeface="Arial"/>
              </a:defRPr>
            </a:lvl4pPr>
            <a:lvl5pPr marL="0" marR="0" lvl="4" indent="0" algn="l" rtl="0">
              <a:spcBef>
                <a:spcPts val="0"/>
              </a:spcBef>
              <a:spcAft>
                <a:spcPts val="0"/>
              </a:spcAft>
              <a:buNone/>
              <a:defRPr sz="3200" b="0" i="0" u="none" strike="noStrike" cap="none">
                <a:solidFill>
                  <a:schemeClr val="accent1"/>
                </a:solidFill>
                <a:latin typeface="Arial"/>
                <a:ea typeface="Arial"/>
                <a:cs typeface="Arial"/>
                <a:sym typeface="Arial"/>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endParaRPr/>
          </a:p>
        </p:txBody>
      </p:sp>
      <p:sp>
        <p:nvSpPr>
          <p:cNvPr id="78" name="Shape 78"/>
          <p:cNvSpPr txBox="1">
            <a:spLocks noGrp="1"/>
          </p:cNvSpPr>
          <p:nvPr>
            <p:ph type="subTitle" idx="1"/>
          </p:nvPr>
        </p:nvSpPr>
        <p:spPr>
          <a:xfrm>
            <a:off x="562424" y="3331973"/>
            <a:ext cx="6881403" cy="529085"/>
          </a:xfrm>
          <a:prstGeom prst="rect">
            <a:avLst/>
          </a:prstGeom>
          <a:noFill/>
          <a:ln>
            <a:noFill/>
          </a:ln>
        </p:spPr>
        <p:txBody>
          <a:bodyPr lIns="91425" tIns="91425" rIns="91425" bIns="91425" anchor="t" anchorCtr="0"/>
          <a:lstStyle>
            <a:lvl1pPr marL="342900" marR="0" lvl="0" indent="-342900" algn="l" rtl="0">
              <a:spcBef>
                <a:spcPts val="0"/>
              </a:spcBef>
              <a:spcAft>
                <a:spcPts val="0"/>
              </a:spcAft>
              <a:buClr>
                <a:srgbClr val="7F7F7F"/>
              </a:buClr>
              <a:buFont typeface="Arial"/>
              <a:buNone/>
              <a:defRPr sz="2400" b="0" i="0" u="none" strike="noStrike" cap="none">
                <a:solidFill>
                  <a:schemeClr val="lt2"/>
                </a:solidFill>
                <a:latin typeface="Arial"/>
                <a:ea typeface="Arial"/>
                <a:cs typeface="Arial"/>
                <a:sym typeface="Arial"/>
              </a:defRPr>
            </a:lvl1pPr>
            <a:lvl2pPr marL="457200" marR="0" lvl="1" indent="0" algn="ctr" rtl="0">
              <a:spcBef>
                <a:spcPts val="200"/>
              </a:spcBef>
              <a:spcAft>
                <a:spcPts val="600"/>
              </a:spcAft>
              <a:buClr>
                <a:schemeClr val="accent2"/>
              </a:buClr>
              <a:buFont typeface="Arial"/>
              <a:buNone/>
              <a:defRPr sz="1800" b="0" i="0" u="none" strike="noStrike" cap="none">
                <a:solidFill>
                  <a:srgbClr val="898989"/>
                </a:solidFill>
                <a:latin typeface="Arial"/>
                <a:ea typeface="Arial"/>
                <a:cs typeface="Arial"/>
                <a:sym typeface="Arial"/>
              </a:defRPr>
            </a:lvl2pPr>
            <a:lvl3pPr marL="914400" marR="0" lvl="2" indent="0" algn="ctr" rtl="0">
              <a:spcBef>
                <a:spcPts val="0"/>
              </a:spcBef>
              <a:spcAft>
                <a:spcPts val="600"/>
              </a:spcAft>
              <a:buClr>
                <a:schemeClr val="accent2"/>
              </a:buClr>
              <a:buFont typeface="Arial"/>
              <a:buNone/>
              <a:defRPr sz="1600" b="0" i="0" u="none" strike="noStrike" cap="none">
                <a:solidFill>
                  <a:srgbClr val="898989"/>
                </a:solidFill>
                <a:latin typeface="Arial"/>
                <a:ea typeface="Arial"/>
                <a:cs typeface="Arial"/>
                <a:sym typeface="Arial"/>
              </a:defRPr>
            </a:lvl3pPr>
            <a:lvl4pPr marL="1371600" marR="0" lvl="3" indent="0" algn="ctr" rtl="0">
              <a:spcBef>
                <a:spcPts val="0"/>
              </a:spcBef>
              <a:spcAft>
                <a:spcPts val="600"/>
              </a:spcAft>
              <a:buClr>
                <a:schemeClr val="accent2"/>
              </a:buClr>
              <a:buFont typeface="Arial"/>
              <a:buNone/>
              <a:defRPr sz="1400" b="0" i="0" u="none" strike="noStrike" cap="none">
                <a:solidFill>
                  <a:srgbClr val="898989"/>
                </a:solidFill>
                <a:latin typeface="Arial"/>
                <a:ea typeface="Arial"/>
                <a:cs typeface="Arial"/>
                <a:sym typeface="Arial"/>
              </a:defRPr>
            </a:lvl4pPr>
            <a:lvl5pPr marL="1828800" marR="0" lvl="4" indent="0" algn="ctr" rtl="0">
              <a:spcBef>
                <a:spcPts val="200"/>
              </a:spcBef>
              <a:spcAft>
                <a:spcPts val="600"/>
              </a:spcAft>
              <a:buClr>
                <a:srgbClr val="7F7F7F"/>
              </a:buClr>
              <a:buFont typeface="Arial"/>
              <a:buNone/>
              <a:defRPr sz="2000" b="0" i="0" u="none" strike="noStrike" cap="none">
                <a:solidFill>
                  <a:srgbClr val="898989"/>
                </a:solidFill>
                <a:latin typeface="Arial"/>
                <a:ea typeface="Arial"/>
                <a:cs typeface="Arial"/>
                <a:sym typeface="Arial"/>
              </a:defRPr>
            </a:lvl5pPr>
            <a:lvl6pPr marL="2286000" marR="0" lvl="5" indent="0" algn="ctr" rtl="0">
              <a:spcBef>
                <a:spcPts val="400"/>
              </a:spcBef>
              <a:buClr>
                <a:srgbClr val="898989"/>
              </a:buClr>
              <a:buFont typeface="Arial"/>
              <a:buNone/>
              <a:defRPr sz="2000" b="0" i="0" u="none" strike="noStrike" cap="none">
                <a:solidFill>
                  <a:srgbClr val="898989"/>
                </a:solidFill>
                <a:latin typeface="Arial"/>
                <a:ea typeface="Arial"/>
                <a:cs typeface="Arial"/>
                <a:sym typeface="Arial"/>
              </a:defRPr>
            </a:lvl6pPr>
            <a:lvl7pPr marL="2743200" marR="0" lvl="6" indent="0" algn="ctr" rtl="0">
              <a:spcBef>
                <a:spcPts val="400"/>
              </a:spcBef>
              <a:buClr>
                <a:srgbClr val="898989"/>
              </a:buClr>
              <a:buFont typeface="Arial"/>
              <a:buNone/>
              <a:defRPr sz="2000" b="0" i="0" u="none" strike="noStrike" cap="none">
                <a:solidFill>
                  <a:srgbClr val="898989"/>
                </a:solidFill>
                <a:latin typeface="Arial"/>
                <a:ea typeface="Arial"/>
                <a:cs typeface="Arial"/>
                <a:sym typeface="Arial"/>
              </a:defRPr>
            </a:lvl7pPr>
            <a:lvl8pPr marL="3200400" marR="0" lvl="7" indent="0" algn="ctr" rtl="0">
              <a:spcBef>
                <a:spcPts val="400"/>
              </a:spcBef>
              <a:buClr>
                <a:srgbClr val="898989"/>
              </a:buClr>
              <a:buFont typeface="Arial"/>
              <a:buNone/>
              <a:defRPr sz="2000" b="0" i="0" u="none" strike="noStrike" cap="none">
                <a:solidFill>
                  <a:srgbClr val="898989"/>
                </a:solidFill>
                <a:latin typeface="Arial"/>
                <a:ea typeface="Arial"/>
                <a:cs typeface="Arial"/>
                <a:sym typeface="Arial"/>
              </a:defRPr>
            </a:lvl8pPr>
            <a:lvl9pPr marL="3657600" marR="0" lvl="8" indent="0" algn="ctr" rtl="0">
              <a:spcBef>
                <a:spcPts val="400"/>
              </a:spcBef>
              <a:buClr>
                <a:srgbClr val="898989"/>
              </a:buClr>
              <a:buFont typeface="Arial"/>
              <a:buNone/>
              <a:defRPr sz="2000" b="0" i="0" u="none" strike="noStrike" cap="none">
                <a:solidFill>
                  <a:srgbClr val="898989"/>
                </a:solidFill>
                <a:latin typeface="Arial"/>
                <a:ea typeface="Arial"/>
                <a:cs typeface="Arial"/>
                <a:sym typeface="Arial"/>
              </a:defRPr>
            </a:lvl9pPr>
          </a:lstStyle>
          <a:p>
            <a:endParaRPr/>
          </a:p>
        </p:txBody>
      </p:sp>
      <p:sp>
        <p:nvSpPr>
          <p:cNvPr id="79" name="Shape 79"/>
          <p:cNvSpPr txBox="1">
            <a:spLocks noGrp="1"/>
          </p:cNvSpPr>
          <p:nvPr>
            <p:ph type="body" idx="2"/>
          </p:nvPr>
        </p:nvSpPr>
        <p:spPr>
          <a:xfrm>
            <a:off x="562424" y="4824546"/>
            <a:ext cx="6881403" cy="61134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7F7F7F"/>
              </a:buClr>
              <a:buFont typeface="Arial"/>
              <a:buNone/>
              <a:defRPr sz="1800" b="0" i="0" u="none" strike="noStrike" cap="none">
                <a:solidFill>
                  <a:schemeClr val="lt1"/>
                </a:solidFill>
                <a:latin typeface="Arial"/>
                <a:ea typeface="Arial"/>
                <a:cs typeface="Arial"/>
                <a:sym typeface="Arial"/>
              </a:defRPr>
            </a:lvl1pPr>
            <a:lvl2pPr marL="0" marR="0" lvl="1" indent="0" algn="l" rtl="0">
              <a:spcBef>
                <a:spcPts val="0"/>
              </a:spcBef>
              <a:spcAft>
                <a:spcPts val="0"/>
              </a:spcAft>
              <a:buClr>
                <a:schemeClr val="accent2"/>
              </a:buClr>
              <a:buFont typeface="Arial"/>
              <a:buNone/>
              <a:defRPr sz="1800" b="0" i="0" u="none" strike="noStrike" cap="none">
                <a:solidFill>
                  <a:schemeClr val="lt1"/>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0" name="Shape 80"/>
          <p:cNvSpPr txBox="1">
            <a:spLocks noGrp="1"/>
          </p:cNvSpPr>
          <p:nvPr>
            <p:ph type="body" idx="3"/>
          </p:nvPr>
        </p:nvSpPr>
        <p:spPr>
          <a:xfrm>
            <a:off x="562424" y="5506264"/>
            <a:ext cx="6881403" cy="970824"/>
          </a:xfrm>
          <a:prstGeom prst="rect">
            <a:avLst/>
          </a:prstGeom>
          <a:noFill/>
          <a:ln>
            <a:noFill/>
          </a:ln>
        </p:spPr>
        <p:txBody>
          <a:bodyPr lIns="91425" tIns="91425" rIns="91425" bIns="91425" anchor="t" anchorCtr="0"/>
          <a:lstStyle>
            <a:lvl1pPr marL="0" marR="0" lvl="0" indent="0" algn="l" rtl="0">
              <a:spcBef>
                <a:spcPts val="0"/>
              </a:spcBef>
              <a:spcAft>
                <a:spcPts val="0"/>
              </a:spcAft>
              <a:buClr>
                <a:srgbClr val="7F7F7F"/>
              </a:buClr>
              <a:buFont typeface="Arial"/>
              <a:buNone/>
              <a:defRPr sz="1400" b="0" i="0" u="none" strike="noStrike" cap="none">
                <a:solidFill>
                  <a:schemeClr val="lt2"/>
                </a:solidFill>
                <a:latin typeface="Arial"/>
                <a:ea typeface="Arial"/>
                <a:cs typeface="Arial"/>
                <a:sym typeface="Arial"/>
              </a:defRPr>
            </a:lvl1pPr>
            <a:lvl2pPr marL="0" marR="0" lvl="1" indent="0" algn="l" rtl="0">
              <a:spcBef>
                <a:spcPts val="300"/>
              </a:spcBef>
              <a:spcAft>
                <a:spcPts val="0"/>
              </a:spcAft>
              <a:buClr>
                <a:schemeClr val="accent2"/>
              </a:buClr>
              <a:buFont typeface="Arial"/>
              <a:buNone/>
              <a:defRPr sz="1400" b="0" i="0" u="none" strike="noStrike" cap="none">
                <a:solidFill>
                  <a:schemeClr val="lt2"/>
                </a:solidFill>
                <a:latin typeface="Arial"/>
                <a:ea typeface="Arial"/>
                <a:cs typeface="Arial"/>
                <a:sym typeface="Arial"/>
              </a:defRPr>
            </a:lvl2pPr>
            <a:lvl3pPr marL="0" marR="0" lvl="2" indent="0" algn="l" rtl="0">
              <a:lnSpc>
                <a:spcPct val="95000"/>
              </a:lnSpc>
              <a:spcBef>
                <a:spcPts val="300"/>
              </a:spcBef>
              <a:spcAft>
                <a:spcPts val="0"/>
              </a:spcAft>
              <a:buClr>
                <a:srgbClr val="BFBFBF"/>
              </a:buClr>
              <a:buFont typeface="Arial"/>
              <a:buNone/>
              <a:defRPr sz="1400" b="0" i="0" u="none" strike="noStrike" cap="none">
                <a:solidFill>
                  <a:schemeClr val="lt2"/>
                </a:solidFill>
                <a:latin typeface="Arial"/>
                <a:ea typeface="Arial"/>
                <a:cs typeface="Arial"/>
                <a:sym typeface="Arial"/>
              </a:defRPr>
            </a:lvl3pPr>
            <a:lvl4pPr marL="91440" marR="0" lvl="3" indent="54610" algn="l" rtl="0">
              <a:spcBef>
                <a:spcPts val="0"/>
              </a:spcBef>
              <a:spcAft>
                <a:spcPts val="100"/>
              </a:spcAft>
              <a:buClr>
                <a:schemeClr val="accent2"/>
              </a:buClr>
              <a:buSzPct val="100000"/>
              <a:buFont typeface="Arial"/>
              <a:buChar char="•"/>
              <a:defRPr sz="900" b="0" i="0" u="none" strike="noStrike" cap="none">
                <a:solidFill>
                  <a:schemeClr val="lt1"/>
                </a:solidFill>
                <a:latin typeface="Arial"/>
                <a:ea typeface="Arial"/>
                <a:cs typeface="Arial"/>
                <a:sym typeface="Arial"/>
              </a:defRPr>
            </a:lvl4pPr>
            <a:lvl5pPr marL="91440" marR="0" lvl="4" indent="-2539" algn="l" rtl="0">
              <a:spcBef>
                <a:spcPts val="200"/>
              </a:spcBef>
              <a:spcAft>
                <a:spcPts val="100"/>
              </a:spcAft>
              <a:buNone/>
              <a:defRPr sz="9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1" name="Shape 81"/>
          <p:cNvSpPr>
            <a:spLocks noGrp="1"/>
          </p:cNvSpPr>
          <p:nvPr>
            <p:ph type="pic" idx="4"/>
          </p:nvPr>
        </p:nvSpPr>
        <p:spPr>
          <a:xfrm>
            <a:off x="7954695" y="-18288"/>
            <a:ext cx="4234130" cy="6894576"/>
          </a:xfrm>
          <a:prstGeom prst="rect">
            <a:avLst/>
          </a:prstGeom>
          <a:solidFill>
            <a:srgbClr val="BFBFBF"/>
          </a:solidFill>
          <a:ln>
            <a:noFill/>
          </a:ln>
        </p:spPr>
        <p:txBody>
          <a:bodyPr lIns="91425" tIns="91425" rIns="91425" bIns="91425" anchor="ctr" anchorCtr="0"/>
          <a:lstStyle>
            <a:lvl1pPr marL="0" marR="0" lvl="0" indent="0" algn="ctr" rtl="0">
              <a:spcBef>
                <a:spcPts val="1200"/>
              </a:spcBef>
              <a:spcAft>
                <a:spcPts val="200"/>
              </a:spcAft>
              <a:buClr>
                <a:srgbClr val="7F7F7F"/>
              </a:buClr>
              <a:buFont typeface="Arial"/>
              <a:buNone/>
              <a:defRPr sz="1600" b="0" i="0" u="none" strike="noStrike" cap="none">
                <a:solidFill>
                  <a:schemeClr val="lt1"/>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2" name="Shape 82"/>
          <p:cNvSpPr/>
          <p:nvPr/>
        </p:nvSpPr>
        <p:spPr>
          <a:xfrm>
            <a:off x="-14111" y="0"/>
            <a:ext cx="3377357" cy="1952732"/>
          </a:xfrm>
          <a:custGeom>
            <a:avLst/>
            <a:gdLst/>
            <a:ahLst/>
            <a:cxnLst/>
            <a:rect l="0" t="0" r="0" b="0"/>
            <a:pathLst>
              <a:path w="120000" h="120000" extrusionOk="0">
                <a:moveTo>
                  <a:pt x="0" y="0"/>
                </a:moveTo>
                <a:lnTo>
                  <a:pt x="0" y="119094"/>
                </a:lnTo>
                <a:cubicBezTo>
                  <a:pt x="1827" y="119644"/>
                  <a:pt x="3700" y="120000"/>
                  <a:pt x="5616" y="120000"/>
                </a:cubicBezTo>
                <a:cubicBezTo>
                  <a:pt x="19133" y="120000"/>
                  <a:pt x="30688" y="105827"/>
                  <a:pt x="35655" y="85572"/>
                </a:cubicBezTo>
                <a:cubicBezTo>
                  <a:pt x="39427" y="88777"/>
                  <a:pt x="43694" y="90527"/>
                  <a:pt x="48183" y="90527"/>
                </a:cubicBezTo>
                <a:cubicBezTo>
                  <a:pt x="58922" y="90527"/>
                  <a:pt x="68250" y="80305"/>
                  <a:pt x="73166" y="65166"/>
                </a:cubicBezTo>
                <a:cubicBezTo>
                  <a:pt x="75683" y="66038"/>
                  <a:pt x="78255" y="66494"/>
                  <a:pt x="80900" y="66494"/>
                </a:cubicBezTo>
                <a:cubicBezTo>
                  <a:pt x="102177" y="66494"/>
                  <a:pt x="119450" y="36872"/>
                  <a:pt x="120000" y="0"/>
                </a:cubicBezTo>
                <a:lnTo>
                  <a:pt x="0" y="0"/>
                </a:lnTo>
                <a:close/>
              </a:path>
            </a:pathLst>
          </a:custGeom>
          <a:solidFill>
            <a:srgbClr val="FFFFFF">
              <a:alpha val="17647"/>
            </a:srgbClr>
          </a:solidFill>
          <a:ln>
            <a:noFill/>
          </a:ln>
        </p:spPr>
        <p:txBody>
          <a:bodyPr lIns="0" tIns="0" rIns="0" bIns="0" anchor="ctr" anchorCtr="0">
            <a:noAutofit/>
          </a:bodyPr>
          <a:lstStyle/>
          <a:p>
            <a:pPr marL="0" marR="0" lvl="0" indent="0" algn="l" rtl="0">
              <a:spcBef>
                <a:spcPts val="0"/>
              </a:spcBef>
              <a:buNone/>
            </a:pPr>
            <a:endParaRPr sz="1800">
              <a:solidFill>
                <a:srgbClr val="1C1C1C"/>
              </a:solidFill>
              <a:latin typeface="Arial"/>
              <a:ea typeface="Arial"/>
              <a:cs typeface="Arial"/>
              <a:sym typeface="Arial"/>
            </a:endParaRPr>
          </a:p>
        </p:txBody>
      </p:sp>
      <p:pic>
        <p:nvPicPr>
          <p:cNvPr id="83" name="Shape 83"/>
          <p:cNvPicPr preferRelativeResize="0"/>
          <p:nvPr/>
        </p:nvPicPr>
        <p:blipFill rotWithShape="1">
          <a:blip r:embed="rId3">
            <a:alphaModFix/>
          </a:blip>
          <a:srcRect/>
          <a:stretch/>
        </p:blipFill>
        <p:spPr>
          <a:xfrm>
            <a:off x="551593" y="195458"/>
            <a:ext cx="1332603" cy="93305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theme" Target="../theme/theme1.xml"/><Relationship Id="rId41"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body" idx="1"/>
          </p:nvPr>
        </p:nvSpPr>
        <p:spPr>
          <a:xfrm>
            <a:off x="571500" y="1762125"/>
            <a:ext cx="11045825" cy="4314824"/>
          </a:xfrm>
          <a:prstGeom prst="rect">
            <a:avLst/>
          </a:prstGeom>
          <a:noFill/>
          <a:ln>
            <a:noFill/>
          </a:ln>
        </p:spPr>
        <p:txBody>
          <a:bodyPr lIns="91425" tIns="91425" rIns="91425" bIns="91425" anchor="t" anchorCtr="0"/>
          <a:lstStyle>
            <a:lvl1pPr marL="0" marR="0" lvl="0" indent="127000" algn="l" rtl="0">
              <a:spcBef>
                <a:spcPts val="1200"/>
              </a:spcBef>
              <a:spcAft>
                <a:spcPts val="200"/>
              </a:spcAft>
              <a:buClr>
                <a:srgbClr val="7F7F7F"/>
              </a:buClr>
              <a:buSzPct val="100000"/>
              <a:buFont typeface="Arial"/>
              <a:buChar char="​"/>
              <a:defRPr sz="2000" b="0" i="0" u="none" strike="noStrike" cap="none">
                <a:solidFill>
                  <a:srgbClr val="5C656A"/>
                </a:solidFill>
                <a:latin typeface="Arial"/>
                <a:ea typeface="Arial"/>
                <a:cs typeface="Arial"/>
                <a:sym typeface="Arial"/>
              </a:defRPr>
            </a:lvl1pPr>
            <a:lvl2pPr marL="182563" marR="0" lvl="1" indent="-68263" algn="l" rtl="0">
              <a:spcBef>
                <a:spcPts val="200"/>
              </a:spcBef>
              <a:spcAft>
                <a:spcPts val="600"/>
              </a:spcAft>
              <a:buClr>
                <a:schemeClr val="accent2"/>
              </a:buClr>
              <a:buSzPct val="100000"/>
              <a:buFont typeface="Arial"/>
              <a:buChar char="•"/>
              <a:defRPr sz="1800" b="0" i="0" u="none" strike="noStrike" cap="none">
                <a:solidFill>
                  <a:schemeClr val="accent2"/>
                </a:solidFill>
                <a:latin typeface="Arial"/>
                <a:ea typeface="Arial"/>
                <a:cs typeface="Arial"/>
                <a:sym typeface="Arial"/>
              </a:defRPr>
            </a:lvl2pPr>
            <a:lvl3pPr marL="365125" marR="0" lvl="2" indent="-85725" algn="l" rtl="0">
              <a:spcBef>
                <a:spcPts val="0"/>
              </a:spcBef>
              <a:spcAft>
                <a:spcPts val="600"/>
              </a:spcAft>
              <a:buClr>
                <a:schemeClr val="accent2"/>
              </a:buClr>
              <a:buSzPct val="100000"/>
              <a:buFont typeface="Arial"/>
              <a:buChar char="•"/>
              <a:defRPr sz="1600" b="0" i="0" u="none" strike="noStrike" cap="none">
                <a:solidFill>
                  <a:schemeClr val="accent2"/>
                </a:solidFill>
                <a:latin typeface="Arial"/>
                <a:ea typeface="Arial"/>
                <a:cs typeface="Arial"/>
                <a:sym typeface="Arial"/>
              </a:defRPr>
            </a:lvl3pPr>
            <a:lvl4pPr marL="547688" marR="0" lvl="3" indent="-103187" algn="l" rtl="0">
              <a:spcBef>
                <a:spcPts val="0"/>
              </a:spcBef>
              <a:spcAft>
                <a:spcPts val="600"/>
              </a:spcAft>
              <a:buClr>
                <a:schemeClr val="accent2"/>
              </a:buClr>
              <a:buSzPct val="100000"/>
              <a:buFont typeface="Arial"/>
              <a:buChar char="•"/>
              <a:defRPr sz="1400" b="0" i="0" u="none" strike="noStrike" cap="none">
                <a:solidFill>
                  <a:schemeClr val="accent2"/>
                </a:solidFill>
                <a:latin typeface="Arial"/>
                <a:ea typeface="Arial"/>
                <a:cs typeface="Arial"/>
                <a:sym typeface="Arial"/>
              </a:defRPr>
            </a:lvl4pPr>
            <a:lvl5pPr marL="1828800" marR="0" lvl="4" indent="0" algn="l" rtl="0">
              <a:spcBef>
                <a:spcPts val="200"/>
              </a:spcBef>
              <a:spcAft>
                <a:spcPts val="600"/>
              </a:spcAft>
              <a:buNone/>
              <a:defRPr sz="2000" b="0" i="0" u="none" strike="noStrike" cap="none">
                <a:solidFill>
                  <a:srgbClr val="5C656A"/>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1" name="Shape 11"/>
          <p:cNvSpPr txBox="1">
            <a:spLocks noGrp="1"/>
          </p:cNvSpPr>
          <p:nvPr>
            <p:ph type="title"/>
          </p:nvPr>
        </p:nvSpPr>
        <p:spPr>
          <a:xfrm>
            <a:off x="571500" y="63500"/>
            <a:ext cx="11045825" cy="990599"/>
          </a:xfrm>
          <a:prstGeom prst="rect">
            <a:avLst/>
          </a:prstGeom>
          <a:noFill/>
          <a:ln>
            <a:noFill/>
          </a:ln>
        </p:spPr>
        <p:txBody>
          <a:bodyPr lIns="91425" tIns="91425" rIns="91425" bIns="91425" anchor="b" anchorCtr="0"/>
          <a:lstStyle>
            <a:lvl1pPr marL="0" marR="0" lvl="0" indent="0" algn="l" rtl="0">
              <a:lnSpc>
                <a:spcPct val="95000"/>
              </a:lnSpc>
              <a:spcBef>
                <a:spcPts val="0"/>
              </a:spcBef>
              <a:spcAft>
                <a:spcPts val="0"/>
              </a:spcAft>
              <a:buNone/>
              <a:defRPr sz="3200" b="0" i="0" u="none" strike="noStrike" cap="none">
                <a:solidFill>
                  <a:schemeClr val="accent1"/>
                </a:solidFill>
                <a:latin typeface="Arial"/>
                <a:ea typeface="Arial"/>
                <a:cs typeface="Arial"/>
                <a:sym typeface="Arial"/>
              </a:defRPr>
            </a:lvl1pPr>
            <a:lvl2pPr marL="0" marR="0" lvl="1" indent="0" algn="l" rtl="0">
              <a:spcBef>
                <a:spcPts val="0"/>
              </a:spcBef>
              <a:spcAft>
                <a:spcPts val="0"/>
              </a:spcAft>
              <a:buNone/>
              <a:defRPr sz="3200" b="0" i="0" u="none" strike="noStrike" cap="none">
                <a:solidFill>
                  <a:schemeClr val="accent1"/>
                </a:solidFill>
                <a:latin typeface="Arial"/>
                <a:ea typeface="Arial"/>
                <a:cs typeface="Arial"/>
                <a:sym typeface="Arial"/>
              </a:defRPr>
            </a:lvl2pPr>
            <a:lvl3pPr marL="0" marR="0" lvl="2" indent="0" algn="l" rtl="0">
              <a:spcBef>
                <a:spcPts val="0"/>
              </a:spcBef>
              <a:spcAft>
                <a:spcPts val="0"/>
              </a:spcAft>
              <a:buNone/>
              <a:defRPr sz="3200" b="0" i="0" u="none" strike="noStrike" cap="none">
                <a:solidFill>
                  <a:schemeClr val="accent1"/>
                </a:solidFill>
                <a:latin typeface="Arial"/>
                <a:ea typeface="Arial"/>
                <a:cs typeface="Arial"/>
                <a:sym typeface="Arial"/>
              </a:defRPr>
            </a:lvl3pPr>
            <a:lvl4pPr marL="0" marR="0" lvl="3" indent="0" algn="l" rtl="0">
              <a:spcBef>
                <a:spcPts val="0"/>
              </a:spcBef>
              <a:spcAft>
                <a:spcPts val="0"/>
              </a:spcAft>
              <a:buNone/>
              <a:defRPr sz="3200" b="0" i="0" u="none" strike="noStrike" cap="none">
                <a:solidFill>
                  <a:schemeClr val="accent1"/>
                </a:solidFill>
                <a:latin typeface="Arial"/>
                <a:ea typeface="Arial"/>
                <a:cs typeface="Arial"/>
                <a:sym typeface="Arial"/>
              </a:defRPr>
            </a:lvl4pPr>
            <a:lvl5pPr marL="0" marR="0" lvl="4" indent="0" algn="l" rtl="0">
              <a:spcBef>
                <a:spcPts val="0"/>
              </a:spcBef>
              <a:spcAft>
                <a:spcPts val="0"/>
              </a:spcAft>
              <a:buNone/>
              <a:defRPr sz="3200" b="0" i="0" u="none" strike="noStrike" cap="none">
                <a:solidFill>
                  <a:schemeClr val="accent1"/>
                </a:solidFill>
                <a:latin typeface="Arial"/>
                <a:ea typeface="Arial"/>
                <a:cs typeface="Arial"/>
                <a:sym typeface="Arial"/>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endParaRPr/>
          </a:p>
        </p:txBody>
      </p:sp>
      <p:sp>
        <p:nvSpPr>
          <p:cNvPr id="12" name="Shape 12"/>
          <p:cNvSpPr/>
          <p:nvPr/>
        </p:nvSpPr>
        <p:spPr>
          <a:xfrm>
            <a:off x="0" y="0"/>
            <a:ext cx="12188824" cy="48125"/>
          </a:xfrm>
          <a:prstGeom prst="rect">
            <a:avLst/>
          </a:prstGeom>
          <a:solidFill>
            <a:schemeClr val="accent1"/>
          </a:solidFill>
          <a:ln>
            <a:noFill/>
          </a:ln>
        </p:spPr>
        <p:txBody>
          <a:bodyPr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 name="Shape 13"/>
          <p:cNvSpPr txBox="1">
            <a:spLocks noGrp="1"/>
          </p:cNvSpPr>
          <p:nvPr>
            <p:ph type="ftr" idx="11"/>
          </p:nvPr>
        </p:nvSpPr>
        <p:spPr>
          <a:xfrm>
            <a:off x="577850" y="6498167"/>
            <a:ext cx="10587081" cy="181067"/>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00" b="0" i="0" u="none" strike="noStrike" cap="none">
                <a:solidFill>
                  <a:srgbClr val="AFB5BA"/>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p:nvPr/>
        </p:nvSpPr>
        <p:spPr>
          <a:xfrm>
            <a:off x="0" y="0"/>
            <a:ext cx="12188824" cy="48125"/>
          </a:xfrm>
          <a:prstGeom prst="rect">
            <a:avLst/>
          </a:prstGeom>
          <a:solidFill>
            <a:schemeClr val="accent1"/>
          </a:solidFill>
          <a:ln>
            <a:noFill/>
          </a:ln>
        </p:spPr>
        <p:txBody>
          <a:bodyPr lIns="91425" tIns="45700" rIns="91425" bIns="45700" anchor="t"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pic>
        <p:nvPicPr>
          <p:cNvPr id="15" name="Shape 15"/>
          <p:cNvPicPr preferRelativeResize="0"/>
          <p:nvPr/>
        </p:nvPicPr>
        <p:blipFill rotWithShape="1">
          <a:blip r:embed="rId41">
            <a:alphaModFix/>
          </a:blip>
          <a:srcRect/>
          <a:stretch/>
        </p:blipFill>
        <p:spPr>
          <a:xfrm>
            <a:off x="10595985" y="6284337"/>
            <a:ext cx="1484249" cy="49365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8" r:id="rId38"/>
    <p:sldLayoutId id="2147483690" r:id="rId3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jpe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39.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4.png"/><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5.png"/><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8.png"/><Relationship Id="rId3"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ctrTitle"/>
          </p:nvPr>
        </p:nvSpPr>
        <p:spPr>
          <a:xfrm>
            <a:off x="562424" y="1261423"/>
            <a:ext cx="11065468" cy="1874127"/>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SzPct val="25000"/>
              <a:buNone/>
            </a:pPr>
            <a:r>
              <a:rPr lang="en-US" sz="5400" b="0" i="0" u="none" strike="noStrike" cap="none" dirty="0" smtClean="0">
                <a:solidFill>
                  <a:schemeClr val="lt1"/>
                </a:solidFill>
              </a:rPr>
              <a:t>Sales Process Overview</a:t>
            </a:r>
            <a:br>
              <a:rPr lang="en-US" sz="5400" b="0" i="0" u="none" strike="noStrike" cap="none" dirty="0" smtClean="0">
                <a:solidFill>
                  <a:schemeClr val="lt1"/>
                </a:solidFill>
              </a:rPr>
            </a:br>
            <a:r>
              <a:rPr lang="en-US" dirty="0" err="1" smtClean="0"/>
              <a:t>SalesforceCPQ</a:t>
            </a:r>
            <a:endParaRPr lang="en-US" sz="5400" b="0" i="0" u="none" strike="noStrike" cap="none" dirty="0">
              <a:solidFill>
                <a:schemeClr val="lt1"/>
              </a:solidFill>
            </a:endParaRPr>
          </a:p>
        </p:txBody>
      </p:sp>
      <p:sp>
        <p:nvSpPr>
          <p:cNvPr id="346" name="Shape 346"/>
          <p:cNvSpPr txBox="1">
            <a:spLocks noGrp="1"/>
          </p:cNvSpPr>
          <p:nvPr>
            <p:ph type="subTitle" idx="1"/>
          </p:nvPr>
        </p:nvSpPr>
        <p:spPr>
          <a:xfrm>
            <a:off x="562424" y="3204974"/>
            <a:ext cx="11065468" cy="529085"/>
          </a:xfrm>
          <a:prstGeom prst="rect">
            <a:avLst/>
          </a:prstGeom>
          <a:noFill/>
          <a:ln>
            <a:noFill/>
          </a:ln>
        </p:spPr>
        <p:txBody>
          <a:bodyPr lIns="0" tIns="0" rIns="0" bIns="0" anchor="t" anchorCtr="0">
            <a:noAutofit/>
          </a:bodyPr>
          <a:lstStyle/>
          <a:p>
            <a:pPr marL="342900" marR="0" lvl="0" indent="-342900" algn="l" rtl="0">
              <a:spcBef>
                <a:spcPts val="0"/>
              </a:spcBef>
              <a:spcAft>
                <a:spcPts val="0"/>
              </a:spcAft>
              <a:buClr>
                <a:srgbClr val="7F7F7F"/>
              </a:buClr>
              <a:buSzPct val="25000"/>
              <a:buFont typeface="Arial"/>
              <a:buNone/>
            </a:pPr>
            <a:r>
              <a:rPr lang="en-US" sz="2400" b="0" i="0" u="none" strike="noStrike" cap="none">
                <a:solidFill>
                  <a:schemeClr val="lt2"/>
                </a:solidFill>
              </a:rPr>
              <a:t>CoE Playbook</a:t>
            </a:r>
          </a:p>
        </p:txBody>
      </p:sp>
      <p:sp>
        <p:nvSpPr>
          <p:cNvPr id="347" name="Shape 347"/>
          <p:cNvSpPr txBox="1">
            <a:spLocks noGrp="1"/>
          </p:cNvSpPr>
          <p:nvPr>
            <p:ph type="body" idx="2"/>
          </p:nvPr>
        </p:nvSpPr>
        <p:spPr>
          <a:xfrm>
            <a:off x="562424" y="4692848"/>
            <a:ext cx="8552736" cy="61134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US" dirty="0" smtClean="0"/>
              <a:t>October</a:t>
            </a:r>
            <a:r>
              <a:rPr lang="en-US" sz="1800" b="0" i="0" u="none" strike="noStrike" cap="none" dirty="0" smtClean="0">
                <a:solidFill>
                  <a:srgbClr val="FFFFFF"/>
                </a:solidFill>
              </a:rPr>
              <a:t> </a:t>
            </a:r>
            <a:r>
              <a:rPr lang="en-US" sz="1800" b="0" i="0" u="none" strike="noStrike" cap="none" dirty="0">
                <a:solidFill>
                  <a:srgbClr val="FFFFFF"/>
                </a:solidFill>
              </a:rPr>
              <a:t>2016</a:t>
            </a:r>
          </a:p>
        </p:txBody>
      </p:sp>
      <p:sp>
        <p:nvSpPr>
          <p:cNvPr id="348" name="Shape 348"/>
          <p:cNvSpPr txBox="1"/>
          <p:nvPr/>
        </p:nvSpPr>
        <p:spPr>
          <a:xfrm>
            <a:off x="2442925" y="6436950"/>
            <a:ext cx="7445099" cy="421200"/>
          </a:xfrm>
          <a:prstGeom prst="rect">
            <a:avLst/>
          </a:prstGeom>
          <a:noFill/>
          <a:ln>
            <a:noFill/>
          </a:ln>
        </p:spPr>
        <p:txBody>
          <a:bodyPr lIns="91425" tIns="91425" rIns="91425" bIns="91425" anchor="t" anchorCtr="0">
            <a:noAutofit/>
          </a:bodyPr>
          <a:lstStyle/>
          <a:p>
            <a:pPr lvl="0" algn="ctr">
              <a:spcBef>
                <a:spcPts val="0"/>
              </a:spcBef>
              <a:buNone/>
            </a:pPr>
            <a:r>
              <a:rPr lang="en-US">
                <a:solidFill>
                  <a:srgbClr val="FFFFFF"/>
                </a:solidFill>
              </a:rPr>
              <a:t>Confidential</a:t>
            </a:r>
          </a:p>
        </p:txBody>
      </p:sp>
    </p:spTree>
    <p:extLst>
      <p:ext uri="{BB962C8B-B14F-4D97-AF65-F5344CB8AC3E}">
        <p14:creationId xmlns:p14="http://schemas.microsoft.com/office/powerpoint/2010/main" val="268387672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34665"/>
            <a:ext cx="8035631" cy="5151120"/>
          </a:xfrm>
        </p:spPr>
        <p:txBody>
          <a:bodyPr>
            <a:noAutofit/>
          </a:bodyPr>
          <a:lstStyle/>
          <a:p>
            <a:pPr marL="228560" indent="-228560">
              <a:buFont typeface="Arial" charset="0"/>
              <a:buChar char="•"/>
            </a:pPr>
            <a:r>
              <a:rPr lang="en-US" sz="1900" dirty="0"/>
              <a:t>Enablement</a:t>
            </a:r>
          </a:p>
          <a:p>
            <a:pPr marL="846519" lvl="1" indent="-237025">
              <a:buFont typeface="Arial" charset="0"/>
              <a:buChar char="•"/>
            </a:pPr>
            <a:r>
              <a:rPr lang="en-US" sz="1900" dirty="0"/>
              <a:t>High Customer involvement</a:t>
            </a:r>
          </a:p>
          <a:p>
            <a:pPr marL="846519" lvl="1" indent="-237025">
              <a:buFont typeface="Arial" charset="0"/>
              <a:buChar char="•"/>
            </a:pPr>
            <a:r>
              <a:rPr lang="en-US" sz="1900" dirty="0"/>
              <a:t>Customer and </a:t>
            </a:r>
            <a:r>
              <a:rPr lang="en-US" sz="1900" dirty="0" err="1" smtClean="0"/>
              <a:t>SteelBrick</a:t>
            </a:r>
            <a:r>
              <a:rPr lang="en-US" sz="1900" dirty="0" smtClean="0"/>
              <a:t> participate in  </a:t>
            </a:r>
            <a:r>
              <a:rPr lang="en-US" sz="1900" b="1" u="sng" dirty="0"/>
              <a:t>joint</a:t>
            </a:r>
            <a:r>
              <a:rPr lang="en-US" sz="1900" dirty="0"/>
              <a:t> orientation &amp; design sessions</a:t>
            </a:r>
          </a:p>
          <a:p>
            <a:pPr marL="846519" lvl="1" indent="-237025">
              <a:buFont typeface="Arial" charset="0"/>
              <a:buChar char="•"/>
            </a:pPr>
            <a:r>
              <a:rPr lang="en-US" sz="1900" dirty="0"/>
              <a:t>Timeline based on </a:t>
            </a:r>
            <a:r>
              <a:rPr lang="en-US" sz="1900" b="1" u="sng" dirty="0"/>
              <a:t>Customer’s ability </a:t>
            </a:r>
            <a:r>
              <a:rPr lang="en-US" sz="1900" dirty="0"/>
              <a:t>to deliver &amp; configure</a:t>
            </a:r>
            <a:br>
              <a:rPr lang="en-US" sz="1900" dirty="0"/>
            </a:br>
            <a:endParaRPr lang="en-US" sz="1900" dirty="0"/>
          </a:p>
          <a:p>
            <a:pPr marL="228560" indent="-228560">
              <a:spcBef>
                <a:spcPts val="0"/>
              </a:spcBef>
              <a:buFont typeface="Arial" charset="0"/>
              <a:buChar char="•"/>
            </a:pPr>
            <a:r>
              <a:rPr lang="en-US" sz="1900" dirty="0"/>
              <a:t>Standardization</a:t>
            </a:r>
          </a:p>
          <a:p>
            <a:pPr marL="838053" lvl="1" indent="-228560">
              <a:spcBef>
                <a:spcPts val="0"/>
              </a:spcBef>
              <a:buFont typeface="Arial" charset="0"/>
              <a:buChar char="•"/>
            </a:pPr>
            <a:r>
              <a:rPr lang="en-US" sz="1900" dirty="0"/>
              <a:t>Use out-of-the-box functionality and avoid customization &amp; code</a:t>
            </a:r>
          </a:p>
          <a:p>
            <a:pPr marL="838053" lvl="1" indent="-228560">
              <a:spcBef>
                <a:spcPts val="0"/>
              </a:spcBef>
              <a:buFont typeface="Arial" charset="0"/>
              <a:buChar char="•"/>
            </a:pPr>
            <a:r>
              <a:rPr lang="en-US" sz="1900" dirty="0"/>
              <a:t>Customer </a:t>
            </a:r>
            <a:r>
              <a:rPr lang="en-US" sz="1900" b="1" u="sng" dirty="0"/>
              <a:t>learns best practices </a:t>
            </a:r>
            <a:r>
              <a:rPr lang="en-US" sz="1900" dirty="0"/>
              <a:t>using next generation CPQ</a:t>
            </a:r>
          </a:p>
          <a:p>
            <a:pPr marL="846519" lvl="1" indent="-237025">
              <a:buFont typeface="Arial" charset="0"/>
              <a:buChar char="•"/>
            </a:pPr>
            <a:r>
              <a:rPr lang="en-US" sz="1900" b="1" u="sng" dirty="0"/>
              <a:t>Customer drives </a:t>
            </a:r>
            <a:r>
              <a:rPr lang="en-US" sz="1900" dirty="0"/>
              <a:t>internal processes </a:t>
            </a:r>
            <a:r>
              <a:rPr lang="en-US" sz="1900" dirty="0" smtClean="0"/>
              <a:t>changes*</a:t>
            </a:r>
            <a:r>
              <a:rPr lang="en-US" sz="1900" dirty="0"/>
              <a:t/>
            </a:r>
            <a:br>
              <a:rPr lang="en-US" sz="1900" dirty="0"/>
            </a:br>
            <a:endParaRPr lang="en-US" sz="1900" dirty="0"/>
          </a:p>
          <a:p>
            <a:pPr marL="228560" indent="-228560">
              <a:spcBef>
                <a:spcPts val="0"/>
              </a:spcBef>
              <a:buFont typeface="Arial" charset="0"/>
              <a:buChar char="•"/>
            </a:pPr>
            <a:r>
              <a:rPr lang="en-US" sz="1900" dirty="0" smtClean="0"/>
              <a:t>Iterative approach</a:t>
            </a:r>
            <a:endParaRPr lang="en-US" sz="1900" dirty="0"/>
          </a:p>
          <a:p>
            <a:pPr marL="838053" lvl="1" indent="-228560">
              <a:spcBef>
                <a:spcPts val="0"/>
              </a:spcBef>
              <a:buFont typeface="Arial" charset="0"/>
              <a:buChar char="•"/>
            </a:pPr>
            <a:r>
              <a:rPr lang="en-US" sz="1900" dirty="0"/>
              <a:t>Start configuring week 1 using pre-built and base functionality </a:t>
            </a:r>
          </a:p>
          <a:p>
            <a:pPr marL="838053" lvl="1" indent="-228560">
              <a:spcBef>
                <a:spcPts val="0"/>
              </a:spcBef>
              <a:buFont typeface="Arial" charset="0"/>
              <a:buChar char="•"/>
            </a:pPr>
            <a:r>
              <a:rPr lang="en-US" sz="1900" dirty="0"/>
              <a:t>Short and </a:t>
            </a:r>
            <a:r>
              <a:rPr lang="en-US" sz="1900" b="1" u="sng" dirty="0"/>
              <a:t>repeatable Design-Build-Validate </a:t>
            </a:r>
            <a:r>
              <a:rPr lang="en-US" sz="1900" dirty="0"/>
              <a:t>cycles</a:t>
            </a:r>
          </a:p>
          <a:p>
            <a:pPr marL="838053" lvl="1" indent="-228560">
              <a:spcBef>
                <a:spcPts val="0"/>
              </a:spcBef>
              <a:buFont typeface="Arial" charset="0"/>
              <a:buChar char="•"/>
            </a:pPr>
            <a:r>
              <a:rPr lang="en-US" sz="1900" dirty="0"/>
              <a:t>Parallel tracks across functionality</a:t>
            </a:r>
          </a:p>
          <a:p>
            <a:pPr marL="838053" lvl="1" indent="-228560">
              <a:spcBef>
                <a:spcPts val="0"/>
              </a:spcBef>
              <a:buFont typeface="Arial" charset="0"/>
              <a:buChar char="•"/>
            </a:pPr>
            <a:endParaRPr lang="en-US" sz="1900" dirty="0"/>
          </a:p>
        </p:txBody>
      </p:sp>
      <p:sp>
        <p:nvSpPr>
          <p:cNvPr id="4" name="Slide Number Placeholder 3"/>
          <p:cNvSpPr>
            <a:spLocks noGrp="1"/>
          </p:cNvSpPr>
          <p:nvPr>
            <p:ph type="sldNum" sz="quarter" idx="4294967295"/>
          </p:nvPr>
        </p:nvSpPr>
        <p:spPr>
          <a:xfrm>
            <a:off x="114389" y="6485786"/>
            <a:ext cx="449603" cy="372215"/>
          </a:xfrm>
          <a:prstGeom prst="rect">
            <a:avLst/>
          </a:prstGeom>
        </p:spPr>
        <p:txBody>
          <a:bodyPr lIns="121899" tIns="60949" rIns="121899" bIns="60949"/>
          <a:lstStyle/>
          <a:p>
            <a:fld id="{A7B1276A-0163-544F-871A-CFA0C821FFA4}" type="slidenum">
              <a:rPr lang="en-US" smtClean="0"/>
              <a:pPr/>
              <a:t>10</a:t>
            </a:fld>
            <a:endParaRPr lang="en-US" dirty="0"/>
          </a:p>
        </p:txBody>
      </p:sp>
      <p:sp>
        <p:nvSpPr>
          <p:cNvPr id="6" name="Shape 395"/>
          <p:cNvSpPr txBox="1">
            <a:spLocks noGrp="1"/>
          </p:cNvSpPr>
          <p:nvPr>
            <p:ph type="title"/>
          </p:nvPr>
        </p:nvSpPr>
        <p:spPr>
          <a:xfrm>
            <a:off x="571500" y="63500"/>
            <a:ext cx="11045825" cy="990599"/>
          </a:xfrm>
          <a:prstGeom prst="rect">
            <a:avLst/>
          </a:prstGeom>
          <a:noFill/>
          <a:ln>
            <a:noFill/>
          </a:ln>
        </p:spPr>
        <p:txBody>
          <a:bodyPr lIns="0" tIns="0" rIns="0" bIns="0" anchor="b" anchorCtr="0">
            <a:noAutofit/>
          </a:bodyPr>
          <a:lstStyle/>
          <a:p>
            <a:pPr marL="0" marR="0" lvl="0" indent="0" algn="l" rtl="0">
              <a:lnSpc>
                <a:spcPct val="95000"/>
              </a:lnSpc>
              <a:spcBef>
                <a:spcPts val="0"/>
              </a:spcBef>
              <a:spcAft>
                <a:spcPts val="0"/>
              </a:spcAft>
              <a:buSzPct val="25000"/>
              <a:buNone/>
            </a:pPr>
            <a:r>
              <a:rPr lang="en-US" sz="3200" b="0" i="0" u="none" strike="noStrike" cap="none" dirty="0" smtClean="0">
                <a:solidFill>
                  <a:schemeClr val="accent1"/>
                </a:solidFill>
              </a:rPr>
              <a:t>Our Scoping Approach</a:t>
            </a:r>
            <a:endParaRPr lang="en-US" sz="3200" b="0" i="0" u="none" strike="noStrike" cap="none" dirty="0">
              <a:solidFill>
                <a:schemeClr val="accent1"/>
              </a:solidFill>
            </a:endParaRPr>
          </a:p>
        </p:txBody>
      </p:sp>
      <p:pic>
        <p:nvPicPr>
          <p:cNvPr id="7" name="Picture 6"/>
          <p:cNvPicPr>
            <a:picLocks noChangeAspect="1"/>
          </p:cNvPicPr>
          <p:nvPr/>
        </p:nvPicPr>
        <p:blipFill>
          <a:blip r:embed="rId3"/>
          <a:stretch>
            <a:fillRect/>
          </a:stretch>
        </p:blipFill>
        <p:spPr>
          <a:xfrm>
            <a:off x="9079665" y="3548315"/>
            <a:ext cx="2466953" cy="2370616"/>
          </a:xfrm>
          <a:prstGeom prst="rect">
            <a:avLst/>
          </a:prstGeom>
        </p:spPr>
      </p:pic>
      <p:pic>
        <p:nvPicPr>
          <p:cNvPr id="8" name="Picture 7" descr="satelite.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5073" y="475218"/>
            <a:ext cx="3251200" cy="2501900"/>
          </a:xfrm>
          <a:prstGeom prst="rect">
            <a:avLst/>
          </a:prstGeom>
        </p:spPr>
      </p:pic>
    </p:spTree>
    <p:extLst>
      <p:ext uri="{BB962C8B-B14F-4D97-AF65-F5344CB8AC3E}">
        <p14:creationId xmlns:p14="http://schemas.microsoft.com/office/powerpoint/2010/main" val="84846404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4389" y="6485786"/>
            <a:ext cx="449603" cy="372215"/>
          </a:xfrm>
          <a:prstGeom prst="rect">
            <a:avLst/>
          </a:prstGeom>
        </p:spPr>
        <p:txBody>
          <a:bodyPr lIns="121899" tIns="60949" rIns="121899" bIns="60949"/>
          <a:lstStyle/>
          <a:p>
            <a:fld id="{A7B1276A-0163-544F-871A-CFA0C821FFA4}" type="slidenum">
              <a:rPr lang="en-US" smtClean="0"/>
              <a:pPr/>
              <a:t>11</a:t>
            </a:fld>
            <a:endParaRPr lang="en-US" dirty="0"/>
          </a:p>
        </p:txBody>
      </p:sp>
      <p:pic>
        <p:nvPicPr>
          <p:cNvPr id="8" name="Picture 7" descr="prep.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8182" y="2061259"/>
            <a:ext cx="2540000" cy="2540000"/>
          </a:xfrm>
          <a:prstGeom prst="rect">
            <a:avLst/>
          </a:prstGeom>
        </p:spPr>
      </p:pic>
      <p:sp>
        <p:nvSpPr>
          <p:cNvPr id="6" name="Shape 395"/>
          <p:cNvSpPr txBox="1">
            <a:spLocks noGrp="1"/>
          </p:cNvSpPr>
          <p:nvPr>
            <p:ph type="title"/>
          </p:nvPr>
        </p:nvSpPr>
        <p:spPr>
          <a:xfrm>
            <a:off x="571500" y="63500"/>
            <a:ext cx="11045825" cy="990599"/>
          </a:xfrm>
          <a:prstGeom prst="rect">
            <a:avLst/>
          </a:prstGeom>
          <a:noFill/>
          <a:ln>
            <a:noFill/>
          </a:ln>
        </p:spPr>
        <p:txBody>
          <a:bodyPr lIns="0" tIns="0" rIns="0" bIns="0" anchor="b" anchorCtr="0">
            <a:noAutofit/>
          </a:bodyPr>
          <a:lstStyle/>
          <a:p>
            <a:pPr marL="0" marR="0" lvl="0" indent="0" algn="l" rtl="0">
              <a:lnSpc>
                <a:spcPct val="95000"/>
              </a:lnSpc>
              <a:spcBef>
                <a:spcPts val="0"/>
              </a:spcBef>
              <a:spcAft>
                <a:spcPts val="0"/>
              </a:spcAft>
              <a:buSzPct val="25000"/>
              <a:buNone/>
            </a:pPr>
            <a:r>
              <a:rPr lang="en-US" sz="3200" b="0" i="0" u="none" strike="noStrike" cap="none" dirty="0" smtClean="0">
                <a:solidFill>
                  <a:schemeClr val="accent1"/>
                </a:solidFill>
              </a:rPr>
              <a:t>1. Prepare for a Scoping Call</a:t>
            </a:r>
            <a:endParaRPr lang="en-US" sz="3200" b="0" i="0" u="none" strike="noStrike" cap="none" dirty="0">
              <a:solidFill>
                <a:schemeClr val="accent1"/>
              </a:solidFill>
            </a:endParaRPr>
          </a:p>
        </p:txBody>
      </p:sp>
      <p:sp>
        <p:nvSpPr>
          <p:cNvPr id="3" name="Content Placeholder 2"/>
          <p:cNvSpPr>
            <a:spLocks noGrp="1"/>
          </p:cNvSpPr>
          <p:nvPr>
            <p:ph idx="1"/>
          </p:nvPr>
        </p:nvSpPr>
        <p:spPr>
          <a:xfrm>
            <a:off x="571500" y="1491874"/>
            <a:ext cx="11045825" cy="4314824"/>
          </a:xfrm>
        </p:spPr>
        <p:txBody>
          <a:bodyPr>
            <a:normAutofit fontScale="92500" lnSpcReduction="20000"/>
          </a:bodyPr>
          <a:lstStyle/>
          <a:p>
            <a:pPr marL="457120" indent="-457120">
              <a:buFont typeface="Arial" panose="020B0604020202020204" pitchFamily="34" charset="0"/>
              <a:buChar char="•"/>
            </a:pPr>
            <a:r>
              <a:rPr lang="en-US" dirty="0" smtClean="0"/>
              <a:t>Source the appropriate scoping resource</a:t>
            </a:r>
          </a:p>
          <a:p>
            <a:pPr marL="833438" lvl="3" indent="-285750"/>
            <a:r>
              <a:rPr lang="en-US" sz="1900" dirty="0" smtClean="0"/>
              <a:t>Sound understanding of </a:t>
            </a:r>
            <a:r>
              <a:rPr lang="en-US" sz="1900" dirty="0" err="1" smtClean="0"/>
              <a:t>SalesforceCPQ</a:t>
            </a:r>
            <a:r>
              <a:rPr lang="en-US" sz="1900" dirty="0" smtClean="0"/>
              <a:t> capabilities</a:t>
            </a:r>
          </a:p>
          <a:p>
            <a:pPr marL="833438" lvl="3" indent="-285750"/>
            <a:r>
              <a:rPr lang="en-US" sz="1900" dirty="0" smtClean="0"/>
              <a:t>Prior implementation and scoping experienced preferred</a:t>
            </a:r>
          </a:p>
          <a:p>
            <a:pPr marL="457120" indent="-457120">
              <a:buFont typeface="Arial" panose="020B0604020202020204" pitchFamily="34" charset="0"/>
              <a:buChar char="•"/>
            </a:pPr>
            <a:r>
              <a:rPr lang="en-US" dirty="0" smtClean="0"/>
              <a:t>Review information on the Opportunity</a:t>
            </a:r>
          </a:p>
          <a:p>
            <a:pPr marL="1066613" lvl="1" indent="-457120"/>
            <a:r>
              <a:rPr lang="en-US" dirty="0" smtClean="0"/>
              <a:t>Opportunity – ACV, licenses, etc.</a:t>
            </a:r>
          </a:p>
          <a:p>
            <a:pPr marL="1066613" lvl="1" indent="-457120"/>
            <a:r>
              <a:rPr lang="en-US" dirty="0" smtClean="0"/>
              <a:t>Account - Industry – What do they sell – Check their web site</a:t>
            </a:r>
          </a:p>
          <a:p>
            <a:pPr marL="1066613" lvl="1" indent="-457120"/>
            <a:r>
              <a:rPr lang="en-US" b="1" dirty="0" smtClean="0">
                <a:solidFill>
                  <a:schemeClr val="bg2">
                    <a:lumMod val="60000"/>
                    <a:lumOff val="40000"/>
                  </a:schemeClr>
                </a:solidFill>
              </a:rPr>
              <a:t>Services Assessment - Scoping</a:t>
            </a:r>
          </a:p>
          <a:p>
            <a:pPr marL="1980853" lvl="2" indent="-457120"/>
            <a:r>
              <a:rPr lang="en-US" b="1" dirty="0" smtClean="0">
                <a:solidFill>
                  <a:schemeClr val="bg2">
                    <a:lumMod val="60000"/>
                    <a:lumOff val="40000"/>
                  </a:schemeClr>
                </a:solidFill>
              </a:rPr>
              <a:t>How much of the work the client is willing to take on?</a:t>
            </a:r>
          </a:p>
          <a:p>
            <a:pPr marL="1980853" lvl="2" indent="-457120"/>
            <a:r>
              <a:rPr lang="en-US" b="1" dirty="0" smtClean="0">
                <a:solidFill>
                  <a:schemeClr val="bg2">
                    <a:lumMod val="60000"/>
                    <a:lumOff val="40000"/>
                  </a:schemeClr>
                </a:solidFill>
              </a:rPr>
              <a:t>Identify areas of potential complexities</a:t>
            </a:r>
          </a:p>
          <a:p>
            <a:pPr marL="1980853" lvl="2" indent="-457120"/>
            <a:r>
              <a:rPr lang="en-US" b="1" dirty="0" smtClean="0">
                <a:solidFill>
                  <a:schemeClr val="bg2">
                    <a:lumMod val="60000"/>
                    <a:lumOff val="40000"/>
                  </a:schemeClr>
                </a:solidFill>
              </a:rPr>
              <a:t>Develop leading questions for the call</a:t>
            </a:r>
          </a:p>
          <a:p>
            <a:pPr marL="457120" indent="-457120">
              <a:buFont typeface="Arial" panose="020B0604020202020204" pitchFamily="34" charset="0"/>
              <a:buChar char="•"/>
            </a:pPr>
            <a:r>
              <a:rPr lang="en-US" dirty="0" smtClean="0"/>
              <a:t>If not already available, </a:t>
            </a:r>
            <a:r>
              <a:rPr lang="en-US" dirty="0" smtClean="0"/>
              <a:t>obtain </a:t>
            </a:r>
            <a:r>
              <a:rPr lang="en-US" dirty="0" smtClean="0"/>
              <a:t>from AE/SE:</a:t>
            </a:r>
          </a:p>
          <a:p>
            <a:pPr marL="1066613" lvl="1" indent="-457120"/>
            <a:r>
              <a:rPr lang="en-US" dirty="0" smtClean="0"/>
              <a:t>Quote Samples</a:t>
            </a:r>
          </a:p>
          <a:p>
            <a:pPr marL="1066613" lvl="1" indent="-457120"/>
            <a:r>
              <a:rPr lang="en-US" dirty="0" smtClean="0"/>
              <a:t>Approval matrices</a:t>
            </a:r>
            <a:endParaRPr lang="en-US" dirty="0"/>
          </a:p>
        </p:txBody>
      </p:sp>
    </p:spTree>
    <p:extLst>
      <p:ext uri="{BB962C8B-B14F-4D97-AF65-F5344CB8AC3E}">
        <p14:creationId xmlns:p14="http://schemas.microsoft.com/office/powerpoint/2010/main" val="338965653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0" y="1361084"/>
            <a:ext cx="11045825" cy="5002283"/>
          </a:xfrm>
        </p:spPr>
        <p:txBody>
          <a:bodyPr>
            <a:noAutofit/>
          </a:bodyPr>
          <a:lstStyle/>
          <a:p>
            <a:pPr marL="457120" indent="-457120">
              <a:buFont typeface="Arial" panose="020B0604020202020204" pitchFamily="34" charset="0"/>
              <a:buChar char="•"/>
            </a:pPr>
            <a:r>
              <a:rPr lang="en-US" sz="1600" dirty="0" smtClean="0">
                <a:solidFill>
                  <a:schemeClr val="tx1"/>
                </a:solidFill>
              </a:rPr>
              <a:t>Know your audience</a:t>
            </a:r>
          </a:p>
          <a:p>
            <a:pPr marL="1066613" lvl="1" indent="-457120"/>
            <a:r>
              <a:rPr lang="en-US" sz="1600" dirty="0" smtClean="0">
                <a:solidFill>
                  <a:schemeClr val="tx1"/>
                </a:solidFill>
              </a:rPr>
              <a:t>Avoid technical terms or concepts if you have only business stakeholders in the audience</a:t>
            </a:r>
          </a:p>
          <a:p>
            <a:pPr marL="1066613" lvl="1" indent="-457120"/>
            <a:r>
              <a:rPr lang="en-US" sz="1600" dirty="0" smtClean="0">
                <a:solidFill>
                  <a:schemeClr val="tx1"/>
                </a:solidFill>
              </a:rPr>
              <a:t>Always stay at the business process level – this is high level design session</a:t>
            </a:r>
          </a:p>
          <a:p>
            <a:pPr marL="457120" indent="-457120">
              <a:buFont typeface="Arial" panose="020B0604020202020204" pitchFamily="34" charset="0"/>
              <a:buChar char="•"/>
            </a:pPr>
            <a:r>
              <a:rPr lang="en-US" sz="1600" dirty="0" smtClean="0">
                <a:solidFill>
                  <a:schemeClr val="tx1"/>
                </a:solidFill>
              </a:rPr>
              <a:t>Use the </a:t>
            </a:r>
            <a:r>
              <a:rPr lang="en-US" sz="1600" dirty="0">
                <a:solidFill>
                  <a:schemeClr val="tx1"/>
                </a:solidFill>
              </a:rPr>
              <a:t>client’s terminology, as much as possible</a:t>
            </a:r>
          </a:p>
          <a:p>
            <a:pPr marL="1066613" lvl="1" indent="-457120"/>
            <a:r>
              <a:rPr lang="en-US" sz="1600" dirty="0">
                <a:solidFill>
                  <a:schemeClr val="tx1"/>
                </a:solidFill>
              </a:rPr>
              <a:t>Explain </a:t>
            </a:r>
            <a:r>
              <a:rPr lang="en-US" sz="1600" dirty="0" err="1">
                <a:solidFill>
                  <a:schemeClr val="tx1"/>
                </a:solidFill>
              </a:rPr>
              <a:t>SteelBrick</a:t>
            </a:r>
            <a:r>
              <a:rPr lang="en-US" sz="1600" dirty="0">
                <a:solidFill>
                  <a:schemeClr val="tx1"/>
                </a:solidFill>
              </a:rPr>
              <a:t> concepts whenever necessary, to avoid </a:t>
            </a:r>
            <a:r>
              <a:rPr lang="en-US" sz="1600" dirty="0" smtClean="0">
                <a:solidFill>
                  <a:schemeClr val="tx1"/>
                </a:solidFill>
              </a:rPr>
              <a:t>confusion</a:t>
            </a:r>
          </a:p>
          <a:p>
            <a:pPr marL="457120" indent="-457120">
              <a:buFont typeface="Arial" panose="020B0604020202020204" pitchFamily="34" charset="0"/>
              <a:buChar char="•"/>
            </a:pPr>
            <a:r>
              <a:rPr lang="en-US" sz="1600" dirty="0" smtClean="0">
                <a:solidFill>
                  <a:schemeClr val="tx1"/>
                </a:solidFill>
              </a:rPr>
              <a:t>Understand the drivers behind the requirements</a:t>
            </a:r>
          </a:p>
          <a:p>
            <a:pPr marL="1066613" lvl="1" indent="-457120"/>
            <a:r>
              <a:rPr lang="en-US" sz="1600" dirty="0" smtClean="0">
                <a:solidFill>
                  <a:schemeClr val="tx1"/>
                </a:solidFill>
              </a:rPr>
              <a:t>Dig until you clearly understand the use cases</a:t>
            </a:r>
          </a:p>
          <a:p>
            <a:pPr marL="1066613" lvl="1" indent="-457120"/>
            <a:r>
              <a:rPr lang="en-US" sz="1600" dirty="0" smtClean="0">
                <a:solidFill>
                  <a:schemeClr val="tx1"/>
                </a:solidFill>
              </a:rPr>
              <a:t>Ask “Why” instead of “How” or “What”</a:t>
            </a:r>
          </a:p>
          <a:p>
            <a:pPr marL="1066613" lvl="1" indent="-457120"/>
            <a:r>
              <a:rPr lang="en-US" sz="1600" dirty="0" smtClean="0">
                <a:solidFill>
                  <a:schemeClr val="tx1"/>
                </a:solidFill>
              </a:rPr>
              <a:t>Keep asking “Why” until you understand the root requirements</a:t>
            </a:r>
          </a:p>
          <a:p>
            <a:pPr marL="1980853" lvl="2" indent="-457120"/>
            <a:r>
              <a:rPr lang="en-US" dirty="0" smtClean="0">
                <a:solidFill>
                  <a:schemeClr val="tx1"/>
                </a:solidFill>
              </a:rPr>
              <a:t>Many clients think that they know the “How” and try to design the solution for us</a:t>
            </a:r>
          </a:p>
          <a:p>
            <a:pPr marL="1980853" lvl="2" indent="-457120"/>
            <a:r>
              <a:rPr lang="en-US" dirty="0" smtClean="0">
                <a:solidFill>
                  <a:schemeClr val="tx1"/>
                </a:solidFill>
              </a:rPr>
              <a:t>Push for best practices</a:t>
            </a:r>
          </a:p>
          <a:p>
            <a:pPr marL="457120" indent="-457120">
              <a:buFont typeface="Arial" panose="020B0604020202020204" pitchFamily="34" charset="0"/>
              <a:buChar char="•"/>
            </a:pPr>
            <a:r>
              <a:rPr lang="en-US" sz="1600" dirty="0" smtClean="0">
                <a:solidFill>
                  <a:schemeClr val="tx1"/>
                </a:solidFill>
              </a:rPr>
              <a:t>Prioritize</a:t>
            </a:r>
          </a:p>
          <a:p>
            <a:pPr marL="1066613" lvl="1" indent="-457120"/>
            <a:r>
              <a:rPr lang="en-US" sz="1600" dirty="0" smtClean="0">
                <a:solidFill>
                  <a:schemeClr val="tx1"/>
                </a:solidFill>
              </a:rPr>
              <a:t>Be wary of “must have” vs. “nice to have” requirements</a:t>
            </a:r>
          </a:p>
          <a:p>
            <a:pPr marL="1066613" lvl="1" indent="-457120"/>
            <a:r>
              <a:rPr lang="en-US" sz="1600" dirty="0" smtClean="0">
                <a:solidFill>
                  <a:schemeClr val="tx1"/>
                </a:solidFill>
              </a:rPr>
              <a:t>What must be implemented in phase 1?</a:t>
            </a:r>
          </a:p>
          <a:p>
            <a:pPr marL="1066613" lvl="1" indent="-457120"/>
            <a:r>
              <a:rPr lang="en-US" sz="1600" dirty="0" smtClean="0">
                <a:solidFill>
                  <a:schemeClr val="tx1"/>
                </a:solidFill>
              </a:rPr>
              <a:t>What can be pushed to a subsequent phase in order to get live faster?</a:t>
            </a:r>
          </a:p>
        </p:txBody>
      </p:sp>
      <p:sp>
        <p:nvSpPr>
          <p:cNvPr id="4" name="Slide Number Placeholder 3"/>
          <p:cNvSpPr>
            <a:spLocks noGrp="1"/>
          </p:cNvSpPr>
          <p:nvPr>
            <p:ph type="sldNum" sz="quarter" idx="4294967295"/>
          </p:nvPr>
        </p:nvSpPr>
        <p:spPr>
          <a:xfrm>
            <a:off x="114389" y="6485786"/>
            <a:ext cx="449603" cy="372215"/>
          </a:xfrm>
          <a:prstGeom prst="rect">
            <a:avLst/>
          </a:prstGeom>
        </p:spPr>
        <p:txBody>
          <a:bodyPr lIns="121899" tIns="60949" rIns="121899" bIns="60949"/>
          <a:lstStyle/>
          <a:p>
            <a:fld id="{A7B1276A-0163-544F-871A-CFA0C821FFA4}" type="slidenum">
              <a:rPr lang="en-US" smtClean="0"/>
              <a:pPr/>
              <a:t>12</a:t>
            </a:fld>
            <a:endParaRPr lang="en-US" dirty="0"/>
          </a:p>
        </p:txBody>
      </p:sp>
      <p:pic>
        <p:nvPicPr>
          <p:cNvPr id="5" name="Picture 4"/>
          <p:cNvPicPr>
            <a:picLocks noChangeAspect="1"/>
          </p:cNvPicPr>
          <p:nvPr/>
        </p:nvPicPr>
        <p:blipFill>
          <a:blip r:embed="rId3"/>
          <a:stretch>
            <a:fillRect/>
          </a:stretch>
        </p:blipFill>
        <p:spPr>
          <a:xfrm>
            <a:off x="9946468" y="1905289"/>
            <a:ext cx="1380610" cy="1380969"/>
          </a:xfrm>
          <a:prstGeom prst="rect">
            <a:avLst/>
          </a:prstGeom>
        </p:spPr>
      </p:pic>
      <p:sp>
        <p:nvSpPr>
          <p:cNvPr id="8" name="Shape 395"/>
          <p:cNvSpPr txBox="1">
            <a:spLocks/>
          </p:cNvSpPr>
          <p:nvPr/>
        </p:nvSpPr>
        <p:spPr>
          <a:xfrm>
            <a:off x="723900" y="215900"/>
            <a:ext cx="11045825" cy="990599"/>
          </a:xfrm>
          <a:prstGeom prst="rect">
            <a:avLst/>
          </a:prstGeom>
          <a:noFill/>
          <a:ln>
            <a:noFill/>
          </a:ln>
        </p:spPr>
        <p:txBody>
          <a:bodyPr lIns="0" tIns="0" rIns="0" bIns="0" anchor="b" anchorCtr="0">
            <a:noAutofit/>
          </a:bodyPr>
          <a:lstStyle>
            <a:defPPr marR="0" lvl="0" algn="l" rtl="0">
              <a:lnSpc>
                <a:spcPct val="100000"/>
              </a:lnSpc>
              <a:spcBef>
                <a:spcPts val="0"/>
              </a:spcBef>
              <a:spcAft>
                <a:spcPts val="0"/>
              </a:spcAft>
            </a:defPPr>
            <a:lvl1pPr marL="0" marR="0" lvl="0" indent="0" algn="l" rtl="0">
              <a:lnSpc>
                <a:spcPct val="95000"/>
              </a:lnSpc>
              <a:spcBef>
                <a:spcPts val="0"/>
              </a:spcBef>
              <a:spcAft>
                <a:spcPts val="0"/>
              </a:spcAft>
              <a:buNone/>
              <a:defRPr sz="3200" b="0" i="0" u="none" strike="noStrike" cap="none">
                <a:solidFill>
                  <a:srgbClr val="B30011"/>
                </a:solidFill>
                <a:latin typeface="Arial"/>
                <a:ea typeface="Arial"/>
                <a:cs typeface="Arial"/>
                <a:sym typeface="Arial"/>
              </a:defRPr>
            </a:lvl1pPr>
            <a:lvl2pPr marL="0" marR="0" lvl="1" indent="0" algn="l" rtl="0">
              <a:spcBef>
                <a:spcPts val="0"/>
              </a:spcBef>
              <a:spcAft>
                <a:spcPts val="0"/>
              </a:spcAft>
              <a:buNone/>
              <a:defRPr sz="3200" b="0" i="0" u="none" strike="noStrike" cap="none">
                <a:solidFill>
                  <a:schemeClr val="accent1"/>
                </a:solidFill>
                <a:latin typeface="Arial"/>
                <a:ea typeface="Arial"/>
                <a:cs typeface="Arial"/>
                <a:sym typeface="Arial"/>
              </a:defRPr>
            </a:lvl2pPr>
            <a:lvl3pPr marL="0" marR="0" lvl="2" indent="0" algn="l" rtl="0">
              <a:spcBef>
                <a:spcPts val="0"/>
              </a:spcBef>
              <a:spcAft>
                <a:spcPts val="0"/>
              </a:spcAft>
              <a:buNone/>
              <a:defRPr sz="3200" b="0" i="0" u="none" strike="noStrike" cap="none">
                <a:solidFill>
                  <a:schemeClr val="accent1"/>
                </a:solidFill>
                <a:latin typeface="Arial"/>
                <a:ea typeface="Arial"/>
                <a:cs typeface="Arial"/>
                <a:sym typeface="Arial"/>
              </a:defRPr>
            </a:lvl3pPr>
            <a:lvl4pPr marL="0" marR="0" lvl="3" indent="0" algn="l" rtl="0">
              <a:spcBef>
                <a:spcPts val="0"/>
              </a:spcBef>
              <a:spcAft>
                <a:spcPts val="0"/>
              </a:spcAft>
              <a:buNone/>
              <a:defRPr sz="3200" b="0" i="0" u="none" strike="noStrike" cap="none">
                <a:solidFill>
                  <a:schemeClr val="accent1"/>
                </a:solidFill>
                <a:latin typeface="Arial"/>
                <a:ea typeface="Arial"/>
                <a:cs typeface="Arial"/>
                <a:sym typeface="Arial"/>
              </a:defRPr>
            </a:lvl4pPr>
            <a:lvl5pPr marL="0" marR="0" lvl="4" indent="0" algn="l" rtl="0">
              <a:spcBef>
                <a:spcPts val="0"/>
              </a:spcBef>
              <a:spcAft>
                <a:spcPts val="0"/>
              </a:spcAft>
              <a:buNone/>
              <a:defRPr sz="3200" b="0" i="0" u="none" strike="noStrike" cap="none">
                <a:solidFill>
                  <a:schemeClr val="accent1"/>
                </a:solidFill>
                <a:latin typeface="Arial"/>
                <a:ea typeface="Arial"/>
                <a:cs typeface="Arial"/>
                <a:sym typeface="Arial"/>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pPr>
              <a:buSzPct val="25000"/>
            </a:pPr>
            <a:r>
              <a:rPr lang="en-US" dirty="0" smtClean="0">
                <a:solidFill>
                  <a:schemeClr val="accent1"/>
                </a:solidFill>
              </a:rPr>
              <a:t>Scoping Call Principles</a:t>
            </a:r>
            <a:endParaRPr lang="en-US" dirty="0">
              <a:solidFill>
                <a:schemeClr val="accent1"/>
              </a:solidFill>
            </a:endParaRPr>
          </a:p>
        </p:txBody>
      </p:sp>
    </p:spTree>
    <p:extLst>
      <p:ext uri="{BB962C8B-B14F-4D97-AF65-F5344CB8AC3E}">
        <p14:creationId xmlns:p14="http://schemas.microsoft.com/office/powerpoint/2010/main" val="305769705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indent="0">
              <a:buNone/>
            </a:pPr>
            <a:r>
              <a:rPr lang="en-US" sz="2400" dirty="0" smtClean="0">
                <a:solidFill>
                  <a:srgbClr val="4678CD"/>
                </a:solidFill>
              </a:rPr>
              <a:t>Use Discussion Guide to facilitate the call</a:t>
            </a:r>
          </a:p>
          <a:p>
            <a:pPr indent="0">
              <a:buNone/>
            </a:pPr>
            <a:endParaRPr lang="en-US" sz="2400" dirty="0" smtClean="0"/>
          </a:p>
          <a:p>
            <a:pPr indent="0">
              <a:buNone/>
            </a:pPr>
            <a:r>
              <a:rPr lang="en-US" sz="2400" dirty="0" smtClean="0"/>
              <a:t>Follow a logical sequence for the major topics:</a:t>
            </a:r>
          </a:p>
          <a:p>
            <a:pPr marL="1066693" lvl="1" indent="-457200">
              <a:buFont typeface="+mj-lt"/>
              <a:buAutoNum type="arabicPeriod"/>
            </a:pPr>
            <a:r>
              <a:rPr lang="en-US" sz="2400" dirty="0" smtClean="0">
                <a:solidFill>
                  <a:srgbClr val="1C1C1C"/>
                </a:solidFill>
              </a:rPr>
              <a:t>Products and Bundles</a:t>
            </a:r>
          </a:p>
          <a:p>
            <a:pPr marL="1066693" lvl="1" indent="-457200">
              <a:buFont typeface="+mj-lt"/>
              <a:buAutoNum type="arabicPeriod"/>
            </a:pPr>
            <a:r>
              <a:rPr lang="en-US" sz="2400" dirty="0" smtClean="0">
                <a:solidFill>
                  <a:srgbClr val="1C1C1C"/>
                </a:solidFill>
              </a:rPr>
              <a:t>Pricing and Discounting</a:t>
            </a:r>
          </a:p>
          <a:p>
            <a:pPr marL="1066693" lvl="1" indent="-457200">
              <a:buFont typeface="+mj-lt"/>
              <a:buAutoNum type="arabicPeriod"/>
            </a:pPr>
            <a:r>
              <a:rPr lang="en-US" sz="2400" dirty="0" smtClean="0">
                <a:solidFill>
                  <a:srgbClr val="1C1C1C"/>
                </a:solidFill>
              </a:rPr>
              <a:t>Approvals</a:t>
            </a:r>
          </a:p>
          <a:p>
            <a:pPr marL="1066693" lvl="1" indent="-457200">
              <a:buFont typeface="+mj-lt"/>
              <a:buAutoNum type="arabicPeriod"/>
            </a:pPr>
            <a:r>
              <a:rPr lang="en-US" sz="2400" dirty="0" smtClean="0">
                <a:solidFill>
                  <a:srgbClr val="1C1C1C"/>
                </a:solidFill>
              </a:rPr>
              <a:t>Add-Ons/Amendments and Renewals</a:t>
            </a:r>
          </a:p>
          <a:p>
            <a:pPr marL="1066693" lvl="1" indent="-457200">
              <a:buFont typeface="+mj-lt"/>
              <a:buAutoNum type="arabicPeriod"/>
            </a:pPr>
            <a:r>
              <a:rPr lang="en-US" sz="2400" dirty="0" smtClean="0">
                <a:solidFill>
                  <a:srgbClr val="1C1C1C"/>
                </a:solidFill>
              </a:rPr>
              <a:t>Quote Document and e-Signature</a:t>
            </a:r>
          </a:p>
          <a:p>
            <a:pPr marL="1066693" lvl="1" indent="-457200">
              <a:buFont typeface="+mj-lt"/>
              <a:buAutoNum type="arabicPeriod"/>
            </a:pPr>
            <a:endParaRPr lang="en-US" sz="2400" dirty="0">
              <a:solidFill>
                <a:srgbClr val="1C1C1C"/>
              </a:solidFill>
            </a:endParaRPr>
          </a:p>
        </p:txBody>
      </p:sp>
      <p:sp>
        <p:nvSpPr>
          <p:cNvPr id="4" name="Slide Number Placeholder 3"/>
          <p:cNvSpPr>
            <a:spLocks noGrp="1"/>
          </p:cNvSpPr>
          <p:nvPr>
            <p:ph type="sldNum" sz="quarter" idx="4294967295"/>
          </p:nvPr>
        </p:nvSpPr>
        <p:spPr>
          <a:xfrm>
            <a:off x="114389" y="6485786"/>
            <a:ext cx="449603" cy="372215"/>
          </a:xfrm>
          <a:prstGeom prst="rect">
            <a:avLst/>
          </a:prstGeom>
        </p:spPr>
        <p:txBody>
          <a:bodyPr lIns="121899" tIns="60949" rIns="121899" bIns="60949"/>
          <a:lstStyle/>
          <a:p>
            <a:fld id="{A7B1276A-0163-544F-871A-CFA0C821FFA4}" type="slidenum">
              <a:rPr lang="en-US" smtClean="0"/>
              <a:pPr/>
              <a:t>13</a:t>
            </a:fld>
            <a:endParaRPr lang="en-US" dirty="0"/>
          </a:p>
        </p:txBody>
      </p:sp>
      <p:sp>
        <p:nvSpPr>
          <p:cNvPr id="5" name="Shape 395"/>
          <p:cNvSpPr txBox="1">
            <a:spLocks/>
          </p:cNvSpPr>
          <p:nvPr/>
        </p:nvSpPr>
        <p:spPr>
          <a:xfrm>
            <a:off x="723900" y="215900"/>
            <a:ext cx="11045825" cy="990599"/>
          </a:xfrm>
          <a:prstGeom prst="rect">
            <a:avLst/>
          </a:prstGeom>
          <a:noFill/>
          <a:ln>
            <a:noFill/>
          </a:ln>
        </p:spPr>
        <p:txBody>
          <a:bodyPr lIns="0" tIns="0" rIns="0" bIns="0" anchor="b" anchorCtr="0">
            <a:noAutofit/>
          </a:bodyPr>
          <a:lstStyle>
            <a:defPPr marR="0" lvl="0" algn="l" rtl="0">
              <a:lnSpc>
                <a:spcPct val="100000"/>
              </a:lnSpc>
              <a:spcBef>
                <a:spcPts val="0"/>
              </a:spcBef>
              <a:spcAft>
                <a:spcPts val="0"/>
              </a:spcAft>
            </a:defPPr>
            <a:lvl1pPr marL="0" marR="0" lvl="0" indent="0" algn="l" rtl="0">
              <a:lnSpc>
                <a:spcPct val="95000"/>
              </a:lnSpc>
              <a:spcBef>
                <a:spcPts val="0"/>
              </a:spcBef>
              <a:spcAft>
                <a:spcPts val="0"/>
              </a:spcAft>
              <a:buNone/>
              <a:defRPr sz="3200" b="0" i="0" u="none" strike="noStrike" cap="none">
                <a:solidFill>
                  <a:srgbClr val="B30011"/>
                </a:solidFill>
                <a:latin typeface="Arial"/>
                <a:ea typeface="Arial"/>
                <a:cs typeface="Arial"/>
                <a:sym typeface="Arial"/>
              </a:defRPr>
            </a:lvl1pPr>
            <a:lvl2pPr marL="0" marR="0" lvl="1" indent="0" algn="l" rtl="0">
              <a:spcBef>
                <a:spcPts val="0"/>
              </a:spcBef>
              <a:spcAft>
                <a:spcPts val="0"/>
              </a:spcAft>
              <a:buNone/>
              <a:defRPr sz="3200" b="0" i="0" u="none" strike="noStrike" cap="none">
                <a:solidFill>
                  <a:schemeClr val="accent1"/>
                </a:solidFill>
                <a:latin typeface="Arial"/>
                <a:ea typeface="Arial"/>
                <a:cs typeface="Arial"/>
                <a:sym typeface="Arial"/>
              </a:defRPr>
            </a:lvl2pPr>
            <a:lvl3pPr marL="0" marR="0" lvl="2" indent="0" algn="l" rtl="0">
              <a:spcBef>
                <a:spcPts val="0"/>
              </a:spcBef>
              <a:spcAft>
                <a:spcPts val="0"/>
              </a:spcAft>
              <a:buNone/>
              <a:defRPr sz="3200" b="0" i="0" u="none" strike="noStrike" cap="none">
                <a:solidFill>
                  <a:schemeClr val="accent1"/>
                </a:solidFill>
                <a:latin typeface="Arial"/>
                <a:ea typeface="Arial"/>
                <a:cs typeface="Arial"/>
                <a:sym typeface="Arial"/>
              </a:defRPr>
            </a:lvl3pPr>
            <a:lvl4pPr marL="0" marR="0" lvl="3" indent="0" algn="l" rtl="0">
              <a:spcBef>
                <a:spcPts val="0"/>
              </a:spcBef>
              <a:spcAft>
                <a:spcPts val="0"/>
              </a:spcAft>
              <a:buNone/>
              <a:defRPr sz="3200" b="0" i="0" u="none" strike="noStrike" cap="none">
                <a:solidFill>
                  <a:schemeClr val="accent1"/>
                </a:solidFill>
                <a:latin typeface="Arial"/>
                <a:ea typeface="Arial"/>
                <a:cs typeface="Arial"/>
                <a:sym typeface="Arial"/>
              </a:defRPr>
            </a:lvl4pPr>
            <a:lvl5pPr marL="0" marR="0" lvl="4" indent="0" algn="l" rtl="0">
              <a:spcBef>
                <a:spcPts val="0"/>
              </a:spcBef>
              <a:spcAft>
                <a:spcPts val="0"/>
              </a:spcAft>
              <a:buNone/>
              <a:defRPr sz="3200" b="0" i="0" u="none" strike="noStrike" cap="none">
                <a:solidFill>
                  <a:schemeClr val="accent1"/>
                </a:solidFill>
                <a:latin typeface="Arial"/>
                <a:ea typeface="Arial"/>
                <a:cs typeface="Arial"/>
                <a:sym typeface="Arial"/>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pPr>
              <a:buSzPct val="25000"/>
            </a:pPr>
            <a:r>
              <a:rPr lang="en-US" dirty="0" smtClean="0">
                <a:solidFill>
                  <a:schemeClr val="accent1"/>
                </a:solidFill>
              </a:rPr>
              <a:t>2. Execute the Scoping Call</a:t>
            </a:r>
            <a:endParaRPr lang="en-US" dirty="0">
              <a:solidFill>
                <a:schemeClr val="accent1"/>
              </a:solidFill>
            </a:endParaRPr>
          </a:p>
        </p:txBody>
      </p:sp>
      <p:pic>
        <p:nvPicPr>
          <p:cNvPr id="7" name="Picture 6" descr="Screen Shot 2016-07-12 at 10.36.2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3757" y="1109579"/>
            <a:ext cx="4344221" cy="433136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79195240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128" y="1548231"/>
            <a:ext cx="7783877" cy="4314824"/>
          </a:xfrm>
        </p:spPr>
        <p:txBody>
          <a:bodyPr>
            <a:normAutofit lnSpcReduction="10000"/>
          </a:bodyPr>
          <a:lstStyle/>
          <a:p>
            <a:pPr marL="457120" indent="-457120">
              <a:buFont typeface="Arial" panose="020B0604020202020204" pitchFamily="34" charset="0"/>
              <a:buChar char="•"/>
            </a:pPr>
            <a:r>
              <a:rPr lang="en-US" dirty="0" smtClean="0"/>
              <a:t>The Estimator spreadsheet is a mathematical model calculating the estimated number of hours to implement the client’s requirements</a:t>
            </a:r>
          </a:p>
          <a:p>
            <a:pPr marL="457120" indent="-457120">
              <a:buFont typeface="Arial" panose="020B0604020202020204" pitchFamily="34" charset="0"/>
              <a:buChar char="•"/>
            </a:pPr>
            <a:r>
              <a:rPr lang="en-US" dirty="0" smtClean="0"/>
              <a:t>It covers most of the typical activities performed during a </a:t>
            </a:r>
            <a:r>
              <a:rPr lang="en-US" dirty="0" err="1" smtClean="0"/>
              <a:t>Salesforce</a:t>
            </a:r>
            <a:r>
              <a:rPr lang="en-US" dirty="0" smtClean="0"/>
              <a:t> CPQ implementation</a:t>
            </a:r>
          </a:p>
          <a:p>
            <a:pPr marL="457120" indent="-457120">
              <a:buFont typeface="Arial" panose="020B0604020202020204" pitchFamily="34" charset="0"/>
              <a:buChar char="•"/>
            </a:pPr>
            <a:r>
              <a:rPr lang="en-US" dirty="0" smtClean="0"/>
              <a:t>Steps involved:</a:t>
            </a:r>
          </a:p>
          <a:p>
            <a:pPr marL="1066613" lvl="1" indent="-457120"/>
            <a:r>
              <a:rPr lang="en-US" dirty="0" smtClean="0"/>
              <a:t>Respond to the questionnaire</a:t>
            </a:r>
          </a:p>
          <a:p>
            <a:pPr marL="1066613" lvl="1" indent="-457120"/>
            <a:r>
              <a:rPr lang="en-US" dirty="0" smtClean="0"/>
              <a:t>Verify the resulting estimate</a:t>
            </a:r>
          </a:p>
          <a:p>
            <a:pPr marL="1066613" lvl="1" indent="-457120"/>
            <a:r>
              <a:rPr lang="en-US" dirty="0" smtClean="0"/>
              <a:t>Decide whether or not assumptions of the mathematical model need to be adjusted, and how.</a:t>
            </a:r>
          </a:p>
          <a:p>
            <a:pPr marL="1066613" lvl="1" indent="-457120"/>
            <a:r>
              <a:rPr lang="en-US" dirty="0" smtClean="0"/>
              <a:t>Consider adding buffers whenever necessary, as a last resort for adjustments</a:t>
            </a:r>
          </a:p>
        </p:txBody>
      </p:sp>
      <p:sp>
        <p:nvSpPr>
          <p:cNvPr id="4" name="Slide Number Placeholder 3"/>
          <p:cNvSpPr>
            <a:spLocks noGrp="1"/>
          </p:cNvSpPr>
          <p:nvPr>
            <p:ph type="sldNum" sz="quarter" idx="4294967295"/>
          </p:nvPr>
        </p:nvSpPr>
        <p:spPr>
          <a:xfrm>
            <a:off x="114389" y="6485786"/>
            <a:ext cx="449603" cy="372215"/>
          </a:xfrm>
          <a:prstGeom prst="rect">
            <a:avLst/>
          </a:prstGeom>
        </p:spPr>
        <p:txBody>
          <a:bodyPr lIns="121899" tIns="60949" rIns="121899" bIns="60949"/>
          <a:lstStyle/>
          <a:p>
            <a:fld id="{A7B1276A-0163-544F-871A-CFA0C821FFA4}" type="slidenum">
              <a:rPr lang="en-US" smtClean="0"/>
              <a:pPr/>
              <a:t>14</a:t>
            </a:fld>
            <a:endParaRPr lang="en-US" dirty="0"/>
          </a:p>
        </p:txBody>
      </p:sp>
      <p:sp>
        <p:nvSpPr>
          <p:cNvPr id="5" name="Shape 395"/>
          <p:cNvSpPr txBox="1">
            <a:spLocks/>
          </p:cNvSpPr>
          <p:nvPr/>
        </p:nvSpPr>
        <p:spPr>
          <a:xfrm>
            <a:off x="723900" y="215900"/>
            <a:ext cx="11045825" cy="990599"/>
          </a:xfrm>
          <a:prstGeom prst="rect">
            <a:avLst/>
          </a:prstGeom>
          <a:noFill/>
          <a:ln>
            <a:noFill/>
          </a:ln>
        </p:spPr>
        <p:txBody>
          <a:bodyPr lIns="0" tIns="0" rIns="0" bIns="0" anchor="b" anchorCtr="0">
            <a:noAutofit/>
          </a:bodyPr>
          <a:lstStyle>
            <a:defPPr marR="0" lvl="0" algn="l" rtl="0">
              <a:lnSpc>
                <a:spcPct val="100000"/>
              </a:lnSpc>
              <a:spcBef>
                <a:spcPts val="0"/>
              </a:spcBef>
              <a:spcAft>
                <a:spcPts val="0"/>
              </a:spcAft>
            </a:defPPr>
            <a:lvl1pPr marL="0" marR="0" lvl="0" indent="0" algn="l" rtl="0">
              <a:lnSpc>
                <a:spcPct val="95000"/>
              </a:lnSpc>
              <a:spcBef>
                <a:spcPts val="0"/>
              </a:spcBef>
              <a:spcAft>
                <a:spcPts val="0"/>
              </a:spcAft>
              <a:buNone/>
              <a:defRPr sz="3200" b="0" i="0" u="none" strike="noStrike" cap="none">
                <a:solidFill>
                  <a:srgbClr val="B30011"/>
                </a:solidFill>
                <a:latin typeface="Arial"/>
                <a:ea typeface="Arial"/>
                <a:cs typeface="Arial"/>
                <a:sym typeface="Arial"/>
              </a:defRPr>
            </a:lvl1pPr>
            <a:lvl2pPr marL="0" marR="0" lvl="1" indent="0" algn="l" rtl="0">
              <a:spcBef>
                <a:spcPts val="0"/>
              </a:spcBef>
              <a:spcAft>
                <a:spcPts val="0"/>
              </a:spcAft>
              <a:buNone/>
              <a:defRPr sz="3200" b="0" i="0" u="none" strike="noStrike" cap="none">
                <a:solidFill>
                  <a:schemeClr val="accent1"/>
                </a:solidFill>
                <a:latin typeface="Arial"/>
                <a:ea typeface="Arial"/>
                <a:cs typeface="Arial"/>
                <a:sym typeface="Arial"/>
              </a:defRPr>
            </a:lvl2pPr>
            <a:lvl3pPr marL="0" marR="0" lvl="2" indent="0" algn="l" rtl="0">
              <a:spcBef>
                <a:spcPts val="0"/>
              </a:spcBef>
              <a:spcAft>
                <a:spcPts val="0"/>
              </a:spcAft>
              <a:buNone/>
              <a:defRPr sz="3200" b="0" i="0" u="none" strike="noStrike" cap="none">
                <a:solidFill>
                  <a:schemeClr val="accent1"/>
                </a:solidFill>
                <a:latin typeface="Arial"/>
                <a:ea typeface="Arial"/>
                <a:cs typeface="Arial"/>
                <a:sym typeface="Arial"/>
              </a:defRPr>
            </a:lvl3pPr>
            <a:lvl4pPr marL="0" marR="0" lvl="3" indent="0" algn="l" rtl="0">
              <a:spcBef>
                <a:spcPts val="0"/>
              </a:spcBef>
              <a:spcAft>
                <a:spcPts val="0"/>
              </a:spcAft>
              <a:buNone/>
              <a:defRPr sz="3200" b="0" i="0" u="none" strike="noStrike" cap="none">
                <a:solidFill>
                  <a:schemeClr val="accent1"/>
                </a:solidFill>
                <a:latin typeface="Arial"/>
                <a:ea typeface="Arial"/>
                <a:cs typeface="Arial"/>
                <a:sym typeface="Arial"/>
              </a:defRPr>
            </a:lvl4pPr>
            <a:lvl5pPr marL="0" marR="0" lvl="4" indent="0" algn="l" rtl="0">
              <a:spcBef>
                <a:spcPts val="0"/>
              </a:spcBef>
              <a:spcAft>
                <a:spcPts val="0"/>
              </a:spcAft>
              <a:buNone/>
              <a:defRPr sz="3200" b="0" i="0" u="none" strike="noStrike" cap="none">
                <a:solidFill>
                  <a:schemeClr val="accent1"/>
                </a:solidFill>
                <a:latin typeface="Arial"/>
                <a:ea typeface="Arial"/>
                <a:cs typeface="Arial"/>
                <a:sym typeface="Arial"/>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pPr>
              <a:buSzPct val="25000"/>
            </a:pPr>
            <a:r>
              <a:rPr lang="en-US" dirty="0" smtClean="0">
                <a:solidFill>
                  <a:schemeClr val="accent1"/>
                </a:solidFill>
              </a:rPr>
              <a:t>3. Use the Estimator</a:t>
            </a:r>
            <a:endParaRPr lang="en-US" dirty="0">
              <a:solidFill>
                <a:schemeClr val="accent1"/>
              </a:solidFill>
            </a:endParaRPr>
          </a:p>
        </p:txBody>
      </p:sp>
      <p:pic>
        <p:nvPicPr>
          <p:cNvPr id="7" name="Picture 6" descr="Screen Shot 2016-07-12 at 10.38.5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555" y="2005264"/>
            <a:ext cx="4256848" cy="2179052"/>
          </a:xfrm>
          <a:prstGeom prst="rect">
            <a:avLst/>
          </a:prstGeom>
        </p:spPr>
      </p:pic>
    </p:spTree>
    <p:extLst>
      <p:ext uri="{BB962C8B-B14F-4D97-AF65-F5344CB8AC3E}">
        <p14:creationId xmlns:p14="http://schemas.microsoft.com/office/powerpoint/2010/main" val="203530974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0" y="919941"/>
            <a:ext cx="11045825" cy="4314824"/>
          </a:xfrm>
        </p:spPr>
        <p:txBody>
          <a:bodyPr>
            <a:noAutofit/>
          </a:bodyPr>
          <a:lstStyle/>
          <a:p>
            <a:pPr marL="457120" indent="-457120">
              <a:buFont typeface="Arial" panose="020B0604020202020204" pitchFamily="34" charset="0"/>
              <a:buChar char="•"/>
            </a:pPr>
            <a:r>
              <a:rPr lang="en-US" sz="1600" dirty="0" smtClean="0"/>
              <a:t>The SOW defines what </a:t>
            </a:r>
            <a:r>
              <a:rPr lang="en-US" sz="1600" dirty="0" err="1" smtClean="0"/>
              <a:t>SteelBrick</a:t>
            </a:r>
            <a:r>
              <a:rPr lang="en-US" sz="1600" dirty="0" smtClean="0"/>
              <a:t> and the client are respectively responsible for during implementation.</a:t>
            </a:r>
          </a:p>
          <a:p>
            <a:pPr marL="457120" indent="-457120">
              <a:buFont typeface="Arial" panose="020B0604020202020204" pitchFamily="34" charset="0"/>
              <a:buChar char="•"/>
            </a:pPr>
            <a:r>
              <a:rPr lang="en-US" sz="1600" dirty="0" smtClean="0"/>
              <a:t>Most of the content is pre-defined, and only needs to be adjusted with numbers: those you typically entered in the Questionnaire tab of the Estimator spreadsheet</a:t>
            </a:r>
          </a:p>
          <a:p>
            <a:pPr marL="1066613" lvl="1" indent="-457120"/>
            <a:r>
              <a:rPr lang="en-US" sz="1600" dirty="0" smtClean="0"/>
              <a:t>Do not try to re-invent the wheel!</a:t>
            </a:r>
          </a:p>
          <a:p>
            <a:pPr marL="457120" indent="-457120">
              <a:buFont typeface="Arial" panose="020B0604020202020204" pitchFamily="34" charset="0"/>
              <a:buChar char="•"/>
            </a:pPr>
            <a:r>
              <a:rPr lang="en-US" sz="1600" dirty="0" smtClean="0"/>
              <a:t>Complex use cases involving several moving parts in </a:t>
            </a:r>
            <a:r>
              <a:rPr lang="en-US" sz="1600" dirty="0" err="1" smtClean="0"/>
              <a:t>SteelBrick</a:t>
            </a:r>
            <a:r>
              <a:rPr lang="en-US" sz="1600" dirty="0" smtClean="0"/>
              <a:t> can benefit from being clearly stated in the SOW. In such a case, start by a short summary of the use case, and present the solution as a bulleted list of artifacts that will be implemented.</a:t>
            </a:r>
          </a:p>
          <a:p>
            <a:pPr marL="1066613" lvl="1" indent="-457120"/>
            <a:r>
              <a:rPr lang="en-US" sz="1600" dirty="0" smtClean="0"/>
              <a:t>Presenting the use case in the SOW will contribute demonstrating to the prospect that we understand their business and their needs.</a:t>
            </a:r>
          </a:p>
          <a:p>
            <a:pPr marL="457120" indent="-457120">
              <a:buFont typeface="Arial" panose="020B0604020202020204" pitchFamily="34" charset="0"/>
              <a:buChar char="•"/>
            </a:pPr>
            <a:r>
              <a:rPr lang="en-US" sz="1600" dirty="0" smtClean="0"/>
              <a:t>In case of customizations, you MUST present the use case first.</a:t>
            </a:r>
          </a:p>
          <a:p>
            <a:pPr marL="1066613" lvl="1" indent="-457120"/>
            <a:r>
              <a:rPr lang="en-US" sz="1600" dirty="0" smtClean="0"/>
              <a:t>Then include a bulleted list of the major parts of the solution</a:t>
            </a:r>
          </a:p>
          <a:p>
            <a:pPr marL="1066613" lvl="1" indent="-457120"/>
            <a:r>
              <a:rPr lang="en-US" sz="1600" dirty="0" smtClean="0"/>
              <a:t>Only provide detailed information if it brings value.</a:t>
            </a:r>
          </a:p>
          <a:p>
            <a:pPr marL="1980853" lvl="2" indent="-457120"/>
            <a:r>
              <a:rPr lang="en-US" dirty="0"/>
              <a:t>F</a:t>
            </a:r>
            <a:r>
              <a:rPr lang="en-US" dirty="0" smtClean="0"/>
              <a:t>or example, you might include specific mathematical formulas that are specific to the client</a:t>
            </a:r>
          </a:p>
          <a:p>
            <a:pPr marL="457120" indent="-457120">
              <a:buFont typeface="Arial" panose="020B0604020202020204" pitchFamily="34" charset="0"/>
              <a:buChar char="•"/>
            </a:pPr>
            <a:r>
              <a:rPr lang="en-US" sz="1600" dirty="0" smtClean="0"/>
              <a:t>Remember your audience!</a:t>
            </a:r>
          </a:p>
          <a:p>
            <a:pPr marL="1066613" lvl="1" indent="-457120"/>
            <a:r>
              <a:rPr lang="en-US" sz="1600" dirty="0" smtClean="0"/>
              <a:t>The reader of the SOW might not be technical. Most of the time, they are business stakeholders.</a:t>
            </a:r>
          </a:p>
          <a:p>
            <a:pPr marL="1066613" lvl="1" indent="-457120"/>
            <a:r>
              <a:rPr lang="en-US" sz="1600" dirty="0" smtClean="0"/>
              <a:t>The SOW is a selling tool in addition to being a scoping document. Make sure it’s very clear, and nothing is vague.</a:t>
            </a:r>
          </a:p>
          <a:p>
            <a:pPr marL="1066613" lvl="1" indent="-457120"/>
            <a:endParaRPr lang="en-US" sz="1600" dirty="0" smtClean="0"/>
          </a:p>
        </p:txBody>
      </p:sp>
      <p:sp>
        <p:nvSpPr>
          <p:cNvPr id="4" name="Slide Number Placeholder 3"/>
          <p:cNvSpPr>
            <a:spLocks noGrp="1"/>
          </p:cNvSpPr>
          <p:nvPr>
            <p:ph type="sldNum" sz="quarter" idx="4294967295"/>
          </p:nvPr>
        </p:nvSpPr>
        <p:spPr>
          <a:xfrm>
            <a:off x="114389" y="6485786"/>
            <a:ext cx="449603" cy="372215"/>
          </a:xfrm>
          <a:prstGeom prst="rect">
            <a:avLst/>
          </a:prstGeom>
        </p:spPr>
        <p:txBody>
          <a:bodyPr lIns="121899" tIns="60949" rIns="121899" bIns="60949"/>
          <a:lstStyle/>
          <a:p>
            <a:fld id="{A7B1276A-0163-544F-871A-CFA0C821FFA4}" type="slidenum">
              <a:rPr lang="en-US" smtClean="0"/>
              <a:pPr/>
              <a:t>15</a:t>
            </a:fld>
            <a:endParaRPr lang="en-US" dirty="0"/>
          </a:p>
        </p:txBody>
      </p:sp>
      <p:sp>
        <p:nvSpPr>
          <p:cNvPr id="5" name="Shape 395"/>
          <p:cNvSpPr txBox="1">
            <a:spLocks/>
          </p:cNvSpPr>
          <p:nvPr/>
        </p:nvSpPr>
        <p:spPr>
          <a:xfrm>
            <a:off x="723900" y="-78196"/>
            <a:ext cx="11045825" cy="990599"/>
          </a:xfrm>
          <a:prstGeom prst="rect">
            <a:avLst/>
          </a:prstGeom>
          <a:noFill/>
          <a:ln>
            <a:noFill/>
          </a:ln>
        </p:spPr>
        <p:txBody>
          <a:bodyPr lIns="0" tIns="0" rIns="0" bIns="0" anchor="b" anchorCtr="0">
            <a:noAutofit/>
          </a:bodyPr>
          <a:lstStyle>
            <a:defPPr marR="0" lvl="0" algn="l" rtl="0">
              <a:lnSpc>
                <a:spcPct val="100000"/>
              </a:lnSpc>
              <a:spcBef>
                <a:spcPts val="0"/>
              </a:spcBef>
              <a:spcAft>
                <a:spcPts val="0"/>
              </a:spcAft>
            </a:defPPr>
            <a:lvl1pPr marL="0" marR="0" lvl="0" indent="0" algn="l" rtl="0">
              <a:lnSpc>
                <a:spcPct val="95000"/>
              </a:lnSpc>
              <a:spcBef>
                <a:spcPts val="0"/>
              </a:spcBef>
              <a:spcAft>
                <a:spcPts val="0"/>
              </a:spcAft>
              <a:buNone/>
              <a:defRPr sz="3200" b="0" i="0" u="none" strike="noStrike" cap="none">
                <a:solidFill>
                  <a:srgbClr val="B30011"/>
                </a:solidFill>
                <a:latin typeface="Arial"/>
                <a:ea typeface="Arial"/>
                <a:cs typeface="Arial"/>
                <a:sym typeface="Arial"/>
              </a:defRPr>
            </a:lvl1pPr>
            <a:lvl2pPr marL="0" marR="0" lvl="1" indent="0" algn="l" rtl="0">
              <a:spcBef>
                <a:spcPts val="0"/>
              </a:spcBef>
              <a:spcAft>
                <a:spcPts val="0"/>
              </a:spcAft>
              <a:buNone/>
              <a:defRPr sz="3200" b="0" i="0" u="none" strike="noStrike" cap="none">
                <a:solidFill>
                  <a:schemeClr val="accent1"/>
                </a:solidFill>
                <a:latin typeface="Arial"/>
                <a:ea typeface="Arial"/>
                <a:cs typeface="Arial"/>
                <a:sym typeface="Arial"/>
              </a:defRPr>
            </a:lvl2pPr>
            <a:lvl3pPr marL="0" marR="0" lvl="2" indent="0" algn="l" rtl="0">
              <a:spcBef>
                <a:spcPts val="0"/>
              </a:spcBef>
              <a:spcAft>
                <a:spcPts val="0"/>
              </a:spcAft>
              <a:buNone/>
              <a:defRPr sz="3200" b="0" i="0" u="none" strike="noStrike" cap="none">
                <a:solidFill>
                  <a:schemeClr val="accent1"/>
                </a:solidFill>
                <a:latin typeface="Arial"/>
                <a:ea typeface="Arial"/>
                <a:cs typeface="Arial"/>
                <a:sym typeface="Arial"/>
              </a:defRPr>
            </a:lvl3pPr>
            <a:lvl4pPr marL="0" marR="0" lvl="3" indent="0" algn="l" rtl="0">
              <a:spcBef>
                <a:spcPts val="0"/>
              </a:spcBef>
              <a:spcAft>
                <a:spcPts val="0"/>
              </a:spcAft>
              <a:buNone/>
              <a:defRPr sz="3200" b="0" i="0" u="none" strike="noStrike" cap="none">
                <a:solidFill>
                  <a:schemeClr val="accent1"/>
                </a:solidFill>
                <a:latin typeface="Arial"/>
                <a:ea typeface="Arial"/>
                <a:cs typeface="Arial"/>
                <a:sym typeface="Arial"/>
              </a:defRPr>
            </a:lvl4pPr>
            <a:lvl5pPr marL="0" marR="0" lvl="4" indent="0" algn="l" rtl="0">
              <a:spcBef>
                <a:spcPts val="0"/>
              </a:spcBef>
              <a:spcAft>
                <a:spcPts val="0"/>
              </a:spcAft>
              <a:buNone/>
              <a:defRPr sz="3200" b="0" i="0" u="none" strike="noStrike" cap="none">
                <a:solidFill>
                  <a:schemeClr val="accent1"/>
                </a:solidFill>
                <a:latin typeface="Arial"/>
                <a:ea typeface="Arial"/>
                <a:cs typeface="Arial"/>
                <a:sym typeface="Arial"/>
              </a:defRPr>
            </a:lvl5pPr>
            <a:lvl6pPr marL="457200" marR="0" lvl="5" indent="0" algn="l" rtl="0">
              <a:spcBef>
                <a:spcPts val="0"/>
              </a:spcBef>
              <a:spcAft>
                <a:spcPts val="0"/>
              </a:spcAft>
              <a:buNone/>
              <a:defRPr sz="3200" b="0" i="0" u="none" strike="noStrike" cap="none">
                <a:solidFill>
                  <a:schemeClr val="accent1"/>
                </a:solidFill>
                <a:latin typeface="Arial"/>
                <a:ea typeface="Arial"/>
                <a:cs typeface="Arial"/>
                <a:sym typeface="Arial"/>
              </a:defRPr>
            </a:lvl6pPr>
            <a:lvl7pPr marL="914400" marR="0" lvl="6" indent="0" algn="l" rtl="0">
              <a:spcBef>
                <a:spcPts val="0"/>
              </a:spcBef>
              <a:spcAft>
                <a:spcPts val="0"/>
              </a:spcAft>
              <a:buNone/>
              <a:defRPr sz="3200" b="0" i="0" u="none" strike="noStrike" cap="none">
                <a:solidFill>
                  <a:schemeClr val="accent1"/>
                </a:solidFill>
                <a:latin typeface="Arial"/>
                <a:ea typeface="Arial"/>
                <a:cs typeface="Arial"/>
                <a:sym typeface="Arial"/>
              </a:defRPr>
            </a:lvl7pPr>
            <a:lvl8pPr marL="1371600" marR="0" lvl="7" indent="0" algn="l" rtl="0">
              <a:spcBef>
                <a:spcPts val="0"/>
              </a:spcBef>
              <a:spcAft>
                <a:spcPts val="0"/>
              </a:spcAft>
              <a:buNone/>
              <a:defRPr sz="3200" b="0" i="0" u="none" strike="noStrike" cap="none">
                <a:solidFill>
                  <a:schemeClr val="accent1"/>
                </a:solidFill>
                <a:latin typeface="Arial"/>
                <a:ea typeface="Arial"/>
                <a:cs typeface="Arial"/>
                <a:sym typeface="Arial"/>
              </a:defRPr>
            </a:lvl8pPr>
            <a:lvl9pPr marL="1828800" marR="0" lvl="8" indent="0" algn="l" rtl="0">
              <a:spcBef>
                <a:spcPts val="0"/>
              </a:spcBef>
              <a:spcAft>
                <a:spcPts val="0"/>
              </a:spcAft>
              <a:buNone/>
              <a:defRPr sz="3200" b="0" i="0" u="none" strike="noStrike" cap="none">
                <a:solidFill>
                  <a:schemeClr val="accent1"/>
                </a:solidFill>
                <a:latin typeface="Arial"/>
                <a:ea typeface="Arial"/>
                <a:cs typeface="Arial"/>
                <a:sym typeface="Arial"/>
              </a:defRPr>
            </a:lvl9pPr>
          </a:lstStyle>
          <a:p>
            <a:pPr>
              <a:buSzPct val="25000"/>
            </a:pPr>
            <a:r>
              <a:rPr lang="en-US" dirty="0" smtClean="0">
                <a:solidFill>
                  <a:schemeClr val="accent1"/>
                </a:solidFill>
              </a:rPr>
              <a:t>4. Produce the Scope of Work (SOW)</a:t>
            </a:r>
            <a:endParaRPr lang="en-US" dirty="0">
              <a:solidFill>
                <a:schemeClr val="accent1"/>
              </a:solidFill>
            </a:endParaRPr>
          </a:p>
        </p:txBody>
      </p:sp>
    </p:spTree>
    <p:extLst>
      <p:ext uri="{BB962C8B-B14F-4D97-AF65-F5344CB8AC3E}">
        <p14:creationId xmlns:p14="http://schemas.microsoft.com/office/powerpoint/2010/main" val="150463127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ctrTitle"/>
          </p:nvPr>
        </p:nvSpPr>
        <p:spPr>
          <a:xfrm>
            <a:off x="562424" y="1261423"/>
            <a:ext cx="11065468" cy="1874127"/>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SzPct val="25000"/>
              <a:buNone/>
            </a:pPr>
            <a:r>
              <a:rPr lang="en-US" sz="5400" b="0" i="0" u="none" strike="noStrike" cap="none" dirty="0" smtClean="0">
                <a:solidFill>
                  <a:schemeClr val="lt1"/>
                </a:solidFill>
              </a:rPr>
              <a:t>Implementation </a:t>
            </a:r>
            <a:r>
              <a:rPr lang="en-US" sz="5400" b="0" i="0" u="none" strike="noStrike" cap="none" dirty="0" smtClean="0">
                <a:solidFill>
                  <a:schemeClr val="lt1"/>
                </a:solidFill>
              </a:rPr>
              <a:t>Tactics</a:t>
            </a:r>
            <a:r>
              <a:rPr lang="en-US" sz="5400" b="0" i="0" u="none" strike="noStrike" cap="none" dirty="0" smtClean="0">
                <a:solidFill>
                  <a:schemeClr val="lt1"/>
                </a:solidFill>
              </a:rPr>
              <a:t/>
            </a:r>
            <a:br>
              <a:rPr lang="en-US" sz="5400" b="0" i="0" u="none" strike="noStrike" cap="none" dirty="0" smtClean="0">
                <a:solidFill>
                  <a:schemeClr val="lt1"/>
                </a:solidFill>
              </a:rPr>
            </a:br>
            <a:r>
              <a:rPr lang="en-US" dirty="0" err="1" smtClean="0"/>
              <a:t>SalesforceCPQ</a:t>
            </a:r>
            <a:endParaRPr lang="en-US" sz="5400" b="0" i="0" u="none" strike="noStrike" cap="none" dirty="0">
              <a:solidFill>
                <a:schemeClr val="lt1"/>
              </a:solidFill>
            </a:endParaRPr>
          </a:p>
        </p:txBody>
      </p:sp>
      <p:sp>
        <p:nvSpPr>
          <p:cNvPr id="346" name="Shape 346"/>
          <p:cNvSpPr txBox="1">
            <a:spLocks noGrp="1"/>
          </p:cNvSpPr>
          <p:nvPr>
            <p:ph type="subTitle" idx="1"/>
          </p:nvPr>
        </p:nvSpPr>
        <p:spPr>
          <a:xfrm>
            <a:off x="562424" y="3204974"/>
            <a:ext cx="11065468" cy="529085"/>
          </a:xfrm>
          <a:prstGeom prst="rect">
            <a:avLst/>
          </a:prstGeom>
          <a:noFill/>
          <a:ln>
            <a:noFill/>
          </a:ln>
        </p:spPr>
        <p:txBody>
          <a:bodyPr lIns="0" tIns="0" rIns="0" bIns="0" anchor="t" anchorCtr="0">
            <a:noAutofit/>
          </a:bodyPr>
          <a:lstStyle/>
          <a:p>
            <a:pPr marL="342900" marR="0" lvl="0" indent="-342900" algn="l" rtl="0">
              <a:spcBef>
                <a:spcPts val="0"/>
              </a:spcBef>
              <a:spcAft>
                <a:spcPts val="0"/>
              </a:spcAft>
              <a:buClr>
                <a:srgbClr val="7F7F7F"/>
              </a:buClr>
              <a:buSzPct val="25000"/>
              <a:buFont typeface="Arial"/>
              <a:buNone/>
            </a:pPr>
            <a:r>
              <a:rPr lang="en-US" sz="2400" b="0" i="0" u="none" strike="noStrike" cap="none">
                <a:solidFill>
                  <a:schemeClr val="lt2"/>
                </a:solidFill>
              </a:rPr>
              <a:t>CoE Playbook</a:t>
            </a:r>
          </a:p>
        </p:txBody>
      </p:sp>
      <p:sp>
        <p:nvSpPr>
          <p:cNvPr id="347" name="Shape 347"/>
          <p:cNvSpPr txBox="1">
            <a:spLocks noGrp="1"/>
          </p:cNvSpPr>
          <p:nvPr>
            <p:ph type="body" idx="2"/>
          </p:nvPr>
        </p:nvSpPr>
        <p:spPr>
          <a:xfrm>
            <a:off x="562424" y="4692848"/>
            <a:ext cx="8552736" cy="61134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US" sz="1800" b="0" i="0" u="none" strike="noStrike" cap="none" dirty="0" smtClean="0">
                <a:solidFill>
                  <a:srgbClr val="FFFFFF"/>
                </a:solidFill>
              </a:rPr>
              <a:t>October </a:t>
            </a:r>
            <a:r>
              <a:rPr lang="en-US" sz="1800" b="0" i="0" u="none" strike="noStrike" cap="none" dirty="0">
                <a:solidFill>
                  <a:srgbClr val="FFFFFF"/>
                </a:solidFill>
              </a:rPr>
              <a:t>2016</a:t>
            </a:r>
          </a:p>
        </p:txBody>
      </p:sp>
      <p:sp>
        <p:nvSpPr>
          <p:cNvPr id="348" name="Shape 348"/>
          <p:cNvSpPr txBox="1"/>
          <p:nvPr/>
        </p:nvSpPr>
        <p:spPr>
          <a:xfrm>
            <a:off x="2442925" y="6436950"/>
            <a:ext cx="7445099" cy="421200"/>
          </a:xfrm>
          <a:prstGeom prst="rect">
            <a:avLst/>
          </a:prstGeom>
          <a:noFill/>
          <a:ln>
            <a:noFill/>
          </a:ln>
        </p:spPr>
        <p:txBody>
          <a:bodyPr lIns="91425" tIns="91425" rIns="91425" bIns="91425" anchor="t" anchorCtr="0">
            <a:noAutofit/>
          </a:bodyPr>
          <a:lstStyle/>
          <a:p>
            <a:pPr lvl="0" algn="ctr">
              <a:spcBef>
                <a:spcPts val="0"/>
              </a:spcBef>
              <a:buNone/>
            </a:pPr>
            <a:r>
              <a:rPr lang="en-US">
                <a:solidFill>
                  <a:srgbClr val="FFFFFF"/>
                </a:solidFill>
              </a:rPr>
              <a:t>Confidential</a:t>
            </a:r>
          </a:p>
        </p:txBody>
      </p:sp>
    </p:spTree>
    <p:extLst>
      <p:ext uri="{BB962C8B-B14F-4D97-AF65-F5344CB8AC3E}">
        <p14:creationId xmlns:p14="http://schemas.microsoft.com/office/powerpoint/2010/main" val="362253483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87"/>
        <p:cNvGrpSpPr/>
        <p:nvPr/>
      </p:nvGrpSpPr>
      <p:grpSpPr>
        <a:xfrm>
          <a:off x="0" y="0"/>
          <a:ext cx="0" cy="0"/>
          <a:chOff x="0" y="0"/>
          <a:chExt cx="0" cy="0"/>
        </a:xfrm>
      </p:grpSpPr>
      <p:graphicFrame>
        <p:nvGraphicFramePr>
          <p:cNvPr id="388" name="Shape 388"/>
          <p:cNvGraphicFramePr/>
          <p:nvPr/>
        </p:nvGraphicFramePr>
        <p:xfrm>
          <a:off x="1005904" y="1711158"/>
          <a:ext cx="10036575" cy="4483510"/>
        </p:xfrm>
        <a:graphic>
          <a:graphicData uri="http://schemas.openxmlformats.org/drawingml/2006/table">
            <a:tbl>
              <a:tblPr firstRow="1" bandRow="1">
                <a:noFill/>
                <a:tableStyleId>{5AA592C6-7CAD-4522-9727-D6D69DA48236}</a:tableStyleId>
              </a:tblPr>
              <a:tblGrid>
                <a:gridCol w="4385550"/>
                <a:gridCol w="5651025"/>
              </a:tblGrid>
              <a:tr h="170275">
                <a:tc>
                  <a:txBody>
                    <a:bodyPr/>
                    <a:lstStyle/>
                    <a:p>
                      <a:pPr marL="0" marR="0" lvl="0" indent="0" algn="l" rtl="0">
                        <a:lnSpc>
                          <a:spcPct val="100000"/>
                        </a:lnSpc>
                        <a:spcBef>
                          <a:spcPts val="0"/>
                        </a:spcBef>
                        <a:spcAft>
                          <a:spcPts val="0"/>
                        </a:spcAft>
                        <a:buClr>
                          <a:srgbClr val="000000"/>
                        </a:buClr>
                        <a:buSzPct val="25000"/>
                        <a:buFont typeface="Arial"/>
                        <a:buNone/>
                      </a:pPr>
                      <a:r>
                        <a:rPr lang="en-US" sz="1900" u="none" strike="noStrike" cap="none">
                          <a:solidFill>
                            <a:schemeClr val="lt1"/>
                          </a:solidFill>
                        </a:rPr>
                        <a:t>Role</a:t>
                      </a:r>
                    </a:p>
                  </a:txBody>
                  <a:tcPr marL="91425" marR="91425"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accen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900" u="none" strike="noStrike" cap="none">
                          <a:solidFill>
                            <a:schemeClr val="lt1"/>
                          </a:solidFill>
                        </a:rPr>
                        <a:t>Responsibility</a:t>
                      </a:r>
                    </a:p>
                  </a:txBody>
                  <a:tcPr marL="91425" marR="91425"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accent1"/>
                    </a:solidFill>
                  </a:tcPr>
                </a:tc>
              </a:tr>
              <a:tr h="815125">
                <a:tc>
                  <a:txBody>
                    <a:bodyPr/>
                    <a:lstStyle/>
                    <a:p>
                      <a:pPr marL="0" marR="0" lvl="0" indent="0" algn="l" rtl="0">
                        <a:lnSpc>
                          <a:spcPct val="100000"/>
                        </a:lnSpc>
                        <a:spcBef>
                          <a:spcPts val="0"/>
                        </a:spcBef>
                        <a:spcAft>
                          <a:spcPts val="0"/>
                        </a:spcAft>
                        <a:buClr>
                          <a:srgbClr val="000000"/>
                        </a:buClr>
                        <a:buSzPct val="25000"/>
                        <a:buFont typeface="Arial"/>
                        <a:buNone/>
                      </a:pPr>
                      <a:r>
                        <a:rPr lang="en-US" sz="1900" u="none" strike="noStrike" cap="none"/>
                        <a:t>Project Manager (PM)</a:t>
                      </a:r>
                    </a:p>
                  </a:txBody>
                  <a:tcPr marL="91425" marR="91425"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lt2"/>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900" u="none" strike="noStrike" cap="none"/>
                        <a:t>Manages customer expectations</a:t>
                      </a:r>
                    </a:p>
                    <a:p>
                      <a:pPr marL="0" marR="0" lvl="0" indent="0" algn="l" rtl="0">
                        <a:lnSpc>
                          <a:spcPct val="100000"/>
                        </a:lnSpc>
                        <a:spcBef>
                          <a:spcPts val="0"/>
                        </a:spcBef>
                        <a:spcAft>
                          <a:spcPts val="0"/>
                        </a:spcAft>
                        <a:buClr>
                          <a:srgbClr val="000000"/>
                        </a:buClr>
                        <a:buSzPct val="25000"/>
                        <a:buFont typeface="Arial"/>
                        <a:buNone/>
                      </a:pPr>
                      <a:r>
                        <a:rPr lang="en-US" sz="1900" u="none" strike="noStrike" cap="none"/>
                        <a:t>Manages scope, resources, timeline, budget</a:t>
                      </a:r>
                    </a:p>
                  </a:txBody>
                  <a:tcPr marL="91425" marR="91425"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lt2"/>
                    </a:solidFill>
                  </a:tcPr>
                </a:tc>
              </a:tr>
              <a:tr h="834300">
                <a:tc>
                  <a:txBody>
                    <a:bodyPr/>
                    <a:lstStyle/>
                    <a:p>
                      <a:pPr marL="0" marR="0" lvl="0" indent="0" algn="l" rtl="0">
                        <a:lnSpc>
                          <a:spcPct val="100000"/>
                        </a:lnSpc>
                        <a:spcBef>
                          <a:spcPts val="0"/>
                        </a:spcBef>
                        <a:spcAft>
                          <a:spcPts val="0"/>
                        </a:spcAft>
                        <a:buClr>
                          <a:srgbClr val="000000"/>
                        </a:buClr>
                        <a:buSzPct val="25000"/>
                        <a:buFont typeface="Arial"/>
                        <a:buNone/>
                      </a:pPr>
                      <a:r>
                        <a:rPr lang="en-US" sz="1900" u="none" strike="noStrike" cap="none"/>
                        <a:t>Solution Architect (SA)</a:t>
                      </a:r>
                    </a:p>
                  </a:txBody>
                  <a:tcPr marL="91425" marR="91425"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900" u="none" strike="noStrike" cap="none"/>
                        <a:t>Provides design consultation</a:t>
                      </a:r>
                    </a:p>
                    <a:p>
                      <a:pPr marL="0" marR="0" lvl="0" indent="0" algn="l" rtl="0">
                        <a:lnSpc>
                          <a:spcPct val="100000"/>
                        </a:lnSpc>
                        <a:spcBef>
                          <a:spcPts val="0"/>
                        </a:spcBef>
                        <a:spcAft>
                          <a:spcPts val="0"/>
                        </a:spcAft>
                        <a:buClr>
                          <a:srgbClr val="000000"/>
                        </a:buClr>
                        <a:buSzPct val="25000"/>
                        <a:buFont typeface="Arial"/>
                        <a:buNone/>
                      </a:pPr>
                      <a:r>
                        <a:rPr lang="en-US" sz="1900" u="none" strike="noStrike" cap="none"/>
                        <a:t>Outlines the detailed technical approach</a:t>
                      </a:r>
                    </a:p>
                  </a:txBody>
                  <a:tcPr marL="91425" marR="91425"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r>
              <a:tr h="1133150">
                <a:tc>
                  <a:txBody>
                    <a:bodyPr/>
                    <a:lstStyle/>
                    <a:p>
                      <a:pPr marL="0" marR="0" lvl="0" indent="0" algn="l" rtl="0">
                        <a:lnSpc>
                          <a:spcPct val="100000"/>
                        </a:lnSpc>
                        <a:spcBef>
                          <a:spcPts val="0"/>
                        </a:spcBef>
                        <a:spcAft>
                          <a:spcPts val="0"/>
                        </a:spcAft>
                        <a:buClr>
                          <a:srgbClr val="000000"/>
                        </a:buClr>
                        <a:buSzPct val="25000"/>
                        <a:buFont typeface="Arial"/>
                        <a:buNone/>
                      </a:pPr>
                      <a:r>
                        <a:rPr lang="en-US" sz="1900" u="none" strike="noStrike" cap="none"/>
                        <a:t>Implementation Consultant (IC)</a:t>
                      </a:r>
                    </a:p>
                    <a:p>
                      <a:pPr marL="0" marR="0" lvl="0" indent="0" algn="l" rtl="0">
                        <a:lnSpc>
                          <a:spcPct val="100000"/>
                        </a:lnSpc>
                        <a:spcBef>
                          <a:spcPts val="0"/>
                        </a:spcBef>
                        <a:spcAft>
                          <a:spcPts val="0"/>
                        </a:spcAft>
                        <a:buClr>
                          <a:srgbClr val="000000"/>
                        </a:buClr>
                        <a:buSzPct val="25000"/>
                        <a:buFont typeface="Arial"/>
                        <a:buNone/>
                      </a:pPr>
                      <a:endParaRPr sz="1900" u="none" strike="noStrike" cap="none"/>
                    </a:p>
                  </a:txBody>
                  <a:tcPr marL="91425" marR="91425"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lt2"/>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900" u="none" strike="noStrike" cap="none"/>
                        <a:t>Implements the technical design</a:t>
                      </a:r>
                    </a:p>
                    <a:p>
                      <a:pPr marL="0" marR="0" lvl="0" indent="0" algn="l" rtl="0">
                        <a:lnSpc>
                          <a:spcPct val="100000"/>
                        </a:lnSpc>
                        <a:spcBef>
                          <a:spcPts val="0"/>
                        </a:spcBef>
                        <a:spcAft>
                          <a:spcPts val="0"/>
                        </a:spcAft>
                        <a:buClr>
                          <a:srgbClr val="000000"/>
                        </a:buClr>
                        <a:buSzPct val="25000"/>
                        <a:buFont typeface="Arial"/>
                        <a:buNone/>
                      </a:pPr>
                      <a:r>
                        <a:rPr lang="en-US" sz="1900" u="none" strike="noStrike" cap="none"/>
                        <a:t>Responsible for building and unit testing</a:t>
                      </a:r>
                    </a:p>
                    <a:p>
                      <a:pPr marL="0" marR="0" lvl="0" indent="0" algn="l" rtl="0">
                        <a:lnSpc>
                          <a:spcPct val="100000"/>
                        </a:lnSpc>
                        <a:spcBef>
                          <a:spcPts val="0"/>
                        </a:spcBef>
                        <a:spcAft>
                          <a:spcPts val="0"/>
                        </a:spcAft>
                        <a:buClr>
                          <a:srgbClr val="000000"/>
                        </a:buClr>
                        <a:buSzPct val="25000"/>
                        <a:buFont typeface="Arial"/>
                        <a:buNone/>
                      </a:pPr>
                      <a:r>
                        <a:rPr lang="en-US" sz="1900" u="none" strike="noStrike" cap="none"/>
                        <a:t>Responsible for overall Quality</a:t>
                      </a:r>
                    </a:p>
                  </a:txBody>
                  <a:tcPr marL="91425" marR="91425"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lt2"/>
                    </a:solidFill>
                  </a:tcPr>
                </a:tc>
              </a:tr>
              <a:tr h="1319925">
                <a:tc>
                  <a:txBody>
                    <a:bodyPr/>
                    <a:lstStyle/>
                    <a:p>
                      <a:pPr marL="0" marR="0" lvl="0" indent="0" algn="l" rtl="0">
                        <a:lnSpc>
                          <a:spcPct val="100000"/>
                        </a:lnSpc>
                        <a:spcBef>
                          <a:spcPts val="0"/>
                        </a:spcBef>
                        <a:spcAft>
                          <a:spcPts val="0"/>
                        </a:spcAft>
                        <a:buClr>
                          <a:srgbClr val="000000"/>
                        </a:buClr>
                        <a:buSzPct val="25000"/>
                        <a:buFont typeface="Arial"/>
                        <a:buNone/>
                      </a:pPr>
                      <a:r>
                        <a:rPr lang="en-US" sz="1900" u="none" strike="noStrike" cap="none"/>
                        <a:t>Customer Success Manager (CSM) / Customer Success Analyst (CSA)</a:t>
                      </a:r>
                    </a:p>
                  </a:txBody>
                  <a:tcPr marL="91425" marR="91425"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900" u="none" strike="noStrike" cap="none"/>
                        <a:t>Introduces client to project team</a:t>
                      </a:r>
                    </a:p>
                    <a:p>
                      <a:pPr marL="0" marR="0" lvl="0" indent="0" algn="l" rtl="0">
                        <a:lnSpc>
                          <a:spcPct val="100000"/>
                        </a:lnSpc>
                        <a:spcBef>
                          <a:spcPts val="0"/>
                        </a:spcBef>
                        <a:spcAft>
                          <a:spcPts val="0"/>
                        </a:spcAft>
                        <a:buClr>
                          <a:srgbClr val="000000"/>
                        </a:buClr>
                        <a:buSzPct val="25000"/>
                        <a:buFont typeface="Arial"/>
                        <a:buNone/>
                      </a:pPr>
                      <a:r>
                        <a:rPr lang="en-US" sz="1900" u="none" strike="noStrike" cap="none"/>
                        <a:t>Provides account level oversight </a:t>
                      </a:r>
                    </a:p>
                    <a:p>
                      <a:pPr marL="0" marR="0" lvl="0" indent="0" algn="l" rtl="0">
                        <a:lnSpc>
                          <a:spcPct val="100000"/>
                        </a:lnSpc>
                        <a:spcBef>
                          <a:spcPts val="0"/>
                        </a:spcBef>
                        <a:spcAft>
                          <a:spcPts val="0"/>
                        </a:spcAft>
                        <a:buClr>
                          <a:srgbClr val="000000"/>
                        </a:buClr>
                        <a:buSzPct val="25000"/>
                        <a:buFont typeface="Arial"/>
                        <a:buNone/>
                      </a:pPr>
                      <a:r>
                        <a:rPr lang="en-US" sz="1900" u="none" strike="noStrike" cap="none"/>
                        <a:t>Re-introduced at project completion to transition Support</a:t>
                      </a:r>
                    </a:p>
                  </a:txBody>
                  <a:tcPr marL="91425" marR="91425"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r>
            </a:tbl>
          </a:graphicData>
        </a:graphic>
      </p:graphicFrame>
      <p:sp>
        <p:nvSpPr>
          <p:cNvPr id="389" name="Shape 389"/>
          <p:cNvSpPr txBox="1">
            <a:spLocks noGrp="1"/>
          </p:cNvSpPr>
          <p:nvPr>
            <p:ph type="ctrTitle"/>
          </p:nvPr>
        </p:nvSpPr>
        <p:spPr>
          <a:xfrm>
            <a:off x="1005904" y="108471"/>
            <a:ext cx="9475080" cy="1365224"/>
          </a:xfrm>
          <a:prstGeom prst="rect">
            <a:avLst/>
          </a:prstGeom>
          <a:noFill/>
          <a:ln>
            <a:noFill/>
          </a:ln>
        </p:spPr>
        <p:txBody>
          <a:bodyPr lIns="0" tIns="0" rIns="0" bIns="0"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US" sz="6600" b="0" i="0" u="none" strike="noStrike" cap="none">
                <a:solidFill>
                  <a:schemeClr val="lt1"/>
                </a:solidFill>
              </a:rPr>
              <a:t>Implementation Team</a:t>
            </a:r>
          </a:p>
        </p:txBody>
      </p:sp>
      <p:sp>
        <p:nvSpPr>
          <p:cNvPr id="390" name="Shape 390"/>
          <p:cNvSpPr txBox="1"/>
          <p:nvPr/>
        </p:nvSpPr>
        <p:spPr>
          <a:xfrm>
            <a:off x="2442925" y="6436950"/>
            <a:ext cx="7445099" cy="421200"/>
          </a:xfrm>
          <a:prstGeom prst="rect">
            <a:avLst/>
          </a:prstGeom>
          <a:noFill/>
          <a:ln>
            <a:noFill/>
          </a:ln>
        </p:spPr>
        <p:txBody>
          <a:bodyPr lIns="91425" tIns="91425" rIns="91425" bIns="91425" anchor="t" anchorCtr="0">
            <a:noAutofit/>
          </a:bodyPr>
          <a:lstStyle/>
          <a:p>
            <a:pPr lvl="0" algn="ctr" rtl="0">
              <a:spcBef>
                <a:spcPts val="0"/>
              </a:spcBef>
              <a:buNone/>
            </a:pPr>
            <a:r>
              <a:rPr lang="en-US">
                <a:solidFill>
                  <a:srgbClr val="FFFFFF"/>
                </a:solidFill>
              </a:rPr>
              <a:t>Confidential</a:t>
            </a:r>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Shape 395"/>
          <p:cNvSpPr txBox="1">
            <a:spLocks noGrp="1"/>
          </p:cNvSpPr>
          <p:nvPr>
            <p:ph type="title"/>
          </p:nvPr>
        </p:nvSpPr>
        <p:spPr>
          <a:xfrm>
            <a:off x="571500" y="63500"/>
            <a:ext cx="11045825" cy="990599"/>
          </a:xfrm>
          <a:prstGeom prst="rect">
            <a:avLst/>
          </a:prstGeom>
          <a:noFill/>
          <a:ln>
            <a:noFill/>
          </a:ln>
        </p:spPr>
        <p:txBody>
          <a:bodyPr lIns="0" tIns="0" rIns="0" bIns="0" anchor="b" anchorCtr="0">
            <a:noAutofit/>
          </a:bodyPr>
          <a:lstStyle/>
          <a:p>
            <a:pPr marL="0" marR="0" lvl="0" indent="0" algn="l" rtl="0">
              <a:lnSpc>
                <a:spcPct val="95000"/>
              </a:lnSpc>
              <a:spcBef>
                <a:spcPts val="0"/>
              </a:spcBef>
              <a:spcAft>
                <a:spcPts val="0"/>
              </a:spcAft>
              <a:buSzPct val="25000"/>
              <a:buNone/>
            </a:pPr>
            <a:r>
              <a:rPr lang="en-US" sz="3200" b="0" i="0" u="none" strike="noStrike" cap="none" dirty="0">
                <a:solidFill>
                  <a:schemeClr val="accent1"/>
                </a:solidFill>
              </a:rPr>
              <a:t>Implementation Methodology</a:t>
            </a:r>
          </a:p>
        </p:txBody>
      </p:sp>
      <p:sp>
        <p:nvSpPr>
          <p:cNvPr id="396" name="Shape 396"/>
          <p:cNvSpPr txBox="1">
            <a:spLocks noGrp="1"/>
          </p:cNvSpPr>
          <p:nvPr>
            <p:ph type="body" idx="1"/>
          </p:nvPr>
        </p:nvSpPr>
        <p:spPr>
          <a:xfrm>
            <a:off x="803529" y="4213125"/>
            <a:ext cx="8478000" cy="2340000"/>
          </a:xfrm>
          <a:prstGeom prst="rect">
            <a:avLst/>
          </a:prstGeom>
          <a:noFill/>
          <a:ln>
            <a:noFill/>
          </a:ln>
        </p:spPr>
        <p:txBody>
          <a:bodyPr lIns="0" tIns="0" rIns="0" bIns="0" anchor="t" anchorCtr="0">
            <a:noAutofit/>
          </a:bodyPr>
          <a:lstStyle/>
          <a:p>
            <a:pPr marL="457120" marR="0" lvl="0" indent="-457120" algn="l" rtl="0">
              <a:spcBef>
                <a:spcPts val="0"/>
              </a:spcBef>
              <a:spcAft>
                <a:spcPts val="0"/>
              </a:spcAft>
              <a:buClr>
                <a:srgbClr val="7F7F7F"/>
              </a:buClr>
              <a:buSzPct val="100000"/>
              <a:buFont typeface="Arial"/>
            </a:pPr>
            <a:r>
              <a:rPr lang="en-US" sz="2000" b="0" i="0" u="none" strike="noStrike" cap="none">
                <a:solidFill>
                  <a:srgbClr val="5C656A"/>
                </a:solidFill>
              </a:rPr>
              <a:t>Planning 		</a:t>
            </a:r>
          </a:p>
          <a:p>
            <a:pPr marL="457120" marR="0" lvl="0" indent="-457120" algn="l" rtl="0">
              <a:spcBef>
                <a:spcPts val="1400"/>
              </a:spcBef>
              <a:spcAft>
                <a:spcPts val="0"/>
              </a:spcAft>
              <a:buClr>
                <a:srgbClr val="7F7F7F"/>
              </a:buClr>
              <a:buSzPct val="100000"/>
              <a:buFont typeface="Arial"/>
            </a:pPr>
            <a:r>
              <a:rPr lang="en-US" sz="2000" b="0" i="0" u="none" strike="noStrike" cap="none">
                <a:solidFill>
                  <a:srgbClr val="5C656A"/>
                </a:solidFill>
              </a:rPr>
              <a:t>Orientation/Design</a:t>
            </a:r>
          </a:p>
          <a:p>
            <a:pPr marL="457120" marR="0" lvl="0" indent="-457120" algn="l" rtl="0">
              <a:spcBef>
                <a:spcPts val="1400"/>
              </a:spcBef>
              <a:spcAft>
                <a:spcPts val="0"/>
              </a:spcAft>
              <a:buClr>
                <a:srgbClr val="7F7F7F"/>
              </a:buClr>
              <a:buSzPct val="100000"/>
              <a:buFont typeface="Arial"/>
            </a:pPr>
            <a:r>
              <a:rPr lang="en-US" sz="2000" b="0" i="0" u="none" strike="noStrike" cap="none">
                <a:solidFill>
                  <a:srgbClr val="5C656A"/>
                </a:solidFill>
              </a:rPr>
              <a:t>Enablement &amp; Transition/Build</a:t>
            </a:r>
          </a:p>
          <a:p>
            <a:pPr marL="457120" marR="0" lvl="0" indent="-457120" algn="l" rtl="0">
              <a:spcBef>
                <a:spcPts val="1400"/>
              </a:spcBef>
              <a:spcAft>
                <a:spcPts val="0"/>
              </a:spcAft>
              <a:buClr>
                <a:srgbClr val="7F7F7F"/>
              </a:buClr>
              <a:buSzPct val="100000"/>
              <a:buFont typeface="Arial"/>
            </a:pPr>
            <a:r>
              <a:rPr lang="en-US" sz="2000" b="0" i="0" u="none" strike="noStrike" cap="none">
                <a:solidFill>
                  <a:srgbClr val="5C656A"/>
                </a:solidFill>
              </a:rPr>
              <a:t>Testing</a:t>
            </a:r>
          </a:p>
          <a:p>
            <a:pPr marL="457120" marR="0" lvl="0" indent="-457120" algn="l" rtl="0">
              <a:spcBef>
                <a:spcPts val="1400"/>
              </a:spcBef>
              <a:spcAft>
                <a:spcPts val="0"/>
              </a:spcAft>
              <a:buClr>
                <a:srgbClr val="7F7F7F"/>
              </a:buClr>
              <a:buSzPct val="100000"/>
              <a:buFont typeface="Arial"/>
            </a:pPr>
            <a:r>
              <a:rPr lang="en-US" sz="2000" b="0" i="0" u="none" strike="noStrike" cap="none">
                <a:solidFill>
                  <a:srgbClr val="5C656A"/>
                </a:solidFill>
              </a:rPr>
              <a:t>Adoption</a:t>
            </a:r>
          </a:p>
        </p:txBody>
      </p:sp>
      <p:sp>
        <p:nvSpPr>
          <p:cNvPr id="397" name="Shape 397"/>
          <p:cNvSpPr txBox="1">
            <a:spLocks noGrp="1"/>
          </p:cNvSpPr>
          <p:nvPr>
            <p:ph type="sldNum" idx="12"/>
          </p:nvPr>
        </p:nvSpPr>
        <p:spPr>
          <a:xfrm>
            <a:off x="114389" y="6485785"/>
            <a:ext cx="449603" cy="37221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a:solidFill>
                  <a:srgbClr val="17242C"/>
                </a:solidFill>
                <a:latin typeface="Open Sans"/>
                <a:ea typeface="Open Sans"/>
                <a:cs typeface="Open Sans"/>
                <a:sym typeface="Open Sans"/>
              </a:rPr>
              <a:t>18</a:t>
            </a:fld>
            <a:endParaRPr lang="en-US" sz="1200" b="0">
              <a:solidFill>
                <a:srgbClr val="17242C"/>
              </a:solidFill>
              <a:latin typeface="Open Sans"/>
              <a:ea typeface="Open Sans"/>
              <a:cs typeface="Open Sans"/>
              <a:sym typeface="Open Sans"/>
            </a:endParaRPr>
          </a:p>
        </p:txBody>
      </p:sp>
      <p:sp>
        <p:nvSpPr>
          <p:cNvPr id="398" name="Shape 398"/>
          <p:cNvSpPr txBox="1"/>
          <p:nvPr/>
        </p:nvSpPr>
        <p:spPr>
          <a:xfrm>
            <a:off x="2442925" y="6436950"/>
            <a:ext cx="7445099" cy="421200"/>
          </a:xfrm>
          <a:prstGeom prst="rect">
            <a:avLst/>
          </a:prstGeom>
          <a:noFill/>
          <a:ln>
            <a:noFill/>
          </a:ln>
        </p:spPr>
        <p:txBody>
          <a:bodyPr lIns="91425" tIns="91425" rIns="91425" bIns="91425" anchor="t" anchorCtr="0">
            <a:noAutofit/>
          </a:bodyPr>
          <a:lstStyle/>
          <a:p>
            <a:pPr lvl="0" algn="ctr" rtl="0">
              <a:spcBef>
                <a:spcPts val="0"/>
              </a:spcBef>
              <a:buNone/>
            </a:pPr>
            <a:r>
              <a:rPr lang="en-US"/>
              <a:t>Confidential</a:t>
            </a:r>
          </a:p>
        </p:txBody>
      </p:sp>
      <p:pic>
        <p:nvPicPr>
          <p:cNvPr id="399" name="Shape 399"/>
          <p:cNvPicPr preferRelativeResize="0"/>
          <p:nvPr/>
        </p:nvPicPr>
        <p:blipFill rotWithShape="1">
          <a:blip r:embed="rId3">
            <a:alphaModFix/>
          </a:blip>
          <a:srcRect t="12503"/>
          <a:stretch/>
        </p:blipFill>
        <p:spPr>
          <a:xfrm>
            <a:off x="571500" y="1396125"/>
            <a:ext cx="10819005" cy="2630137"/>
          </a:xfrm>
          <a:prstGeom prst="rect">
            <a:avLst/>
          </a:prstGeom>
          <a:noFill/>
          <a:ln>
            <a:noFill/>
          </a:ln>
        </p:spPr>
      </p:pic>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Shape 404"/>
          <p:cNvSpPr txBox="1">
            <a:spLocks noGrp="1"/>
          </p:cNvSpPr>
          <p:nvPr>
            <p:ph type="title"/>
          </p:nvPr>
        </p:nvSpPr>
        <p:spPr>
          <a:xfrm>
            <a:off x="571500" y="63500"/>
            <a:ext cx="11045951" cy="990119"/>
          </a:xfrm>
          <a:prstGeom prst="rect">
            <a:avLst/>
          </a:prstGeom>
          <a:noFill/>
          <a:ln>
            <a:noFill/>
          </a:ln>
        </p:spPr>
        <p:txBody>
          <a:bodyPr lIns="0" tIns="0" rIns="0" bIns="0" anchor="b" anchorCtr="0">
            <a:noAutofit/>
          </a:bodyPr>
          <a:lstStyle/>
          <a:p>
            <a:pPr marL="0" marR="0" lvl="0" indent="0" algn="l" rtl="0">
              <a:lnSpc>
                <a:spcPct val="95000"/>
              </a:lnSpc>
              <a:spcBef>
                <a:spcPts val="0"/>
              </a:spcBef>
              <a:spcAft>
                <a:spcPts val="0"/>
              </a:spcAft>
              <a:buSzPct val="25000"/>
              <a:buNone/>
            </a:pPr>
            <a:r>
              <a:rPr lang="en-US" sz="3200" b="0" i="0" u="none" strike="noStrike" cap="none">
                <a:solidFill>
                  <a:schemeClr val="accent1"/>
                </a:solidFill>
              </a:rPr>
              <a:t>Implementation Methodology	</a:t>
            </a:r>
          </a:p>
        </p:txBody>
      </p:sp>
      <p:sp>
        <p:nvSpPr>
          <p:cNvPr id="405" name="Shape 405"/>
          <p:cNvSpPr txBox="1">
            <a:spLocks noGrp="1"/>
          </p:cNvSpPr>
          <p:nvPr>
            <p:ph type="body" idx="1"/>
          </p:nvPr>
        </p:nvSpPr>
        <p:spPr>
          <a:xfrm>
            <a:off x="571500" y="1081137"/>
            <a:ext cx="11046140" cy="369332"/>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100000"/>
              <a:buFont typeface="Arial"/>
              <a:buChar char="​"/>
            </a:pPr>
            <a:r>
              <a:rPr lang="en-US" sz="2400" b="0" i="0" u="none" strike="noStrike" cap="none">
                <a:solidFill>
                  <a:schemeClr val="accent2"/>
                </a:solidFill>
              </a:rPr>
              <a:t>RACI Matrix</a:t>
            </a:r>
          </a:p>
        </p:txBody>
      </p:sp>
      <p:pic>
        <p:nvPicPr>
          <p:cNvPr id="406" name="Shape 406"/>
          <p:cNvPicPr preferRelativeResize="0"/>
          <p:nvPr/>
        </p:nvPicPr>
        <p:blipFill rotWithShape="1">
          <a:blip r:embed="rId3">
            <a:alphaModFix/>
          </a:blip>
          <a:srcRect/>
          <a:stretch/>
        </p:blipFill>
        <p:spPr>
          <a:xfrm>
            <a:off x="1819814" y="1964105"/>
            <a:ext cx="7863475" cy="3885626"/>
          </a:xfrm>
          <a:prstGeom prst="rect">
            <a:avLst/>
          </a:prstGeom>
          <a:noFill/>
          <a:ln>
            <a:noFill/>
          </a:ln>
        </p:spPr>
      </p:pic>
      <p:sp>
        <p:nvSpPr>
          <p:cNvPr id="407" name="Shape 407"/>
          <p:cNvSpPr txBox="1"/>
          <p:nvPr/>
        </p:nvSpPr>
        <p:spPr>
          <a:xfrm>
            <a:off x="2442925" y="6436950"/>
            <a:ext cx="7445099" cy="421200"/>
          </a:xfrm>
          <a:prstGeom prst="rect">
            <a:avLst/>
          </a:prstGeom>
          <a:noFill/>
          <a:ln>
            <a:noFill/>
          </a:ln>
        </p:spPr>
        <p:txBody>
          <a:bodyPr lIns="91425" tIns="91425" rIns="91425" bIns="91425" anchor="t" anchorCtr="0">
            <a:noAutofit/>
          </a:bodyPr>
          <a:lstStyle/>
          <a:p>
            <a:pPr lvl="0" algn="ctr" rtl="0">
              <a:spcBef>
                <a:spcPts val="0"/>
              </a:spcBef>
              <a:buNone/>
            </a:pPr>
            <a:r>
              <a:rPr lang="en-US"/>
              <a:t>Confidential</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graphicFrame>
        <p:nvGraphicFramePr>
          <p:cNvPr id="388" name="Shape 388"/>
          <p:cNvGraphicFramePr/>
          <p:nvPr>
            <p:extLst>
              <p:ext uri="{D42A27DB-BD31-4B8C-83A1-F6EECF244321}">
                <p14:modId xmlns:p14="http://schemas.microsoft.com/office/powerpoint/2010/main" val="2960756210"/>
              </p:ext>
            </p:extLst>
          </p:nvPr>
        </p:nvGraphicFramePr>
        <p:xfrm>
          <a:off x="1005904" y="1711158"/>
          <a:ext cx="10036575" cy="4130080"/>
        </p:xfrm>
        <a:graphic>
          <a:graphicData uri="http://schemas.openxmlformats.org/drawingml/2006/table">
            <a:tbl>
              <a:tblPr firstRow="1" bandRow="1">
                <a:noFill/>
                <a:tableStyleId>{5AA592C6-7CAD-4522-9727-D6D69DA48236}</a:tableStyleId>
              </a:tblPr>
              <a:tblGrid>
                <a:gridCol w="4385550"/>
                <a:gridCol w="5651025"/>
              </a:tblGrid>
              <a:tr h="170275">
                <a:tc>
                  <a:txBody>
                    <a:bodyPr/>
                    <a:lstStyle/>
                    <a:p>
                      <a:pPr marL="0" marR="0" lvl="0" indent="0" algn="l" rtl="0">
                        <a:lnSpc>
                          <a:spcPct val="100000"/>
                        </a:lnSpc>
                        <a:spcBef>
                          <a:spcPts val="0"/>
                        </a:spcBef>
                        <a:spcAft>
                          <a:spcPts val="0"/>
                        </a:spcAft>
                        <a:buClr>
                          <a:srgbClr val="000000"/>
                        </a:buClr>
                        <a:buSzPct val="25000"/>
                        <a:buFont typeface="Arial"/>
                        <a:buNone/>
                      </a:pPr>
                      <a:r>
                        <a:rPr lang="en-US" sz="1900" u="none" strike="noStrike" cap="none">
                          <a:solidFill>
                            <a:schemeClr val="lt1"/>
                          </a:solidFill>
                        </a:rPr>
                        <a:t>Role</a:t>
                      </a:r>
                    </a:p>
                  </a:txBody>
                  <a:tcPr marL="91425" marR="91425"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accen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900" u="none" strike="noStrike" cap="none">
                          <a:solidFill>
                            <a:schemeClr val="lt1"/>
                          </a:solidFill>
                        </a:rPr>
                        <a:t>Responsibility</a:t>
                      </a:r>
                    </a:p>
                  </a:txBody>
                  <a:tcPr marL="91425" marR="91425"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accent1"/>
                    </a:solidFill>
                  </a:tcPr>
                </a:tc>
              </a:tr>
              <a:tr h="815125">
                <a:tc>
                  <a:txBody>
                    <a:bodyPr/>
                    <a:lstStyle/>
                    <a:p>
                      <a:pPr marL="0" marR="0" lvl="0" indent="0" algn="l" rtl="0">
                        <a:lnSpc>
                          <a:spcPct val="100000"/>
                        </a:lnSpc>
                        <a:spcBef>
                          <a:spcPts val="0"/>
                        </a:spcBef>
                        <a:spcAft>
                          <a:spcPts val="0"/>
                        </a:spcAft>
                        <a:buClr>
                          <a:srgbClr val="000000"/>
                        </a:buClr>
                        <a:buSzPct val="25000"/>
                        <a:buFont typeface="Arial"/>
                        <a:buNone/>
                      </a:pPr>
                      <a:r>
                        <a:rPr lang="en-US" sz="1900" u="none" strike="noStrike" cap="none" dirty="0" smtClean="0"/>
                        <a:t>Account Executive</a:t>
                      </a:r>
                      <a:r>
                        <a:rPr lang="en-US" sz="1900" u="none" strike="noStrike" cap="none" baseline="0" dirty="0" smtClean="0"/>
                        <a:t> </a:t>
                      </a:r>
                      <a:r>
                        <a:rPr lang="en-US" sz="1900" u="none" strike="noStrike" cap="none" dirty="0" smtClean="0"/>
                        <a:t>(AE)</a:t>
                      </a:r>
                      <a:endParaRPr lang="en-US" sz="1900" u="none" strike="noStrike" cap="none" dirty="0"/>
                    </a:p>
                  </a:txBody>
                  <a:tcPr marL="91425" marR="91425"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lt2"/>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900" u="none" strike="noStrike" cap="none" dirty="0" smtClean="0"/>
                        <a:t>Manages customer expectations</a:t>
                      </a:r>
                    </a:p>
                    <a:p>
                      <a:pPr marL="0" marR="0" lvl="0" indent="0" algn="l" rtl="0">
                        <a:lnSpc>
                          <a:spcPct val="100000"/>
                        </a:lnSpc>
                        <a:spcBef>
                          <a:spcPts val="0"/>
                        </a:spcBef>
                        <a:spcAft>
                          <a:spcPts val="0"/>
                        </a:spcAft>
                        <a:buClr>
                          <a:srgbClr val="000000"/>
                        </a:buClr>
                        <a:buSzPct val="25000"/>
                        <a:buFont typeface="Arial"/>
                        <a:buNone/>
                      </a:pPr>
                      <a:r>
                        <a:rPr lang="en-US" sz="1900" u="none" strike="noStrike" cap="none" dirty="0" smtClean="0"/>
                        <a:t>Responsible for managing resources and coordinating activities to progress the sales cycle</a:t>
                      </a:r>
                    </a:p>
                    <a:p>
                      <a:pPr marL="0" marR="0" lvl="0" indent="0" algn="l" rtl="0">
                        <a:lnSpc>
                          <a:spcPct val="100000"/>
                        </a:lnSpc>
                        <a:spcBef>
                          <a:spcPts val="0"/>
                        </a:spcBef>
                        <a:spcAft>
                          <a:spcPts val="0"/>
                        </a:spcAft>
                        <a:buClr>
                          <a:srgbClr val="000000"/>
                        </a:buClr>
                        <a:buSzPct val="25000"/>
                        <a:buFont typeface="Arial"/>
                        <a:buNone/>
                      </a:pPr>
                      <a:r>
                        <a:rPr lang="en-US" sz="1900" u="none" strike="noStrike" cap="none" dirty="0" smtClean="0"/>
                        <a:t>Delivers </a:t>
                      </a:r>
                      <a:r>
                        <a:rPr lang="en-US" sz="1900" u="none" strike="noStrike" cap="none" dirty="0" smtClean="0"/>
                        <a:t>the proposal </a:t>
                      </a:r>
                      <a:r>
                        <a:rPr lang="en-US" sz="1900" u="none" strike="noStrike" cap="none" dirty="0" smtClean="0"/>
                        <a:t>and closes the sale</a:t>
                      </a:r>
                      <a:endParaRPr lang="en-US" sz="1900" u="none" strike="noStrike" cap="none" dirty="0"/>
                    </a:p>
                  </a:txBody>
                  <a:tcPr marL="91425" marR="91425"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lt2"/>
                    </a:solidFill>
                  </a:tcPr>
                </a:tc>
              </a:tr>
              <a:tr h="834300">
                <a:tc>
                  <a:txBody>
                    <a:bodyPr/>
                    <a:lstStyle/>
                    <a:p>
                      <a:pPr marL="0" marR="0" lvl="0" indent="0" algn="l" rtl="0">
                        <a:lnSpc>
                          <a:spcPct val="100000"/>
                        </a:lnSpc>
                        <a:spcBef>
                          <a:spcPts val="0"/>
                        </a:spcBef>
                        <a:spcAft>
                          <a:spcPts val="0"/>
                        </a:spcAft>
                        <a:buClr>
                          <a:srgbClr val="000000"/>
                        </a:buClr>
                        <a:buSzPct val="25000"/>
                        <a:buFont typeface="Arial"/>
                        <a:buNone/>
                      </a:pPr>
                      <a:r>
                        <a:rPr lang="en-US" sz="1900" u="none" strike="noStrike" cap="none" dirty="0" smtClean="0"/>
                        <a:t>Sales Engineer (SE</a:t>
                      </a:r>
                      <a:r>
                        <a:rPr lang="en-US" sz="1900" u="none" strike="noStrike" cap="none" dirty="0" smtClean="0"/>
                        <a:t>)*</a:t>
                      </a:r>
                      <a:endParaRPr lang="en-US" sz="1900" u="none" strike="noStrike" cap="none" dirty="0"/>
                    </a:p>
                  </a:txBody>
                  <a:tcPr marL="91425" marR="91425"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ct val="25000"/>
                        <a:buFont typeface="Arial"/>
                        <a:buNone/>
                        <a:tabLst/>
                        <a:defRPr/>
                      </a:pPr>
                      <a:r>
                        <a:rPr lang="en-US" sz="1900" u="none" strike="noStrike" cap="none" dirty="0" smtClean="0"/>
                        <a:t>Showcases product</a:t>
                      </a:r>
                      <a:r>
                        <a:rPr lang="en-US" sz="1900" u="none" strike="noStrike" cap="none" baseline="0" dirty="0" smtClean="0"/>
                        <a:t> capability and provides </a:t>
                      </a:r>
                      <a:r>
                        <a:rPr lang="en-US" sz="1900" u="none" strike="noStrike" cap="none" dirty="0" smtClean="0"/>
                        <a:t>initial design consultation</a:t>
                      </a:r>
                      <a:endParaRPr lang="en-US" sz="1900" u="none" strike="noStrike" cap="none" baseline="0" dirty="0" smtClean="0"/>
                    </a:p>
                    <a:p>
                      <a:pPr marL="0" marR="0" lvl="0" indent="0" algn="l" rtl="0">
                        <a:lnSpc>
                          <a:spcPct val="100000"/>
                        </a:lnSpc>
                        <a:spcBef>
                          <a:spcPts val="0"/>
                        </a:spcBef>
                        <a:spcAft>
                          <a:spcPts val="0"/>
                        </a:spcAft>
                        <a:buClr>
                          <a:srgbClr val="000000"/>
                        </a:buClr>
                        <a:buSzPct val="25000"/>
                        <a:buFont typeface="Arial"/>
                        <a:buNone/>
                      </a:pPr>
                      <a:r>
                        <a:rPr lang="en-US" sz="1900" u="none" strike="noStrike" cap="none" dirty="0" smtClean="0"/>
                        <a:t>Executes the evaluation</a:t>
                      </a:r>
                      <a:r>
                        <a:rPr lang="en-US" sz="1900" u="none" strike="noStrike" cap="none" baseline="0" dirty="0" smtClean="0"/>
                        <a:t> path</a:t>
                      </a:r>
                    </a:p>
                    <a:p>
                      <a:pPr marL="0" marR="0" lvl="0" indent="0" algn="l" rtl="0">
                        <a:lnSpc>
                          <a:spcPct val="100000"/>
                        </a:lnSpc>
                        <a:spcBef>
                          <a:spcPts val="0"/>
                        </a:spcBef>
                        <a:spcAft>
                          <a:spcPts val="0"/>
                        </a:spcAft>
                        <a:buClr>
                          <a:srgbClr val="000000"/>
                        </a:buClr>
                        <a:buSzPct val="25000"/>
                        <a:buFont typeface="Arial"/>
                        <a:buNone/>
                      </a:pPr>
                      <a:r>
                        <a:rPr lang="en-US" sz="1900" u="none" strike="noStrike" cap="none" dirty="0" smtClean="0"/>
                        <a:t>Creates and delivers product demo</a:t>
                      </a:r>
                      <a:endParaRPr lang="en-US" sz="1900" u="none" strike="noStrike" cap="none" dirty="0"/>
                    </a:p>
                  </a:txBody>
                  <a:tcPr marL="91425" marR="91425"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r>
              <a:tr h="1133150">
                <a:tc>
                  <a:txBody>
                    <a:bodyPr/>
                    <a:lstStyle/>
                    <a:p>
                      <a:pPr marL="0" marR="0" lvl="0" indent="0" algn="l" rtl="0">
                        <a:lnSpc>
                          <a:spcPct val="100000"/>
                        </a:lnSpc>
                        <a:spcBef>
                          <a:spcPts val="0"/>
                        </a:spcBef>
                        <a:spcAft>
                          <a:spcPts val="0"/>
                        </a:spcAft>
                        <a:buClr>
                          <a:srgbClr val="000000"/>
                        </a:buClr>
                        <a:buSzPct val="25000"/>
                        <a:buFont typeface="Arial"/>
                        <a:buNone/>
                      </a:pPr>
                      <a:r>
                        <a:rPr lang="en-US" sz="1900" u="none" strike="noStrike" cap="none" dirty="0"/>
                        <a:t>Implementation Consultant (IC</a:t>
                      </a:r>
                      <a:r>
                        <a:rPr lang="en-US" sz="1900" u="none" strike="noStrike" cap="none" dirty="0" smtClean="0"/>
                        <a:t>)*</a:t>
                      </a:r>
                      <a:endParaRPr lang="en-US" sz="1900" u="none" strike="noStrike" cap="none" dirty="0"/>
                    </a:p>
                    <a:p>
                      <a:pPr marL="0" marR="0" lvl="0" indent="0" algn="l" rtl="0">
                        <a:lnSpc>
                          <a:spcPct val="100000"/>
                        </a:lnSpc>
                        <a:spcBef>
                          <a:spcPts val="0"/>
                        </a:spcBef>
                        <a:spcAft>
                          <a:spcPts val="0"/>
                        </a:spcAft>
                        <a:buClr>
                          <a:srgbClr val="000000"/>
                        </a:buClr>
                        <a:buSzPct val="25000"/>
                        <a:buFont typeface="Arial"/>
                        <a:buNone/>
                      </a:pPr>
                      <a:endParaRPr sz="1900" u="none" strike="noStrike" cap="none" dirty="0"/>
                    </a:p>
                  </a:txBody>
                  <a:tcPr marL="91425" marR="91425"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lt2"/>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900" u="none" strike="noStrike" cap="none" dirty="0" smtClean="0"/>
                        <a:t>Secures the design approach, recommends enablement</a:t>
                      </a:r>
                      <a:r>
                        <a:rPr lang="en-US" sz="1900" u="none" strike="noStrike" cap="none" baseline="0" dirty="0" smtClean="0"/>
                        <a:t> option</a:t>
                      </a:r>
                      <a:endParaRPr lang="en-US" sz="1900" u="none" strike="noStrike" cap="none" dirty="0" smtClean="0"/>
                    </a:p>
                    <a:p>
                      <a:pPr marL="0" marR="0" lvl="0" indent="0" algn="l" rtl="0">
                        <a:lnSpc>
                          <a:spcPct val="100000"/>
                        </a:lnSpc>
                        <a:spcBef>
                          <a:spcPts val="0"/>
                        </a:spcBef>
                        <a:spcAft>
                          <a:spcPts val="0"/>
                        </a:spcAft>
                        <a:buClr>
                          <a:srgbClr val="000000"/>
                        </a:buClr>
                        <a:buSzPct val="25000"/>
                        <a:buFont typeface="Arial"/>
                        <a:buNone/>
                      </a:pPr>
                      <a:r>
                        <a:rPr lang="en-US" sz="1900" u="none" strike="noStrike" cap="none" baseline="0" dirty="0" smtClean="0"/>
                        <a:t>Executes the Scoping, responsible for producing the Services estimate Scope of Work</a:t>
                      </a:r>
                      <a:endParaRPr lang="en-US" sz="1900" u="none" strike="noStrike" cap="none" dirty="0"/>
                    </a:p>
                  </a:txBody>
                  <a:tcPr marL="91425" marR="91425"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lt2"/>
                    </a:solidFill>
                  </a:tcPr>
                </a:tc>
              </a:tr>
            </a:tbl>
          </a:graphicData>
        </a:graphic>
      </p:graphicFrame>
      <p:sp>
        <p:nvSpPr>
          <p:cNvPr id="389" name="Shape 389"/>
          <p:cNvSpPr txBox="1">
            <a:spLocks noGrp="1"/>
          </p:cNvSpPr>
          <p:nvPr>
            <p:ph type="ctrTitle"/>
          </p:nvPr>
        </p:nvSpPr>
        <p:spPr>
          <a:xfrm>
            <a:off x="1005904" y="108471"/>
            <a:ext cx="9475080" cy="1365224"/>
          </a:xfrm>
          <a:prstGeom prst="rect">
            <a:avLst/>
          </a:prstGeom>
          <a:noFill/>
          <a:ln>
            <a:noFill/>
          </a:ln>
        </p:spPr>
        <p:txBody>
          <a:bodyPr lIns="0" tIns="0" rIns="0" bIns="0" anchor="b" anchorCtr="0">
            <a:noAutofit/>
          </a:bodyPr>
          <a:lstStyle/>
          <a:p>
            <a:pPr marL="0" marR="0" lvl="0" indent="0" algn="l" rtl="0">
              <a:lnSpc>
                <a:spcPct val="100000"/>
              </a:lnSpc>
              <a:spcBef>
                <a:spcPts val="0"/>
              </a:spcBef>
              <a:spcAft>
                <a:spcPts val="0"/>
              </a:spcAft>
              <a:buClr>
                <a:schemeClr val="lt1"/>
              </a:buClr>
              <a:buSzPct val="25000"/>
              <a:buFont typeface="Arial"/>
              <a:buNone/>
            </a:pPr>
            <a:r>
              <a:rPr lang="en-US" dirty="0" smtClean="0">
                <a:solidFill>
                  <a:schemeClr val="lt1"/>
                </a:solidFill>
              </a:rPr>
              <a:t>Sales</a:t>
            </a:r>
            <a:r>
              <a:rPr lang="en-US" sz="6600" b="0" i="0" u="none" strike="noStrike" cap="none" dirty="0" smtClean="0">
                <a:solidFill>
                  <a:schemeClr val="lt1"/>
                </a:solidFill>
              </a:rPr>
              <a:t> </a:t>
            </a:r>
            <a:r>
              <a:rPr lang="en-US" sz="6600" b="0" i="0" u="none" strike="noStrike" cap="none" dirty="0">
                <a:solidFill>
                  <a:schemeClr val="lt1"/>
                </a:solidFill>
              </a:rPr>
              <a:t>Team</a:t>
            </a:r>
          </a:p>
        </p:txBody>
      </p:sp>
      <p:sp>
        <p:nvSpPr>
          <p:cNvPr id="390" name="Shape 390"/>
          <p:cNvSpPr txBox="1"/>
          <p:nvPr/>
        </p:nvSpPr>
        <p:spPr>
          <a:xfrm>
            <a:off x="2442925" y="6436950"/>
            <a:ext cx="7445099" cy="421200"/>
          </a:xfrm>
          <a:prstGeom prst="rect">
            <a:avLst/>
          </a:prstGeom>
          <a:noFill/>
          <a:ln>
            <a:noFill/>
          </a:ln>
        </p:spPr>
        <p:txBody>
          <a:bodyPr lIns="91425" tIns="91425" rIns="91425" bIns="91425" anchor="t" anchorCtr="0">
            <a:noAutofit/>
          </a:bodyPr>
          <a:lstStyle/>
          <a:p>
            <a:pPr lvl="0" algn="ctr" rtl="0">
              <a:spcBef>
                <a:spcPts val="0"/>
              </a:spcBef>
              <a:buNone/>
            </a:pPr>
            <a:r>
              <a:rPr lang="en-US">
                <a:solidFill>
                  <a:srgbClr val="FFFFFF"/>
                </a:solidFill>
              </a:rPr>
              <a:t>Confidential</a:t>
            </a:r>
          </a:p>
        </p:txBody>
      </p:sp>
    </p:spTree>
    <p:extLst>
      <p:ext uri="{BB962C8B-B14F-4D97-AF65-F5344CB8AC3E}">
        <p14:creationId xmlns:p14="http://schemas.microsoft.com/office/powerpoint/2010/main" val="29812323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pic>
        <p:nvPicPr>
          <p:cNvPr id="413" name="Shape 413"/>
          <p:cNvPicPr preferRelativeResize="0"/>
          <p:nvPr/>
        </p:nvPicPr>
        <p:blipFill rotWithShape="1">
          <a:blip r:embed="rId3">
            <a:alphaModFix/>
          </a:blip>
          <a:srcRect t="12503"/>
          <a:stretch/>
        </p:blipFill>
        <p:spPr>
          <a:xfrm>
            <a:off x="5801122" y="303301"/>
            <a:ext cx="6180701" cy="1502549"/>
          </a:xfrm>
          <a:prstGeom prst="rect">
            <a:avLst/>
          </a:prstGeom>
          <a:noFill/>
          <a:ln>
            <a:noFill/>
          </a:ln>
        </p:spPr>
      </p:pic>
      <p:sp>
        <p:nvSpPr>
          <p:cNvPr id="414" name="Shape 414"/>
          <p:cNvSpPr txBox="1">
            <a:spLocks noGrp="1"/>
          </p:cNvSpPr>
          <p:nvPr>
            <p:ph type="title"/>
          </p:nvPr>
        </p:nvSpPr>
        <p:spPr>
          <a:xfrm>
            <a:off x="571500" y="63500"/>
            <a:ext cx="11045951" cy="990119"/>
          </a:xfrm>
          <a:prstGeom prst="rect">
            <a:avLst/>
          </a:prstGeom>
          <a:noFill/>
          <a:ln>
            <a:noFill/>
          </a:ln>
        </p:spPr>
        <p:txBody>
          <a:bodyPr lIns="0" tIns="0" rIns="0" bIns="0" anchor="b" anchorCtr="0">
            <a:noAutofit/>
          </a:bodyPr>
          <a:lstStyle/>
          <a:p>
            <a:pPr marL="0" marR="0" lvl="0" indent="0" algn="l" rtl="0">
              <a:lnSpc>
                <a:spcPct val="95000"/>
              </a:lnSpc>
              <a:spcBef>
                <a:spcPts val="0"/>
              </a:spcBef>
              <a:spcAft>
                <a:spcPts val="0"/>
              </a:spcAft>
              <a:buSzPct val="25000"/>
              <a:buNone/>
            </a:pPr>
            <a:r>
              <a:rPr lang="en-US" sz="2800" b="0" i="0" u="none" strike="noStrike" cap="none">
                <a:solidFill>
                  <a:schemeClr val="accent1"/>
                </a:solidFill>
              </a:rPr>
              <a:t>Implementation Methodology:</a:t>
            </a:r>
            <a:r>
              <a:rPr lang="en-US" sz="2400" b="0" i="0" u="none" strike="noStrike" cap="none">
                <a:solidFill>
                  <a:schemeClr val="accent1"/>
                </a:solidFill>
              </a:rPr>
              <a:t/>
            </a:r>
            <a:br>
              <a:rPr lang="en-US" sz="2400" b="0" i="0" u="none" strike="noStrike" cap="none">
                <a:solidFill>
                  <a:schemeClr val="accent1"/>
                </a:solidFill>
              </a:rPr>
            </a:br>
            <a:r>
              <a:rPr lang="en-US" sz="2400" b="0" i="0" u="none" strike="noStrike" cap="none">
                <a:solidFill>
                  <a:schemeClr val="accent1"/>
                </a:solidFill>
              </a:rPr>
              <a:t>	</a:t>
            </a:r>
            <a:r>
              <a:rPr lang="en-US" sz="2400" b="1" i="0" u="none" strike="noStrike" cap="none">
                <a:solidFill>
                  <a:schemeClr val="accent1"/>
                </a:solidFill>
              </a:rPr>
              <a:t>Planning Phase</a:t>
            </a:r>
          </a:p>
        </p:txBody>
      </p:sp>
      <p:sp>
        <p:nvSpPr>
          <p:cNvPr id="415" name="Shape 415"/>
          <p:cNvSpPr txBox="1">
            <a:spLocks noGrp="1"/>
          </p:cNvSpPr>
          <p:nvPr>
            <p:ph type="body" idx="1"/>
          </p:nvPr>
        </p:nvSpPr>
        <p:spPr>
          <a:xfrm>
            <a:off x="571500" y="1081137"/>
            <a:ext cx="3144971" cy="369332"/>
          </a:xfrm>
          <a:prstGeom prst="rect">
            <a:avLst/>
          </a:prstGeom>
          <a:noFill/>
          <a:ln>
            <a:noFill/>
          </a:ln>
        </p:spPr>
        <p:txBody>
          <a:bodyPr lIns="0" tIns="0" rIns="0" bIns="0" anchor="t" anchorCtr="0">
            <a:noAutofit/>
          </a:bodyPr>
          <a:lstStyle/>
          <a:p>
            <a:pPr marR="0" lvl="0" indent="457200" algn="l" rtl="0">
              <a:lnSpc>
                <a:spcPct val="100000"/>
              </a:lnSpc>
              <a:spcBef>
                <a:spcPts val="0"/>
              </a:spcBef>
              <a:spcAft>
                <a:spcPts val="0"/>
              </a:spcAft>
              <a:buNone/>
            </a:pPr>
            <a:r>
              <a:rPr lang="en-US" sz="2400" b="0" i="0" u="none" strike="noStrike" cap="none">
                <a:solidFill>
                  <a:srgbClr val="666666"/>
                </a:solidFill>
              </a:rPr>
              <a:t>PM Tasks</a:t>
            </a:r>
          </a:p>
        </p:txBody>
      </p:sp>
      <p:graphicFrame>
        <p:nvGraphicFramePr>
          <p:cNvPr id="416" name="Shape 416"/>
          <p:cNvGraphicFramePr/>
          <p:nvPr>
            <p:extLst>
              <p:ext uri="{D42A27DB-BD31-4B8C-83A1-F6EECF244321}">
                <p14:modId xmlns:p14="http://schemas.microsoft.com/office/powerpoint/2010/main" val="3572339001"/>
              </p:ext>
            </p:extLst>
          </p:nvPr>
        </p:nvGraphicFramePr>
        <p:xfrm>
          <a:off x="163068" y="2503809"/>
          <a:ext cx="9060225" cy="3531805"/>
        </p:xfrm>
        <a:graphic>
          <a:graphicData uri="http://schemas.openxmlformats.org/drawingml/2006/table">
            <a:tbl>
              <a:tblPr>
                <a:noFill/>
                <a:tableStyleId>{5AA592C6-7CAD-4522-9727-D6D69DA48236}</a:tableStyleId>
              </a:tblPr>
              <a:tblGrid>
                <a:gridCol w="428475"/>
                <a:gridCol w="3066000"/>
                <a:gridCol w="3521675"/>
                <a:gridCol w="464550"/>
                <a:gridCol w="407675"/>
                <a:gridCol w="345900"/>
                <a:gridCol w="391575"/>
                <a:gridCol w="434375"/>
              </a:tblGrid>
              <a:tr h="182175">
                <a:tc>
                  <a:txBody>
                    <a:bodyPr/>
                    <a:lstStyle/>
                    <a:p>
                      <a:pPr marL="0" marR="0" lvl="0" indent="0" algn="l" rtl="0">
                        <a:lnSpc>
                          <a:spcPct val="100000"/>
                        </a:lnSpc>
                        <a:spcBef>
                          <a:spcPts val="0"/>
                        </a:spcBef>
                        <a:spcAft>
                          <a:spcPts val="0"/>
                        </a:spcAft>
                        <a:buClr>
                          <a:schemeClr val="accent6"/>
                        </a:buClr>
                        <a:buSzPct val="25000"/>
                        <a:buFont typeface="Arial"/>
                        <a:buNone/>
                      </a:pPr>
                      <a:r>
                        <a:rPr lang="en-US" sz="800" b="1" u="none" strike="noStrike" cap="none">
                          <a:solidFill>
                            <a:srgbClr val="FFFFFF"/>
                          </a:solidFill>
                        </a:rPr>
                        <a:t>#</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l" rtl="0">
                        <a:lnSpc>
                          <a:spcPct val="100000"/>
                        </a:lnSpc>
                        <a:spcBef>
                          <a:spcPts val="0"/>
                        </a:spcBef>
                        <a:spcAft>
                          <a:spcPts val="0"/>
                        </a:spcAft>
                        <a:buClr>
                          <a:schemeClr val="accent6"/>
                        </a:buClr>
                        <a:buSzPct val="25000"/>
                        <a:buFont typeface="Arial"/>
                        <a:buNone/>
                      </a:pPr>
                      <a:r>
                        <a:rPr lang="en-US" sz="800" b="1" u="none" strike="noStrike" cap="none">
                          <a:solidFill>
                            <a:srgbClr val="FFFFFF"/>
                          </a:solidFill>
                        </a:rPr>
                        <a:t>Activity</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l" rtl="0">
                        <a:lnSpc>
                          <a:spcPct val="100000"/>
                        </a:lnSpc>
                        <a:spcBef>
                          <a:spcPts val="0"/>
                        </a:spcBef>
                        <a:spcAft>
                          <a:spcPts val="0"/>
                        </a:spcAft>
                        <a:buClr>
                          <a:schemeClr val="accent6"/>
                        </a:buClr>
                        <a:buSzPct val="25000"/>
                        <a:buFont typeface="Arial"/>
                        <a:buNone/>
                      </a:pPr>
                      <a:r>
                        <a:rPr lang="en-US" sz="800" b="1" u="none" strike="noStrike" cap="none">
                          <a:solidFill>
                            <a:srgbClr val="FFFFFF"/>
                          </a:solidFill>
                        </a:rPr>
                        <a:t>Description</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chemeClr val="accent6"/>
                        </a:buClr>
                        <a:buSzPct val="25000"/>
                        <a:buFont typeface="Arial"/>
                        <a:buNone/>
                      </a:pPr>
                      <a:r>
                        <a:rPr lang="en-US" sz="800" b="1" u="none" strike="noStrike" cap="none">
                          <a:solidFill>
                            <a:srgbClr val="FFFFFF"/>
                          </a:solidFill>
                        </a:rPr>
                        <a:t>CSM</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chemeClr val="accent6"/>
                        </a:buClr>
                        <a:buSzPct val="25000"/>
                        <a:buFont typeface="Arial"/>
                        <a:buNone/>
                      </a:pPr>
                      <a:r>
                        <a:rPr lang="en-US" sz="800" b="1" u="none" strike="noStrike" cap="none">
                          <a:solidFill>
                            <a:srgbClr val="FFFFFF"/>
                          </a:solidFill>
                        </a:rPr>
                        <a:t>PM</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chemeClr val="accent6"/>
                        </a:buClr>
                        <a:buSzPct val="25000"/>
                        <a:buFont typeface="Arial"/>
                        <a:buNone/>
                      </a:pPr>
                      <a:r>
                        <a:rPr lang="en-US" sz="800" b="1" u="none" strike="noStrike" cap="none">
                          <a:solidFill>
                            <a:srgbClr val="FFFFFF"/>
                          </a:solidFill>
                        </a:rPr>
                        <a:t>IC</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chemeClr val="accent6"/>
                        </a:buClr>
                        <a:buSzPct val="25000"/>
                        <a:buFont typeface="Arial"/>
                        <a:buNone/>
                      </a:pPr>
                      <a:r>
                        <a:rPr lang="en-US" sz="800" b="1" u="none" strike="noStrike" cap="none">
                          <a:solidFill>
                            <a:srgbClr val="FFFFFF"/>
                          </a:solidFill>
                        </a:rPr>
                        <a:t>SA</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chemeClr val="accent6"/>
                        </a:buClr>
                        <a:buSzPct val="25000"/>
                        <a:buFont typeface="Arial"/>
                        <a:buNone/>
                      </a:pPr>
                      <a:r>
                        <a:rPr lang="en-US" sz="800" b="1" u="none" strike="noStrike" cap="none">
                          <a:solidFill>
                            <a:srgbClr val="FFFFFF"/>
                          </a:solidFill>
                        </a:rPr>
                        <a:t>Cust</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r>
              <a:tr h="211150">
                <a:tc>
                  <a:txBody>
                    <a:bodyPr/>
                    <a:lstStyle/>
                    <a:p>
                      <a:pPr marL="0" marR="0" lvl="0" indent="0" algn="l" rtl="0">
                        <a:lnSpc>
                          <a:spcPct val="100000"/>
                        </a:lnSpc>
                        <a:spcBef>
                          <a:spcPts val="0"/>
                        </a:spcBef>
                        <a:spcAft>
                          <a:spcPts val="0"/>
                        </a:spcAft>
                        <a:buClr>
                          <a:srgbClr val="000000"/>
                        </a:buClr>
                        <a:buSzPct val="25000"/>
                        <a:buFont typeface="Arial"/>
                        <a:buNone/>
                      </a:pPr>
                      <a:r>
                        <a:rPr lang="en-US" sz="1200" u="none" strike="noStrike" cap="none"/>
                        <a:t>1</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200" u="none" strike="noStrike" cap="none"/>
                        <a:t>Review Order Form and SOW</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200" u="none" strike="noStrike" cap="none"/>
                        <a:t>Assure it exists on the Opportunity &gt; Docs</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200" u="none" strike="noStrike" cap="none"/>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200" u="none" strike="noStrike" cap="none"/>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200" u="none" strike="noStrike" cap="none"/>
                        <a:t>-</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200" u="none" strike="noStrike" cap="none"/>
                        <a:t>-</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200" u="none" strike="noStrike" cap="none"/>
                        <a:t>-</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97675">
                <a:tc>
                  <a:txBody>
                    <a:bodyPr/>
                    <a:lstStyle/>
                    <a:p>
                      <a:pPr marL="0" marR="0" lvl="0" indent="0" algn="l" rtl="0">
                        <a:lnSpc>
                          <a:spcPct val="100000"/>
                        </a:lnSpc>
                        <a:spcBef>
                          <a:spcPts val="0"/>
                        </a:spcBef>
                        <a:spcAft>
                          <a:spcPts val="0"/>
                        </a:spcAft>
                        <a:buClr>
                          <a:srgbClr val="000000"/>
                        </a:buClr>
                        <a:buSzPct val="25000"/>
                        <a:buFont typeface="Arial"/>
                        <a:buNone/>
                      </a:pPr>
                      <a:r>
                        <a:rPr lang="en-US" sz="1200" u="none" strike="noStrike" cap="none"/>
                        <a:t>2</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200" u="none" strike="noStrike" cap="none"/>
                        <a:t>Coordinate an internal Sales/PreSales handoff meeting</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200" u="none" strike="noStrike" cap="none"/>
                        <a:t>Knowledge transfer items: demo org, hot topics in the Sales discussions, incumbent systems, known disturbances, opportunity areas, project charters, initial assessment of resources involved, scoping estimate spreadsheet</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200" u="none" strike="noStrike" cap="none"/>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200" u="none" strike="noStrike" cap="none"/>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200" u="none" strike="noStrike" cap="none"/>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200" u="none" strike="noStrike" cap="none"/>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200" u="none" strike="noStrike" cap="none"/>
                        <a:t>-</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67325">
                <a:tc>
                  <a:txBody>
                    <a:bodyPr/>
                    <a:lstStyle/>
                    <a:p>
                      <a:pPr marL="0" marR="0" lvl="0" indent="0" algn="l" rtl="0">
                        <a:lnSpc>
                          <a:spcPct val="100000"/>
                        </a:lnSpc>
                        <a:spcBef>
                          <a:spcPts val="0"/>
                        </a:spcBef>
                        <a:spcAft>
                          <a:spcPts val="0"/>
                        </a:spcAft>
                        <a:buClr>
                          <a:srgbClr val="000000"/>
                        </a:buClr>
                        <a:buSzPct val="25000"/>
                        <a:buFont typeface="Arial"/>
                        <a:buNone/>
                      </a:pPr>
                      <a:r>
                        <a:rPr lang="en-US" sz="1200" u="none" strike="noStrike" cap="none"/>
                        <a:t>3</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200" u="none" strike="noStrike" cap="none" dirty="0"/>
                        <a:t>Assure project is set up in </a:t>
                      </a:r>
                      <a:r>
                        <a:rPr lang="en-US" sz="1200" u="none" strike="noStrike" cap="none" dirty="0" smtClean="0"/>
                        <a:t>PSA</a:t>
                      </a:r>
                      <a:endParaRPr lang="en-US" sz="1200" u="none" strike="noStrike" cap="none" dirty="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200" u="none" strike="noStrike" cap="none" dirty="0"/>
                        <a:t>Check with PS </a:t>
                      </a:r>
                      <a:r>
                        <a:rPr lang="en-US" sz="1200" u="none" strike="noStrike" cap="none" dirty="0" smtClean="0"/>
                        <a:t>OPS, </a:t>
                      </a:r>
                      <a:r>
                        <a:rPr lang="en-US" sz="1200" u="none" strike="noStrike" cap="none" dirty="0"/>
                        <a:t>verify elements, hours and budget</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200" u="none" strike="noStrike" cap="none"/>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200" u="none" strike="noStrike" cap="none"/>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200" u="none" strike="noStrike" cap="none"/>
                        <a:t>-</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200" u="none" strike="noStrike" cap="none"/>
                        <a:t>-</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200" u="none" strike="noStrike" cap="none"/>
                        <a:t>-</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18125">
                <a:tc>
                  <a:txBody>
                    <a:bodyPr/>
                    <a:lstStyle/>
                    <a:p>
                      <a:pPr marL="0" marR="0" lvl="0" indent="0" algn="l" rtl="0">
                        <a:spcBef>
                          <a:spcPts val="0"/>
                        </a:spcBef>
                        <a:buSzPct val="25000"/>
                        <a:buNone/>
                      </a:pPr>
                      <a:r>
                        <a:rPr lang="en-US" sz="1200" u="none" strike="noStrike" cap="none"/>
                        <a:t>4</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200" u="none" strike="noStrike" cap="none" dirty="0"/>
                        <a:t>Create </a:t>
                      </a:r>
                      <a:r>
                        <a:rPr lang="en-US" sz="1200" u="none" strike="noStrike" cap="none" dirty="0" err="1"/>
                        <a:t>SmartSheet</a:t>
                      </a:r>
                      <a:r>
                        <a:rPr lang="en-US" sz="1200" u="none" strike="noStrike" cap="none" dirty="0"/>
                        <a:t> workspace</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200" u="none" strike="noStrike" cap="none"/>
                        <a:t>Project plan, Task List, Defect Log, Risk/Issues Log</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200"/>
                        <a:t>I</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200"/>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200"/>
                        <a:t>-</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200"/>
                        <a:t>-</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200"/>
                        <a:t>-</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92725">
                <a:tc>
                  <a:txBody>
                    <a:bodyPr/>
                    <a:lstStyle/>
                    <a:p>
                      <a:pPr marL="0" marR="0" lvl="0" indent="0" algn="l" rtl="0">
                        <a:spcBef>
                          <a:spcPts val="0"/>
                        </a:spcBef>
                        <a:buSzPct val="25000"/>
                        <a:buNone/>
                      </a:pPr>
                      <a:r>
                        <a:rPr lang="en-US" sz="1200"/>
                        <a:t>5</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200" u="none" strike="noStrike" cap="none" dirty="0"/>
                        <a:t>Hold the CSM On-boarding Meeting</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200" u="none" strike="noStrike" cap="none"/>
                        <a:t>CSM will organize and coordinate, PM must be present at this meeting</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200"/>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200"/>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200"/>
                        <a:t>-</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200"/>
                        <a:t>-</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200"/>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66625">
                <a:tc>
                  <a:txBody>
                    <a:bodyPr/>
                    <a:lstStyle/>
                    <a:p>
                      <a:pPr marL="0" marR="0" lvl="0" indent="0" algn="l" rtl="0">
                        <a:spcBef>
                          <a:spcPts val="0"/>
                        </a:spcBef>
                        <a:buSzPct val="25000"/>
                        <a:buNone/>
                      </a:pPr>
                      <a:r>
                        <a:rPr lang="en-US" sz="1200"/>
                        <a:t>6</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200" u="none" strike="noStrike" cap="none"/>
                        <a:t>Plan and execute the PM to PM meetings to discuss Week 0 objectives</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200" u="none" strike="noStrike" cap="none"/>
                        <a:t>PM to lead discussion, try scheduling at three separate sessions (M,W,F) in Week 0 for this discussion – billed time</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200"/>
                        <a:t>I</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200"/>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200"/>
                        <a:t>-</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200"/>
                        <a:t>-</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200" dirty="0"/>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pic>
        <p:nvPicPr>
          <p:cNvPr id="417" name="Shape 417"/>
          <p:cNvPicPr preferRelativeResize="0"/>
          <p:nvPr/>
        </p:nvPicPr>
        <p:blipFill rotWithShape="1">
          <a:blip r:embed="rId4">
            <a:alphaModFix/>
          </a:blip>
          <a:srcRect/>
          <a:stretch/>
        </p:blipFill>
        <p:spPr>
          <a:xfrm>
            <a:off x="9374004" y="3592675"/>
            <a:ext cx="2683897" cy="1502540"/>
          </a:xfrm>
          <a:prstGeom prst="rect">
            <a:avLst/>
          </a:prstGeom>
          <a:noFill/>
          <a:ln>
            <a:noFill/>
          </a:ln>
        </p:spPr>
      </p:pic>
      <p:sp>
        <p:nvSpPr>
          <p:cNvPr id="418" name="Shape 418"/>
          <p:cNvSpPr txBox="1"/>
          <p:nvPr/>
        </p:nvSpPr>
        <p:spPr>
          <a:xfrm>
            <a:off x="2442925" y="6436950"/>
            <a:ext cx="7445099" cy="421200"/>
          </a:xfrm>
          <a:prstGeom prst="rect">
            <a:avLst/>
          </a:prstGeom>
          <a:noFill/>
          <a:ln>
            <a:noFill/>
          </a:ln>
        </p:spPr>
        <p:txBody>
          <a:bodyPr lIns="91425" tIns="91425" rIns="91425" bIns="91425" anchor="t" anchorCtr="0">
            <a:noAutofit/>
          </a:bodyPr>
          <a:lstStyle/>
          <a:p>
            <a:pPr lvl="0" algn="ctr" rtl="0">
              <a:spcBef>
                <a:spcPts val="0"/>
              </a:spcBef>
              <a:buNone/>
            </a:pPr>
            <a:r>
              <a:rPr lang="en-US"/>
              <a:t>Confidential</a:t>
            </a:r>
          </a:p>
        </p:txBody>
      </p:sp>
      <p:sp>
        <p:nvSpPr>
          <p:cNvPr id="419" name="Shape 419"/>
          <p:cNvSpPr/>
          <p:nvPr/>
        </p:nvSpPr>
        <p:spPr>
          <a:xfrm>
            <a:off x="6905824" y="332475"/>
            <a:ext cx="5076000" cy="1444200"/>
          </a:xfrm>
          <a:prstGeom prst="roundRect">
            <a:avLst>
              <a:gd name="adj" fmla="val 16667"/>
            </a:avLst>
          </a:prstGeom>
          <a:solidFill>
            <a:schemeClr val="accent1">
              <a:alpha val="31764"/>
            </a:scheme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xfrm>
            <a:off x="571500" y="588756"/>
            <a:ext cx="6726767" cy="990119"/>
          </a:xfrm>
          <a:prstGeom prst="rect">
            <a:avLst/>
          </a:prstGeom>
          <a:noFill/>
          <a:ln>
            <a:noFill/>
          </a:ln>
        </p:spPr>
        <p:txBody>
          <a:bodyPr lIns="0" tIns="0" rIns="0" bIns="0" anchor="t" anchorCtr="0">
            <a:noAutofit/>
          </a:bodyPr>
          <a:lstStyle/>
          <a:p>
            <a:pPr marL="0" marR="0" lvl="0" indent="0" algn="l" rtl="0">
              <a:lnSpc>
                <a:spcPct val="95000"/>
              </a:lnSpc>
              <a:spcBef>
                <a:spcPts val="0"/>
              </a:spcBef>
              <a:spcAft>
                <a:spcPts val="0"/>
              </a:spcAft>
              <a:buSzPct val="25000"/>
              <a:buNone/>
            </a:pPr>
            <a:r>
              <a:rPr lang="en-US" sz="3200" b="0" i="0" u="none" strike="noStrike" cap="none">
                <a:solidFill>
                  <a:schemeClr val="accent1"/>
                </a:solidFill>
              </a:rPr>
              <a:t>Customer Orientation</a:t>
            </a:r>
          </a:p>
        </p:txBody>
      </p:sp>
      <p:sp>
        <p:nvSpPr>
          <p:cNvPr id="379" name="Shape 379"/>
          <p:cNvSpPr txBox="1">
            <a:spLocks noGrp="1"/>
          </p:cNvSpPr>
          <p:nvPr>
            <p:ph type="body" idx="1"/>
          </p:nvPr>
        </p:nvSpPr>
        <p:spPr>
          <a:xfrm>
            <a:off x="571500" y="1925052"/>
            <a:ext cx="6955023" cy="4167294"/>
          </a:xfrm>
          <a:prstGeom prst="rect">
            <a:avLst/>
          </a:prstGeom>
          <a:noFill/>
          <a:ln>
            <a:noFill/>
          </a:ln>
        </p:spPr>
        <p:txBody>
          <a:bodyPr lIns="0" tIns="0" rIns="0" bIns="0" anchor="t" anchorCtr="0">
            <a:noAutofit/>
          </a:bodyPr>
          <a:lstStyle/>
          <a:p>
            <a:pPr marL="342900" marR="0" lvl="0" indent="-342900" algn="l" rtl="0">
              <a:lnSpc>
                <a:spcPct val="120000"/>
              </a:lnSpc>
              <a:spcBef>
                <a:spcPts val="0"/>
              </a:spcBef>
              <a:spcAft>
                <a:spcPts val="0"/>
              </a:spcAft>
              <a:buClr>
                <a:srgbClr val="7F7F7F"/>
              </a:buClr>
              <a:buSzPct val="100000"/>
              <a:buFont typeface="Arial"/>
              <a:buChar char="❖"/>
            </a:pPr>
            <a:r>
              <a:rPr lang="en-US" sz="1800" b="1" i="0" u="none" strike="noStrike" cap="none">
                <a:solidFill>
                  <a:schemeClr val="accent2"/>
                </a:solidFill>
              </a:rPr>
              <a:t>Account Exec (AE) Handoff</a:t>
            </a:r>
          </a:p>
          <a:p>
            <a:pPr marL="342900" marR="0" lvl="0" indent="-342900" algn="l" rtl="0">
              <a:lnSpc>
                <a:spcPct val="120000"/>
              </a:lnSpc>
              <a:spcBef>
                <a:spcPts val="0"/>
              </a:spcBef>
              <a:spcAft>
                <a:spcPts val="0"/>
              </a:spcAft>
              <a:buClr>
                <a:srgbClr val="7F7F7F"/>
              </a:buClr>
              <a:buSzPct val="100000"/>
              <a:buFont typeface="Arial"/>
              <a:buChar char="❖"/>
            </a:pPr>
            <a:r>
              <a:rPr lang="en-US" sz="1800" b="1" i="0" u="none" strike="noStrike" cap="none">
                <a:solidFill>
                  <a:schemeClr val="accent2"/>
                </a:solidFill>
              </a:rPr>
              <a:t>Customer Success (CSM/CSA) Introduction</a:t>
            </a:r>
          </a:p>
          <a:p>
            <a:pPr marL="342900" marR="0" lvl="0" indent="-342900" algn="l" rtl="0">
              <a:lnSpc>
                <a:spcPct val="120000"/>
              </a:lnSpc>
              <a:spcBef>
                <a:spcPts val="0"/>
              </a:spcBef>
              <a:spcAft>
                <a:spcPts val="0"/>
              </a:spcAft>
              <a:buClr>
                <a:srgbClr val="7F7F7F"/>
              </a:buClr>
              <a:buSzPct val="100000"/>
              <a:buFont typeface="Arial"/>
              <a:buChar char="❖"/>
            </a:pPr>
            <a:r>
              <a:rPr lang="en-US" sz="1800" b="1" i="0" u="none" strike="noStrike" cap="none">
                <a:solidFill>
                  <a:schemeClr val="accent2"/>
                </a:solidFill>
              </a:rPr>
              <a:t>Project Prep</a:t>
            </a:r>
          </a:p>
          <a:p>
            <a:pPr marL="800100" marR="0" lvl="1" indent="-342900" algn="l" rtl="0">
              <a:spcBef>
                <a:spcPts val="200"/>
              </a:spcBef>
              <a:spcAft>
                <a:spcPts val="0"/>
              </a:spcAft>
              <a:buClr>
                <a:srgbClr val="000000"/>
              </a:buClr>
              <a:buSzPct val="100000"/>
              <a:buFont typeface="Arial"/>
              <a:buChar char="•"/>
            </a:pPr>
            <a:r>
              <a:rPr lang="en-US" sz="1600" b="0" i="0" u="none" strike="noStrike" cap="none">
                <a:solidFill>
                  <a:srgbClr val="000000"/>
                </a:solidFill>
              </a:rPr>
              <a:t>Identify Key Customer Contacts</a:t>
            </a:r>
          </a:p>
          <a:p>
            <a:pPr marL="800100" marR="0" lvl="1" indent="-342900" algn="l" rtl="0">
              <a:spcBef>
                <a:spcPts val="800"/>
              </a:spcBef>
              <a:spcAft>
                <a:spcPts val="0"/>
              </a:spcAft>
              <a:buClr>
                <a:srgbClr val="000000"/>
              </a:buClr>
              <a:buSzPct val="100000"/>
              <a:buFont typeface="Arial"/>
              <a:buChar char="•"/>
            </a:pPr>
            <a:r>
              <a:rPr lang="en-US" sz="1600" b="0" i="0" u="none" strike="noStrike" cap="none">
                <a:solidFill>
                  <a:srgbClr val="000000"/>
                </a:solidFill>
              </a:rPr>
              <a:t>Collect Billing &amp; PO Information</a:t>
            </a:r>
          </a:p>
          <a:p>
            <a:pPr marL="800100" marR="0" lvl="1" indent="-342900" algn="l" rtl="0">
              <a:spcBef>
                <a:spcPts val="800"/>
              </a:spcBef>
              <a:spcAft>
                <a:spcPts val="0"/>
              </a:spcAft>
              <a:buClr>
                <a:srgbClr val="000000"/>
              </a:buClr>
              <a:buSzPct val="100000"/>
              <a:buFont typeface="Arial"/>
              <a:buChar char="•"/>
            </a:pPr>
            <a:r>
              <a:rPr lang="en-US" sz="1600" b="0" i="0" u="none" strike="noStrike" cap="none">
                <a:solidFill>
                  <a:srgbClr val="000000"/>
                </a:solidFill>
              </a:rPr>
              <a:t>Resource Discussion</a:t>
            </a:r>
          </a:p>
          <a:p>
            <a:pPr marL="342900" marR="0" lvl="0" indent="-342900" algn="l" rtl="0">
              <a:lnSpc>
                <a:spcPct val="100000"/>
              </a:lnSpc>
              <a:spcBef>
                <a:spcPts val="600"/>
              </a:spcBef>
              <a:spcAft>
                <a:spcPts val="0"/>
              </a:spcAft>
              <a:buClr>
                <a:srgbClr val="7F7F7F"/>
              </a:buClr>
              <a:buSzPct val="100000"/>
              <a:buFont typeface="Arial"/>
              <a:buChar char="❖"/>
            </a:pPr>
            <a:r>
              <a:rPr lang="en-US" sz="1800" b="1" i="0" u="none" strike="noStrike" cap="none">
                <a:solidFill>
                  <a:schemeClr val="accent2"/>
                </a:solidFill>
              </a:rPr>
              <a:t>Important Dates</a:t>
            </a:r>
          </a:p>
          <a:p>
            <a:pPr marL="800100" marR="0" lvl="1" indent="-342900" algn="l" rtl="0">
              <a:spcBef>
                <a:spcPts val="200"/>
              </a:spcBef>
              <a:spcAft>
                <a:spcPts val="0"/>
              </a:spcAft>
              <a:buClr>
                <a:srgbClr val="000000"/>
              </a:buClr>
              <a:buSzPct val="100000"/>
              <a:buFont typeface="Arial"/>
              <a:buChar char="•"/>
            </a:pPr>
            <a:r>
              <a:rPr lang="en-US" sz="1600" b="0" i="0" u="none" strike="noStrike" cap="none">
                <a:solidFill>
                  <a:srgbClr val="000000"/>
                </a:solidFill>
              </a:rPr>
              <a:t>Training Class, Week 0 Target, Project Kickoff Target, Go-Live Target, etc.</a:t>
            </a:r>
          </a:p>
          <a:p>
            <a:pPr marL="342900" marR="0" lvl="0" indent="-342900" algn="l" rtl="0">
              <a:lnSpc>
                <a:spcPct val="100000"/>
              </a:lnSpc>
              <a:spcBef>
                <a:spcPts val="600"/>
              </a:spcBef>
              <a:spcAft>
                <a:spcPts val="0"/>
              </a:spcAft>
              <a:buClr>
                <a:srgbClr val="7F7F7F"/>
              </a:buClr>
              <a:buSzPct val="100000"/>
              <a:buFont typeface="Arial"/>
              <a:buChar char="❖"/>
            </a:pPr>
            <a:r>
              <a:rPr lang="en-US" sz="1800" b="1" i="0" u="none" strike="noStrike" cap="none">
                <a:solidFill>
                  <a:schemeClr val="accent2"/>
                </a:solidFill>
              </a:rPr>
              <a:t>Project Manager (PM) Introduction </a:t>
            </a:r>
            <a:r>
              <a:rPr lang="en-US" sz="1400" b="0" i="0" u="none" strike="noStrike" cap="none">
                <a:solidFill>
                  <a:schemeClr val="accent2"/>
                </a:solidFill>
              </a:rPr>
              <a:t>(if necessary)</a:t>
            </a:r>
          </a:p>
          <a:p>
            <a:pPr marL="800100" marR="0" lvl="1" indent="-342900" algn="l" rtl="0">
              <a:spcBef>
                <a:spcPts val="200"/>
              </a:spcBef>
              <a:spcAft>
                <a:spcPts val="0"/>
              </a:spcAft>
              <a:buClr>
                <a:srgbClr val="000000"/>
              </a:buClr>
              <a:buSzPct val="100000"/>
              <a:buFont typeface="Arial"/>
              <a:buChar char="•"/>
            </a:pPr>
            <a:r>
              <a:rPr lang="en-US" sz="1600" b="0" i="0" u="none" strike="noStrike" cap="none">
                <a:solidFill>
                  <a:srgbClr val="000000"/>
                </a:solidFill>
              </a:rPr>
              <a:t>Getting Started Workbook</a:t>
            </a:r>
          </a:p>
          <a:p>
            <a:pPr marL="800100" marR="0" lvl="1" indent="-342900" algn="l" rtl="0">
              <a:spcBef>
                <a:spcPts val="800"/>
              </a:spcBef>
              <a:spcAft>
                <a:spcPts val="0"/>
              </a:spcAft>
              <a:buClr>
                <a:srgbClr val="000000"/>
              </a:buClr>
              <a:buSzPct val="100000"/>
              <a:buFont typeface="Arial"/>
              <a:buChar char="•"/>
            </a:pPr>
            <a:r>
              <a:rPr lang="en-US" sz="1600" b="0" i="0" u="none" strike="noStrike" cap="none">
                <a:solidFill>
                  <a:srgbClr val="000000"/>
                </a:solidFill>
              </a:rPr>
              <a:t>Data Readiness Discussion</a:t>
            </a:r>
          </a:p>
          <a:p>
            <a:pPr marL="342900" marR="0" lvl="0" indent="-342900" algn="l" rtl="0">
              <a:lnSpc>
                <a:spcPct val="100000"/>
              </a:lnSpc>
              <a:spcBef>
                <a:spcPts val="600"/>
              </a:spcBef>
              <a:spcAft>
                <a:spcPts val="0"/>
              </a:spcAft>
              <a:buClr>
                <a:srgbClr val="7F7F7F"/>
              </a:buClr>
              <a:buSzPct val="100000"/>
              <a:buFont typeface="Arial"/>
              <a:buChar char="❖"/>
            </a:pPr>
            <a:r>
              <a:rPr lang="en-US" sz="1800" b="1" i="0" u="none" strike="noStrike" cap="none">
                <a:solidFill>
                  <a:schemeClr val="accent2"/>
                </a:solidFill>
              </a:rPr>
              <a:t>Follow-up and Schedule Week 0 / Project Kickoff Call</a:t>
            </a:r>
          </a:p>
        </p:txBody>
      </p:sp>
      <p:pic>
        <p:nvPicPr>
          <p:cNvPr id="380" name="Shape 380"/>
          <p:cNvPicPr preferRelativeResize="0">
            <a:picLocks noGrp="1"/>
          </p:cNvPicPr>
          <p:nvPr>
            <p:ph type="pic" idx="2"/>
          </p:nvPr>
        </p:nvPicPr>
        <p:blipFill rotWithShape="1">
          <a:blip r:embed="rId3">
            <a:alphaModFix/>
          </a:blip>
          <a:srcRect l="47087" r="47087"/>
          <a:stretch/>
        </p:blipFill>
        <p:spPr>
          <a:xfrm>
            <a:off x="7845503" y="27527"/>
            <a:ext cx="4343321" cy="6816465"/>
          </a:xfrm>
          <a:prstGeom prst="rect">
            <a:avLst/>
          </a:prstGeom>
          <a:solidFill>
            <a:srgbClr val="BFBFBF"/>
          </a:solidFill>
          <a:ln>
            <a:noFill/>
          </a:ln>
        </p:spPr>
      </p:pic>
      <p:sp>
        <p:nvSpPr>
          <p:cNvPr id="381" name="Shape 381"/>
          <p:cNvSpPr txBox="1"/>
          <p:nvPr/>
        </p:nvSpPr>
        <p:spPr>
          <a:xfrm>
            <a:off x="571500" y="1081137"/>
            <a:ext cx="11046140" cy="369332"/>
          </a:xfrm>
          <a:prstGeom prst="rect">
            <a:avLst/>
          </a:prstGeom>
          <a:noFill/>
          <a:ln>
            <a:noFill/>
          </a:ln>
        </p:spPr>
        <p:txBody>
          <a:bodyPr lIns="91425" tIns="45700" rIns="91425" bIns="45700" anchor="t" anchorCtr="0">
            <a:noAutofit/>
          </a:bodyPr>
          <a:lstStyle/>
          <a:p>
            <a:pPr marR="0" lvl="0" algn="l" rtl="0">
              <a:spcBef>
                <a:spcPts val="0"/>
              </a:spcBef>
              <a:spcAft>
                <a:spcPts val="0"/>
              </a:spcAft>
              <a:buNone/>
            </a:pPr>
            <a:r>
              <a:rPr lang="en-US" sz="2400"/>
              <a:t>Introductory call with SteelBrick team</a:t>
            </a:r>
          </a:p>
        </p:txBody>
      </p:sp>
      <p:pic>
        <p:nvPicPr>
          <p:cNvPr id="382" name="Shape 382"/>
          <p:cNvPicPr preferRelativeResize="0"/>
          <p:nvPr/>
        </p:nvPicPr>
        <p:blipFill rotWithShape="1">
          <a:blip r:embed="rId4">
            <a:alphaModFix/>
          </a:blip>
          <a:srcRect l="16325" r="17450"/>
          <a:stretch/>
        </p:blipFill>
        <p:spPr>
          <a:xfrm>
            <a:off x="8147885" y="588756"/>
            <a:ext cx="3784744" cy="5714999"/>
          </a:xfrm>
          <a:prstGeom prst="rect">
            <a:avLst/>
          </a:prstGeom>
          <a:noFill/>
          <a:ln>
            <a:noFill/>
          </a:ln>
        </p:spPr>
      </p:pic>
      <p:sp>
        <p:nvSpPr>
          <p:cNvPr id="383" name="Shape 383"/>
          <p:cNvSpPr txBox="1"/>
          <p:nvPr/>
        </p:nvSpPr>
        <p:spPr>
          <a:xfrm>
            <a:off x="2442925" y="6436950"/>
            <a:ext cx="7445099" cy="421200"/>
          </a:xfrm>
          <a:prstGeom prst="rect">
            <a:avLst/>
          </a:prstGeom>
          <a:noFill/>
          <a:ln>
            <a:noFill/>
          </a:ln>
        </p:spPr>
        <p:txBody>
          <a:bodyPr lIns="91425" tIns="91425" rIns="91425" bIns="91425" anchor="t" anchorCtr="0">
            <a:noAutofit/>
          </a:bodyPr>
          <a:lstStyle/>
          <a:p>
            <a:pPr lvl="0" algn="ctr" rtl="0">
              <a:spcBef>
                <a:spcPts val="0"/>
              </a:spcBef>
              <a:buNone/>
            </a:pPr>
            <a:r>
              <a:rPr lang="en-US"/>
              <a:t>Confidential</a:t>
            </a:r>
          </a:p>
        </p:txBody>
      </p:sp>
    </p:spTree>
    <p:extLst>
      <p:ext uri="{BB962C8B-B14F-4D97-AF65-F5344CB8AC3E}">
        <p14:creationId xmlns:p14="http://schemas.microsoft.com/office/powerpoint/2010/main" val="376114745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pic>
        <p:nvPicPr>
          <p:cNvPr id="425" name="Shape 425"/>
          <p:cNvPicPr preferRelativeResize="0"/>
          <p:nvPr/>
        </p:nvPicPr>
        <p:blipFill rotWithShape="1">
          <a:blip r:embed="rId3">
            <a:alphaModFix/>
          </a:blip>
          <a:srcRect t="12503"/>
          <a:stretch/>
        </p:blipFill>
        <p:spPr>
          <a:xfrm>
            <a:off x="5801122" y="303301"/>
            <a:ext cx="6180701" cy="1502549"/>
          </a:xfrm>
          <a:prstGeom prst="rect">
            <a:avLst/>
          </a:prstGeom>
          <a:noFill/>
          <a:ln>
            <a:noFill/>
          </a:ln>
        </p:spPr>
      </p:pic>
      <p:sp>
        <p:nvSpPr>
          <p:cNvPr id="426" name="Shape 426"/>
          <p:cNvSpPr txBox="1">
            <a:spLocks noGrp="1"/>
          </p:cNvSpPr>
          <p:nvPr>
            <p:ph type="title"/>
          </p:nvPr>
        </p:nvSpPr>
        <p:spPr>
          <a:xfrm>
            <a:off x="571500" y="63500"/>
            <a:ext cx="11045951" cy="990119"/>
          </a:xfrm>
          <a:prstGeom prst="rect">
            <a:avLst/>
          </a:prstGeom>
          <a:noFill/>
          <a:ln>
            <a:noFill/>
          </a:ln>
        </p:spPr>
        <p:txBody>
          <a:bodyPr lIns="0" tIns="0" rIns="0" bIns="0" anchor="b" anchorCtr="0">
            <a:noAutofit/>
          </a:bodyPr>
          <a:lstStyle/>
          <a:p>
            <a:pPr marL="0" marR="0" lvl="0" indent="0" algn="l" rtl="0">
              <a:lnSpc>
                <a:spcPct val="95000"/>
              </a:lnSpc>
              <a:spcBef>
                <a:spcPts val="0"/>
              </a:spcBef>
              <a:spcAft>
                <a:spcPts val="0"/>
              </a:spcAft>
              <a:buSzPct val="25000"/>
              <a:buNone/>
            </a:pPr>
            <a:r>
              <a:rPr lang="en-US" sz="2800" b="0" i="0" u="none" strike="noStrike" cap="none">
                <a:solidFill>
                  <a:schemeClr val="accent1"/>
                </a:solidFill>
                <a:latin typeface="Arial"/>
                <a:ea typeface="Arial"/>
                <a:cs typeface="Arial"/>
                <a:sym typeface="Arial"/>
              </a:rPr>
              <a:t>Implementation Methodology:</a:t>
            </a:r>
            <a:br>
              <a:rPr lang="en-US" sz="2800" b="0" i="0" u="none" strike="noStrike" cap="none">
                <a:solidFill>
                  <a:schemeClr val="accent1"/>
                </a:solidFill>
                <a:latin typeface="Arial"/>
                <a:ea typeface="Arial"/>
                <a:cs typeface="Arial"/>
                <a:sym typeface="Arial"/>
              </a:rPr>
            </a:br>
            <a:r>
              <a:rPr lang="en-US" sz="2800" b="0" i="0" u="none" strike="noStrike" cap="none">
                <a:solidFill>
                  <a:schemeClr val="accent1"/>
                </a:solidFill>
                <a:latin typeface="Arial"/>
                <a:ea typeface="Arial"/>
                <a:cs typeface="Arial"/>
                <a:sym typeface="Arial"/>
              </a:rPr>
              <a:t>	</a:t>
            </a:r>
            <a:r>
              <a:rPr lang="en-US" sz="2800" b="1" i="0" u="none" strike="noStrike" cap="none">
                <a:solidFill>
                  <a:schemeClr val="accent1"/>
                </a:solidFill>
                <a:latin typeface="Arial"/>
                <a:ea typeface="Arial"/>
                <a:cs typeface="Arial"/>
                <a:sym typeface="Arial"/>
              </a:rPr>
              <a:t>Planning Phase</a:t>
            </a:r>
          </a:p>
        </p:txBody>
      </p:sp>
      <p:sp>
        <p:nvSpPr>
          <p:cNvPr id="427" name="Shape 427"/>
          <p:cNvSpPr txBox="1">
            <a:spLocks noGrp="1"/>
          </p:cNvSpPr>
          <p:nvPr>
            <p:ph type="body" idx="1"/>
          </p:nvPr>
        </p:nvSpPr>
        <p:spPr>
          <a:xfrm>
            <a:off x="571500" y="1081137"/>
            <a:ext cx="3144971" cy="369332"/>
          </a:xfrm>
          <a:prstGeom prst="rect">
            <a:avLst/>
          </a:prstGeom>
          <a:noFill/>
          <a:ln>
            <a:noFill/>
          </a:ln>
        </p:spPr>
        <p:txBody>
          <a:bodyPr lIns="0" tIns="0" rIns="0" bIns="0" anchor="t" anchorCtr="0">
            <a:noAutofit/>
          </a:bodyPr>
          <a:lstStyle/>
          <a:p>
            <a:pPr marL="0" marR="0" lvl="0" indent="457200" algn="l" rtl="0">
              <a:lnSpc>
                <a:spcPct val="100000"/>
              </a:lnSpc>
              <a:spcBef>
                <a:spcPts val="0"/>
              </a:spcBef>
              <a:spcAft>
                <a:spcPts val="0"/>
              </a:spcAft>
              <a:buNone/>
            </a:pPr>
            <a:r>
              <a:rPr lang="en-US" sz="2400" b="0" i="0" u="none" strike="noStrike" cap="none">
                <a:solidFill>
                  <a:srgbClr val="666666"/>
                </a:solidFill>
                <a:latin typeface="Arial"/>
                <a:ea typeface="Arial"/>
                <a:cs typeface="Arial"/>
                <a:sym typeface="Arial"/>
              </a:rPr>
              <a:t>Week 0 Checklist</a:t>
            </a:r>
          </a:p>
        </p:txBody>
      </p:sp>
      <p:graphicFrame>
        <p:nvGraphicFramePr>
          <p:cNvPr id="428" name="Shape 428"/>
          <p:cNvGraphicFramePr/>
          <p:nvPr>
            <p:extLst>
              <p:ext uri="{D42A27DB-BD31-4B8C-83A1-F6EECF244321}">
                <p14:modId xmlns:p14="http://schemas.microsoft.com/office/powerpoint/2010/main" val="2065995585"/>
              </p:ext>
            </p:extLst>
          </p:nvPr>
        </p:nvGraphicFramePr>
        <p:xfrm>
          <a:off x="85214" y="2028759"/>
          <a:ext cx="12018375" cy="4459050"/>
        </p:xfrm>
        <a:graphic>
          <a:graphicData uri="http://schemas.openxmlformats.org/drawingml/2006/table">
            <a:tbl>
              <a:tblPr firstRow="1" bandRow="1">
                <a:noFill/>
                <a:tableStyleId>{5AA592C6-7CAD-4522-9727-D6D69DA48236}</a:tableStyleId>
              </a:tblPr>
              <a:tblGrid>
                <a:gridCol w="3336625"/>
                <a:gridCol w="8681750"/>
              </a:tblGrid>
              <a:tr h="313550">
                <a:tc gridSpan="2">
                  <a:txBody>
                    <a:bodyPr/>
                    <a:lstStyle/>
                    <a:p>
                      <a:pPr marL="0" marR="0" lvl="0" indent="0" rtl="0">
                        <a:spcBef>
                          <a:spcPts val="0"/>
                        </a:spcBef>
                        <a:buSzPct val="25000"/>
                        <a:buNone/>
                      </a:pPr>
                      <a:r>
                        <a:rPr lang="en-US" sz="1600" b="1"/>
                        <a:t>Week 0: PM to PM Meeting Agenda items for Project Readiness.</a:t>
                      </a:r>
                    </a:p>
                    <a:p>
                      <a:pPr marL="0" marR="0" lvl="0" indent="0" rtl="0">
                        <a:spcBef>
                          <a:spcPts val="0"/>
                        </a:spcBef>
                        <a:buSzPct val="25000"/>
                        <a:buNone/>
                      </a:pPr>
                      <a:r>
                        <a:rPr lang="en-US" sz="1400" b="1">
                          <a:solidFill>
                            <a:srgbClr val="666666"/>
                          </a:solidFill>
                        </a:rPr>
                        <a:t>Objective: Get client ready for project by properly setting expectations at the start.</a:t>
                      </a:r>
                    </a:p>
                  </a:txBody>
                  <a:tcPr marL="68575" marR="68575" marT="34300" marB="3430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EFEFEF"/>
                    </a:solidFill>
                  </a:tcPr>
                </a:tc>
                <a:tc hMerge="1">
                  <a:txBody>
                    <a:bodyPr/>
                    <a:lstStyle/>
                    <a:p>
                      <a:endParaRPr lang="en-US"/>
                    </a:p>
                  </a:txBody>
                  <a:tcPr/>
                </a:tc>
              </a:tr>
              <a:tr h="313550">
                <a:tc>
                  <a:txBody>
                    <a:bodyPr/>
                    <a:lstStyle/>
                    <a:p>
                      <a:pPr marL="0" marR="0" lvl="0" indent="0" algn="l" rtl="0">
                        <a:spcBef>
                          <a:spcPts val="0"/>
                        </a:spcBef>
                        <a:buSzPct val="25000"/>
                        <a:buNone/>
                      </a:pPr>
                      <a:r>
                        <a:rPr lang="en-US" sz="1400" b="1">
                          <a:solidFill>
                            <a:srgbClr val="FFFFFF"/>
                          </a:solidFill>
                        </a:rPr>
                        <a:t>Topic</a:t>
                      </a:r>
                    </a:p>
                  </a:txBody>
                  <a:tcPr marL="68575" marR="68575" marT="34300" marB="3430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accent1"/>
                    </a:solidFill>
                  </a:tcPr>
                </a:tc>
                <a:tc>
                  <a:txBody>
                    <a:bodyPr/>
                    <a:lstStyle/>
                    <a:p>
                      <a:pPr marL="0" marR="0" lvl="0" indent="0" algn="l" rtl="0">
                        <a:spcBef>
                          <a:spcPts val="0"/>
                        </a:spcBef>
                        <a:buSzPct val="25000"/>
                        <a:buNone/>
                      </a:pPr>
                      <a:r>
                        <a:rPr lang="en-US" sz="1400" b="1">
                          <a:solidFill>
                            <a:srgbClr val="FFFFFF"/>
                          </a:solidFill>
                        </a:rPr>
                        <a:t>Expectation</a:t>
                      </a:r>
                    </a:p>
                  </a:txBody>
                  <a:tcPr marL="68575" marR="68575" marT="34300" marB="3430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accent1"/>
                    </a:solidFill>
                  </a:tcPr>
                </a:tc>
              </a:tr>
              <a:tr h="166500">
                <a:tc>
                  <a:txBody>
                    <a:bodyPr/>
                    <a:lstStyle/>
                    <a:p>
                      <a:pPr marL="0" marR="0" lvl="0" indent="0" algn="l" rtl="0">
                        <a:spcBef>
                          <a:spcPts val="0"/>
                        </a:spcBef>
                        <a:buSzPct val="25000"/>
                        <a:buNone/>
                      </a:pPr>
                      <a:r>
                        <a:rPr lang="en-US" sz="1150"/>
                        <a:t>Go Live Date</a:t>
                      </a:r>
                    </a:p>
                  </a:txBody>
                  <a:tcPr marL="68575" marR="68575" marT="34300" marB="3430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150"/>
                        <a:t>Determine if proposed dates from SOW are still feasible</a:t>
                      </a:r>
                    </a:p>
                  </a:txBody>
                  <a:tcPr marL="68575" marR="68575" marT="34300" marB="3430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r>
              <a:tr h="193625">
                <a:tc>
                  <a:txBody>
                    <a:bodyPr/>
                    <a:lstStyle/>
                    <a:p>
                      <a:pPr marL="0" marR="0" lvl="0" indent="0" algn="l" rtl="0">
                        <a:spcBef>
                          <a:spcPts val="0"/>
                        </a:spcBef>
                        <a:buSzPct val="25000"/>
                        <a:buNone/>
                      </a:pPr>
                      <a:r>
                        <a:rPr lang="en-US" sz="1150"/>
                        <a:t>Scope of Work</a:t>
                      </a:r>
                    </a:p>
                  </a:txBody>
                  <a:tcPr marL="68575" marR="68575" marT="34300" marB="3430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150"/>
                        <a:t>Review all items to be included in project (SOW), emphasize any SFRs and/or customizations that may be in scope</a:t>
                      </a:r>
                    </a:p>
                  </a:txBody>
                  <a:tcPr marL="68575" marR="68575" marT="34300" marB="3430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r>
              <a:tr h="224325">
                <a:tc>
                  <a:txBody>
                    <a:bodyPr/>
                    <a:lstStyle/>
                    <a:p>
                      <a:pPr marL="0" marR="0" lvl="0" indent="0" algn="l" rtl="0">
                        <a:spcBef>
                          <a:spcPts val="0"/>
                        </a:spcBef>
                        <a:buSzPct val="25000"/>
                        <a:buNone/>
                      </a:pPr>
                      <a:r>
                        <a:rPr lang="en-US" sz="1150"/>
                        <a:t>Project Governance</a:t>
                      </a:r>
                    </a:p>
                  </a:txBody>
                  <a:tcPr marL="68575" marR="68575" marT="34300" marB="3430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150"/>
                        <a:t>Establish counterpart customer PM and Sponsorship resources so proper channels of escalation are in place</a:t>
                      </a:r>
                    </a:p>
                  </a:txBody>
                  <a:tcPr marL="68575" marR="68575" marT="34300" marB="3430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r>
              <a:tr h="205325">
                <a:tc>
                  <a:txBody>
                    <a:bodyPr/>
                    <a:lstStyle/>
                    <a:p>
                      <a:pPr marL="0" marR="0" lvl="0" indent="0" algn="l" rtl="0">
                        <a:spcBef>
                          <a:spcPts val="0"/>
                        </a:spcBef>
                        <a:buSzPct val="25000"/>
                        <a:buNone/>
                      </a:pPr>
                      <a:r>
                        <a:rPr lang="en-US" sz="1150"/>
                        <a:t>Product Training</a:t>
                      </a:r>
                    </a:p>
                  </a:txBody>
                  <a:tcPr marL="68575" marR="68575" marT="34300" marB="3430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150"/>
                        <a:t>Verify customer has sent or scheduled resources to attend SteelBrick Product Training</a:t>
                      </a:r>
                    </a:p>
                  </a:txBody>
                  <a:tcPr marL="68575" marR="68575" marT="34300" marB="3430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r>
              <a:tr h="190575">
                <a:tc>
                  <a:txBody>
                    <a:bodyPr/>
                    <a:lstStyle/>
                    <a:p>
                      <a:pPr marL="0" marR="0" lvl="0" indent="0" algn="l" rtl="0">
                        <a:spcBef>
                          <a:spcPts val="0"/>
                        </a:spcBef>
                        <a:buSzPct val="25000"/>
                        <a:buNone/>
                      </a:pPr>
                      <a:r>
                        <a:rPr lang="en-US" sz="1150"/>
                        <a:t>Getting Started Workbook</a:t>
                      </a:r>
                    </a:p>
                  </a:txBody>
                  <a:tcPr marL="68575" marR="68575" marT="34300" marB="3430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150" dirty="0"/>
                        <a:t>Determine when the workbook can be completed, provide guidance if needed (include quote template &amp; finalized approval matrix)</a:t>
                      </a:r>
                    </a:p>
                  </a:txBody>
                  <a:tcPr marL="68575" marR="68575" marT="34300" marB="3430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r>
              <a:tr h="294800">
                <a:tc>
                  <a:txBody>
                    <a:bodyPr/>
                    <a:lstStyle/>
                    <a:p>
                      <a:pPr marL="0" marR="0" lvl="0" indent="0" algn="l" rtl="0">
                        <a:spcBef>
                          <a:spcPts val="0"/>
                        </a:spcBef>
                        <a:buSzPct val="25000"/>
                        <a:buNone/>
                      </a:pPr>
                      <a:r>
                        <a:rPr lang="en-US" sz="1150"/>
                        <a:t>Draft Quote Template</a:t>
                      </a:r>
                    </a:p>
                  </a:txBody>
                  <a:tcPr marL="68575" marR="68575" marT="34300" marB="3430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150" dirty="0"/>
                        <a:t>Customer should have a draft developed of how templates should look before the Template workshop is held. The earlier a draft is provided the better to get the standard created (any changes can be dealt with by change order)</a:t>
                      </a:r>
                    </a:p>
                  </a:txBody>
                  <a:tcPr marL="68575" marR="68575" marT="34300" marB="3430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r>
              <a:tr h="126625">
                <a:tc>
                  <a:txBody>
                    <a:bodyPr/>
                    <a:lstStyle/>
                    <a:p>
                      <a:pPr marL="0" marR="0" lvl="0" indent="0" algn="l" rtl="0">
                        <a:spcBef>
                          <a:spcPts val="0"/>
                        </a:spcBef>
                        <a:buSzPct val="25000"/>
                        <a:buNone/>
                      </a:pPr>
                      <a:r>
                        <a:rPr lang="en-US" sz="1150" dirty="0"/>
                        <a:t>Finalized Approval Matrix</a:t>
                      </a:r>
                    </a:p>
                  </a:txBody>
                  <a:tcPr marL="68575" marR="68575" marT="34300" marB="3430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150" dirty="0"/>
                        <a:t>Customer should have the final approval matrix completed</a:t>
                      </a:r>
                    </a:p>
                  </a:txBody>
                  <a:tcPr marL="68575" marR="68575" marT="34300" marB="3430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r>
              <a:tr h="99925">
                <a:tc>
                  <a:txBody>
                    <a:bodyPr/>
                    <a:lstStyle/>
                    <a:p>
                      <a:pPr marL="0" marR="0" lvl="0" indent="0" algn="l" rtl="0">
                        <a:spcBef>
                          <a:spcPts val="0"/>
                        </a:spcBef>
                        <a:buSzPct val="25000"/>
                        <a:buNone/>
                      </a:pPr>
                      <a:r>
                        <a:rPr lang="en-US" sz="1150" dirty="0"/>
                        <a:t>Legacy Data </a:t>
                      </a:r>
                      <a:r>
                        <a:rPr lang="en-US" sz="1150" dirty="0" smtClean="0"/>
                        <a:t>Handling*</a:t>
                      </a:r>
                      <a:endParaRPr lang="en-US" sz="1150" dirty="0"/>
                    </a:p>
                  </a:txBody>
                  <a:tcPr marL="68575" marR="68575" marT="34300" marB="3430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150" dirty="0"/>
                        <a:t>Determine and agree on the level of effort and plan to address any legacy data requirements (*Necessary for Renewals)</a:t>
                      </a:r>
                    </a:p>
                  </a:txBody>
                  <a:tcPr marL="68575" marR="68575" marT="34300" marB="3430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r>
              <a:tr h="112475">
                <a:tc>
                  <a:txBody>
                    <a:bodyPr/>
                    <a:lstStyle/>
                    <a:p>
                      <a:pPr marL="0" marR="0" lvl="0" indent="0" algn="l" rtl="0">
                        <a:spcBef>
                          <a:spcPts val="0"/>
                        </a:spcBef>
                        <a:buSzPct val="25000"/>
                        <a:buNone/>
                      </a:pPr>
                      <a:r>
                        <a:rPr lang="en-US" sz="1150" dirty="0"/>
                        <a:t>Testing, Migration &amp; Training </a:t>
                      </a:r>
                      <a:r>
                        <a:rPr lang="en-US" sz="1150" dirty="0" smtClean="0"/>
                        <a:t>Strategy*</a:t>
                      </a:r>
                      <a:endParaRPr lang="en-US" sz="1150" dirty="0"/>
                    </a:p>
                  </a:txBody>
                  <a:tcPr marL="68575" marR="68575" marT="34300" marB="3430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150" dirty="0"/>
                        <a:t>Prepare resources in advanced needed to support a robust testing, migration and training strategy</a:t>
                      </a:r>
                    </a:p>
                  </a:txBody>
                  <a:tcPr marL="68575" marR="68575" marT="34300" marB="3430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r>
              <a:tr h="1239925">
                <a:tc>
                  <a:txBody>
                    <a:bodyPr/>
                    <a:lstStyle/>
                    <a:p>
                      <a:pPr marL="0" marR="0" lvl="0" indent="0" algn="l" rtl="0">
                        <a:lnSpc>
                          <a:spcPct val="100000"/>
                        </a:lnSpc>
                        <a:spcBef>
                          <a:spcPts val="0"/>
                        </a:spcBef>
                        <a:spcAft>
                          <a:spcPts val="0"/>
                        </a:spcAft>
                        <a:buClr>
                          <a:schemeClr val="dk1"/>
                        </a:buClr>
                        <a:buSzPct val="25000"/>
                        <a:buFont typeface="Arial"/>
                        <a:buNone/>
                      </a:pPr>
                      <a:r>
                        <a:rPr lang="en-US" sz="1150"/>
                        <a:t>Identify External Influences that could impact the project</a:t>
                      </a:r>
                    </a:p>
                  </a:txBody>
                  <a:tcPr marL="68575" marR="68575" marT="34300" marB="3430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c>
                  <a:txBody>
                    <a:bodyPr/>
                    <a:lstStyle/>
                    <a:p>
                      <a:pPr marL="0" marR="0" lvl="0" indent="0" algn="l" rtl="0">
                        <a:spcBef>
                          <a:spcPts val="0"/>
                        </a:spcBef>
                        <a:buSzPct val="25000"/>
                        <a:buNone/>
                      </a:pPr>
                      <a:r>
                        <a:rPr lang="en-US" sz="1150" dirty="0"/>
                        <a:t>Influences beyond the project control may include:</a:t>
                      </a:r>
                    </a:p>
                    <a:p>
                      <a:pPr marL="285750" marR="0" lvl="0" indent="-285750" algn="l" rtl="0">
                        <a:spcBef>
                          <a:spcPts val="0"/>
                        </a:spcBef>
                        <a:buClr>
                          <a:schemeClr val="dk1"/>
                        </a:buClr>
                        <a:buSzPct val="100000"/>
                        <a:buFont typeface="Arial"/>
                        <a:buChar char="•"/>
                      </a:pPr>
                      <a:r>
                        <a:rPr lang="en-US" sz="1100" dirty="0"/>
                        <a:t>Alignment of new product/pricing releases</a:t>
                      </a:r>
                    </a:p>
                    <a:p>
                      <a:pPr marL="285750" marR="0" lvl="0" indent="-285750" algn="l" rtl="0">
                        <a:spcBef>
                          <a:spcPts val="0"/>
                        </a:spcBef>
                        <a:buClr>
                          <a:schemeClr val="dk1"/>
                        </a:buClr>
                        <a:buSzPct val="100000"/>
                        <a:buFont typeface="Arial"/>
                        <a:buChar char="•"/>
                      </a:pPr>
                      <a:r>
                        <a:rPr lang="en-US" sz="1100" dirty="0"/>
                        <a:t>Marketing Rebranding efforts</a:t>
                      </a:r>
                    </a:p>
                    <a:p>
                      <a:pPr marL="285750" marR="0" lvl="0" indent="-285750" algn="l" rtl="0">
                        <a:spcBef>
                          <a:spcPts val="0"/>
                        </a:spcBef>
                        <a:buClr>
                          <a:schemeClr val="dk1"/>
                        </a:buClr>
                        <a:buSzPct val="100000"/>
                        <a:buFont typeface="Arial"/>
                        <a:buChar char="•"/>
                      </a:pPr>
                      <a:r>
                        <a:rPr lang="en-US" sz="1100" dirty="0"/>
                        <a:t>CRM/ERP/Content Management projects</a:t>
                      </a:r>
                    </a:p>
                    <a:p>
                      <a:pPr marL="285750" marR="0" lvl="0" indent="-285750" algn="l" rtl="0">
                        <a:spcBef>
                          <a:spcPts val="0"/>
                        </a:spcBef>
                        <a:buClr>
                          <a:schemeClr val="dk1"/>
                        </a:buClr>
                        <a:buSzPct val="100000"/>
                        <a:buFont typeface="Arial"/>
                        <a:buChar char="•"/>
                      </a:pPr>
                      <a:r>
                        <a:rPr lang="en-US" sz="1100" dirty="0"/>
                        <a:t>Internal custom development </a:t>
                      </a:r>
                    </a:p>
                    <a:p>
                      <a:pPr marL="285750" marR="0" lvl="0" indent="-285750" algn="l" rtl="0">
                        <a:spcBef>
                          <a:spcPts val="0"/>
                        </a:spcBef>
                        <a:buClr>
                          <a:schemeClr val="dk1"/>
                        </a:buClr>
                        <a:buSzPct val="100000"/>
                        <a:buFont typeface="Arial"/>
                        <a:buChar char="•"/>
                      </a:pPr>
                      <a:r>
                        <a:rPr lang="en-US" sz="1100" dirty="0"/>
                        <a:t>Resourcing (</a:t>
                      </a:r>
                      <a:r>
                        <a:rPr lang="en-US" sz="1100" dirty="0" err="1"/>
                        <a:t>ie</a:t>
                      </a:r>
                      <a:r>
                        <a:rPr lang="en-US" sz="1100" dirty="0"/>
                        <a:t>. constraints at month/</a:t>
                      </a:r>
                      <a:r>
                        <a:rPr lang="en-US" sz="1100" dirty="0" err="1"/>
                        <a:t>qtr</a:t>
                      </a:r>
                      <a:r>
                        <a:rPr lang="en-US" sz="1100" dirty="0"/>
                        <a:t> end, PTO)</a:t>
                      </a:r>
                    </a:p>
                    <a:p>
                      <a:pPr marL="285750" marR="0" lvl="0" indent="-285750" algn="l" rtl="0">
                        <a:spcBef>
                          <a:spcPts val="0"/>
                        </a:spcBef>
                        <a:buClr>
                          <a:schemeClr val="dk1"/>
                        </a:buClr>
                        <a:buSzPct val="100000"/>
                        <a:buFont typeface="Arial"/>
                        <a:buChar char="•"/>
                      </a:pPr>
                      <a:r>
                        <a:rPr lang="en-US" sz="1100" dirty="0"/>
                        <a:t>SB Billing </a:t>
                      </a:r>
                    </a:p>
                  </a:txBody>
                  <a:tcPr marL="68575" marR="68575" marT="34300" marB="3430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r>
            </a:tbl>
          </a:graphicData>
        </a:graphic>
      </p:graphicFrame>
      <p:sp>
        <p:nvSpPr>
          <p:cNvPr id="429" name="Shape 429"/>
          <p:cNvSpPr/>
          <p:nvPr/>
        </p:nvSpPr>
        <p:spPr>
          <a:xfrm>
            <a:off x="0" y="6468757"/>
            <a:ext cx="11259279" cy="3231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500" b="1">
                <a:solidFill>
                  <a:srgbClr val="FF0000"/>
                </a:solidFill>
                <a:latin typeface="Arial"/>
                <a:ea typeface="Arial"/>
                <a:cs typeface="Arial"/>
                <a:sym typeface="Arial"/>
              </a:rPr>
              <a:t>*All Week 0 items MUST be completed in order to Kickoff Project and move on to Orientation/Design sessions. </a:t>
            </a:r>
          </a:p>
        </p:txBody>
      </p:sp>
      <p:sp>
        <p:nvSpPr>
          <p:cNvPr id="430" name="Shape 430"/>
          <p:cNvSpPr/>
          <p:nvPr/>
        </p:nvSpPr>
        <p:spPr>
          <a:xfrm>
            <a:off x="6905824" y="332475"/>
            <a:ext cx="5076000" cy="1444200"/>
          </a:xfrm>
          <a:prstGeom prst="roundRect">
            <a:avLst>
              <a:gd name="adj" fmla="val 16667"/>
            </a:avLst>
          </a:prstGeom>
          <a:solidFill>
            <a:schemeClr val="accent1">
              <a:alpha val="31760"/>
            </a:scheme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pic>
        <p:nvPicPr>
          <p:cNvPr id="436" name="Shape 436"/>
          <p:cNvPicPr preferRelativeResize="0"/>
          <p:nvPr/>
        </p:nvPicPr>
        <p:blipFill rotWithShape="1">
          <a:blip r:embed="rId3">
            <a:alphaModFix/>
          </a:blip>
          <a:srcRect t="12503"/>
          <a:stretch/>
        </p:blipFill>
        <p:spPr>
          <a:xfrm>
            <a:off x="5801122" y="303301"/>
            <a:ext cx="6180701" cy="1502549"/>
          </a:xfrm>
          <a:prstGeom prst="rect">
            <a:avLst/>
          </a:prstGeom>
          <a:noFill/>
          <a:ln>
            <a:noFill/>
          </a:ln>
        </p:spPr>
      </p:pic>
      <p:sp>
        <p:nvSpPr>
          <p:cNvPr id="437" name="Shape 437"/>
          <p:cNvSpPr txBox="1">
            <a:spLocks noGrp="1"/>
          </p:cNvSpPr>
          <p:nvPr>
            <p:ph type="title"/>
          </p:nvPr>
        </p:nvSpPr>
        <p:spPr>
          <a:xfrm>
            <a:off x="571412" y="78050"/>
            <a:ext cx="11046000" cy="990000"/>
          </a:xfrm>
          <a:prstGeom prst="rect">
            <a:avLst/>
          </a:prstGeom>
          <a:noFill/>
          <a:ln>
            <a:noFill/>
          </a:ln>
        </p:spPr>
        <p:txBody>
          <a:bodyPr lIns="0" tIns="0" rIns="0" bIns="0" anchor="b" anchorCtr="0">
            <a:noAutofit/>
          </a:bodyPr>
          <a:lstStyle/>
          <a:p>
            <a:pPr marL="0" marR="0" lvl="0" indent="0" algn="l" rtl="0">
              <a:lnSpc>
                <a:spcPct val="95000"/>
              </a:lnSpc>
              <a:spcBef>
                <a:spcPts val="0"/>
              </a:spcBef>
              <a:spcAft>
                <a:spcPts val="0"/>
              </a:spcAft>
              <a:buSzPct val="25000"/>
              <a:buNone/>
            </a:pPr>
            <a:r>
              <a:rPr lang="en-US" sz="2800" b="0" i="0" u="none" strike="noStrike" cap="none">
                <a:solidFill>
                  <a:schemeClr val="accent1"/>
                </a:solidFill>
                <a:latin typeface="Arial"/>
                <a:ea typeface="Arial"/>
                <a:cs typeface="Arial"/>
                <a:sym typeface="Arial"/>
              </a:rPr>
              <a:t>Implementation Methodology:</a:t>
            </a:r>
            <a:r>
              <a:rPr lang="en-US" sz="2400" b="0" i="0" u="none" strike="noStrike" cap="none">
                <a:solidFill>
                  <a:schemeClr val="accent1"/>
                </a:solidFill>
                <a:latin typeface="Arial"/>
                <a:ea typeface="Arial"/>
                <a:cs typeface="Arial"/>
                <a:sym typeface="Arial"/>
              </a:rPr>
              <a:t/>
            </a:r>
            <a:br>
              <a:rPr lang="en-US" sz="2400" b="0" i="0" u="none" strike="noStrike" cap="none">
                <a:solidFill>
                  <a:schemeClr val="accent1"/>
                </a:solidFill>
                <a:latin typeface="Arial"/>
                <a:ea typeface="Arial"/>
                <a:cs typeface="Arial"/>
                <a:sym typeface="Arial"/>
              </a:rPr>
            </a:br>
            <a:r>
              <a:rPr lang="en-US" sz="2400" b="0" i="0" u="none" strike="noStrike" cap="none">
                <a:solidFill>
                  <a:schemeClr val="accent1"/>
                </a:solidFill>
                <a:latin typeface="Arial"/>
                <a:ea typeface="Arial"/>
                <a:cs typeface="Arial"/>
                <a:sym typeface="Arial"/>
              </a:rPr>
              <a:t>	</a:t>
            </a:r>
            <a:r>
              <a:rPr lang="en-US" sz="2400" b="1" i="0" u="none" strike="noStrike" cap="none">
                <a:solidFill>
                  <a:schemeClr val="accent1"/>
                </a:solidFill>
                <a:latin typeface="Arial"/>
                <a:ea typeface="Arial"/>
                <a:cs typeface="Arial"/>
                <a:sym typeface="Arial"/>
              </a:rPr>
              <a:t>Planning Phase</a:t>
            </a:r>
          </a:p>
        </p:txBody>
      </p:sp>
      <p:sp>
        <p:nvSpPr>
          <p:cNvPr id="438" name="Shape 438"/>
          <p:cNvSpPr txBox="1">
            <a:spLocks noGrp="1"/>
          </p:cNvSpPr>
          <p:nvPr>
            <p:ph type="body" idx="1"/>
          </p:nvPr>
        </p:nvSpPr>
        <p:spPr>
          <a:xfrm>
            <a:off x="571500" y="1068042"/>
            <a:ext cx="3144971" cy="369332"/>
          </a:xfrm>
          <a:prstGeom prst="rect">
            <a:avLst/>
          </a:prstGeom>
          <a:noFill/>
          <a:ln>
            <a:noFill/>
          </a:ln>
        </p:spPr>
        <p:txBody>
          <a:bodyPr lIns="0" tIns="0" rIns="0" bIns="0" anchor="t" anchorCtr="0">
            <a:noAutofit/>
          </a:bodyPr>
          <a:lstStyle/>
          <a:p>
            <a:pPr marR="0" lvl="0" indent="457200" algn="l" rtl="0">
              <a:lnSpc>
                <a:spcPct val="100000"/>
              </a:lnSpc>
              <a:spcBef>
                <a:spcPts val="0"/>
              </a:spcBef>
              <a:spcAft>
                <a:spcPts val="0"/>
              </a:spcAft>
              <a:buNone/>
            </a:pPr>
            <a:r>
              <a:rPr lang="en-US" sz="2400" b="0" i="0" u="none" strike="noStrike" cap="none">
                <a:solidFill>
                  <a:srgbClr val="666666"/>
                </a:solidFill>
                <a:latin typeface="Arial"/>
                <a:ea typeface="Arial"/>
                <a:cs typeface="Arial"/>
                <a:sym typeface="Arial"/>
              </a:rPr>
              <a:t>PM Tasks</a:t>
            </a:r>
          </a:p>
        </p:txBody>
      </p:sp>
      <p:sp>
        <p:nvSpPr>
          <p:cNvPr id="439" name="Shape 439"/>
          <p:cNvSpPr/>
          <p:nvPr/>
        </p:nvSpPr>
        <p:spPr>
          <a:xfrm>
            <a:off x="6908824" y="332475"/>
            <a:ext cx="5073000" cy="1444200"/>
          </a:xfrm>
          <a:prstGeom prst="roundRect">
            <a:avLst>
              <a:gd name="adj" fmla="val 16667"/>
            </a:avLst>
          </a:prstGeom>
          <a:solidFill>
            <a:schemeClr val="accent1">
              <a:alpha val="31764"/>
            </a:scheme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pic>
        <p:nvPicPr>
          <p:cNvPr id="440" name="Shape 440"/>
          <p:cNvPicPr preferRelativeResize="0"/>
          <p:nvPr/>
        </p:nvPicPr>
        <p:blipFill rotWithShape="1">
          <a:blip r:embed="rId4">
            <a:alphaModFix/>
          </a:blip>
          <a:srcRect/>
          <a:stretch/>
        </p:blipFill>
        <p:spPr>
          <a:xfrm>
            <a:off x="9374004" y="3592675"/>
            <a:ext cx="2683897" cy="1502540"/>
          </a:xfrm>
          <a:prstGeom prst="rect">
            <a:avLst/>
          </a:prstGeom>
          <a:noFill/>
          <a:ln>
            <a:noFill/>
          </a:ln>
        </p:spPr>
      </p:pic>
      <p:graphicFrame>
        <p:nvGraphicFramePr>
          <p:cNvPr id="441" name="Shape 441"/>
          <p:cNvGraphicFramePr/>
          <p:nvPr/>
        </p:nvGraphicFramePr>
        <p:xfrm>
          <a:off x="187256" y="2057493"/>
          <a:ext cx="8902200" cy="2976939"/>
        </p:xfrm>
        <a:graphic>
          <a:graphicData uri="http://schemas.openxmlformats.org/drawingml/2006/table">
            <a:tbl>
              <a:tblPr>
                <a:noFill/>
                <a:tableStyleId>{5AA592C6-7CAD-4522-9727-D6D69DA48236}</a:tableStyleId>
              </a:tblPr>
              <a:tblGrid>
                <a:gridCol w="418525"/>
                <a:gridCol w="2994800"/>
                <a:gridCol w="3439900"/>
                <a:gridCol w="453775"/>
                <a:gridCol w="398200"/>
                <a:gridCol w="337875"/>
                <a:gridCol w="416625"/>
                <a:gridCol w="442500"/>
              </a:tblGrid>
              <a:tr h="162500">
                <a:tc gridSpan="8">
                  <a:txBody>
                    <a:bodyPr/>
                    <a:lstStyle/>
                    <a:p>
                      <a:pPr marL="0" marR="0" lvl="0" indent="0" algn="l" rtl="0">
                        <a:lnSpc>
                          <a:spcPct val="100000"/>
                        </a:lnSpc>
                        <a:spcBef>
                          <a:spcPts val="0"/>
                        </a:spcBef>
                        <a:spcAft>
                          <a:spcPts val="0"/>
                        </a:spcAft>
                        <a:buClr>
                          <a:schemeClr val="accent6"/>
                        </a:buClr>
                        <a:buSzPct val="25000"/>
                        <a:buFont typeface="Arial"/>
                        <a:buNone/>
                      </a:pPr>
                      <a:r>
                        <a:rPr lang="en-US" sz="1400" b="1" u="none" strike="noStrike" cap="none">
                          <a:solidFill>
                            <a:srgbClr val="1C1C1C"/>
                          </a:solidFill>
                        </a:rPr>
                        <a:t>If Week 0 items are discussed and workbook completed to expectation, then: </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D8D8D8"/>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62500">
                <a:tc>
                  <a:txBody>
                    <a:bodyPr/>
                    <a:lstStyle/>
                    <a:p>
                      <a:pPr marL="0" marR="0" lvl="0" indent="0" algn="l" rtl="0">
                        <a:lnSpc>
                          <a:spcPct val="100000"/>
                        </a:lnSpc>
                        <a:spcBef>
                          <a:spcPts val="0"/>
                        </a:spcBef>
                        <a:spcAft>
                          <a:spcPts val="0"/>
                        </a:spcAft>
                        <a:buClr>
                          <a:schemeClr val="accent6"/>
                        </a:buClr>
                        <a:buSzPct val="25000"/>
                        <a:buFont typeface="Arial"/>
                        <a:buNone/>
                      </a:pPr>
                      <a:r>
                        <a:rPr lang="en-US" sz="1200" b="1" u="none" strike="noStrike" cap="none">
                          <a:solidFill>
                            <a:srgbClr val="FFFFFF"/>
                          </a:solidFill>
                        </a:rPr>
                        <a:t>#</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l" rtl="0">
                        <a:lnSpc>
                          <a:spcPct val="100000"/>
                        </a:lnSpc>
                        <a:spcBef>
                          <a:spcPts val="0"/>
                        </a:spcBef>
                        <a:spcAft>
                          <a:spcPts val="0"/>
                        </a:spcAft>
                        <a:buClr>
                          <a:schemeClr val="accent6"/>
                        </a:buClr>
                        <a:buSzPct val="25000"/>
                        <a:buFont typeface="Arial"/>
                        <a:buNone/>
                      </a:pPr>
                      <a:r>
                        <a:rPr lang="en-US" sz="1200" b="1" u="none" strike="noStrike" cap="none">
                          <a:solidFill>
                            <a:srgbClr val="FFFFFF"/>
                          </a:solidFill>
                        </a:rPr>
                        <a:t>Activity</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l" rtl="0">
                        <a:lnSpc>
                          <a:spcPct val="100000"/>
                        </a:lnSpc>
                        <a:spcBef>
                          <a:spcPts val="0"/>
                        </a:spcBef>
                        <a:spcAft>
                          <a:spcPts val="0"/>
                        </a:spcAft>
                        <a:buClr>
                          <a:schemeClr val="accent6"/>
                        </a:buClr>
                        <a:buSzPct val="25000"/>
                        <a:buFont typeface="Arial"/>
                        <a:buNone/>
                      </a:pPr>
                      <a:r>
                        <a:rPr lang="en-US" sz="1200" b="1" u="none" strike="noStrike" cap="none">
                          <a:solidFill>
                            <a:srgbClr val="FFFFFF"/>
                          </a:solidFill>
                        </a:rPr>
                        <a:t>Description</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chemeClr val="accent6"/>
                        </a:buClr>
                        <a:buSzPct val="25000"/>
                        <a:buFont typeface="Arial"/>
                        <a:buNone/>
                      </a:pPr>
                      <a:r>
                        <a:rPr lang="en-US" sz="800" b="1" u="none" strike="noStrike" cap="none">
                          <a:solidFill>
                            <a:srgbClr val="FFFFFF"/>
                          </a:solidFill>
                        </a:rPr>
                        <a:t>CSM</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chemeClr val="accent6"/>
                        </a:buClr>
                        <a:buSzPct val="25000"/>
                        <a:buFont typeface="Arial"/>
                        <a:buNone/>
                      </a:pPr>
                      <a:r>
                        <a:rPr lang="en-US" sz="800" b="1" u="none" strike="noStrike" cap="none">
                          <a:solidFill>
                            <a:srgbClr val="FFFFFF"/>
                          </a:solidFill>
                        </a:rPr>
                        <a:t>PM</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chemeClr val="accent6"/>
                        </a:buClr>
                        <a:buSzPct val="25000"/>
                        <a:buFont typeface="Arial"/>
                        <a:buNone/>
                      </a:pPr>
                      <a:r>
                        <a:rPr lang="en-US" sz="800" b="1" u="none" strike="noStrike" cap="none">
                          <a:solidFill>
                            <a:srgbClr val="FFFFFF"/>
                          </a:solidFill>
                        </a:rPr>
                        <a:t>IC</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chemeClr val="accent6"/>
                        </a:buClr>
                        <a:buSzPct val="25000"/>
                        <a:buFont typeface="Arial"/>
                        <a:buNone/>
                      </a:pPr>
                      <a:r>
                        <a:rPr lang="en-US" sz="800" b="1" u="none" strike="noStrike" cap="none">
                          <a:solidFill>
                            <a:srgbClr val="FFFFFF"/>
                          </a:solidFill>
                        </a:rPr>
                        <a:t>SA</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chemeClr val="accent6"/>
                        </a:buClr>
                        <a:buSzPct val="25000"/>
                        <a:buFont typeface="Arial"/>
                        <a:buNone/>
                      </a:pPr>
                      <a:r>
                        <a:rPr lang="en-US" sz="800" b="1" u="none" strike="noStrike" cap="none">
                          <a:solidFill>
                            <a:srgbClr val="FFFFFF"/>
                          </a:solidFill>
                        </a:rPr>
                        <a:t>Cust</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r>
              <a:tr h="370850">
                <a:tc>
                  <a:txBody>
                    <a:bodyPr/>
                    <a:lstStyle/>
                    <a:p>
                      <a:pPr marL="0" marR="0" lvl="0" indent="0" algn="l" rtl="0">
                        <a:spcBef>
                          <a:spcPts val="0"/>
                        </a:spcBef>
                        <a:buSzPct val="25000"/>
                        <a:buNone/>
                      </a:pPr>
                      <a:r>
                        <a:rPr lang="en-US" sz="1150"/>
                        <a:t>7</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50"/>
                        <a:t>Assign Resource to Project </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50"/>
                        <a:t>PM to notify Services Director to staff</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150"/>
                        <a:t>I</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150"/>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150"/>
                        <a:t>C</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150"/>
                        <a:t>C</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150"/>
                        <a:t>-</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70850">
                <a:tc>
                  <a:txBody>
                    <a:bodyPr/>
                    <a:lstStyle/>
                    <a:p>
                      <a:pPr marL="0" marR="0" lvl="0" indent="0" algn="l" rtl="0">
                        <a:spcBef>
                          <a:spcPts val="0"/>
                        </a:spcBef>
                        <a:buSzPct val="25000"/>
                        <a:buNone/>
                      </a:pPr>
                      <a:r>
                        <a:rPr lang="en-US" sz="1150"/>
                        <a:t>8</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150" u="none" strike="noStrike" cap="none"/>
                        <a:t>Prepare Kick-off Deck</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50" u="none" strike="noStrike" cap="none"/>
                        <a:t>Use presentation to provide overview of SOW and timeline to a larger audience</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US" sz="1150" u="none" strike="noStrike" cap="none"/>
                        <a:t>I</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US" sz="1150" u="none" strike="noStrike" cap="none"/>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150"/>
                        <a:t>C</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150"/>
                        <a:t>C</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150"/>
                        <a:t>-</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70850">
                <a:tc>
                  <a:txBody>
                    <a:bodyPr/>
                    <a:lstStyle/>
                    <a:p>
                      <a:pPr marL="0" marR="0" lvl="0" indent="0" algn="l" rtl="0">
                        <a:spcBef>
                          <a:spcPts val="0"/>
                        </a:spcBef>
                        <a:buSzPct val="25000"/>
                        <a:buNone/>
                      </a:pPr>
                      <a:r>
                        <a:rPr lang="en-US" sz="1150"/>
                        <a:t>9</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150" u="none" strike="noStrike" cap="none"/>
                        <a:t>Schedule Kick-off</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50" u="none" strike="noStrike" cap="none"/>
                        <a:t>Include project sponsors, client SMEs and implementation team </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US" sz="1150" u="none" strike="noStrike" cap="none"/>
                        <a:t>I</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US" sz="1150" u="none" strike="noStrike" cap="none"/>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150"/>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150"/>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endParaRPr sz="115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70850">
                <a:tc>
                  <a:txBody>
                    <a:bodyPr/>
                    <a:lstStyle/>
                    <a:p>
                      <a:pPr marL="0" marR="0" lvl="0" indent="0" algn="l" rtl="0">
                        <a:spcBef>
                          <a:spcPts val="0"/>
                        </a:spcBef>
                        <a:buSzPct val="25000"/>
                        <a:buNone/>
                      </a:pPr>
                      <a:r>
                        <a:rPr lang="en-US" sz="1150"/>
                        <a:t>10</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150" u="none" strike="noStrike" cap="none"/>
                        <a:t>Schedule Initial Workshop sessions</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50" u="none" strike="noStrike" cap="none" dirty="0"/>
                        <a:t>Products/Pricing/Bundles sessions should be planned Week 1 immediately after the Kick-off.</a:t>
                      </a:r>
                    </a:p>
                    <a:p>
                      <a:pPr marL="0" marR="0" lvl="0" indent="0" algn="l" rtl="0">
                        <a:lnSpc>
                          <a:spcPct val="100000"/>
                        </a:lnSpc>
                        <a:spcBef>
                          <a:spcPts val="0"/>
                        </a:spcBef>
                        <a:spcAft>
                          <a:spcPts val="0"/>
                        </a:spcAft>
                        <a:buClr>
                          <a:srgbClr val="000000"/>
                        </a:buClr>
                        <a:buSzPct val="25000"/>
                        <a:buFont typeface="Arial"/>
                        <a:buNone/>
                      </a:pPr>
                      <a:r>
                        <a:rPr lang="en-US" sz="1150" u="none" strike="noStrike" cap="none" dirty="0"/>
                        <a:t>Set expectations that workbook will be used as basis of the sessions.</a:t>
                      </a:r>
                    </a:p>
                    <a:p>
                      <a:pPr marL="0" marR="0" lvl="0" indent="0" algn="l" rtl="0">
                        <a:lnSpc>
                          <a:spcPct val="100000"/>
                        </a:lnSpc>
                        <a:spcBef>
                          <a:spcPts val="0"/>
                        </a:spcBef>
                        <a:spcAft>
                          <a:spcPts val="0"/>
                        </a:spcAft>
                        <a:buClr>
                          <a:srgbClr val="000000"/>
                        </a:buClr>
                        <a:buSzPct val="25000"/>
                        <a:buFont typeface="Arial"/>
                        <a:buNone/>
                      </a:pPr>
                      <a:r>
                        <a:rPr lang="en-US" sz="1150" u="none" strike="noStrike" cap="none" dirty="0"/>
                        <a:t>Progress on these sessions will dictate sprint build/scope during the build phase.</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US" sz="1150" u="none" strike="noStrike" cap="none"/>
                        <a:t>I</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US" sz="1150" u="none" strike="noStrike" cap="none"/>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150"/>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150"/>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150" dirty="0"/>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graphicFrame>
        <p:nvGraphicFramePr>
          <p:cNvPr id="442" name="Shape 442"/>
          <p:cNvGraphicFramePr/>
          <p:nvPr/>
        </p:nvGraphicFramePr>
        <p:xfrm>
          <a:off x="187255" y="5058480"/>
          <a:ext cx="8902250" cy="1737400"/>
        </p:xfrm>
        <a:graphic>
          <a:graphicData uri="http://schemas.openxmlformats.org/drawingml/2006/table">
            <a:tbl>
              <a:tblPr>
                <a:noFill/>
                <a:tableStyleId>{5AA592C6-7CAD-4522-9727-D6D69DA48236}</a:tableStyleId>
              </a:tblPr>
              <a:tblGrid>
                <a:gridCol w="421000"/>
                <a:gridCol w="3012525"/>
                <a:gridCol w="3435900"/>
                <a:gridCol w="471325"/>
                <a:gridCol w="392775"/>
                <a:gridCol w="379675"/>
                <a:gridCol w="392775"/>
                <a:gridCol w="396275"/>
              </a:tblGrid>
              <a:tr h="162500">
                <a:tc gridSpan="8">
                  <a:txBody>
                    <a:bodyPr/>
                    <a:lstStyle/>
                    <a:p>
                      <a:pPr marL="0" marR="0" lvl="0" indent="0" algn="l" rtl="0">
                        <a:lnSpc>
                          <a:spcPct val="100000"/>
                        </a:lnSpc>
                        <a:spcBef>
                          <a:spcPts val="0"/>
                        </a:spcBef>
                        <a:spcAft>
                          <a:spcPts val="0"/>
                        </a:spcAft>
                        <a:buClr>
                          <a:schemeClr val="accent6"/>
                        </a:buClr>
                        <a:buSzPct val="25000"/>
                        <a:buFont typeface="Arial"/>
                        <a:buNone/>
                      </a:pPr>
                      <a:r>
                        <a:rPr lang="en-US" sz="1400" b="1" u="none" strike="noStrike" cap="none">
                          <a:solidFill>
                            <a:schemeClr val="dk1"/>
                          </a:solidFill>
                        </a:rPr>
                        <a:t>Otherwise: </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D8D8D8"/>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62500">
                <a:tc>
                  <a:txBody>
                    <a:bodyPr/>
                    <a:lstStyle/>
                    <a:p>
                      <a:pPr marL="0" marR="0" lvl="0" indent="0" algn="l" rtl="0">
                        <a:lnSpc>
                          <a:spcPct val="100000"/>
                        </a:lnSpc>
                        <a:spcBef>
                          <a:spcPts val="0"/>
                        </a:spcBef>
                        <a:spcAft>
                          <a:spcPts val="0"/>
                        </a:spcAft>
                        <a:buClr>
                          <a:schemeClr val="accent6"/>
                        </a:buClr>
                        <a:buSzPct val="25000"/>
                        <a:buFont typeface="Arial"/>
                        <a:buNone/>
                      </a:pPr>
                      <a:r>
                        <a:rPr lang="en-US" sz="1200" b="1" u="none" strike="noStrike" cap="none">
                          <a:solidFill>
                            <a:schemeClr val="lt1"/>
                          </a:solidFill>
                        </a:rPr>
                        <a:t>#</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l" rtl="0">
                        <a:lnSpc>
                          <a:spcPct val="100000"/>
                        </a:lnSpc>
                        <a:spcBef>
                          <a:spcPts val="0"/>
                        </a:spcBef>
                        <a:spcAft>
                          <a:spcPts val="0"/>
                        </a:spcAft>
                        <a:buClr>
                          <a:schemeClr val="accent6"/>
                        </a:buClr>
                        <a:buSzPct val="25000"/>
                        <a:buFont typeface="Arial"/>
                        <a:buNone/>
                      </a:pPr>
                      <a:r>
                        <a:rPr lang="en-US" sz="1200" b="1" u="none" strike="noStrike" cap="none">
                          <a:solidFill>
                            <a:schemeClr val="lt1"/>
                          </a:solidFill>
                        </a:rPr>
                        <a:t>Activity</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l" rtl="0">
                        <a:lnSpc>
                          <a:spcPct val="100000"/>
                        </a:lnSpc>
                        <a:spcBef>
                          <a:spcPts val="0"/>
                        </a:spcBef>
                        <a:spcAft>
                          <a:spcPts val="0"/>
                        </a:spcAft>
                        <a:buClr>
                          <a:schemeClr val="accent6"/>
                        </a:buClr>
                        <a:buSzPct val="25000"/>
                        <a:buFont typeface="Arial"/>
                        <a:buNone/>
                      </a:pPr>
                      <a:r>
                        <a:rPr lang="en-US" sz="1200" b="1" u="none" strike="noStrike" cap="none">
                          <a:solidFill>
                            <a:schemeClr val="lt1"/>
                          </a:solidFill>
                        </a:rPr>
                        <a:t>Description</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chemeClr val="accent6"/>
                        </a:buClr>
                        <a:buSzPct val="25000"/>
                        <a:buFont typeface="Arial"/>
                        <a:buNone/>
                      </a:pPr>
                      <a:r>
                        <a:rPr lang="en-US" sz="800" b="1" u="none" strike="noStrike" cap="none">
                          <a:solidFill>
                            <a:schemeClr val="lt1"/>
                          </a:solidFill>
                        </a:rPr>
                        <a:t>CSM</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chemeClr val="accent6"/>
                        </a:buClr>
                        <a:buSzPct val="25000"/>
                        <a:buFont typeface="Arial"/>
                        <a:buNone/>
                      </a:pPr>
                      <a:r>
                        <a:rPr lang="en-US" sz="800" b="1" u="none" strike="noStrike" cap="none">
                          <a:solidFill>
                            <a:schemeClr val="lt1"/>
                          </a:solidFill>
                        </a:rPr>
                        <a:t>PM</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chemeClr val="accent6"/>
                        </a:buClr>
                        <a:buSzPct val="25000"/>
                        <a:buFont typeface="Arial"/>
                        <a:buNone/>
                      </a:pPr>
                      <a:r>
                        <a:rPr lang="en-US" sz="800" b="1" u="none" strike="noStrike" cap="none">
                          <a:solidFill>
                            <a:schemeClr val="lt1"/>
                          </a:solidFill>
                        </a:rPr>
                        <a:t>IC</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chemeClr val="accent6"/>
                        </a:buClr>
                        <a:buSzPct val="25000"/>
                        <a:buFont typeface="Arial"/>
                        <a:buNone/>
                      </a:pPr>
                      <a:r>
                        <a:rPr lang="en-US" sz="800" b="1" u="none" strike="noStrike" cap="none">
                          <a:solidFill>
                            <a:schemeClr val="lt1"/>
                          </a:solidFill>
                        </a:rPr>
                        <a:t>Arc</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chemeClr val="accent6"/>
                        </a:buClr>
                        <a:buSzPct val="25000"/>
                        <a:buFont typeface="Arial"/>
                        <a:buNone/>
                      </a:pPr>
                      <a:r>
                        <a:rPr lang="en-US" sz="800" b="1" u="none" strike="noStrike" cap="none">
                          <a:solidFill>
                            <a:schemeClr val="lt1"/>
                          </a:solidFill>
                        </a:rPr>
                        <a:t>Cust</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r>
              <a:tr h="370850">
                <a:tc>
                  <a:txBody>
                    <a:bodyPr/>
                    <a:lstStyle/>
                    <a:p>
                      <a:pPr marL="0" marR="0" lvl="0" indent="0" algn="l" rtl="0">
                        <a:spcBef>
                          <a:spcPts val="0"/>
                        </a:spcBef>
                        <a:buSzPct val="25000"/>
                        <a:buNone/>
                      </a:pPr>
                      <a:r>
                        <a:rPr lang="en-US" sz="1200"/>
                        <a:t>11</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200"/>
                        <a:t>Place Project on </a:t>
                      </a:r>
                      <a:r>
                        <a:rPr lang="en-US" sz="1200" b="1"/>
                        <a:t>Hold</a:t>
                      </a:r>
                      <a:r>
                        <a:rPr lang="en-US" sz="1200"/>
                        <a:t> and provide action plan</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200"/>
                        <a:t>Update task list with outstanding items. Communicate CSM will be managing communication until ready</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200"/>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200"/>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200"/>
                        <a:t>-</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200"/>
                        <a:t>-</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200"/>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70850">
                <a:tc>
                  <a:txBody>
                    <a:bodyPr/>
                    <a:lstStyle/>
                    <a:p>
                      <a:pPr marL="0" marR="0" lvl="0" indent="0" algn="l" rtl="0">
                        <a:spcBef>
                          <a:spcPts val="0"/>
                        </a:spcBef>
                        <a:buSzPct val="25000"/>
                        <a:buNone/>
                      </a:pPr>
                      <a:r>
                        <a:rPr lang="en-US" sz="1200"/>
                        <a:t>12</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200" u="none" strike="noStrike" cap="none"/>
                        <a:t>CSM to manage</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200"/>
                        <a:t>Establish regular touch points with customer to progress them to a readiness state</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200"/>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200"/>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200"/>
                        <a:t>-</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200"/>
                        <a:t>-</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spcBef>
                          <a:spcPts val="0"/>
                        </a:spcBef>
                        <a:buSzPct val="25000"/>
                        <a:buNone/>
                      </a:pPr>
                      <a:r>
                        <a:rPr lang="en-US" sz="1200"/>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pic>
        <p:nvPicPr>
          <p:cNvPr id="447" name="Shape 447"/>
          <p:cNvPicPr preferRelativeResize="0"/>
          <p:nvPr/>
        </p:nvPicPr>
        <p:blipFill rotWithShape="1">
          <a:blip r:embed="rId3">
            <a:alphaModFix/>
          </a:blip>
          <a:srcRect t="12503"/>
          <a:stretch/>
        </p:blipFill>
        <p:spPr>
          <a:xfrm>
            <a:off x="5801122" y="303301"/>
            <a:ext cx="6180701" cy="1502549"/>
          </a:xfrm>
          <a:prstGeom prst="rect">
            <a:avLst/>
          </a:prstGeom>
          <a:noFill/>
          <a:ln>
            <a:noFill/>
          </a:ln>
        </p:spPr>
      </p:pic>
      <p:sp>
        <p:nvSpPr>
          <p:cNvPr id="448" name="Shape 448"/>
          <p:cNvSpPr txBox="1">
            <a:spLocks noGrp="1"/>
          </p:cNvSpPr>
          <p:nvPr>
            <p:ph type="title"/>
          </p:nvPr>
        </p:nvSpPr>
        <p:spPr>
          <a:xfrm>
            <a:off x="571500" y="63500"/>
            <a:ext cx="11045951" cy="990119"/>
          </a:xfrm>
          <a:prstGeom prst="rect">
            <a:avLst/>
          </a:prstGeom>
          <a:noFill/>
          <a:ln>
            <a:noFill/>
          </a:ln>
        </p:spPr>
        <p:txBody>
          <a:bodyPr lIns="0" tIns="0" rIns="0" bIns="0" anchor="b" anchorCtr="0">
            <a:noAutofit/>
          </a:bodyPr>
          <a:lstStyle/>
          <a:p>
            <a:pPr marL="0" marR="0" lvl="0" indent="0" algn="l" rtl="0">
              <a:lnSpc>
                <a:spcPct val="95000"/>
              </a:lnSpc>
              <a:spcBef>
                <a:spcPts val="0"/>
              </a:spcBef>
              <a:spcAft>
                <a:spcPts val="0"/>
              </a:spcAft>
              <a:buSzPct val="25000"/>
              <a:buNone/>
            </a:pPr>
            <a:r>
              <a:rPr lang="en-US" sz="2800" b="0" i="0" u="none" strike="noStrike" cap="none">
                <a:solidFill>
                  <a:schemeClr val="accent1"/>
                </a:solidFill>
                <a:latin typeface="Arial"/>
                <a:ea typeface="Arial"/>
                <a:cs typeface="Arial"/>
                <a:sym typeface="Arial"/>
              </a:rPr>
              <a:t>Implementation Methodology:</a:t>
            </a:r>
            <a:r>
              <a:rPr lang="en-US" sz="2400" b="0" i="0" u="none" strike="noStrike" cap="none">
                <a:solidFill>
                  <a:schemeClr val="accent1"/>
                </a:solidFill>
                <a:latin typeface="Arial"/>
                <a:ea typeface="Arial"/>
                <a:cs typeface="Arial"/>
                <a:sym typeface="Arial"/>
              </a:rPr>
              <a:t/>
            </a:r>
            <a:br>
              <a:rPr lang="en-US" sz="2400" b="0" i="0" u="none" strike="noStrike" cap="none">
                <a:solidFill>
                  <a:schemeClr val="accent1"/>
                </a:solidFill>
                <a:latin typeface="Arial"/>
                <a:ea typeface="Arial"/>
                <a:cs typeface="Arial"/>
                <a:sym typeface="Arial"/>
              </a:rPr>
            </a:br>
            <a:r>
              <a:rPr lang="en-US" sz="2400" b="0" i="0" u="none" strike="noStrike" cap="none">
                <a:solidFill>
                  <a:schemeClr val="accent1"/>
                </a:solidFill>
                <a:latin typeface="Arial"/>
                <a:ea typeface="Arial"/>
                <a:cs typeface="Arial"/>
                <a:sym typeface="Arial"/>
              </a:rPr>
              <a:t>	</a:t>
            </a:r>
            <a:r>
              <a:rPr lang="en-US" sz="2400" b="1" i="0" u="none" strike="noStrike" cap="none">
                <a:solidFill>
                  <a:schemeClr val="accent1"/>
                </a:solidFill>
                <a:latin typeface="Arial"/>
                <a:ea typeface="Arial"/>
                <a:cs typeface="Arial"/>
                <a:sym typeface="Arial"/>
              </a:rPr>
              <a:t>Orientation/Design Phase</a:t>
            </a:r>
          </a:p>
        </p:txBody>
      </p:sp>
      <p:sp>
        <p:nvSpPr>
          <p:cNvPr id="449" name="Shape 449"/>
          <p:cNvSpPr txBox="1">
            <a:spLocks noGrp="1"/>
          </p:cNvSpPr>
          <p:nvPr>
            <p:ph type="body" idx="1"/>
          </p:nvPr>
        </p:nvSpPr>
        <p:spPr>
          <a:xfrm>
            <a:off x="571500" y="1081137"/>
            <a:ext cx="11046140" cy="369332"/>
          </a:xfrm>
          <a:prstGeom prst="rect">
            <a:avLst/>
          </a:prstGeom>
          <a:noFill/>
          <a:ln>
            <a:noFill/>
          </a:ln>
        </p:spPr>
        <p:txBody>
          <a:bodyPr lIns="0" tIns="0" rIns="0" bIns="0" anchor="t" anchorCtr="0">
            <a:noAutofit/>
          </a:bodyPr>
          <a:lstStyle/>
          <a:p>
            <a:pPr marR="0" lvl="0" indent="457200" algn="l" rtl="0">
              <a:lnSpc>
                <a:spcPct val="100000"/>
              </a:lnSpc>
              <a:spcBef>
                <a:spcPts val="0"/>
              </a:spcBef>
              <a:spcAft>
                <a:spcPts val="0"/>
              </a:spcAft>
              <a:buNone/>
            </a:pPr>
            <a:r>
              <a:rPr lang="en-US" sz="2400" b="0" i="0" u="none" strike="noStrike" cap="none">
                <a:solidFill>
                  <a:srgbClr val="666666"/>
                </a:solidFill>
                <a:latin typeface="Arial"/>
                <a:ea typeface="Arial"/>
                <a:cs typeface="Arial"/>
                <a:sym typeface="Arial"/>
              </a:rPr>
              <a:t>Project Kick-Off</a:t>
            </a:r>
          </a:p>
        </p:txBody>
      </p:sp>
      <p:sp>
        <p:nvSpPr>
          <p:cNvPr id="450" name="Shape 450"/>
          <p:cNvSpPr/>
          <p:nvPr/>
        </p:nvSpPr>
        <p:spPr>
          <a:xfrm>
            <a:off x="7806725" y="332475"/>
            <a:ext cx="4175100" cy="1444200"/>
          </a:xfrm>
          <a:prstGeom prst="roundRect">
            <a:avLst>
              <a:gd name="adj" fmla="val 16667"/>
            </a:avLst>
          </a:prstGeom>
          <a:solidFill>
            <a:schemeClr val="accent1">
              <a:alpha val="31764"/>
            </a:scheme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graphicFrame>
        <p:nvGraphicFramePr>
          <p:cNvPr id="451" name="Shape 451"/>
          <p:cNvGraphicFramePr/>
          <p:nvPr/>
        </p:nvGraphicFramePr>
        <p:xfrm>
          <a:off x="3126580" y="2628550"/>
          <a:ext cx="8727700" cy="3200525"/>
        </p:xfrm>
        <a:graphic>
          <a:graphicData uri="http://schemas.openxmlformats.org/drawingml/2006/table">
            <a:tbl>
              <a:tblPr firstRow="1" bandRow="1">
                <a:noFill/>
                <a:tableStyleId>{5AA592C6-7CAD-4522-9727-D6D69DA48236}</a:tableStyleId>
              </a:tblPr>
              <a:tblGrid>
                <a:gridCol w="8727700"/>
              </a:tblGrid>
              <a:tr h="205075">
                <a:tc>
                  <a:txBody>
                    <a:bodyPr/>
                    <a:lstStyle/>
                    <a:p>
                      <a:pPr marL="0" marR="0" lvl="0" indent="0" algn="l" rtl="0">
                        <a:spcBef>
                          <a:spcPts val="0"/>
                        </a:spcBef>
                        <a:buSzPct val="25000"/>
                        <a:buNone/>
                      </a:pPr>
                      <a:r>
                        <a:rPr lang="en-US" sz="2000">
                          <a:solidFill>
                            <a:srgbClr val="FFFFFF"/>
                          </a:solidFill>
                        </a:rPr>
                        <a:t>Project Kick-Off signals Official Start of Implementation Work: </a:t>
                      </a:r>
                    </a:p>
                  </a:txBody>
                  <a:tcPr marL="68575" marR="68575" marT="34300" marB="34300">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chemeClr val="accent1"/>
                    </a:solidFill>
                  </a:tcPr>
                </a:tc>
              </a:tr>
              <a:tr h="452725">
                <a:tc>
                  <a:txBody>
                    <a:bodyPr/>
                    <a:lstStyle/>
                    <a:p>
                      <a:pPr marL="457200" marR="0" lvl="0" indent="-317500" algn="l" rtl="0">
                        <a:spcBef>
                          <a:spcPts val="0"/>
                        </a:spcBef>
                        <a:buClr>
                          <a:srgbClr val="666666"/>
                        </a:buClr>
                        <a:buSzPct val="100000"/>
                        <a:buChar char="❖"/>
                      </a:pPr>
                      <a:r>
                        <a:rPr lang="en-US" sz="1400">
                          <a:solidFill>
                            <a:srgbClr val="666666"/>
                          </a:solidFill>
                        </a:rPr>
                        <a:t>Scheduled upon completion of Week 0 tasks and Product Training class</a:t>
                      </a:r>
                    </a:p>
                  </a:txBody>
                  <a:tcPr marL="68575" marR="68575" marT="34300" marB="3430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r>
              <a:tr h="508000">
                <a:tc>
                  <a:txBody>
                    <a:bodyPr/>
                    <a:lstStyle/>
                    <a:p>
                      <a:pPr marL="457200" marR="0" lvl="0" indent="-317500" algn="l" rtl="0">
                        <a:spcBef>
                          <a:spcPts val="0"/>
                        </a:spcBef>
                        <a:buClr>
                          <a:srgbClr val="666666"/>
                        </a:buClr>
                        <a:buSzPct val="100000"/>
                        <a:buChar char="❖"/>
                      </a:pPr>
                      <a:r>
                        <a:rPr lang="en-US" sz="1400">
                          <a:solidFill>
                            <a:srgbClr val="666666"/>
                          </a:solidFill>
                        </a:rPr>
                        <a:t>Includes Project sponsors, Customer SME’s (Subject Matter Experts), and Project Implementation Team</a:t>
                      </a:r>
                    </a:p>
                  </a:txBody>
                  <a:tcPr marL="68575" marR="68575" marT="34300" marB="3430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r>
              <a:tr h="466600">
                <a:tc>
                  <a:txBody>
                    <a:bodyPr/>
                    <a:lstStyle/>
                    <a:p>
                      <a:pPr marL="457200" marR="0" lvl="0" indent="-317500" algn="l" rtl="0">
                        <a:spcBef>
                          <a:spcPts val="0"/>
                        </a:spcBef>
                        <a:buClr>
                          <a:srgbClr val="666666"/>
                        </a:buClr>
                        <a:buSzPct val="100000"/>
                        <a:buChar char="❖"/>
                      </a:pPr>
                      <a:r>
                        <a:rPr lang="en-US" sz="1400">
                          <a:solidFill>
                            <a:srgbClr val="666666"/>
                          </a:solidFill>
                        </a:rPr>
                        <a:t>Review Implementation Schedule</a:t>
                      </a:r>
                    </a:p>
                  </a:txBody>
                  <a:tcPr marL="68575" marR="68575" marT="34300" marB="3430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r>
              <a:tr h="466600">
                <a:tc>
                  <a:txBody>
                    <a:bodyPr/>
                    <a:lstStyle/>
                    <a:p>
                      <a:pPr marL="457200" marR="0" lvl="0" indent="-317500" algn="l" rtl="0">
                        <a:spcBef>
                          <a:spcPts val="0"/>
                        </a:spcBef>
                        <a:buClr>
                          <a:srgbClr val="666666"/>
                        </a:buClr>
                        <a:buSzPct val="100000"/>
                        <a:buChar char="❖"/>
                      </a:pPr>
                      <a:r>
                        <a:rPr lang="en-US" sz="1400">
                          <a:solidFill>
                            <a:srgbClr val="666666"/>
                          </a:solidFill>
                        </a:rPr>
                        <a:t>Review Project Scope</a:t>
                      </a:r>
                    </a:p>
                  </a:txBody>
                  <a:tcPr marL="68575" marR="68575" marT="34300" marB="3430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r>
              <a:tr h="466600">
                <a:tc>
                  <a:txBody>
                    <a:bodyPr/>
                    <a:lstStyle/>
                    <a:p>
                      <a:pPr marL="457200" marR="0" lvl="0" indent="-317500" algn="l" rtl="0">
                        <a:spcBef>
                          <a:spcPts val="0"/>
                        </a:spcBef>
                        <a:buClr>
                          <a:srgbClr val="666666"/>
                        </a:buClr>
                        <a:buSzPct val="100000"/>
                        <a:buChar char="❖"/>
                      </a:pPr>
                      <a:r>
                        <a:rPr lang="en-US" sz="1400">
                          <a:solidFill>
                            <a:srgbClr val="666666"/>
                          </a:solidFill>
                        </a:rPr>
                        <a:t>Timeline &amp; Governance Finalized</a:t>
                      </a:r>
                    </a:p>
                  </a:txBody>
                  <a:tcPr marL="68575" marR="68575" marT="34300" marB="3430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r>
              <a:tr h="466600">
                <a:tc>
                  <a:txBody>
                    <a:bodyPr/>
                    <a:lstStyle/>
                    <a:p>
                      <a:pPr marL="457200" marR="0" lvl="0" indent="-317500" algn="l" rtl="0">
                        <a:spcBef>
                          <a:spcPts val="0"/>
                        </a:spcBef>
                        <a:buClr>
                          <a:srgbClr val="666666"/>
                        </a:buClr>
                        <a:buSzPct val="100000"/>
                        <a:buChar char="❖"/>
                      </a:pPr>
                      <a:r>
                        <a:rPr lang="en-US" sz="1400">
                          <a:solidFill>
                            <a:srgbClr val="666666"/>
                          </a:solidFill>
                        </a:rPr>
                        <a:t>Hear from Customer Sponsor</a:t>
                      </a:r>
                    </a:p>
                  </a:txBody>
                  <a:tcPr marL="68575" marR="68575" marT="34300" marB="34300" anchor="ctr">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FFFFFF"/>
                    </a:solidFill>
                  </a:tcPr>
                </a:tc>
              </a:tr>
            </a:tbl>
          </a:graphicData>
        </a:graphic>
      </p:graphicFrame>
      <p:pic>
        <p:nvPicPr>
          <p:cNvPr id="452" name="Shape 452"/>
          <p:cNvPicPr preferRelativeResize="0"/>
          <p:nvPr/>
        </p:nvPicPr>
        <p:blipFill rotWithShape="1">
          <a:blip r:embed="rId4">
            <a:alphaModFix/>
          </a:blip>
          <a:srcRect/>
          <a:stretch/>
        </p:blipFill>
        <p:spPr>
          <a:xfrm>
            <a:off x="271261" y="2804188"/>
            <a:ext cx="2527666" cy="3113791"/>
          </a:xfrm>
          <a:prstGeom prst="rect">
            <a:avLst/>
          </a:prstGeom>
          <a:noFill/>
          <a:ln>
            <a:noFill/>
          </a:ln>
        </p:spPr>
      </p:pic>
      <p:sp>
        <p:nvSpPr>
          <p:cNvPr id="453" name="Shape 453"/>
          <p:cNvSpPr txBox="1"/>
          <p:nvPr/>
        </p:nvSpPr>
        <p:spPr>
          <a:xfrm>
            <a:off x="2442925" y="6436950"/>
            <a:ext cx="7445099" cy="421200"/>
          </a:xfrm>
          <a:prstGeom prst="rect">
            <a:avLst/>
          </a:prstGeom>
          <a:noFill/>
          <a:ln>
            <a:noFill/>
          </a:ln>
        </p:spPr>
        <p:txBody>
          <a:bodyPr lIns="91425" tIns="91425" rIns="91425" bIns="91425" anchor="t" anchorCtr="0">
            <a:noAutofit/>
          </a:bodyPr>
          <a:lstStyle/>
          <a:p>
            <a:pPr lvl="0" algn="ctr" rtl="0">
              <a:spcBef>
                <a:spcPts val="0"/>
              </a:spcBef>
              <a:buNone/>
            </a:pPr>
            <a:r>
              <a:rPr lang="en-US"/>
              <a:t>Confidential</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pic>
        <p:nvPicPr>
          <p:cNvPr id="458" name="Shape 458"/>
          <p:cNvPicPr preferRelativeResize="0"/>
          <p:nvPr/>
        </p:nvPicPr>
        <p:blipFill rotWithShape="1">
          <a:blip r:embed="rId3">
            <a:alphaModFix/>
          </a:blip>
          <a:srcRect t="12503"/>
          <a:stretch/>
        </p:blipFill>
        <p:spPr>
          <a:xfrm>
            <a:off x="5801122" y="303301"/>
            <a:ext cx="6180701" cy="1502549"/>
          </a:xfrm>
          <a:prstGeom prst="rect">
            <a:avLst/>
          </a:prstGeom>
          <a:noFill/>
          <a:ln>
            <a:noFill/>
          </a:ln>
        </p:spPr>
      </p:pic>
      <p:sp>
        <p:nvSpPr>
          <p:cNvPr id="459" name="Shape 459"/>
          <p:cNvSpPr txBox="1">
            <a:spLocks noGrp="1"/>
          </p:cNvSpPr>
          <p:nvPr>
            <p:ph type="title"/>
          </p:nvPr>
        </p:nvSpPr>
        <p:spPr>
          <a:xfrm>
            <a:off x="571500" y="63500"/>
            <a:ext cx="11045951" cy="990119"/>
          </a:xfrm>
          <a:prstGeom prst="rect">
            <a:avLst/>
          </a:prstGeom>
          <a:noFill/>
          <a:ln>
            <a:noFill/>
          </a:ln>
        </p:spPr>
        <p:txBody>
          <a:bodyPr lIns="0" tIns="0" rIns="0" bIns="0" anchor="b" anchorCtr="0">
            <a:noAutofit/>
          </a:bodyPr>
          <a:lstStyle/>
          <a:p>
            <a:pPr marL="0" marR="0" lvl="0" indent="0" algn="l" rtl="0">
              <a:lnSpc>
                <a:spcPct val="95000"/>
              </a:lnSpc>
              <a:spcBef>
                <a:spcPts val="0"/>
              </a:spcBef>
              <a:spcAft>
                <a:spcPts val="0"/>
              </a:spcAft>
              <a:buSzPct val="25000"/>
              <a:buNone/>
            </a:pPr>
            <a:r>
              <a:rPr lang="en-US" sz="2800" b="0" i="0" u="none" strike="noStrike" cap="none">
                <a:solidFill>
                  <a:schemeClr val="accent1"/>
                </a:solidFill>
                <a:latin typeface="Arial"/>
                <a:ea typeface="Arial"/>
                <a:cs typeface="Arial"/>
                <a:sym typeface="Arial"/>
              </a:rPr>
              <a:t>Implementation Methodology:</a:t>
            </a:r>
            <a:r>
              <a:rPr lang="en-US" sz="2400" b="0" i="0" u="none" strike="noStrike" cap="none">
                <a:solidFill>
                  <a:schemeClr val="accent1"/>
                </a:solidFill>
                <a:latin typeface="Arial"/>
                <a:ea typeface="Arial"/>
                <a:cs typeface="Arial"/>
                <a:sym typeface="Arial"/>
              </a:rPr>
              <a:t/>
            </a:r>
            <a:br>
              <a:rPr lang="en-US" sz="2400" b="0" i="0" u="none" strike="noStrike" cap="none">
                <a:solidFill>
                  <a:schemeClr val="accent1"/>
                </a:solidFill>
                <a:latin typeface="Arial"/>
                <a:ea typeface="Arial"/>
                <a:cs typeface="Arial"/>
                <a:sym typeface="Arial"/>
              </a:rPr>
            </a:br>
            <a:r>
              <a:rPr lang="en-US" sz="2400" b="0" i="0" u="none" strike="noStrike" cap="none">
                <a:solidFill>
                  <a:schemeClr val="accent1"/>
                </a:solidFill>
                <a:latin typeface="Arial"/>
                <a:ea typeface="Arial"/>
                <a:cs typeface="Arial"/>
                <a:sym typeface="Arial"/>
              </a:rPr>
              <a:t>	</a:t>
            </a:r>
            <a:r>
              <a:rPr lang="en-US" sz="2400" b="1" i="0" u="none" strike="noStrike" cap="none">
                <a:solidFill>
                  <a:schemeClr val="accent1"/>
                </a:solidFill>
                <a:latin typeface="Arial"/>
                <a:ea typeface="Arial"/>
                <a:cs typeface="Arial"/>
                <a:sym typeface="Arial"/>
              </a:rPr>
              <a:t>Orientation/Design Phase</a:t>
            </a:r>
          </a:p>
        </p:txBody>
      </p:sp>
      <p:sp>
        <p:nvSpPr>
          <p:cNvPr id="460" name="Shape 460"/>
          <p:cNvSpPr txBox="1">
            <a:spLocks noGrp="1"/>
          </p:cNvSpPr>
          <p:nvPr>
            <p:ph type="body" idx="1"/>
          </p:nvPr>
        </p:nvSpPr>
        <p:spPr>
          <a:xfrm>
            <a:off x="571500" y="1081137"/>
            <a:ext cx="11046140" cy="369332"/>
          </a:xfrm>
          <a:prstGeom prst="rect">
            <a:avLst/>
          </a:prstGeom>
          <a:noFill/>
          <a:ln>
            <a:noFill/>
          </a:ln>
        </p:spPr>
        <p:txBody>
          <a:bodyPr lIns="0" tIns="0" rIns="0" bIns="0" anchor="t" anchorCtr="0">
            <a:noAutofit/>
          </a:bodyPr>
          <a:lstStyle/>
          <a:p>
            <a:pPr marL="0" marR="0" lvl="0" indent="457200" algn="l" rtl="0">
              <a:lnSpc>
                <a:spcPct val="100000"/>
              </a:lnSpc>
              <a:spcBef>
                <a:spcPts val="0"/>
              </a:spcBef>
              <a:spcAft>
                <a:spcPts val="0"/>
              </a:spcAft>
              <a:buClr>
                <a:srgbClr val="7F7F7F"/>
              </a:buClr>
              <a:buSzPct val="25000"/>
              <a:buFont typeface="Arial"/>
              <a:buNone/>
            </a:pPr>
            <a:r>
              <a:rPr lang="en-US" sz="2400" b="0" i="0" u="none" strike="noStrike" cap="none">
                <a:solidFill>
                  <a:srgbClr val="666666"/>
                </a:solidFill>
                <a:latin typeface="Arial"/>
                <a:ea typeface="Arial"/>
                <a:cs typeface="Arial"/>
                <a:sym typeface="Arial"/>
              </a:rPr>
              <a:t>Initial Design Workshops</a:t>
            </a:r>
          </a:p>
        </p:txBody>
      </p:sp>
      <p:sp>
        <p:nvSpPr>
          <p:cNvPr id="461" name="Shape 461"/>
          <p:cNvSpPr/>
          <p:nvPr/>
        </p:nvSpPr>
        <p:spPr>
          <a:xfrm>
            <a:off x="7806050" y="332475"/>
            <a:ext cx="4176000" cy="1444200"/>
          </a:xfrm>
          <a:prstGeom prst="roundRect">
            <a:avLst>
              <a:gd name="adj" fmla="val 16667"/>
            </a:avLst>
          </a:prstGeom>
          <a:solidFill>
            <a:schemeClr val="accent1">
              <a:alpha val="31764"/>
            </a:scheme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graphicFrame>
        <p:nvGraphicFramePr>
          <p:cNvPr id="462" name="Shape 462"/>
          <p:cNvGraphicFramePr/>
          <p:nvPr/>
        </p:nvGraphicFramePr>
        <p:xfrm>
          <a:off x="159275" y="2431951"/>
          <a:ext cx="9210750" cy="3869484"/>
        </p:xfrm>
        <a:graphic>
          <a:graphicData uri="http://schemas.openxmlformats.org/drawingml/2006/table">
            <a:tbl>
              <a:tblPr>
                <a:noFill/>
                <a:tableStyleId>{5AA592C6-7CAD-4522-9727-D6D69DA48236}</a:tableStyleId>
              </a:tblPr>
              <a:tblGrid>
                <a:gridCol w="453375"/>
                <a:gridCol w="1927850"/>
                <a:gridCol w="5102775"/>
                <a:gridCol w="431350"/>
                <a:gridCol w="366000"/>
                <a:gridCol w="451325"/>
                <a:gridCol w="478075"/>
              </a:tblGrid>
              <a:tr h="177800">
                <a:tc>
                  <a:txBody>
                    <a:bodyPr/>
                    <a:lstStyle/>
                    <a:p>
                      <a:pPr marL="0" marR="0" lvl="0" indent="0" algn="l" rtl="0">
                        <a:lnSpc>
                          <a:spcPct val="100000"/>
                        </a:lnSpc>
                        <a:spcBef>
                          <a:spcPts val="0"/>
                        </a:spcBef>
                        <a:spcAft>
                          <a:spcPts val="0"/>
                        </a:spcAft>
                        <a:buClr>
                          <a:schemeClr val="accent6"/>
                        </a:buClr>
                        <a:buSzPct val="25000"/>
                        <a:buFont typeface="Arial"/>
                        <a:buNone/>
                      </a:pPr>
                      <a:r>
                        <a:rPr lang="en-US" sz="1400" b="1" u="none" strike="noStrike" cap="none">
                          <a:solidFill>
                            <a:schemeClr val="lt1"/>
                          </a:solidFill>
                        </a:rPr>
                        <a:t>#</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l" rtl="0">
                        <a:lnSpc>
                          <a:spcPct val="100000"/>
                        </a:lnSpc>
                        <a:spcBef>
                          <a:spcPts val="0"/>
                        </a:spcBef>
                        <a:spcAft>
                          <a:spcPts val="0"/>
                        </a:spcAft>
                        <a:buClr>
                          <a:schemeClr val="accent6"/>
                        </a:buClr>
                        <a:buSzPct val="25000"/>
                        <a:buFont typeface="Arial"/>
                        <a:buNone/>
                      </a:pPr>
                      <a:r>
                        <a:rPr lang="en-US" sz="1400" b="1" u="none" strike="noStrike" cap="none">
                          <a:solidFill>
                            <a:schemeClr val="lt1"/>
                          </a:solidFill>
                        </a:rPr>
                        <a:t>Activity</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l" rtl="0">
                        <a:lnSpc>
                          <a:spcPct val="100000"/>
                        </a:lnSpc>
                        <a:spcBef>
                          <a:spcPts val="0"/>
                        </a:spcBef>
                        <a:spcAft>
                          <a:spcPts val="0"/>
                        </a:spcAft>
                        <a:buClr>
                          <a:schemeClr val="accent6"/>
                        </a:buClr>
                        <a:buSzPct val="25000"/>
                        <a:buFont typeface="Arial"/>
                        <a:buNone/>
                      </a:pPr>
                      <a:r>
                        <a:rPr lang="en-US" sz="1400" b="1" u="none" strike="noStrike" cap="none">
                          <a:solidFill>
                            <a:schemeClr val="lt1"/>
                          </a:solidFill>
                        </a:rPr>
                        <a:t>Description</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chemeClr val="accent6"/>
                        </a:buClr>
                        <a:buSzPct val="25000"/>
                        <a:buFont typeface="Arial"/>
                        <a:buNone/>
                      </a:pPr>
                      <a:r>
                        <a:rPr lang="en-US" sz="800" b="1" u="none" strike="noStrike" cap="none">
                          <a:solidFill>
                            <a:schemeClr val="lt1"/>
                          </a:solidFill>
                        </a:rPr>
                        <a:t>PM</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chemeClr val="accent6"/>
                        </a:buClr>
                        <a:buSzPct val="25000"/>
                        <a:buFont typeface="Arial"/>
                        <a:buNone/>
                      </a:pPr>
                      <a:r>
                        <a:rPr lang="en-US" sz="800" b="1" u="none" strike="noStrike" cap="none">
                          <a:solidFill>
                            <a:schemeClr val="lt1"/>
                          </a:solidFill>
                        </a:rPr>
                        <a:t>IC</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chemeClr val="accent6"/>
                        </a:buClr>
                        <a:buSzPct val="25000"/>
                        <a:buFont typeface="Arial"/>
                        <a:buNone/>
                      </a:pPr>
                      <a:r>
                        <a:rPr lang="en-US" sz="800" b="1" u="none" strike="noStrike" cap="none">
                          <a:solidFill>
                            <a:schemeClr val="lt1"/>
                          </a:solidFill>
                        </a:rPr>
                        <a:t>SA</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chemeClr val="accent6"/>
                        </a:buClr>
                        <a:buSzPct val="25000"/>
                        <a:buFont typeface="Arial"/>
                        <a:buNone/>
                      </a:pPr>
                      <a:r>
                        <a:rPr lang="en-US" sz="800" b="1" u="none" strike="noStrike" cap="none">
                          <a:solidFill>
                            <a:schemeClr val="lt1"/>
                          </a:solidFill>
                        </a:rPr>
                        <a:t>Cust</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r>
              <a:tr h="126950">
                <a:tc>
                  <a:txBody>
                    <a:bodyPr/>
                    <a:lstStyle/>
                    <a:p>
                      <a:pPr marL="0" marR="0" lvl="0" indent="0" algn="l" rtl="0">
                        <a:spcBef>
                          <a:spcPts val="0"/>
                        </a:spcBef>
                        <a:buSzPct val="25000"/>
                        <a:buNone/>
                      </a:pPr>
                      <a:r>
                        <a:rPr lang="en-US" sz="1100"/>
                        <a:t>13</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Project Kickoff</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See Previous Slide</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45975">
                <a:tc>
                  <a:txBody>
                    <a:bodyPr/>
                    <a:lstStyle/>
                    <a:p>
                      <a:pPr marL="0" marR="0" lvl="0" indent="0" algn="l" rtl="0">
                        <a:spcBef>
                          <a:spcPts val="0"/>
                        </a:spcBef>
                        <a:buSzPct val="25000"/>
                        <a:buNone/>
                      </a:pPr>
                      <a:r>
                        <a:rPr lang="en-US" sz="1100"/>
                        <a:t>14</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Lead Initial design sessions</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Consult SOW. Recommended focus for first sessions are Product, Pricing and Bundles. Leverage the workbook in the discussions. Look to establish what is needed to build first bundle, secure the price book, pricing and discounting strategy needed for project. </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76375">
                <a:tc>
                  <a:txBody>
                    <a:bodyPr/>
                    <a:lstStyle/>
                    <a:p>
                      <a:pPr marL="0" marR="0" lvl="0" indent="0" algn="l" rtl="0">
                        <a:spcBef>
                          <a:spcPts val="0"/>
                        </a:spcBef>
                        <a:buSzPct val="25000"/>
                        <a:buNone/>
                      </a:pPr>
                      <a:r>
                        <a:rPr lang="en-US" sz="1100"/>
                        <a:t>15</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Validate and Provide Feedback</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100"/>
                        <a:t>Customer needs to verify solution is meeting business requirements</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C</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C</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938975">
                <a:tc>
                  <a:txBody>
                    <a:bodyPr/>
                    <a:lstStyle/>
                    <a:p>
                      <a:pPr marL="0" marR="0" lvl="0" indent="0" algn="l" rtl="0">
                        <a:spcBef>
                          <a:spcPts val="0"/>
                        </a:spcBef>
                        <a:buSzPct val="25000"/>
                        <a:buNone/>
                      </a:pPr>
                      <a:r>
                        <a:rPr lang="en-US" sz="1100"/>
                        <a:t>16</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Internally evaluate initial feedback</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1. PM to identify any risk/issues in from any of the feedback and sessions</a:t>
                      </a:r>
                    </a:p>
                    <a:p>
                      <a:pPr marL="0" marR="0" lvl="0" indent="0" algn="l" rtl="0">
                        <a:spcBef>
                          <a:spcPts val="0"/>
                        </a:spcBef>
                        <a:buSzPct val="25000"/>
                        <a:buNone/>
                      </a:pPr>
                      <a:r>
                        <a:rPr lang="en-US" sz="1100"/>
                        <a:t>2. IC/Arc to communicate to PM:</a:t>
                      </a:r>
                    </a:p>
                    <a:p>
                      <a:pPr marL="285750" marR="0" lvl="0" indent="-285750" algn="l" rtl="0">
                        <a:spcBef>
                          <a:spcPts val="0"/>
                        </a:spcBef>
                        <a:buClr>
                          <a:schemeClr val="dk1"/>
                        </a:buClr>
                        <a:buSzPct val="100000"/>
                        <a:buFont typeface="Arial"/>
                        <a:buChar char="•"/>
                      </a:pPr>
                      <a:r>
                        <a:rPr lang="en-US" sz="1100"/>
                        <a:t>Assessment of resources</a:t>
                      </a:r>
                    </a:p>
                    <a:p>
                      <a:pPr marL="285750" marR="0" lvl="0" indent="-285750" algn="l" rtl="0">
                        <a:spcBef>
                          <a:spcPts val="0"/>
                        </a:spcBef>
                        <a:buClr>
                          <a:schemeClr val="dk1"/>
                        </a:buClr>
                        <a:buSzPct val="100000"/>
                        <a:buFont typeface="Arial"/>
                        <a:buChar char="•"/>
                      </a:pPr>
                      <a:r>
                        <a:rPr lang="en-US" sz="1100"/>
                        <a:t>Potential scope/design/build challenges</a:t>
                      </a:r>
                    </a:p>
                    <a:p>
                      <a:pPr marL="285750" marR="0" lvl="0" indent="-285750" algn="l" rtl="0">
                        <a:spcBef>
                          <a:spcPts val="0"/>
                        </a:spcBef>
                        <a:buClr>
                          <a:schemeClr val="dk1"/>
                        </a:buClr>
                        <a:buSzPct val="100000"/>
                        <a:buFont typeface="Arial"/>
                        <a:buChar char="•"/>
                      </a:pPr>
                      <a:r>
                        <a:rPr lang="en-US" sz="1100"/>
                        <a:t>Define realistic build scope for initial sprint</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R</a:t>
                      </a:r>
                    </a:p>
                    <a:p>
                      <a:pPr marL="0" marR="0" lvl="0" indent="0" algn="l" rtl="0">
                        <a:lnSpc>
                          <a:spcPct val="100000"/>
                        </a:lnSpc>
                        <a:spcBef>
                          <a:spcPts val="0"/>
                        </a:spcBef>
                        <a:spcAft>
                          <a:spcPts val="0"/>
                        </a:spcAft>
                        <a:buClr>
                          <a:srgbClr val="000000"/>
                        </a:buClr>
                        <a:buSzPct val="25000"/>
                        <a:buFont typeface="Arial"/>
                        <a:buNone/>
                      </a:pPr>
                      <a:endParaRPr sz="1100" u="none" strike="noStrike" cap="none"/>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R</a:t>
                      </a:r>
                    </a:p>
                    <a:p>
                      <a:pPr marL="0" marR="0" lvl="0" indent="0" algn="l" rtl="0">
                        <a:lnSpc>
                          <a:spcPct val="100000"/>
                        </a:lnSpc>
                        <a:spcBef>
                          <a:spcPts val="0"/>
                        </a:spcBef>
                        <a:spcAft>
                          <a:spcPts val="0"/>
                        </a:spcAft>
                        <a:buClr>
                          <a:srgbClr val="000000"/>
                        </a:buClr>
                        <a:buSzPct val="25000"/>
                        <a:buFont typeface="Arial"/>
                        <a:buNone/>
                      </a:pPr>
                      <a:endParaRPr sz="1100" u="none" strike="noStrike" cap="none"/>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06975">
                <a:tc>
                  <a:txBody>
                    <a:bodyPr/>
                    <a:lstStyle/>
                    <a:p>
                      <a:pPr marL="0" marR="0" lvl="0" indent="0" algn="l" rtl="0">
                        <a:spcBef>
                          <a:spcPts val="0"/>
                        </a:spcBef>
                        <a:buSzPct val="25000"/>
                        <a:buNone/>
                      </a:pPr>
                      <a:r>
                        <a:rPr lang="en-US" sz="1100"/>
                        <a:t>17</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Update plan and documentation</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1. Refine the project plan and carve out the build iterations 2. Start to capture the technical solution either by updating workbook having the customer generate use cases or user stories</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C</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21250">
                <a:tc>
                  <a:txBody>
                    <a:bodyPr/>
                    <a:lstStyle/>
                    <a:p>
                      <a:pPr marL="0" marR="0" lvl="0" indent="0" algn="l" rtl="0">
                        <a:spcBef>
                          <a:spcPts val="0"/>
                        </a:spcBef>
                        <a:buSzPct val="25000"/>
                        <a:buNone/>
                      </a:pPr>
                      <a:r>
                        <a:rPr lang="en-US" sz="1100"/>
                        <a:t>18</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Disseminate initial build items</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PM will assign build task. SB resources should build first iterations. *Next iterations should have customer and partner involved</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pic>
        <p:nvPicPr>
          <p:cNvPr id="463" name="Shape 463"/>
          <p:cNvPicPr preferRelativeResize="0"/>
          <p:nvPr/>
        </p:nvPicPr>
        <p:blipFill rotWithShape="1">
          <a:blip r:embed="rId4">
            <a:alphaModFix/>
          </a:blip>
          <a:srcRect/>
          <a:stretch/>
        </p:blipFill>
        <p:spPr>
          <a:xfrm>
            <a:off x="9504927" y="3566758"/>
            <a:ext cx="2683897" cy="1502540"/>
          </a:xfrm>
          <a:prstGeom prst="rect">
            <a:avLst/>
          </a:prstGeom>
          <a:noFill/>
          <a:ln>
            <a:noFill/>
          </a:ln>
        </p:spPr>
      </p:pic>
      <p:sp>
        <p:nvSpPr>
          <p:cNvPr id="464" name="Shape 464"/>
          <p:cNvSpPr txBox="1"/>
          <p:nvPr/>
        </p:nvSpPr>
        <p:spPr>
          <a:xfrm>
            <a:off x="2442925" y="6436950"/>
            <a:ext cx="7445099" cy="421200"/>
          </a:xfrm>
          <a:prstGeom prst="rect">
            <a:avLst/>
          </a:prstGeom>
          <a:noFill/>
          <a:ln>
            <a:noFill/>
          </a:ln>
        </p:spPr>
        <p:txBody>
          <a:bodyPr lIns="91425" tIns="91425" rIns="91425" bIns="91425" anchor="t" anchorCtr="0">
            <a:noAutofit/>
          </a:bodyPr>
          <a:lstStyle/>
          <a:p>
            <a:pPr lvl="0" algn="ctr" rtl="0">
              <a:spcBef>
                <a:spcPts val="0"/>
              </a:spcBef>
              <a:buNone/>
            </a:pPr>
            <a:r>
              <a:rPr lang="en-US"/>
              <a:t>Confidential</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pic>
        <p:nvPicPr>
          <p:cNvPr id="469" name="Shape 469"/>
          <p:cNvPicPr preferRelativeResize="0"/>
          <p:nvPr/>
        </p:nvPicPr>
        <p:blipFill rotWithShape="1">
          <a:blip r:embed="rId3">
            <a:alphaModFix/>
          </a:blip>
          <a:srcRect t="12503"/>
          <a:stretch/>
        </p:blipFill>
        <p:spPr>
          <a:xfrm>
            <a:off x="5801122" y="303301"/>
            <a:ext cx="6180701" cy="1502549"/>
          </a:xfrm>
          <a:prstGeom prst="rect">
            <a:avLst/>
          </a:prstGeom>
          <a:noFill/>
          <a:ln>
            <a:noFill/>
          </a:ln>
        </p:spPr>
      </p:pic>
      <p:sp>
        <p:nvSpPr>
          <p:cNvPr id="470" name="Shape 470"/>
          <p:cNvSpPr txBox="1">
            <a:spLocks noGrp="1"/>
          </p:cNvSpPr>
          <p:nvPr>
            <p:ph type="title"/>
          </p:nvPr>
        </p:nvSpPr>
        <p:spPr>
          <a:xfrm>
            <a:off x="571500" y="63500"/>
            <a:ext cx="11045951" cy="990119"/>
          </a:xfrm>
          <a:prstGeom prst="rect">
            <a:avLst/>
          </a:prstGeom>
          <a:noFill/>
          <a:ln>
            <a:noFill/>
          </a:ln>
        </p:spPr>
        <p:txBody>
          <a:bodyPr lIns="0" tIns="0" rIns="0" bIns="0" anchor="b" anchorCtr="0">
            <a:noAutofit/>
          </a:bodyPr>
          <a:lstStyle/>
          <a:p>
            <a:pPr marL="0" marR="0" lvl="0" indent="0" algn="l" rtl="0">
              <a:lnSpc>
                <a:spcPct val="95000"/>
              </a:lnSpc>
              <a:spcBef>
                <a:spcPts val="0"/>
              </a:spcBef>
              <a:spcAft>
                <a:spcPts val="0"/>
              </a:spcAft>
              <a:buSzPct val="25000"/>
              <a:buNone/>
            </a:pPr>
            <a:r>
              <a:rPr lang="en-US" sz="2800" b="0" i="0" u="none" strike="noStrike" cap="none">
                <a:solidFill>
                  <a:schemeClr val="accent1"/>
                </a:solidFill>
                <a:latin typeface="Arial"/>
                <a:ea typeface="Arial"/>
                <a:cs typeface="Arial"/>
                <a:sym typeface="Arial"/>
              </a:rPr>
              <a:t>Implementation Methodology:</a:t>
            </a:r>
            <a:r>
              <a:rPr lang="en-US" sz="2400" b="0" i="0" u="none" strike="noStrike" cap="none">
                <a:solidFill>
                  <a:schemeClr val="accent1"/>
                </a:solidFill>
                <a:latin typeface="Arial"/>
                <a:ea typeface="Arial"/>
                <a:cs typeface="Arial"/>
                <a:sym typeface="Arial"/>
              </a:rPr>
              <a:t/>
            </a:r>
            <a:br>
              <a:rPr lang="en-US" sz="2400" b="0" i="0" u="none" strike="noStrike" cap="none">
                <a:solidFill>
                  <a:schemeClr val="accent1"/>
                </a:solidFill>
                <a:latin typeface="Arial"/>
                <a:ea typeface="Arial"/>
                <a:cs typeface="Arial"/>
                <a:sym typeface="Arial"/>
              </a:rPr>
            </a:br>
            <a:r>
              <a:rPr lang="en-US" sz="2400" b="0" i="0" u="none" strike="noStrike" cap="none">
                <a:solidFill>
                  <a:schemeClr val="accent1"/>
                </a:solidFill>
                <a:latin typeface="Arial"/>
                <a:ea typeface="Arial"/>
                <a:cs typeface="Arial"/>
                <a:sym typeface="Arial"/>
              </a:rPr>
              <a:t>	</a:t>
            </a:r>
            <a:r>
              <a:rPr lang="en-US" sz="2400" b="1" i="0" u="none" strike="noStrike" cap="none">
                <a:solidFill>
                  <a:schemeClr val="accent1"/>
                </a:solidFill>
                <a:latin typeface="Arial"/>
                <a:ea typeface="Arial"/>
                <a:cs typeface="Arial"/>
                <a:sym typeface="Arial"/>
              </a:rPr>
              <a:t>Build Phase</a:t>
            </a:r>
          </a:p>
        </p:txBody>
      </p:sp>
      <p:sp>
        <p:nvSpPr>
          <p:cNvPr id="471" name="Shape 471"/>
          <p:cNvSpPr txBox="1">
            <a:spLocks noGrp="1"/>
          </p:cNvSpPr>
          <p:nvPr>
            <p:ph type="body" idx="1"/>
          </p:nvPr>
        </p:nvSpPr>
        <p:spPr>
          <a:xfrm>
            <a:off x="571500" y="1081137"/>
            <a:ext cx="11046140" cy="369332"/>
          </a:xfrm>
          <a:prstGeom prst="rect">
            <a:avLst/>
          </a:prstGeom>
          <a:noFill/>
          <a:ln>
            <a:noFill/>
          </a:ln>
        </p:spPr>
        <p:txBody>
          <a:bodyPr lIns="0" tIns="0" rIns="0" bIns="0" anchor="t" anchorCtr="0">
            <a:noAutofit/>
          </a:bodyPr>
          <a:lstStyle/>
          <a:p>
            <a:pPr marL="0" marR="0" lvl="0" indent="457200" algn="l" rtl="0">
              <a:lnSpc>
                <a:spcPct val="100000"/>
              </a:lnSpc>
              <a:spcBef>
                <a:spcPts val="0"/>
              </a:spcBef>
              <a:spcAft>
                <a:spcPts val="0"/>
              </a:spcAft>
              <a:buClr>
                <a:srgbClr val="7F7F7F"/>
              </a:buClr>
              <a:buSzPct val="25000"/>
              <a:buFont typeface="Arial"/>
              <a:buNone/>
            </a:pPr>
            <a:r>
              <a:rPr lang="en-US" sz="2400" b="0" i="0" u="none" strike="noStrike" cap="none">
                <a:solidFill>
                  <a:srgbClr val="666666"/>
                </a:solidFill>
                <a:latin typeface="Arial"/>
                <a:ea typeface="Arial"/>
                <a:cs typeface="Arial"/>
                <a:sym typeface="Arial"/>
              </a:rPr>
              <a:t>Initial Build Workshops</a:t>
            </a:r>
          </a:p>
        </p:txBody>
      </p:sp>
      <p:sp>
        <p:nvSpPr>
          <p:cNvPr id="472" name="Shape 472"/>
          <p:cNvSpPr/>
          <p:nvPr/>
        </p:nvSpPr>
        <p:spPr>
          <a:xfrm>
            <a:off x="7829850" y="1081125"/>
            <a:ext cx="4164000" cy="724800"/>
          </a:xfrm>
          <a:prstGeom prst="roundRect">
            <a:avLst>
              <a:gd name="adj" fmla="val 16667"/>
            </a:avLst>
          </a:prstGeom>
          <a:solidFill>
            <a:schemeClr val="accent1">
              <a:alpha val="31764"/>
            </a:scheme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graphicFrame>
        <p:nvGraphicFramePr>
          <p:cNvPr id="473" name="Shape 473"/>
          <p:cNvGraphicFramePr/>
          <p:nvPr/>
        </p:nvGraphicFramePr>
        <p:xfrm>
          <a:off x="203443" y="2706966"/>
          <a:ext cx="9210750" cy="3178499"/>
        </p:xfrm>
        <a:graphic>
          <a:graphicData uri="http://schemas.openxmlformats.org/drawingml/2006/table">
            <a:tbl>
              <a:tblPr>
                <a:noFill/>
                <a:tableStyleId>{5AA592C6-7CAD-4522-9727-D6D69DA48236}</a:tableStyleId>
              </a:tblPr>
              <a:tblGrid>
                <a:gridCol w="453375"/>
                <a:gridCol w="1927850"/>
                <a:gridCol w="5102775"/>
                <a:gridCol w="431350"/>
                <a:gridCol w="366000"/>
                <a:gridCol w="451325"/>
                <a:gridCol w="478075"/>
              </a:tblGrid>
              <a:tr h="177800">
                <a:tc>
                  <a:txBody>
                    <a:bodyPr/>
                    <a:lstStyle/>
                    <a:p>
                      <a:pPr marL="0" marR="0" lvl="0" indent="0" algn="l" rtl="0">
                        <a:lnSpc>
                          <a:spcPct val="100000"/>
                        </a:lnSpc>
                        <a:spcBef>
                          <a:spcPts val="0"/>
                        </a:spcBef>
                        <a:spcAft>
                          <a:spcPts val="0"/>
                        </a:spcAft>
                        <a:buClr>
                          <a:schemeClr val="accent6"/>
                        </a:buClr>
                        <a:buSzPct val="25000"/>
                        <a:buFont typeface="Arial"/>
                        <a:buNone/>
                      </a:pPr>
                      <a:r>
                        <a:rPr lang="en-US" sz="1400" b="1" u="none" strike="noStrike" cap="none">
                          <a:solidFill>
                            <a:schemeClr val="lt1"/>
                          </a:solidFill>
                        </a:rPr>
                        <a:t>#</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l" rtl="0">
                        <a:lnSpc>
                          <a:spcPct val="100000"/>
                        </a:lnSpc>
                        <a:spcBef>
                          <a:spcPts val="0"/>
                        </a:spcBef>
                        <a:spcAft>
                          <a:spcPts val="0"/>
                        </a:spcAft>
                        <a:buClr>
                          <a:schemeClr val="accent6"/>
                        </a:buClr>
                        <a:buSzPct val="25000"/>
                        <a:buFont typeface="Arial"/>
                        <a:buNone/>
                      </a:pPr>
                      <a:r>
                        <a:rPr lang="en-US" sz="1400" b="1" u="none" strike="noStrike" cap="none">
                          <a:solidFill>
                            <a:schemeClr val="lt1"/>
                          </a:solidFill>
                        </a:rPr>
                        <a:t>Activity</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l" rtl="0">
                        <a:lnSpc>
                          <a:spcPct val="100000"/>
                        </a:lnSpc>
                        <a:spcBef>
                          <a:spcPts val="0"/>
                        </a:spcBef>
                        <a:spcAft>
                          <a:spcPts val="0"/>
                        </a:spcAft>
                        <a:buClr>
                          <a:schemeClr val="accent6"/>
                        </a:buClr>
                        <a:buSzPct val="25000"/>
                        <a:buFont typeface="Arial"/>
                        <a:buNone/>
                      </a:pPr>
                      <a:r>
                        <a:rPr lang="en-US" sz="1400" b="1" u="none" strike="noStrike" cap="none">
                          <a:solidFill>
                            <a:schemeClr val="lt1"/>
                          </a:solidFill>
                        </a:rPr>
                        <a:t>Description</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chemeClr val="accent6"/>
                        </a:buClr>
                        <a:buSzPct val="25000"/>
                        <a:buFont typeface="Arial"/>
                        <a:buNone/>
                      </a:pPr>
                      <a:r>
                        <a:rPr lang="en-US" sz="800" b="1" u="none" strike="noStrike" cap="none">
                          <a:solidFill>
                            <a:schemeClr val="lt1"/>
                          </a:solidFill>
                        </a:rPr>
                        <a:t>PM</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chemeClr val="accent6"/>
                        </a:buClr>
                        <a:buSzPct val="25000"/>
                        <a:buFont typeface="Arial"/>
                        <a:buNone/>
                      </a:pPr>
                      <a:r>
                        <a:rPr lang="en-US" sz="800" b="1" u="none" strike="noStrike" cap="none">
                          <a:solidFill>
                            <a:schemeClr val="lt1"/>
                          </a:solidFill>
                        </a:rPr>
                        <a:t>IC</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chemeClr val="accent6"/>
                        </a:buClr>
                        <a:buSzPct val="25000"/>
                        <a:buFont typeface="Arial"/>
                        <a:buNone/>
                      </a:pPr>
                      <a:r>
                        <a:rPr lang="en-US" sz="800" b="1" u="none" strike="noStrike" cap="none">
                          <a:solidFill>
                            <a:schemeClr val="lt1"/>
                          </a:solidFill>
                        </a:rPr>
                        <a:t>SA</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chemeClr val="accent6"/>
                        </a:buClr>
                        <a:buSzPct val="25000"/>
                        <a:buFont typeface="Arial"/>
                        <a:buNone/>
                      </a:pPr>
                      <a:r>
                        <a:rPr lang="en-US" sz="800" b="1" u="none" strike="noStrike" cap="none">
                          <a:solidFill>
                            <a:schemeClr val="lt1"/>
                          </a:solidFill>
                        </a:rPr>
                        <a:t>Cust</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r>
              <a:tr h="126950">
                <a:tc>
                  <a:txBody>
                    <a:bodyPr/>
                    <a:lstStyle/>
                    <a:p>
                      <a:pPr marL="0" marR="0" lvl="0" indent="0" algn="l" rtl="0">
                        <a:spcBef>
                          <a:spcPts val="0"/>
                        </a:spcBef>
                        <a:buSzPct val="25000"/>
                        <a:buNone/>
                      </a:pPr>
                      <a:r>
                        <a:rPr lang="en-US" sz="1100"/>
                        <a:t>19</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Build Components</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Recommended focus for first sessions are Product, Pricing and Bundles. Leverage the workbook in the discussions. Look to establish what is needed to build first bundle, secure the price book, pricing and discounting strategy needed for project. </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45975">
                <a:tc>
                  <a:txBody>
                    <a:bodyPr/>
                    <a:lstStyle/>
                    <a:p>
                      <a:pPr marL="0" marR="0" lvl="0" indent="0" algn="l" rtl="0">
                        <a:spcBef>
                          <a:spcPts val="0"/>
                        </a:spcBef>
                        <a:buSzPct val="25000"/>
                        <a:buNone/>
                      </a:pPr>
                      <a:r>
                        <a:rPr lang="en-US" sz="1100"/>
                        <a:t>20</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Unit Test</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100"/>
                        <a:t>Customer needs to verify solution is meeting business requirements</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78350">
                <a:tc>
                  <a:txBody>
                    <a:bodyPr/>
                    <a:lstStyle/>
                    <a:p>
                      <a:pPr marL="0" marR="0" lvl="0" indent="0" algn="l" rtl="0">
                        <a:spcBef>
                          <a:spcPts val="0"/>
                        </a:spcBef>
                        <a:buSzPct val="25000"/>
                        <a:buNone/>
                      </a:pPr>
                      <a:r>
                        <a:rPr lang="en-US" sz="1100"/>
                        <a:t>21</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Plan Internal Demo</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IC/Arc to demo build to PM prior to demoing to customer</a:t>
                      </a:r>
                    </a:p>
                    <a:p>
                      <a:pPr marL="0" marR="0" lvl="0" indent="0" algn="l" rtl="0">
                        <a:spcBef>
                          <a:spcPts val="0"/>
                        </a:spcBef>
                        <a:buSzPct val="25000"/>
                        <a:buNone/>
                      </a:pPr>
                      <a:r>
                        <a:rPr lang="en-US" sz="1100"/>
                        <a:t>Mandatory for Partner ICs</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938975">
                <a:tc>
                  <a:txBody>
                    <a:bodyPr/>
                    <a:lstStyle/>
                    <a:p>
                      <a:pPr marL="0" marR="0" lvl="0" indent="0" algn="l" rtl="0">
                        <a:spcBef>
                          <a:spcPts val="0"/>
                        </a:spcBef>
                        <a:buSzPct val="25000"/>
                        <a:buNone/>
                      </a:pPr>
                      <a:r>
                        <a:rPr lang="en-US" sz="1100"/>
                        <a:t>22</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Schedule Sprint Demo</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PM can secure time for demo with customer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pic>
        <p:nvPicPr>
          <p:cNvPr id="474" name="Shape 474"/>
          <p:cNvPicPr preferRelativeResize="0"/>
          <p:nvPr/>
        </p:nvPicPr>
        <p:blipFill rotWithShape="1">
          <a:blip r:embed="rId4">
            <a:alphaModFix/>
          </a:blip>
          <a:srcRect/>
          <a:stretch/>
        </p:blipFill>
        <p:spPr>
          <a:xfrm>
            <a:off x="9504927" y="3566758"/>
            <a:ext cx="2683897" cy="1502540"/>
          </a:xfrm>
          <a:prstGeom prst="rect">
            <a:avLst/>
          </a:prstGeom>
          <a:noFill/>
          <a:ln>
            <a:noFill/>
          </a:ln>
        </p:spPr>
      </p:pic>
      <p:sp>
        <p:nvSpPr>
          <p:cNvPr id="475" name="Shape 475"/>
          <p:cNvSpPr/>
          <p:nvPr/>
        </p:nvSpPr>
        <p:spPr>
          <a:xfrm>
            <a:off x="8741850" y="355350"/>
            <a:ext cx="3252000" cy="724800"/>
          </a:xfrm>
          <a:prstGeom prst="roundRect">
            <a:avLst>
              <a:gd name="adj" fmla="val 16667"/>
            </a:avLst>
          </a:prstGeom>
          <a:solidFill>
            <a:schemeClr val="accent1">
              <a:alpha val="31764"/>
            </a:scheme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476" name="Shape 476"/>
          <p:cNvSpPr txBox="1"/>
          <p:nvPr/>
        </p:nvSpPr>
        <p:spPr>
          <a:xfrm>
            <a:off x="203443" y="6171451"/>
            <a:ext cx="9610322" cy="30777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400" b="1">
                <a:solidFill>
                  <a:schemeClr val="dk1"/>
                </a:solidFill>
                <a:latin typeface="Arial"/>
                <a:ea typeface="Arial"/>
                <a:cs typeface="Arial"/>
                <a:sym typeface="Arial"/>
              </a:rPr>
              <a:t>**Design &amp; Build sprints are happening in parallel until requirements are met, and within the build timeframe</a:t>
            </a:r>
          </a:p>
        </p:txBody>
      </p:sp>
      <p:sp>
        <p:nvSpPr>
          <p:cNvPr id="477" name="Shape 477"/>
          <p:cNvSpPr txBox="1"/>
          <p:nvPr/>
        </p:nvSpPr>
        <p:spPr>
          <a:xfrm>
            <a:off x="2442925" y="6436950"/>
            <a:ext cx="7445099" cy="421200"/>
          </a:xfrm>
          <a:prstGeom prst="rect">
            <a:avLst/>
          </a:prstGeom>
          <a:noFill/>
          <a:ln>
            <a:noFill/>
          </a:ln>
        </p:spPr>
        <p:txBody>
          <a:bodyPr lIns="91425" tIns="91425" rIns="91425" bIns="91425" anchor="t" anchorCtr="0">
            <a:noAutofit/>
          </a:bodyPr>
          <a:lstStyle/>
          <a:p>
            <a:pPr lvl="0" algn="ctr" rtl="0">
              <a:spcBef>
                <a:spcPts val="0"/>
              </a:spcBef>
              <a:buNone/>
            </a:pPr>
            <a:r>
              <a:rPr lang="en-US"/>
              <a:t>Confidential</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pic>
        <p:nvPicPr>
          <p:cNvPr id="482" name="Shape 482"/>
          <p:cNvPicPr preferRelativeResize="0"/>
          <p:nvPr/>
        </p:nvPicPr>
        <p:blipFill rotWithShape="1">
          <a:blip r:embed="rId3">
            <a:alphaModFix/>
          </a:blip>
          <a:srcRect t="12503"/>
          <a:stretch/>
        </p:blipFill>
        <p:spPr>
          <a:xfrm>
            <a:off x="5801122" y="303301"/>
            <a:ext cx="6180701" cy="1502549"/>
          </a:xfrm>
          <a:prstGeom prst="rect">
            <a:avLst/>
          </a:prstGeom>
          <a:noFill/>
          <a:ln>
            <a:noFill/>
          </a:ln>
        </p:spPr>
      </p:pic>
      <p:sp>
        <p:nvSpPr>
          <p:cNvPr id="483" name="Shape 483"/>
          <p:cNvSpPr txBox="1">
            <a:spLocks noGrp="1"/>
          </p:cNvSpPr>
          <p:nvPr>
            <p:ph type="title"/>
          </p:nvPr>
        </p:nvSpPr>
        <p:spPr>
          <a:xfrm>
            <a:off x="571500" y="63500"/>
            <a:ext cx="11045951" cy="990119"/>
          </a:xfrm>
          <a:prstGeom prst="rect">
            <a:avLst/>
          </a:prstGeom>
          <a:noFill/>
          <a:ln>
            <a:noFill/>
          </a:ln>
        </p:spPr>
        <p:txBody>
          <a:bodyPr lIns="0" tIns="0" rIns="0" bIns="0" anchor="b" anchorCtr="0">
            <a:noAutofit/>
          </a:bodyPr>
          <a:lstStyle/>
          <a:p>
            <a:pPr marL="0" marR="0" lvl="0" indent="0" algn="l" rtl="0">
              <a:lnSpc>
                <a:spcPct val="95000"/>
              </a:lnSpc>
              <a:spcBef>
                <a:spcPts val="0"/>
              </a:spcBef>
              <a:spcAft>
                <a:spcPts val="0"/>
              </a:spcAft>
              <a:buSzPct val="25000"/>
              <a:buNone/>
            </a:pPr>
            <a:r>
              <a:rPr lang="en-US" sz="2800" b="0" i="0" u="none" strike="noStrike" cap="none">
                <a:solidFill>
                  <a:schemeClr val="accent1"/>
                </a:solidFill>
                <a:latin typeface="Arial"/>
                <a:ea typeface="Arial"/>
                <a:cs typeface="Arial"/>
                <a:sym typeface="Arial"/>
              </a:rPr>
              <a:t>Implementation Methodology:</a:t>
            </a:r>
            <a:r>
              <a:rPr lang="en-US" sz="2400" b="0" i="0" u="none" strike="noStrike" cap="none">
                <a:solidFill>
                  <a:schemeClr val="accent1"/>
                </a:solidFill>
                <a:latin typeface="Arial"/>
                <a:ea typeface="Arial"/>
                <a:cs typeface="Arial"/>
                <a:sym typeface="Arial"/>
              </a:rPr>
              <a:t/>
            </a:r>
            <a:br>
              <a:rPr lang="en-US" sz="2400" b="0" i="0" u="none" strike="noStrike" cap="none">
                <a:solidFill>
                  <a:schemeClr val="accent1"/>
                </a:solidFill>
                <a:latin typeface="Arial"/>
                <a:ea typeface="Arial"/>
                <a:cs typeface="Arial"/>
                <a:sym typeface="Arial"/>
              </a:rPr>
            </a:br>
            <a:r>
              <a:rPr lang="en-US" sz="2400" b="0" i="0" u="none" strike="noStrike" cap="none">
                <a:solidFill>
                  <a:schemeClr val="accent1"/>
                </a:solidFill>
                <a:latin typeface="Arial"/>
                <a:ea typeface="Arial"/>
                <a:cs typeface="Arial"/>
                <a:sym typeface="Arial"/>
              </a:rPr>
              <a:t>	</a:t>
            </a:r>
            <a:r>
              <a:rPr lang="en-US" sz="2400" b="1" i="0" u="none" strike="noStrike" cap="none">
                <a:solidFill>
                  <a:schemeClr val="accent1"/>
                </a:solidFill>
                <a:latin typeface="Arial"/>
                <a:ea typeface="Arial"/>
                <a:cs typeface="Arial"/>
                <a:sym typeface="Arial"/>
              </a:rPr>
              <a:t>Build Phase</a:t>
            </a:r>
          </a:p>
        </p:txBody>
      </p:sp>
      <p:sp>
        <p:nvSpPr>
          <p:cNvPr id="484" name="Shape 484"/>
          <p:cNvSpPr txBox="1">
            <a:spLocks noGrp="1"/>
          </p:cNvSpPr>
          <p:nvPr>
            <p:ph type="body" idx="1"/>
          </p:nvPr>
        </p:nvSpPr>
        <p:spPr>
          <a:xfrm>
            <a:off x="571500" y="1081137"/>
            <a:ext cx="11046140" cy="369332"/>
          </a:xfrm>
          <a:prstGeom prst="rect">
            <a:avLst/>
          </a:prstGeom>
          <a:noFill/>
          <a:ln>
            <a:noFill/>
          </a:ln>
        </p:spPr>
        <p:txBody>
          <a:bodyPr lIns="0" tIns="0" rIns="0" bIns="0" anchor="t" anchorCtr="0">
            <a:noAutofit/>
          </a:bodyPr>
          <a:lstStyle/>
          <a:p>
            <a:pPr marL="0" marR="0" lvl="0" indent="457200" algn="l" rtl="0">
              <a:lnSpc>
                <a:spcPct val="100000"/>
              </a:lnSpc>
              <a:spcBef>
                <a:spcPts val="0"/>
              </a:spcBef>
              <a:spcAft>
                <a:spcPts val="0"/>
              </a:spcAft>
              <a:buClr>
                <a:srgbClr val="7F7F7F"/>
              </a:buClr>
              <a:buSzPct val="25000"/>
              <a:buFont typeface="Arial"/>
              <a:buNone/>
            </a:pPr>
            <a:r>
              <a:rPr lang="en-US" sz="2400" b="0" i="0" u="none" strike="noStrike" cap="none">
                <a:solidFill>
                  <a:srgbClr val="666666"/>
                </a:solidFill>
                <a:latin typeface="Arial"/>
                <a:ea typeface="Arial"/>
                <a:cs typeface="Arial"/>
                <a:sym typeface="Arial"/>
              </a:rPr>
              <a:t>Build &amp; Demo</a:t>
            </a:r>
          </a:p>
        </p:txBody>
      </p:sp>
      <p:sp>
        <p:nvSpPr>
          <p:cNvPr id="485" name="Shape 485"/>
          <p:cNvSpPr/>
          <p:nvPr/>
        </p:nvSpPr>
        <p:spPr>
          <a:xfrm>
            <a:off x="10293575" y="298025"/>
            <a:ext cx="1725600" cy="1490700"/>
          </a:xfrm>
          <a:prstGeom prst="roundRect">
            <a:avLst>
              <a:gd name="adj" fmla="val 16667"/>
            </a:avLst>
          </a:prstGeom>
          <a:solidFill>
            <a:schemeClr val="accent1">
              <a:alpha val="31764"/>
            </a:scheme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graphicFrame>
        <p:nvGraphicFramePr>
          <p:cNvPr id="486" name="Shape 486"/>
          <p:cNvGraphicFramePr/>
          <p:nvPr/>
        </p:nvGraphicFramePr>
        <p:xfrm>
          <a:off x="159275" y="2472346"/>
          <a:ext cx="9210750" cy="3582115"/>
        </p:xfrm>
        <a:graphic>
          <a:graphicData uri="http://schemas.openxmlformats.org/drawingml/2006/table">
            <a:tbl>
              <a:tblPr>
                <a:noFill/>
                <a:tableStyleId>{5AA592C6-7CAD-4522-9727-D6D69DA48236}</a:tableStyleId>
              </a:tblPr>
              <a:tblGrid>
                <a:gridCol w="456850"/>
                <a:gridCol w="1924375"/>
                <a:gridCol w="5102775"/>
                <a:gridCol w="431350"/>
                <a:gridCol w="366000"/>
                <a:gridCol w="451325"/>
                <a:gridCol w="478075"/>
              </a:tblGrid>
              <a:tr h="338225">
                <a:tc>
                  <a:txBody>
                    <a:bodyPr/>
                    <a:lstStyle/>
                    <a:p>
                      <a:pPr marL="0" marR="0" lvl="0" indent="0" algn="l" rtl="0">
                        <a:lnSpc>
                          <a:spcPct val="100000"/>
                        </a:lnSpc>
                        <a:spcBef>
                          <a:spcPts val="0"/>
                        </a:spcBef>
                        <a:spcAft>
                          <a:spcPts val="0"/>
                        </a:spcAft>
                        <a:buClr>
                          <a:schemeClr val="accent6"/>
                        </a:buClr>
                        <a:buSzPct val="25000"/>
                        <a:buFont typeface="Arial"/>
                        <a:buNone/>
                      </a:pPr>
                      <a:r>
                        <a:rPr lang="en-US" sz="1400" b="1" u="none" strike="noStrike" cap="none">
                          <a:solidFill>
                            <a:schemeClr val="lt1"/>
                          </a:solidFill>
                        </a:rPr>
                        <a:t>#</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l" rtl="0">
                        <a:lnSpc>
                          <a:spcPct val="100000"/>
                        </a:lnSpc>
                        <a:spcBef>
                          <a:spcPts val="0"/>
                        </a:spcBef>
                        <a:spcAft>
                          <a:spcPts val="0"/>
                        </a:spcAft>
                        <a:buClr>
                          <a:schemeClr val="accent6"/>
                        </a:buClr>
                        <a:buSzPct val="25000"/>
                        <a:buFont typeface="Arial"/>
                        <a:buNone/>
                      </a:pPr>
                      <a:r>
                        <a:rPr lang="en-US" sz="1400" b="1" u="none" strike="noStrike" cap="none">
                          <a:solidFill>
                            <a:schemeClr val="lt1"/>
                          </a:solidFill>
                        </a:rPr>
                        <a:t>Activity</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l" rtl="0">
                        <a:lnSpc>
                          <a:spcPct val="100000"/>
                        </a:lnSpc>
                        <a:spcBef>
                          <a:spcPts val="0"/>
                        </a:spcBef>
                        <a:spcAft>
                          <a:spcPts val="0"/>
                        </a:spcAft>
                        <a:buClr>
                          <a:schemeClr val="accent6"/>
                        </a:buClr>
                        <a:buSzPct val="25000"/>
                        <a:buFont typeface="Arial"/>
                        <a:buNone/>
                      </a:pPr>
                      <a:r>
                        <a:rPr lang="en-US" sz="1400" b="1" u="none" strike="noStrike" cap="none">
                          <a:solidFill>
                            <a:schemeClr val="lt1"/>
                          </a:solidFill>
                        </a:rPr>
                        <a:t>Description</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chemeClr val="accent6"/>
                        </a:buClr>
                        <a:buSzPct val="25000"/>
                        <a:buFont typeface="Arial"/>
                        <a:buNone/>
                      </a:pPr>
                      <a:r>
                        <a:rPr lang="en-US" sz="800" b="1" u="none" strike="noStrike" cap="none">
                          <a:solidFill>
                            <a:schemeClr val="lt1"/>
                          </a:solidFill>
                        </a:rPr>
                        <a:t>PM</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chemeClr val="accent6"/>
                        </a:buClr>
                        <a:buSzPct val="25000"/>
                        <a:buFont typeface="Arial"/>
                        <a:buNone/>
                      </a:pPr>
                      <a:r>
                        <a:rPr lang="en-US" sz="800" b="1" u="none" strike="noStrike" cap="none">
                          <a:solidFill>
                            <a:schemeClr val="lt1"/>
                          </a:solidFill>
                        </a:rPr>
                        <a:t>IC</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chemeClr val="accent6"/>
                        </a:buClr>
                        <a:buSzPct val="25000"/>
                        <a:buFont typeface="Arial"/>
                        <a:buNone/>
                      </a:pPr>
                      <a:r>
                        <a:rPr lang="en-US" sz="800" b="1" u="none" strike="noStrike" cap="none">
                          <a:solidFill>
                            <a:schemeClr val="lt1"/>
                          </a:solidFill>
                        </a:rPr>
                        <a:t>SA</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chemeClr val="accent6"/>
                        </a:buClr>
                        <a:buSzPct val="25000"/>
                        <a:buFont typeface="Arial"/>
                        <a:buNone/>
                      </a:pPr>
                      <a:r>
                        <a:rPr lang="en-US" sz="800" b="1" u="none" strike="noStrike" cap="none">
                          <a:solidFill>
                            <a:schemeClr val="lt1"/>
                          </a:solidFill>
                        </a:rPr>
                        <a:t>Cust</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r>
              <a:tr h="454850">
                <a:tc>
                  <a:txBody>
                    <a:bodyPr/>
                    <a:lstStyle/>
                    <a:p>
                      <a:pPr marL="0" marR="0" lvl="0" indent="0" algn="l" rtl="0">
                        <a:spcBef>
                          <a:spcPts val="0"/>
                        </a:spcBef>
                        <a:buSzPct val="25000"/>
                        <a:buNone/>
                      </a:pPr>
                      <a:r>
                        <a:rPr lang="en-US" sz="1100"/>
                        <a:t>23</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Demo the Solution</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PM should secure time for demo with customer – First demo should focus on Products, Pricing and Bundles – Subsequent Demo’s should focus on requirements as they are captured and built </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66475">
                <a:tc>
                  <a:txBody>
                    <a:bodyPr/>
                    <a:lstStyle/>
                    <a:p>
                      <a:pPr marL="0" marR="0" lvl="0" indent="0" algn="l" rtl="0">
                        <a:spcBef>
                          <a:spcPts val="0"/>
                        </a:spcBef>
                        <a:buSzPct val="25000"/>
                        <a:buNone/>
                      </a:pPr>
                      <a:r>
                        <a:rPr lang="en-US" sz="1100"/>
                        <a:t>24</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Validate and provide Feedback</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100"/>
                        <a:t>Customer needs to verify solution is meeting business requirements – Validation is contact throughout build phase. </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04000">
                <a:tc>
                  <a:txBody>
                    <a:bodyPr/>
                    <a:lstStyle/>
                    <a:p>
                      <a:pPr marL="0" marR="0" lvl="0" indent="0" algn="l" rtl="0">
                        <a:spcBef>
                          <a:spcPts val="0"/>
                        </a:spcBef>
                        <a:buSzPct val="25000"/>
                        <a:buNone/>
                      </a:pPr>
                      <a:r>
                        <a:rPr lang="en-US" sz="1100"/>
                        <a:t>25</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Internally evaluate initial feedback</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1. PM to identify any risk/issues in from any of the feedback and sessions</a:t>
                      </a:r>
                    </a:p>
                    <a:p>
                      <a:pPr marL="0" marR="0" lvl="0" indent="0" algn="l" rtl="0">
                        <a:spcBef>
                          <a:spcPts val="0"/>
                        </a:spcBef>
                        <a:buSzPct val="25000"/>
                        <a:buNone/>
                      </a:pPr>
                      <a:r>
                        <a:rPr lang="en-US" sz="1100"/>
                        <a:t>2. IC/Arc to communicate to PM:</a:t>
                      </a:r>
                    </a:p>
                    <a:p>
                      <a:pPr marL="285750" marR="0" lvl="0" indent="-285750" algn="l" rtl="0">
                        <a:spcBef>
                          <a:spcPts val="0"/>
                        </a:spcBef>
                        <a:buClr>
                          <a:schemeClr val="dk1"/>
                        </a:buClr>
                        <a:buSzPct val="100000"/>
                        <a:buFont typeface="Arial"/>
                        <a:buChar char="•"/>
                      </a:pPr>
                      <a:r>
                        <a:rPr lang="en-US" sz="1100"/>
                        <a:t>Assessment of resources</a:t>
                      </a:r>
                    </a:p>
                    <a:p>
                      <a:pPr marL="285750" marR="0" lvl="0" indent="-285750" algn="l" rtl="0">
                        <a:spcBef>
                          <a:spcPts val="0"/>
                        </a:spcBef>
                        <a:buClr>
                          <a:schemeClr val="dk1"/>
                        </a:buClr>
                        <a:buSzPct val="100000"/>
                        <a:buFont typeface="Arial"/>
                        <a:buChar char="•"/>
                      </a:pPr>
                      <a:r>
                        <a:rPr lang="en-US" sz="1100"/>
                        <a:t>Potential scope/design/build challenges</a:t>
                      </a:r>
                    </a:p>
                    <a:p>
                      <a:pPr marL="285750" marR="0" lvl="0" indent="-285750" algn="l" rtl="0">
                        <a:spcBef>
                          <a:spcPts val="0"/>
                        </a:spcBef>
                        <a:buClr>
                          <a:schemeClr val="dk1"/>
                        </a:buClr>
                        <a:buSzPct val="100000"/>
                        <a:buFont typeface="Arial"/>
                        <a:buChar char="•"/>
                      </a:pPr>
                      <a:r>
                        <a:rPr lang="en-US" sz="1100"/>
                        <a:t>Define realistic build scope for next build sprint</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4050">
                <a:tc>
                  <a:txBody>
                    <a:bodyPr/>
                    <a:lstStyle/>
                    <a:p>
                      <a:pPr marL="0" marR="0" lvl="0" indent="0" algn="l" rtl="0">
                        <a:spcBef>
                          <a:spcPts val="0"/>
                        </a:spcBef>
                        <a:buSzPct val="25000"/>
                        <a:buNone/>
                      </a:pPr>
                      <a:r>
                        <a:rPr lang="en-US" sz="1100"/>
                        <a:t>26</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Update plan and documentation</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1. Refine the project plan and carve out the build iterations 2. Capture the technical solution either by updating workbook having the customer generate use cases or user stories</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C</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59025">
                <a:tc>
                  <a:txBody>
                    <a:bodyPr/>
                    <a:lstStyle/>
                    <a:p>
                      <a:pPr marL="0" marR="0" lvl="0" indent="0" algn="l" rtl="0">
                        <a:spcBef>
                          <a:spcPts val="0"/>
                        </a:spcBef>
                        <a:buSzPct val="25000"/>
                        <a:buNone/>
                      </a:pPr>
                      <a:r>
                        <a:rPr lang="en-US" sz="1100"/>
                        <a:t>27</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Schedule subsequent design sessions</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Consult SOW, recommended focus for second sessions are Approvals, Quote Template, Contracting and any SFR/Customizations. Leverage the workbook in the discussions. Establish what is needed to build for next iteration</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pic>
        <p:nvPicPr>
          <p:cNvPr id="487" name="Shape 487"/>
          <p:cNvPicPr preferRelativeResize="0"/>
          <p:nvPr/>
        </p:nvPicPr>
        <p:blipFill rotWithShape="1">
          <a:blip r:embed="rId4">
            <a:alphaModFix/>
          </a:blip>
          <a:srcRect/>
          <a:stretch/>
        </p:blipFill>
        <p:spPr>
          <a:xfrm>
            <a:off x="9504927" y="3566758"/>
            <a:ext cx="2683897" cy="1502540"/>
          </a:xfrm>
          <a:prstGeom prst="rect">
            <a:avLst/>
          </a:prstGeom>
          <a:noFill/>
          <a:ln>
            <a:noFill/>
          </a:ln>
        </p:spPr>
      </p:pic>
      <p:sp>
        <p:nvSpPr>
          <p:cNvPr id="488" name="Shape 488"/>
          <p:cNvSpPr txBox="1"/>
          <p:nvPr/>
        </p:nvSpPr>
        <p:spPr>
          <a:xfrm>
            <a:off x="2442925" y="6436950"/>
            <a:ext cx="7445099" cy="421200"/>
          </a:xfrm>
          <a:prstGeom prst="rect">
            <a:avLst/>
          </a:prstGeom>
          <a:noFill/>
          <a:ln>
            <a:noFill/>
          </a:ln>
        </p:spPr>
        <p:txBody>
          <a:bodyPr lIns="91425" tIns="91425" rIns="91425" bIns="91425" anchor="t" anchorCtr="0">
            <a:noAutofit/>
          </a:bodyPr>
          <a:lstStyle/>
          <a:p>
            <a:pPr lvl="0" algn="ctr" rtl="0">
              <a:spcBef>
                <a:spcPts val="0"/>
              </a:spcBef>
              <a:buNone/>
            </a:pPr>
            <a:r>
              <a:rPr lang="en-US"/>
              <a:t>Confidential</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pic>
        <p:nvPicPr>
          <p:cNvPr id="493" name="Shape 493"/>
          <p:cNvPicPr preferRelativeResize="0"/>
          <p:nvPr/>
        </p:nvPicPr>
        <p:blipFill rotWithShape="1">
          <a:blip r:embed="rId3">
            <a:alphaModFix/>
          </a:blip>
          <a:srcRect t="12503"/>
          <a:stretch/>
        </p:blipFill>
        <p:spPr>
          <a:xfrm>
            <a:off x="5801122" y="303301"/>
            <a:ext cx="6180701" cy="1502549"/>
          </a:xfrm>
          <a:prstGeom prst="rect">
            <a:avLst/>
          </a:prstGeom>
          <a:noFill/>
          <a:ln>
            <a:noFill/>
          </a:ln>
        </p:spPr>
      </p:pic>
      <p:sp>
        <p:nvSpPr>
          <p:cNvPr id="494" name="Shape 494"/>
          <p:cNvSpPr txBox="1">
            <a:spLocks noGrp="1"/>
          </p:cNvSpPr>
          <p:nvPr>
            <p:ph type="title"/>
          </p:nvPr>
        </p:nvSpPr>
        <p:spPr>
          <a:xfrm>
            <a:off x="571500" y="63500"/>
            <a:ext cx="11045951" cy="990119"/>
          </a:xfrm>
          <a:prstGeom prst="rect">
            <a:avLst/>
          </a:prstGeom>
          <a:noFill/>
          <a:ln>
            <a:noFill/>
          </a:ln>
        </p:spPr>
        <p:txBody>
          <a:bodyPr lIns="0" tIns="0" rIns="0" bIns="0" anchor="b" anchorCtr="0">
            <a:noAutofit/>
          </a:bodyPr>
          <a:lstStyle/>
          <a:p>
            <a:pPr marL="0" marR="0" lvl="0" indent="0" algn="l" rtl="0">
              <a:lnSpc>
                <a:spcPct val="95000"/>
              </a:lnSpc>
              <a:spcBef>
                <a:spcPts val="0"/>
              </a:spcBef>
              <a:spcAft>
                <a:spcPts val="0"/>
              </a:spcAft>
              <a:buSzPct val="25000"/>
              <a:buNone/>
            </a:pPr>
            <a:r>
              <a:rPr lang="en-US" sz="2800" b="0" i="0" u="none" strike="noStrike" cap="none">
                <a:solidFill>
                  <a:schemeClr val="accent1"/>
                </a:solidFill>
                <a:latin typeface="Arial"/>
                <a:ea typeface="Arial"/>
                <a:cs typeface="Arial"/>
                <a:sym typeface="Arial"/>
              </a:rPr>
              <a:t>Implementation Methodology:</a:t>
            </a:r>
            <a:r>
              <a:rPr lang="en-US" sz="2400" b="0" i="0" u="none" strike="noStrike" cap="none">
                <a:solidFill>
                  <a:schemeClr val="accent1"/>
                </a:solidFill>
                <a:latin typeface="Arial"/>
                <a:ea typeface="Arial"/>
                <a:cs typeface="Arial"/>
                <a:sym typeface="Arial"/>
              </a:rPr>
              <a:t/>
            </a:r>
            <a:br>
              <a:rPr lang="en-US" sz="2400" b="0" i="0" u="none" strike="noStrike" cap="none">
                <a:solidFill>
                  <a:schemeClr val="accent1"/>
                </a:solidFill>
                <a:latin typeface="Arial"/>
                <a:ea typeface="Arial"/>
                <a:cs typeface="Arial"/>
                <a:sym typeface="Arial"/>
              </a:rPr>
            </a:br>
            <a:r>
              <a:rPr lang="en-US" sz="2400" b="0" i="0" u="none" strike="noStrike" cap="none">
                <a:solidFill>
                  <a:schemeClr val="accent1"/>
                </a:solidFill>
                <a:latin typeface="Arial"/>
                <a:ea typeface="Arial"/>
                <a:cs typeface="Arial"/>
                <a:sym typeface="Arial"/>
              </a:rPr>
              <a:t>	</a:t>
            </a:r>
            <a:r>
              <a:rPr lang="en-US" sz="2400" b="1" i="0" u="none" strike="noStrike" cap="none">
                <a:solidFill>
                  <a:schemeClr val="accent1"/>
                </a:solidFill>
                <a:latin typeface="Arial"/>
                <a:ea typeface="Arial"/>
                <a:cs typeface="Arial"/>
                <a:sym typeface="Arial"/>
              </a:rPr>
              <a:t>Design/Build Phase</a:t>
            </a:r>
          </a:p>
        </p:txBody>
      </p:sp>
      <p:sp>
        <p:nvSpPr>
          <p:cNvPr id="495" name="Shape 495"/>
          <p:cNvSpPr txBox="1">
            <a:spLocks noGrp="1"/>
          </p:cNvSpPr>
          <p:nvPr>
            <p:ph type="body" idx="1"/>
          </p:nvPr>
        </p:nvSpPr>
        <p:spPr>
          <a:xfrm>
            <a:off x="571500" y="1081137"/>
            <a:ext cx="11046140" cy="369332"/>
          </a:xfrm>
          <a:prstGeom prst="rect">
            <a:avLst/>
          </a:prstGeom>
          <a:noFill/>
          <a:ln>
            <a:noFill/>
          </a:ln>
        </p:spPr>
        <p:txBody>
          <a:bodyPr lIns="0" tIns="0" rIns="0" bIns="0" anchor="t" anchorCtr="0">
            <a:noAutofit/>
          </a:bodyPr>
          <a:lstStyle/>
          <a:p>
            <a:pPr marL="0" marR="0" lvl="0" indent="457200" algn="l" rtl="0">
              <a:lnSpc>
                <a:spcPct val="100000"/>
              </a:lnSpc>
              <a:spcBef>
                <a:spcPts val="0"/>
              </a:spcBef>
              <a:spcAft>
                <a:spcPts val="0"/>
              </a:spcAft>
              <a:buClr>
                <a:srgbClr val="7F7F7F"/>
              </a:buClr>
              <a:buSzPct val="25000"/>
              <a:buFont typeface="Arial"/>
              <a:buNone/>
            </a:pPr>
            <a:r>
              <a:rPr lang="en-US" sz="2400" b="0" i="0" u="none" strike="noStrike" cap="none">
                <a:solidFill>
                  <a:srgbClr val="666666"/>
                </a:solidFill>
                <a:latin typeface="Arial"/>
                <a:ea typeface="Arial"/>
                <a:cs typeface="Arial"/>
                <a:sym typeface="Arial"/>
              </a:rPr>
              <a:t>Secondary Design &amp; Build</a:t>
            </a:r>
          </a:p>
        </p:txBody>
      </p:sp>
      <p:sp>
        <p:nvSpPr>
          <p:cNvPr id="496" name="Shape 496"/>
          <p:cNvSpPr/>
          <p:nvPr/>
        </p:nvSpPr>
        <p:spPr>
          <a:xfrm>
            <a:off x="10281725" y="298050"/>
            <a:ext cx="1725000" cy="1490700"/>
          </a:xfrm>
          <a:prstGeom prst="roundRect">
            <a:avLst>
              <a:gd name="adj" fmla="val 16667"/>
            </a:avLst>
          </a:prstGeom>
          <a:solidFill>
            <a:schemeClr val="accent1">
              <a:alpha val="31764"/>
            </a:scheme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graphicFrame>
        <p:nvGraphicFramePr>
          <p:cNvPr id="497" name="Shape 497"/>
          <p:cNvGraphicFramePr/>
          <p:nvPr/>
        </p:nvGraphicFramePr>
        <p:xfrm>
          <a:off x="159275" y="1932205"/>
          <a:ext cx="9210750" cy="4353320"/>
        </p:xfrm>
        <a:graphic>
          <a:graphicData uri="http://schemas.openxmlformats.org/drawingml/2006/table">
            <a:tbl>
              <a:tblPr>
                <a:noFill/>
                <a:tableStyleId>{5AA592C6-7CAD-4522-9727-D6D69DA48236}</a:tableStyleId>
              </a:tblPr>
              <a:tblGrid>
                <a:gridCol w="453375"/>
                <a:gridCol w="1927850"/>
                <a:gridCol w="5102775"/>
                <a:gridCol w="431350"/>
                <a:gridCol w="366000"/>
                <a:gridCol w="451325"/>
                <a:gridCol w="478075"/>
              </a:tblGrid>
              <a:tr h="338225">
                <a:tc>
                  <a:txBody>
                    <a:bodyPr/>
                    <a:lstStyle/>
                    <a:p>
                      <a:pPr marL="0" marR="0" lvl="0" indent="0" algn="l" rtl="0">
                        <a:lnSpc>
                          <a:spcPct val="100000"/>
                        </a:lnSpc>
                        <a:spcBef>
                          <a:spcPts val="0"/>
                        </a:spcBef>
                        <a:spcAft>
                          <a:spcPts val="0"/>
                        </a:spcAft>
                        <a:buClr>
                          <a:schemeClr val="accent6"/>
                        </a:buClr>
                        <a:buSzPct val="25000"/>
                        <a:buFont typeface="Arial"/>
                        <a:buNone/>
                      </a:pPr>
                      <a:r>
                        <a:rPr lang="en-US" sz="1400" b="1" u="none" strike="noStrike" cap="none">
                          <a:solidFill>
                            <a:schemeClr val="lt1"/>
                          </a:solidFill>
                        </a:rPr>
                        <a:t>#</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l" rtl="0">
                        <a:lnSpc>
                          <a:spcPct val="100000"/>
                        </a:lnSpc>
                        <a:spcBef>
                          <a:spcPts val="0"/>
                        </a:spcBef>
                        <a:spcAft>
                          <a:spcPts val="0"/>
                        </a:spcAft>
                        <a:buClr>
                          <a:schemeClr val="accent6"/>
                        </a:buClr>
                        <a:buSzPct val="25000"/>
                        <a:buFont typeface="Arial"/>
                        <a:buNone/>
                      </a:pPr>
                      <a:r>
                        <a:rPr lang="en-US" sz="1400" b="1" u="none" strike="noStrike" cap="none">
                          <a:solidFill>
                            <a:schemeClr val="lt1"/>
                          </a:solidFill>
                        </a:rPr>
                        <a:t>Activity</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l" rtl="0">
                        <a:lnSpc>
                          <a:spcPct val="100000"/>
                        </a:lnSpc>
                        <a:spcBef>
                          <a:spcPts val="0"/>
                        </a:spcBef>
                        <a:spcAft>
                          <a:spcPts val="0"/>
                        </a:spcAft>
                        <a:buClr>
                          <a:schemeClr val="accent6"/>
                        </a:buClr>
                        <a:buSzPct val="25000"/>
                        <a:buFont typeface="Arial"/>
                        <a:buNone/>
                      </a:pPr>
                      <a:r>
                        <a:rPr lang="en-US" sz="1400" b="1" u="none" strike="noStrike" cap="none">
                          <a:solidFill>
                            <a:schemeClr val="lt1"/>
                          </a:solidFill>
                        </a:rPr>
                        <a:t>Description</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chemeClr val="accent6"/>
                        </a:buClr>
                        <a:buSzPct val="25000"/>
                        <a:buFont typeface="Arial"/>
                        <a:buNone/>
                      </a:pPr>
                      <a:r>
                        <a:rPr lang="en-US" sz="800" b="1" u="none" strike="noStrike" cap="none">
                          <a:solidFill>
                            <a:schemeClr val="lt1"/>
                          </a:solidFill>
                        </a:rPr>
                        <a:t>PM</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chemeClr val="accent6"/>
                        </a:buClr>
                        <a:buSzPct val="25000"/>
                        <a:buFont typeface="Arial"/>
                        <a:buNone/>
                      </a:pPr>
                      <a:r>
                        <a:rPr lang="en-US" sz="800" b="1" u="none" strike="noStrike" cap="none">
                          <a:solidFill>
                            <a:schemeClr val="lt1"/>
                          </a:solidFill>
                        </a:rPr>
                        <a:t>IC</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chemeClr val="accent6"/>
                        </a:buClr>
                        <a:buSzPct val="25000"/>
                        <a:buFont typeface="Arial"/>
                        <a:buNone/>
                      </a:pPr>
                      <a:r>
                        <a:rPr lang="en-US" sz="800" b="1" u="none" strike="noStrike" cap="none">
                          <a:solidFill>
                            <a:schemeClr val="lt1"/>
                          </a:solidFill>
                        </a:rPr>
                        <a:t>SA</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chemeClr val="accent6"/>
                        </a:buClr>
                        <a:buSzPct val="25000"/>
                        <a:buFont typeface="Arial"/>
                        <a:buNone/>
                      </a:pPr>
                      <a:r>
                        <a:rPr lang="en-US" sz="800" b="1" u="none" strike="noStrike" cap="none">
                          <a:solidFill>
                            <a:schemeClr val="lt1"/>
                          </a:solidFill>
                        </a:rPr>
                        <a:t>Cust</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r>
              <a:tr h="139700">
                <a:tc>
                  <a:txBody>
                    <a:bodyPr/>
                    <a:lstStyle/>
                    <a:p>
                      <a:pPr marL="0" marR="0" lvl="0" indent="0" algn="l" rtl="0">
                        <a:spcBef>
                          <a:spcPts val="0"/>
                        </a:spcBef>
                        <a:buSzPct val="25000"/>
                        <a:buNone/>
                      </a:pPr>
                      <a:r>
                        <a:rPr lang="en-US" sz="1100"/>
                        <a:t>28</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Lead secondary design sessions</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Consult SOW, recommended focus for second sessions are Approvals, Quote Template, Contracting and any SFR/Customizations. Leverage the workbook in the discussions. Establish what is needed to build for next iteration</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69050">
                <a:tc>
                  <a:txBody>
                    <a:bodyPr/>
                    <a:lstStyle/>
                    <a:p>
                      <a:pPr marL="0" marR="0" lvl="0" indent="0" algn="l" rtl="0">
                        <a:spcBef>
                          <a:spcPts val="0"/>
                        </a:spcBef>
                        <a:buSzPct val="25000"/>
                        <a:buNone/>
                      </a:pPr>
                      <a:r>
                        <a:rPr lang="en-US" sz="1100"/>
                        <a:t>29</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Provide Feedback</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100"/>
                        <a:t>Customer needs to verify solution is meeting business requirements</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04000">
                <a:tc>
                  <a:txBody>
                    <a:bodyPr/>
                    <a:lstStyle/>
                    <a:p>
                      <a:pPr marL="0" marR="0" lvl="0" indent="0" algn="l" rtl="0">
                        <a:spcBef>
                          <a:spcPts val="0"/>
                        </a:spcBef>
                        <a:buSzPct val="25000"/>
                        <a:buNone/>
                      </a:pPr>
                      <a:r>
                        <a:rPr lang="en-US" sz="1100"/>
                        <a:t>30</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Internally evaluate feedback</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1. PM to identify any risk/issues in from any of the feedback and sessions</a:t>
                      </a:r>
                    </a:p>
                    <a:p>
                      <a:pPr marL="0" marR="0" lvl="0" indent="0" algn="l" rtl="0">
                        <a:spcBef>
                          <a:spcPts val="0"/>
                        </a:spcBef>
                        <a:buSzPct val="25000"/>
                        <a:buNone/>
                      </a:pPr>
                      <a:r>
                        <a:rPr lang="en-US" sz="1100"/>
                        <a:t>2. IC/Arc to communicate to PM:</a:t>
                      </a:r>
                    </a:p>
                    <a:p>
                      <a:pPr marL="285750" marR="0" lvl="0" indent="-285750" algn="l" rtl="0">
                        <a:spcBef>
                          <a:spcPts val="0"/>
                        </a:spcBef>
                        <a:buClr>
                          <a:schemeClr val="dk1"/>
                        </a:buClr>
                        <a:buSzPct val="100000"/>
                        <a:buFont typeface="Arial"/>
                        <a:buChar char="•"/>
                      </a:pPr>
                      <a:r>
                        <a:rPr lang="en-US" sz="1100"/>
                        <a:t>Assessment of resources</a:t>
                      </a:r>
                    </a:p>
                    <a:p>
                      <a:pPr marL="285750" marR="0" lvl="0" indent="-285750" algn="l" rtl="0">
                        <a:spcBef>
                          <a:spcPts val="0"/>
                        </a:spcBef>
                        <a:buClr>
                          <a:schemeClr val="dk1"/>
                        </a:buClr>
                        <a:buSzPct val="100000"/>
                        <a:buFont typeface="Arial"/>
                        <a:buChar char="•"/>
                      </a:pPr>
                      <a:r>
                        <a:rPr lang="en-US" sz="1100"/>
                        <a:t>Potential scope/design/build challenges</a:t>
                      </a:r>
                    </a:p>
                    <a:p>
                      <a:pPr marL="285750" marR="0" lvl="0" indent="-285750" algn="l" rtl="0">
                        <a:spcBef>
                          <a:spcPts val="0"/>
                        </a:spcBef>
                        <a:buClr>
                          <a:schemeClr val="dk1"/>
                        </a:buClr>
                        <a:buSzPct val="100000"/>
                        <a:buFont typeface="Arial"/>
                        <a:buChar char="•"/>
                      </a:pPr>
                      <a:r>
                        <a:rPr lang="en-US" sz="1100"/>
                        <a:t>Define realistic build scope for initial sprint</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59025">
                <a:tc>
                  <a:txBody>
                    <a:bodyPr/>
                    <a:lstStyle/>
                    <a:p>
                      <a:pPr marL="0" marR="0" lvl="0" indent="0" algn="l" rtl="0">
                        <a:spcBef>
                          <a:spcPts val="0"/>
                        </a:spcBef>
                        <a:buSzPct val="25000"/>
                        <a:buNone/>
                      </a:pPr>
                      <a:r>
                        <a:rPr lang="en-US" sz="1100"/>
                        <a:t>31</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Update plan and documentation</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1. Combine feedback from the initial demo and secondary design session and plan out remaining build for sprints.  2. Capture the technical solution either by updating workbook or having the customer generate use cases or user stories</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C</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52950">
                <a:tc>
                  <a:txBody>
                    <a:bodyPr/>
                    <a:lstStyle/>
                    <a:p>
                      <a:pPr marL="0" marR="0" lvl="0" indent="0" algn="l" rtl="0">
                        <a:spcBef>
                          <a:spcPts val="0"/>
                        </a:spcBef>
                        <a:buSzPct val="25000"/>
                        <a:buNone/>
                      </a:pPr>
                      <a:r>
                        <a:rPr lang="en-US" sz="1100"/>
                        <a:t>32</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Disseminate remaining build items accordingly thru the sprints</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PM will assign build task. SB resources should build first iterations. *Next iterations should have customer and partner involved</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87375">
                <a:tc gridSpan="7">
                  <a:txBody>
                    <a:bodyPr/>
                    <a:lstStyle/>
                    <a:p>
                      <a:pPr marL="0" marR="0" lvl="0" indent="0" algn="ctr" rtl="0">
                        <a:spcBef>
                          <a:spcPts val="0"/>
                        </a:spcBef>
                        <a:buSzPct val="25000"/>
                        <a:buNone/>
                      </a:pPr>
                      <a:r>
                        <a:rPr lang="en-US" sz="1100" b="1"/>
                        <a:t>**Repeat design/build sprints until requirements have been met and validated by customer (under the defined project timeframe and parameters as noted in the SOW)</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41900">
                <a:tc>
                  <a:txBody>
                    <a:bodyPr/>
                    <a:lstStyle/>
                    <a:p>
                      <a:pPr marL="0" marR="0" lvl="0" indent="0" algn="l" rtl="0">
                        <a:spcBef>
                          <a:spcPts val="0"/>
                        </a:spcBef>
                        <a:buSzPct val="25000"/>
                        <a:buNone/>
                      </a:pPr>
                      <a:r>
                        <a:rPr lang="en-US" sz="1100"/>
                        <a:t>33</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100" u="none" strike="noStrike" cap="none"/>
                        <a:t>Solicit end-user feedback on design &amp; build</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100" u="none" strike="noStrike" cap="none"/>
                        <a:t>Secure and document the design approach, obtain customer validation on build and hand over build</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endParaRPr sz="11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endParaRPr sz="11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endParaRPr sz="1100"/>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pic>
        <p:nvPicPr>
          <p:cNvPr id="498" name="Shape 498"/>
          <p:cNvPicPr preferRelativeResize="0"/>
          <p:nvPr/>
        </p:nvPicPr>
        <p:blipFill rotWithShape="1">
          <a:blip r:embed="rId4">
            <a:alphaModFix/>
          </a:blip>
          <a:srcRect/>
          <a:stretch/>
        </p:blipFill>
        <p:spPr>
          <a:xfrm>
            <a:off x="9504927" y="3566758"/>
            <a:ext cx="2683897" cy="1502540"/>
          </a:xfrm>
          <a:prstGeom prst="rect">
            <a:avLst/>
          </a:prstGeom>
          <a:noFill/>
          <a:ln>
            <a:noFill/>
          </a:ln>
        </p:spPr>
      </p:pic>
      <p:sp>
        <p:nvSpPr>
          <p:cNvPr id="499" name="Shape 499"/>
          <p:cNvSpPr txBox="1"/>
          <p:nvPr/>
        </p:nvSpPr>
        <p:spPr>
          <a:xfrm>
            <a:off x="2442925" y="6436950"/>
            <a:ext cx="7445099" cy="421200"/>
          </a:xfrm>
          <a:prstGeom prst="rect">
            <a:avLst/>
          </a:prstGeom>
          <a:noFill/>
          <a:ln>
            <a:noFill/>
          </a:ln>
        </p:spPr>
        <p:txBody>
          <a:bodyPr lIns="91425" tIns="91425" rIns="91425" bIns="91425" anchor="t" anchorCtr="0">
            <a:noAutofit/>
          </a:bodyPr>
          <a:lstStyle/>
          <a:p>
            <a:pPr lvl="0" algn="ctr" rtl="0">
              <a:spcBef>
                <a:spcPts val="0"/>
              </a:spcBef>
              <a:buNone/>
            </a:pPr>
            <a:r>
              <a:rPr lang="en-US"/>
              <a:t>Confidential</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pic>
        <p:nvPicPr>
          <p:cNvPr id="504" name="Shape 504"/>
          <p:cNvPicPr preferRelativeResize="0"/>
          <p:nvPr/>
        </p:nvPicPr>
        <p:blipFill rotWithShape="1">
          <a:blip r:embed="rId3">
            <a:alphaModFix/>
          </a:blip>
          <a:srcRect t="12503"/>
          <a:stretch/>
        </p:blipFill>
        <p:spPr>
          <a:xfrm>
            <a:off x="5801122" y="303301"/>
            <a:ext cx="6180701" cy="1502549"/>
          </a:xfrm>
          <a:prstGeom prst="rect">
            <a:avLst/>
          </a:prstGeom>
          <a:noFill/>
          <a:ln>
            <a:noFill/>
          </a:ln>
        </p:spPr>
      </p:pic>
      <p:sp>
        <p:nvSpPr>
          <p:cNvPr id="505" name="Shape 505"/>
          <p:cNvSpPr txBox="1">
            <a:spLocks noGrp="1"/>
          </p:cNvSpPr>
          <p:nvPr>
            <p:ph type="title"/>
          </p:nvPr>
        </p:nvSpPr>
        <p:spPr>
          <a:xfrm>
            <a:off x="571500" y="63500"/>
            <a:ext cx="11045951" cy="990119"/>
          </a:xfrm>
          <a:prstGeom prst="rect">
            <a:avLst/>
          </a:prstGeom>
          <a:noFill/>
          <a:ln>
            <a:noFill/>
          </a:ln>
        </p:spPr>
        <p:txBody>
          <a:bodyPr lIns="0" tIns="0" rIns="0" bIns="0" anchor="b" anchorCtr="0">
            <a:noAutofit/>
          </a:bodyPr>
          <a:lstStyle/>
          <a:p>
            <a:pPr marL="0" marR="0" lvl="0" indent="0" algn="l" rtl="0">
              <a:lnSpc>
                <a:spcPct val="95000"/>
              </a:lnSpc>
              <a:spcBef>
                <a:spcPts val="0"/>
              </a:spcBef>
              <a:spcAft>
                <a:spcPts val="0"/>
              </a:spcAft>
              <a:buSzPct val="25000"/>
              <a:buNone/>
            </a:pPr>
            <a:r>
              <a:rPr lang="en-US" sz="2800" b="0" i="0" u="none" strike="noStrike" cap="none">
                <a:solidFill>
                  <a:schemeClr val="accent1"/>
                </a:solidFill>
                <a:latin typeface="Arial"/>
                <a:ea typeface="Arial"/>
                <a:cs typeface="Arial"/>
                <a:sym typeface="Arial"/>
              </a:rPr>
              <a:t>Implementation Methodology:</a:t>
            </a:r>
            <a:r>
              <a:rPr lang="en-US" sz="2400" b="0" i="0" u="none" strike="noStrike" cap="none">
                <a:solidFill>
                  <a:schemeClr val="accent1"/>
                </a:solidFill>
                <a:latin typeface="Arial"/>
                <a:ea typeface="Arial"/>
                <a:cs typeface="Arial"/>
                <a:sym typeface="Arial"/>
              </a:rPr>
              <a:t/>
            </a:r>
            <a:br>
              <a:rPr lang="en-US" sz="2400" b="0" i="0" u="none" strike="noStrike" cap="none">
                <a:solidFill>
                  <a:schemeClr val="accent1"/>
                </a:solidFill>
                <a:latin typeface="Arial"/>
                <a:ea typeface="Arial"/>
                <a:cs typeface="Arial"/>
                <a:sym typeface="Arial"/>
              </a:rPr>
            </a:br>
            <a:r>
              <a:rPr lang="en-US" sz="2400" b="0" i="0" u="none" strike="noStrike" cap="none">
                <a:solidFill>
                  <a:schemeClr val="accent1"/>
                </a:solidFill>
                <a:latin typeface="Arial"/>
                <a:ea typeface="Arial"/>
                <a:cs typeface="Arial"/>
                <a:sym typeface="Arial"/>
              </a:rPr>
              <a:t>	</a:t>
            </a:r>
            <a:r>
              <a:rPr lang="en-US" sz="2400" b="1" i="0" u="none" strike="noStrike" cap="none">
                <a:solidFill>
                  <a:schemeClr val="accent1"/>
                </a:solidFill>
                <a:latin typeface="Arial"/>
                <a:ea typeface="Arial"/>
                <a:cs typeface="Arial"/>
                <a:sym typeface="Arial"/>
              </a:rPr>
              <a:t>Build Phase</a:t>
            </a:r>
          </a:p>
        </p:txBody>
      </p:sp>
      <p:sp>
        <p:nvSpPr>
          <p:cNvPr id="506" name="Shape 506"/>
          <p:cNvSpPr txBox="1">
            <a:spLocks noGrp="1"/>
          </p:cNvSpPr>
          <p:nvPr>
            <p:ph type="body" idx="1"/>
          </p:nvPr>
        </p:nvSpPr>
        <p:spPr>
          <a:xfrm>
            <a:off x="571500" y="1081137"/>
            <a:ext cx="11046140" cy="369332"/>
          </a:xfrm>
          <a:prstGeom prst="rect">
            <a:avLst/>
          </a:prstGeom>
          <a:noFill/>
          <a:ln>
            <a:noFill/>
          </a:ln>
        </p:spPr>
        <p:txBody>
          <a:bodyPr lIns="0" tIns="0" rIns="0" bIns="0" anchor="t" anchorCtr="0">
            <a:noAutofit/>
          </a:bodyPr>
          <a:lstStyle/>
          <a:p>
            <a:pPr marL="0" marR="0" lvl="0" indent="457200" algn="l" rtl="0">
              <a:lnSpc>
                <a:spcPct val="100000"/>
              </a:lnSpc>
              <a:spcBef>
                <a:spcPts val="0"/>
              </a:spcBef>
              <a:spcAft>
                <a:spcPts val="0"/>
              </a:spcAft>
              <a:buClr>
                <a:srgbClr val="7F7F7F"/>
              </a:buClr>
              <a:buSzPct val="25000"/>
              <a:buFont typeface="Arial"/>
              <a:buNone/>
            </a:pPr>
            <a:r>
              <a:rPr lang="en-US" sz="2400" b="0" i="0" u="none" strike="noStrike" cap="none">
                <a:solidFill>
                  <a:srgbClr val="666666"/>
                </a:solidFill>
                <a:latin typeface="Arial"/>
                <a:ea typeface="Arial"/>
                <a:cs typeface="Arial"/>
                <a:sym typeface="Arial"/>
              </a:rPr>
              <a:t>Strategy Discussions</a:t>
            </a:r>
          </a:p>
        </p:txBody>
      </p:sp>
      <p:sp>
        <p:nvSpPr>
          <p:cNvPr id="507" name="Shape 507"/>
          <p:cNvSpPr/>
          <p:nvPr/>
        </p:nvSpPr>
        <p:spPr>
          <a:xfrm>
            <a:off x="10317275" y="303300"/>
            <a:ext cx="1689300" cy="1470900"/>
          </a:xfrm>
          <a:prstGeom prst="roundRect">
            <a:avLst>
              <a:gd name="adj" fmla="val 16667"/>
            </a:avLst>
          </a:prstGeom>
          <a:solidFill>
            <a:schemeClr val="accent1">
              <a:alpha val="31764"/>
            </a:scheme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graphicFrame>
        <p:nvGraphicFramePr>
          <p:cNvPr id="508" name="Shape 508"/>
          <p:cNvGraphicFramePr/>
          <p:nvPr/>
        </p:nvGraphicFramePr>
        <p:xfrm>
          <a:off x="159275" y="2454105"/>
          <a:ext cx="9210750" cy="3444290"/>
        </p:xfrm>
        <a:graphic>
          <a:graphicData uri="http://schemas.openxmlformats.org/drawingml/2006/table">
            <a:tbl>
              <a:tblPr>
                <a:noFill/>
                <a:tableStyleId>{5AA592C6-7CAD-4522-9727-D6D69DA48236}</a:tableStyleId>
              </a:tblPr>
              <a:tblGrid>
                <a:gridCol w="453375"/>
                <a:gridCol w="1927850"/>
                <a:gridCol w="5102775"/>
                <a:gridCol w="431350"/>
                <a:gridCol w="366000"/>
                <a:gridCol w="451325"/>
                <a:gridCol w="478075"/>
              </a:tblGrid>
              <a:tr h="364500">
                <a:tc gridSpan="7">
                  <a:txBody>
                    <a:bodyPr/>
                    <a:lstStyle/>
                    <a:p>
                      <a:pPr lvl="0" algn="ctr" rtl="0">
                        <a:spcBef>
                          <a:spcPts val="0"/>
                        </a:spcBef>
                        <a:buClr>
                          <a:schemeClr val="accent6"/>
                        </a:buClr>
                        <a:buSzPct val="25000"/>
                        <a:buFont typeface="Arial"/>
                        <a:buNone/>
                      </a:pPr>
                      <a:r>
                        <a:rPr lang="en-US" b="1">
                          <a:solidFill>
                            <a:schemeClr val="dk1"/>
                          </a:solidFill>
                        </a:rPr>
                        <a:t>**These strategy discussions are best held after technical solution is hardened, generally this is clear after the second iteration.**</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77800">
                <a:tc>
                  <a:txBody>
                    <a:bodyPr/>
                    <a:lstStyle/>
                    <a:p>
                      <a:pPr marL="0" marR="0" lvl="0" indent="0" algn="l" rtl="0">
                        <a:lnSpc>
                          <a:spcPct val="100000"/>
                        </a:lnSpc>
                        <a:spcBef>
                          <a:spcPts val="0"/>
                        </a:spcBef>
                        <a:spcAft>
                          <a:spcPts val="0"/>
                        </a:spcAft>
                        <a:buClr>
                          <a:schemeClr val="accent6"/>
                        </a:buClr>
                        <a:buSzPct val="25000"/>
                        <a:buFont typeface="Arial"/>
                        <a:buNone/>
                      </a:pPr>
                      <a:r>
                        <a:rPr lang="en-US" sz="1400" b="1" u="none" strike="noStrike" cap="none">
                          <a:solidFill>
                            <a:schemeClr val="lt1"/>
                          </a:solidFill>
                        </a:rPr>
                        <a:t>#</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l" rtl="0">
                        <a:lnSpc>
                          <a:spcPct val="100000"/>
                        </a:lnSpc>
                        <a:spcBef>
                          <a:spcPts val="0"/>
                        </a:spcBef>
                        <a:spcAft>
                          <a:spcPts val="0"/>
                        </a:spcAft>
                        <a:buClr>
                          <a:schemeClr val="accent6"/>
                        </a:buClr>
                        <a:buSzPct val="25000"/>
                        <a:buFont typeface="Arial"/>
                        <a:buNone/>
                      </a:pPr>
                      <a:r>
                        <a:rPr lang="en-US" sz="1400" b="1" u="none" strike="noStrike" cap="none">
                          <a:solidFill>
                            <a:schemeClr val="lt1"/>
                          </a:solidFill>
                        </a:rPr>
                        <a:t>Activity</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l" rtl="0">
                        <a:lnSpc>
                          <a:spcPct val="100000"/>
                        </a:lnSpc>
                        <a:spcBef>
                          <a:spcPts val="0"/>
                        </a:spcBef>
                        <a:spcAft>
                          <a:spcPts val="0"/>
                        </a:spcAft>
                        <a:buClr>
                          <a:schemeClr val="accent6"/>
                        </a:buClr>
                        <a:buSzPct val="25000"/>
                        <a:buFont typeface="Arial"/>
                        <a:buNone/>
                      </a:pPr>
                      <a:r>
                        <a:rPr lang="en-US" sz="1400" b="1" u="none" strike="noStrike" cap="none">
                          <a:solidFill>
                            <a:schemeClr val="lt1"/>
                          </a:solidFill>
                        </a:rPr>
                        <a:t>Description</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chemeClr val="accent6"/>
                        </a:buClr>
                        <a:buSzPct val="25000"/>
                        <a:buFont typeface="Arial"/>
                        <a:buNone/>
                      </a:pPr>
                      <a:r>
                        <a:rPr lang="en-US" sz="800" b="1" u="none" strike="noStrike" cap="none">
                          <a:solidFill>
                            <a:schemeClr val="lt1"/>
                          </a:solidFill>
                        </a:rPr>
                        <a:t>PM</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chemeClr val="accent6"/>
                        </a:buClr>
                        <a:buSzPct val="25000"/>
                        <a:buFont typeface="Arial"/>
                        <a:buNone/>
                      </a:pPr>
                      <a:r>
                        <a:rPr lang="en-US" sz="800" b="1" u="none" strike="noStrike" cap="none">
                          <a:solidFill>
                            <a:schemeClr val="lt1"/>
                          </a:solidFill>
                        </a:rPr>
                        <a:t>IC</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chemeClr val="accent6"/>
                        </a:buClr>
                        <a:buSzPct val="25000"/>
                        <a:buFont typeface="Arial"/>
                        <a:buNone/>
                      </a:pPr>
                      <a:r>
                        <a:rPr lang="en-US" sz="800" b="1" u="none" strike="noStrike" cap="none">
                          <a:solidFill>
                            <a:schemeClr val="lt1"/>
                          </a:solidFill>
                        </a:rPr>
                        <a:t>SA</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chemeClr val="accent6"/>
                        </a:buClr>
                        <a:buSzPct val="25000"/>
                        <a:buFont typeface="Arial"/>
                        <a:buNone/>
                      </a:pPr>
                      <a:r>
                        <a:rPr lang="en-US" sz="800" b="1" u="none" strike="noStrike" cap="none">
                          <a:solidFill>
                            <a:schemeClr val="lt1"/>
                          </a:solidFill>
                        </a:rPr>
                        <a:t>Cust</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r>
              <a:tr h="126950">
                <a:tc>
                  <a:txBody>
                    <a:bodyPr/>
                    <a:lstStyle/>
                    <a:p>
                      <a:pPr marL="0" marR="0" lvl="0" indent="0" algn="l" rtl="0">
                        <a:spcBef>
                          <a:spcPts val="0"/>
                        </a:spcBef>
                        <a:buSzPct val="25000"/>
                        <a:buNone/>
                      </a:pPr>
                      <a:r>
                        <a:rPr lang="en-US" sz="1100"/>
                        <a:t>34</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Finalize Training Strategy</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100"/>
                        <a:t>Determine with Client when best time to start creating training material</a:t>
                      </a:r>
                    </a:p>
                    <a:p>
                      <a:pPr marL="0" marR="0" lvl="0" indent="0" algn="l" rtl="0">
                        <a:lnSpc>
                          <a:spcPct val="100000"/>
                        </a:lnSpc>
                        <a:spcBef>
                          <a:spcPts val="0"/>
                        </a:spcBef>
                        <a:spcAft>
                          <a:spcPts val="0"/>
                        </a:spcAft>
                        <a:buClr>
                          <a:schemeClr val="dk1"/>
                        </a:buClr>
                        <a:buSzPct val="25000"/>
                        <a:buFont typeface="Arial"/>
                        <a:buNone/>
                      </a:pPr>
                      <a:r>
                        <a:rPr lang="en-US" sz="1100"/>
                        <a:t>Validate with the client who will be delivering training</a:t>
                      </a:r>
                    </a:p>
                    <a:p>
                      <a:pPr marL="0" marR="0" lvl="0" indent="0" algn="l" rtl="0">
                        <a:spcBef>
                          <a:spcPts val="0"/>
                        </a:spcBef>
                        <a:buSzPct val="25000"/>
                        <a:buNone/>
                      </a:pPr>
                      <a:r>
                        <a:rPr lang="en-US" sz="1100"/>
                        <a:t>and when and where to train user base</a:t>
                      </a:r>
                    </a:p>
                    <a:p>
                      <a:pPr marL="0" marR="0" lvl="0" indent="0" algn="l" rtl="0">
                        <a:spcBef>
                          <a:spcPts val="0"/>
                        </a:spcBef>
                        <a:buSzPct val="25000"/>
                        <a:buNone/>
                      </a:pPr>
                      <a:r>
                        <a:rPr lang="en-US" sz="1100"/>
                        <a:t>Leverage CSM to this discussion</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C</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C</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45975">
                <a:tc>
                  <a:txBody>
                    <a:bodyPr/>
                    <a:lstStyle/>
                    <a:p>
                      <a:pPr marL="0" marR="0" lvl="0" indent="0" algn="l" rtl="0">
                        <a:spcBef>
                          <a:spcPts val="0"/>
                        </a:spcBef>
                        <a:buSzPct val="25000"/>
                        <a:buNone/>
                      </a:pPr>
                      <a:r>
                        <a:rPr lang="en-US" sz="1100"/>
                        <a:t>35</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100"/>
                        <a:t>Finalize Migration Strategy</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Consult the SOW and verify how (manual or Migration Center) and who will be performing the migration</a:t>
                      </a:r>
                    </a:p>
                    <a:p>
                      <a:pPr marL="0" marR="0" lvl="0" indent="0" algn="l" rtl="0">
                        <a:spcBef>
                          <a:spcPts val="0"/>
                        </a:spcBef>
                        <a:buSzPct val="25000"/>
                        <a:buNone/>
                      </a:pPr>
                      <a:endParaRPr sz="1100"/>
                    </a:p>
                    <a:p>
                      <a:pPr marL="0" marR="0" lvl="0" indent="0" algn="l" rtl="0">
                        <a:spcBef>
                          <a:spcPts val="0"/>
                        </a:spcBef>
                        <a:buSzPct val="25000"/>
                        <a:buNone/>
                      </a:pPr>
                      <a:r>
                        <a:rPr lang="en-US" sz="1100"/>
                        <a:t>If SB is performing migration manually the IC/Architect and Client technical resource will need to develop a Migration Plan</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C</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C</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78350">
                <a:tc>
                  <a:txBody>
                    <a:bodyPr/>
                    <a:lstStyle/>
                    <a:p>
                      <a:pPr marL="0" marR="0" lvl="0" indent="0" algn="l" rtl="0">
                        <a:spcBef>
                          <a:spcPts val="0"/>
                        </a:spcBef>
                        <a:buSzPct val="25000"/>
                        <a:buNone/>
                      </a:pPr>
                      <a:r>
                        <a:rPr lang="en-US" sz="1100"/>
                        <a:t>36</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en-US" sz="1100"/>
                        <a:t>Finalize Testing Strategy</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spcAft>
                          <a:spcPts val="0"/>
                        </a:spcAft>
                        <a:buSzPct val="25000"/>
                        <a:buNone/>
                      </a:pPr>
                      <a:r>
                        <a:rPr lang="en-US" sz="1100"/>
                        <a:t>Establish Client is responsible for creating Use Cases/Test Cases</a:t>
                      </a:r>
                    </a:p>
                    <a:p>
                      <a:pPr marL="0" marR="0" lvl="0" indent="0" algn="l" rtl="0">
                        <a:lnSpc>
                          <a:spcPct val="100000"/>
                        </a:lnSpc>
                        <a:spcBef>
                          <a:spcPts val="0"/>
                        </a:spcBef>
                        <a:spcAft>
                          <a:spcPts val="0"/>
                        </a:spcAft>
                        <a:buClr>
                          <a:schemeClr val="dk1"/>
                        </a:buClr>
                        <a:buSzPct val="25000"/>
                        <a:buFont typeface="Arial"/>
                        <a:buNone/>
                      </a:pPr>
                      <a:r>
                        <a:rPr lang="en-US" sz="1100"/>
                        <a:t>Establish Client is responsible for executing testing</a:t>
                      </a:r>
                    </a:p>
                    <a:p>
                      <a:pPr marL="0" marR="0" lvl="0" indent="0" algn="l" rtl="0">
                        <a:spcBef>
                          <a:spcPts val="0"/>
                        </a:spcBef>
                        <a:buSzPct val="25000"/>
                        <a:buNone/>
                      </a:pPr>
                      <a:r>
                        <a:rPr lang="en-US" sz="1100"/>
                        <a:t>Determine defect tracking process, by default create a defect tracking log in SmartSheet</a:t>
                      </a:r>
                    </a:p>
                    <a:p>
                      <a:pPr marL="0" marR="0" lvl="0" indent="0" algn="l" rtl="0">
                        <a:spcBef>
                          <a:spcPts val="0"/>
                        </a:spcBef>
                        <a:buSzPct val="25000"/>
                        <a:buNone/>
                      </a:pPr>
                      <a:r>
                        <a:rPr lang="en-US" sz="1100"/>
                        <a:t>Establish communication plan and cadence during the testing process</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C</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C</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spcBef>
                          <a:spcPts val="0"/>
                        </a:spcBef>
                        <a:buSzPct val="25000"/>
                        <a:buNone/>
                      </a:pPr>
                      <a:r>
                        <a:rPr lang="en-US" sz="1100"/>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pic>
        <p:nvPicPr>
          <p:cNvPr id="509" name="Shape 509"/>
          <p:cNvPicPr preferRelativeResize="0"/>
          <p:nvPr/>
        </p:nvPicPr>
        <p:blipFill rotWithShape="1">
          <a:blip r:embed="rId4">
            <a:alphaModFix/>
          </a:blip>
          <a:srcRect/>
          <a:stretch/>
        </p:blipFill>
        <p:spPr>
          <a:xfrm>
            <a:off x="9504927" y="3566758"/>
            <a:ext cx="2683897" cy="1502540"/>
          </a:xfrm>
          <a:prstGeom prst="rect">
            <a:avLst/>
          </a:prstGeom>
          <a:noFill/>
          <a:ln>
            <a:noFill/>
          </a:ln>
        </p:spPr>
      </p:pic>
      <p:sp>
        <p:nvSpPr>
          <p:cNvPr id="510" name="Shape 510"/>
          <p:cNvSpPr txBox="1"/>
          <p:nvPr/>
        </p:nvSpPr>
        <p:spPr>
          <a:xfrm>
            <a:off x="2442925" y="6436950"/>
            <a:ext cx="7445099" cy="421200"/>
          </a:xfrm>
          <a:prstGeom prst="rect">
            <a:avLst/>
          </a:prstGeom>
          <a:noFill/>
          <a:ln>
            <a:noFill/>
          </a:ln>
        </p:spPr>
        <p:txBody>
          <a:bodyPr lIns="91425" tIns="91425" rIns="91425" bIns="91425" anchor="t" anchorCtr="0">
            <a:noAutofit/>
          </a:bodyPr>
          <a:lstStyle/>
          <a:p>
            <a:pPr lvl="0" algn="ctr" rtl="0">
              <a:spcBef>
                <a:spcPts val="0"/>
              </a:spcBef>
              <a:buNone/>
            </a:pPr>
            <a:r>
              <a:rPr lang="en-US"/>
              <a:t>Confidential</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978" name="Shape 978"/>
          <p:cNvSpPr txBox="1">
            <a:spLocks noGrp="1"/>
          </p:cNvSpPr>
          <p:nvPr>
            <p:ph type="title"/>
          </p:nvPr>
        </p:nvSpPr>
        <p:spPr>
          <a:xfrm>
            <a:off x="112750" y="1"/>
            <a:ext cx="10717607" cy="458020"/>
          </a:xfrm>
          <a:prstGeom prst="rect">
            <a:avLst/>
          </a:prstGeom>
          <a:noFill/>
          <a:ln>
            <a:noFill/>
          </a:ln>
        </p:spPr>
        <p:txBody>
          <a:bodyPr lIns="121879" tIns="60923" rIns="121879" bIns="60923" anchor="ctr" anchorCtr="0">
            <a:noAutofit/>
          </a:bodyPr>
          <a:lstStyle/>
          <a:p>
            <a:pPr>
              <a:buClr>
                <a:srgbClr val="B30011"/>
              </a:buClr>
              <a:buSzPct val="25000"/>
            </a:pPr>
            <a:r>
              <a:rPr lang="en-US" sz="1900" b="1" dirty="0">
                <a:latin typeface="Open Sans"/>
                <a:ea typeface="Open Sans"/>
                <a:cs typeface="Open Sans"/>
                <a:sym typeface="Open Sans"/>
              </a:rPr>
              <a:t>STEELBRICK SALES </a:t>
            </a:r>
            <a:r>
              <a:rPr lang="en-US" sz="1900" b="1" dirty="0" smtClean="0">
                <a:latin typeface="Open Sans"/>
                <a:ea typeface="Open Sans"/>
                <a:cs typeface="Open Sans"/>
                <a:sym typeface="Open Sans"/>
              </a:rPr>
              <a:t>STAGES</a:t>
            </a:r>
            <a:endParaRPr lang="en-US" sz="1900" b="1" dirty="0">
              <a:latin typeface="Open Sans"/>
              <a:ea typeface="Open Sans"/>
              <a:cs typeface="Open Sans"/>
              <a:sym typeface="Open Sans"/>
            </a:endParaRPr>
          </a:p>
        </p:txBody>
      </p:sp>
      <p:graphicFrame>
        <p:nvGraphicFramePr>
          <p:cNvPr id="979" name="Shape 979"/>
          <p:cNvGraphicFramePr/>
          <p:nvPr>
            <p:extLst>
              <p:ext uri="{D42A27DB-BD31-4B8C-83A1-F6EECF244321}">
                <p14:modId xmlns:p14="http://schemas.microsoft.com/office/powerpoint/2010/main" val="3102308556"/>
              </p:ext>
            </p:extLst>
          </p:nvPr>
        </p:nvGraphicFramePr>
        <p:xfrm>
          <a:off x="96313" y="623641"/>
          <a:ext cx="11991810" cy="5061468"/>
        </p:xfrm>
        <a:graphic>
          <a:graphicData uri="http://schemas.openxmlformats.org/drawingml/2006/table">
            <a:tbl>
              <a:tblPr>
                <a:noFill/>
              </a:tblPr>
              <a:tblGrid>
                <a:gridCol w="963749"/>
                <a:gridCol w="1405234"/>
                <a:gridCol w="1536700"/>
                <a:gridCol w="1355913"/>
                <a:gridCol w="1528469"/>
                <a:gridCol w="1397003"/>
                <a:gridCol w="1224414"/>
                <a:gridCol w="1331253"/>
                <a:gridCol w="1249075"/>
              </a:tblGrid>
              <a:tr h="494453">
                <a:tc>
                  <a:txBody>
                    <a:bodyPr/>
                    <a:lstStyle/>
                    <a:p>
                      <a:pPr marL="0" marR="0" lvl="0" indent="0" algn="l" rtl="0">
                        <a:spcBef>
                          <a:spcPts val="0"/>
                        </a:spcBef>
                        <a:buClr>
                          <a:srgbClr val="FFFFFF"/>
                        </a:buClr>
                        <a:buSzPct val="25000"/>
                        <a:buFont typeface="Open Sans"/>
                        <a:buNone/>
                      </a:pPr>
                      <a:r>
                        <a:rPr lang="en-US" sz="1100" b="1" u="none" strike="noStrike" cap="none" dirty="0">
                          <a:solidFill>
                            <a:srgbClr val="FFFFFF"/>
                          </a:solidFill>
                          <a:latin typeface="Open Sans"/>
                          <a:ea typeface="Open Sans"/>
                          <a:cs typeface="Open Sans"/>
                          <a:sym typeface="Open Sans"/>
                        </a:rPr>
                        <a:t>Sales Stage</a:t>
                      </a:r>
                    </a:p>
                  </a:txBody>
                  <a:tcPr marL="84645" marR="84645" marT="84667" marB="84667" anchor="ctr">
                    <a:lnR w="12700" cap="flat" cmpd="sng">
                      <a:solidFill>
                        <a:srgbClr val="000000"/>
                      </a:solidFill>
                      <a:prstDash val="solid"/>
                      <a:round/>
                      <a:headEnd type="none" w="med" len="med"/>
                      <a:tailEnd type="none" w="med" len="med"/>
                    </a:lnR>
                    <a:solidFill>
                      <a:srgbClr val="B70012"/>
                    </a:solidFill>
                  </a:tcPr>
                </a:tc>
                <a:tc>
                  <a:txBody>
                    <a:bodyPr/>
                    <a:lstStyle/>
                    <a:p>
                      <a:pPr marL="0" marR="0" lvl="0" indent="0" algn="l" rtl="0">
                        <a:spcBef>
                          <a:spcPts val="0"/>
                        </a:spcBef>
                        <a:buClr>
                          <a:srgbClr val="FFFFFF"/>
                        </a:buClr>
                        <a:buSzPct val="25000"/>
                        <a:buFont typeface="Open Sans"/>
                        <a:buNone/>
                      </a:pPr>
                      <a:r>
                        <a:rPr lang="en-US" sz="1100" b="1" u="none" strike="noStrike" cap="none">
                          <a:solidFill>
                            <a:srgbClr val="FFFFFF"/>
                          </a:solidFill>
                          <a:latin typeface="Open Sans"/>
                          <a:ea typeface="Open Sans"/>
                          <a:cs typeface="Open Sans"/>
                          <a:sym typeface="Open Sans"/>
                        </a:rPr>
                        <a:t>Identified - 5%</a:t>
                      </a:r>
                    </a:p>
                  </a:txBody>
                  <a:tcPr marL="84645" marR="84645" marT="84667" marB="84667"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solidFill>
                      <a:srgbClr val="B70012"/>
                    </a:solidFill>
                  </a:tcPr>
                </a:tc>
                <a:tc>
                  <a:txBody>
                    <a:bodyPr/>
                    <a:lstStyle/>
                    <a:p>
                      <a:pPr marL="0" marR="0" lvl="0" indent="0" algn="l" rtl="0">
                        <a:spcBef>
                          <a:spcPts val="0"/>
                        </a:spcBef>
                        <a:buClr>
                          <a:srgbClr val="FFFFFF"/>
                        </a:buClr>
                        <a:buSzPct val="25000"/>
                        <a:buFont typeface="Open Sans"/>
                        <a:buNone/>
                      </a:pPr>
                      <a:r>
                        <a:rPr lang="en-US" sz="1100" b="1" u="none" strike="noStrike" cap="none">
                          <a:solidFill>
                            <a:srgbClr val="FFFFFF"/>
                          </a:solidFill>
                          <a:latin typeface="Open Sans"/>
                          <a:ea typeface="Open Sans"/>
                          <a:cs typeface="Open Sans"/>
                          <a:sym typeface="Open Sans"/>
                        </a:rPr>
                        <a:t>Discovery - 10%</a:t>
                      </a:r>
                    </a:p>
                  </a:txBody>
                  <a:tcPr marL="84645" marR="84645" marT="84667" marB="84667"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solidFill>
                      <a:srgbClr val="B70012"/>
                    </a:solidFill>
                  </a:tcPr>
                </a:tc>
                <a:tc>
                  <a:txBody>
                    <a:bodyPr/>
                    <a:lstStyle/>
                    <a:p>
                      <a:pPr marL="0" marR="0" lvl="0" indent="0" algn="l" rtl="0">
                        <a:spcBef>
                          <a:spcPts val="0"/>
                        </a:spcBef>
                        <a:buClr>
                          <a:srgbClr val="FFFFFF"/>
                        </a:buClr>
                        <a:buSzPct val="25000"/>
                        <a:buFont typeface="Open Sans"/>
                        <a:buNone/>
                      </a:pPr>
                      <a:r>
                        <a:rPr lang="en-US" sz="1100" b="1" u="none" strike="noStrike" cap="none">
                          <a:solidFill>
                            <a:srgbClr val="FFFFFF"/>
                          </a:solidFill>
                          <a:latin typeface="Open Sans"/>
                          <a:ea typeface="Open Sans"/>
                          <a:cs typeface="Open Sans"/>
                          <a:sym typeface="Open Sans"/>
                        </a:rPr>
                        <a:t>Qualified - 20%</a:t>
                      </a:r>
                    </a:p>
                  </a:txBody>
                  <a:tcPr marL="84645" marR="84645" marT="84667" marB="84667"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solidFill>
                      <a:srgbClr val="B70012"/>
                    </a:solidFill>
                  </a:tcPr>
                </a:tc>
                <a:tc>
                  <a:txBody>
                    <a:bodyPr/>
                    <a:lstStyle/>
                    <a:p>
                      <a:pPr marL="0" marR="0" lvl="0" indent="0" algn="l" rtl="0">
                        <a:spcBef>
                          <a:spcPts val="0"/>
                        </a:spcBef>
                        <a:spcAft>
                          <a:spcPts val="0"/>
                        </a:spcAft>
                        <a:buClr>
                          <a:srgbClr val="FFFFFF"/>
                        </a:buClr>
                        <a:buSzPct val="25000"/>
                        <a:buFont typeface="Open Sans"/>
                        <a:buNone/>
                      </a:pPr>
                      <a:r>
                        <a:rPr lang="en-US" sz="1100" b="1" u="none" strike="noStrike" cap="none">
                          <a:solidFill>
                            <a:srgbClr val="FFFFFF"/>
                          </a:solidFill>
                          <a:latin typeface="Open Sans"/>
                          <a:ea typeface="Open Sans"/>
                          <a:cs typeface="Open Sans"/>
                          <a:sym typeface="Open Sans"/>
                        </a:rPr>
                        <a:t>Evaluation - 30%</a:t>
                      </a:r>
                    </a:p>
                    <a:p>
                      <a:pPr marL="0" marR="0" lvl="0" indent="0" algn="l" rtl="0">
                        <a:spcBef>
                          <a:spcPts val="0"/>
                        </a:spcBef>
                        <a:buClr>
                          <a:srgbClr val="FFFFFF"/>
                        </a:buClr>
                        <a:buSzPct val="25000"/>
                        <a:buFont typeface="Open Sans"/>
                        <a:buNone/>
                      </a:pPr>
                      <a:r>
                        <a:rPr lang="en-US" sz="1100" b="1" u="none" strike="noStrike" cap="none">
                          <a:solidFill>
                            <a:srgbClr val="FFFFFF"/>
                          </a:solidFill>
                          <a:latin typeface="Open Sans"/>
                          <a:ea typeface="Open Sans"/>
                          <a:cs typeface="Open Sans"/>
                          <a:sym typeface="Open Sans"/>
                        </a:rPr>
                        <a:t>(Trial - 35%)</a:t>
                      </a:r>
                    </a:p>
                  </a:txBody>
                  <a:tcPr marL="84645" marR="84645" marT="84667" marB="84667"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solidFill>
                      <a:srgbClr val="B70012"/>
                    </a:solidFill>
                  </a:tcPr>
                </a:tc>
                <a:tc>
                  <a:txBody>
                    <a:bodyPr/>
                    <a:lstStyle/>
                    <a:p>
                      <a:pPr marL="0" marR="0" lvl="0" indent="0" algn="l" rtl="0">
                        <a:spcBef>
                          <a:spcPts val="0"/>
                        </a:spcBef>
                        <a:spcAft>
                          <a:spcPts val="0"/>
                        </a:spcAft>
                        <a:buClr>
                          <a:srgbClr val="FFFFFF"/>
                        </a:buClr>
                        <a:buSzPct val="25000"/>
                        <a:buFont typeface="Open Sans"/>
                        <a:buNone/>
                      </a:pPr>
                      <a:r>
                        <a:rPr lang="en-US" sz="1100" b="1" u="none" strike="noStrike" cap="none">
                          <a:solidFill>
                            <a:srgbClr val="FFFFFF"/>
                          </a:solidFill>
                          <a:latin typeface="Open Sans"/>
                          <a:ea typeface="Open Sans"/>
                          <a:cs typeface="Open Sans"/>
                          <a:sym typeface="Open Sans"/>
                        </a:rPr>
                        <a:t>Proposal - 45% </a:t>
                      </a:r>
                    </a:p>
                    <a:p>
                      <a:pPr marL="0" marR="0" lvl="0" indent="0" algn="l" rtl="0">
                        <a:spcBef>
                          <a:spcPts val="0"/>
                        </a:spcBef>
                        <a:buClr>
                          <a:srgbClr val="FFFFFF"/>
                        </a:buClr>
                        <a:buSzPct val="25000"/>
                        <a:buFont typeface="Open Sans"/>
                        <a:buNone/>
                      </a:pPr>
                      <a:r>
                        <a:rPr lang="en-US" sz="1100" b="1" u="none" strike="noStrike" cap="none">
                          <a:solidFill>
                            <a:srgbClr val="FFFFFF"/>
                          </a:solidFill>
                          <a:latin typeface="Open Sans"/>
                          <a:ea typeface="Open Sans"/>
                          <a:cs typeface="Open Sans"/>
                          <a:sym typeface="Open Sans"/>
                        </a:rPr>
                        <a:t>(SVA - 50%)</a:t>
                      </a:r>
                    </a:p>
                  </a:txBody>
                  <a:tcPr marL="84645" marR="84645" marT="84667" marB="84667"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solidFill>
                      <a:srgbClr val="B70012"/>
                    </a:solidFill>
                  </a:tcPr>
                </a:tc>
                <a:tc>
                  <a:txBody>
                    <a:bodyPr/>
                    <a:lstStyle/>
                    <a:p>
                      <a:pPr marL="0" marR="0" lvl="0" indent="0" algn="l" rtl="0">
                        <a:spcBef>
                          <a:spcPts val="0"/>
                        </a:spcBef>
                        <a:buClr>
                          <a:srgbClr val="FFFFFF"/>
                        </a:buClr>
                        <a:buSzPct val="25000"/>
                        <a:buFont typeface="Open Sans"/>
                        <a:buNone/>
                      </a:pPr>
                      <a:r>
                        <a:rPr lang="en-US" sz="1100" b="1" u="none" strike="noStrike" cap="none">
                          <a:solidFill>
                            <a:srgbClr val="FFFFFF"/>
                          </a:solidFill>
                          <a:latin typeface="Open Sans"/>
                          <a:ea typeface="Open Sans"/>
                          <a:cs typeface="Open Sans"/>
                          <a:sym typeface="Open Sans"/>
                        </a:rPr>
                        <a:t>Selection - 80%</a:t>
                      </a:r>
                    </a:p>
                  </a:txBody>
                  <a:tcPr marL="84645" marR="84645" marT="84667" marB="84667"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solidFill>
                      <a:srgbClr val="B70012"/>
                    </a:solidFill>
                  </a:tcPr>
                </a:tc>
                <a:tc>
                  <a:txBody>
                    <a:bodyPr/>
                    <a:lstStyle/>
                    <a:p>
                      <a:pPr marL="0" marR="0" lvl="0" indent="0" algn="l" rtl="0">
                        <a:spcBef>
                          <a:spcPts val="0"/>
                        </a:spcBef>
                        <a:buClr>
                          <a:srgbClr val="FFFFFF"/>
                        </a:buClr>
                        <a:buSzPct val="25000"/>
                        <a:buFont typeface="Open Sans"/>
                        <a:buNone/>
                      </a:pPr>
                      <a:r>
                        <a:rPr lang="en-US" sz="1100" b="1" u="none" strike="noStrike" cap="none">
                          <a:solidFill>
                            <a:srgbClr val="FFFFFF"/>
                          </a:solidFill>
                          <a:latin typeface="Open Sans"/>
                          <a:ea typeface="Open Sans"/>
                          <a:cs typeface="Open Sans"/>
                          <a:sym typeface="Open Sans"/>
                        </a:rPr>
                        <a:t>Contract - 90%</a:t>
                      </a:r>
                    </a:p>
                  </a:txBody>
                  <a:tcPr marL="84645" marR="84645" marT="84667" marB="84667"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solidFill>
                      <a:srgbClr val="B70012"/>
                    </a:solidFill>
                  </a:tcPr>
                </a:tc>
                <a:tc>
                  <a:txBody>
                    <a:bodyPr/>
                    <a:lstStyle/>
                    <a:p>
                      <a:pPr marL="0" marR="0" lvl="0" indent="0" algn="l" rtl="0">
                        <a:spcBef>
                          <a:spcPts val="0"/>
                        </a:spcBef>
                        <a:buClr>
                          <a:srgbClr val="FFFFFF"/>
                        </a:buClr>
                        <a:buSzPct val="25000"/>
                        <a:buFont typeface="Open Sans"/>
                        <a:buNone/>
                      </a:pPr>
                      <a:r>
                        <a:rPr lang="en-US" sz="1100" b="1" u="none" strike="noStrike" cap="none">
                          <a:solidFill>
                            <a:srgbClr val="FFFFFF"/>
                          </a:solidFill>
                          <a:latin typeface="Open Sans"/>
                          <a:ea typeface="Open Sans"/>
                          <a:cs typeface="Open Sans"/>
                          <a:sym typeface="Open Sans"/>
                        </a:rPr>
                        <a:t>Closed/Won - 100%</a:t>
                      </a:r>
                    </a:p>
                  </a:txBody>
                  <a:tcPr marL="84645" marR="84645" marT="84667" marB="84667" anchor="ctr">
                    <a:lnL w="12700" cap="flat" cmpd="sng">
                      <a:solidFill>
                        <a:srgbClr val="000000"/>
                      </a:solidFill>
                      <a:prstDash val="solid"/>
                      <a:round/>
                      <a:headEnd type="none" w="med" len="med"/>
                      <a:tailEnd type="none" w="med" len="med"/>
                    </a:lnL>
                    <a:solidFill>
                      <a:srgbClr val="B70012"/>
                    </a:solidFill>
                  </a:tcPr>
                </a:tc>
              </a:tr>
              <a:tr h="2241973">
                <a:tc>
                  <a:txBody>
                    <a:bodyPr/>
                    <a:lstStyle/>
                    <a:p>
                      <a:pPr marL="0" marR="0" lvl="0" indent="0" algn="l" rtl="0">
                        <a:spcBef>
                          <a:spcPts val="0"/>
                        </a:spcBef>
                        <a:buClr>
                          <a:schemeClr val="dk1"/>
                        </a:buClr>
                        <a:buSzPct val="25000"/>
                        <a:buFont typeface="Open Sans"/>
                        <a:buNone/>
                      </a:pPr>
                      <a:r>
                        <a:rPr lang="en-US" sz="900" b="1" u="none" strike="noStrike" cap="none" dirty="0">
                          <a:latin typeface="Open Sans"/>
                          <a:ea typeface="Open Sans"/>
                          <a:cs typeface="Open Sans"/>
                          <a:sym typeface="Open Sans"/>
                        </a:rPr>
                        <a:t>Sales Activities</a:t>
                      </a:r>
                    </a:p>
                  </a:txBody>
                  <a:tcPr marL="84645" marR="84645" marT="84667" marB="84667">
                    <a:solidFill>
                      <a:srgbClr val="EFEFEF"/>
                    </a:solidFill>
                  </a:tcPr>
                </a:tc>
                <a:tc>
                  <a:txBody>
                    <a:bodyPr/>
                    <a:lstStyle/>
                    <a:p>
                      <a:pPr marL="117475" marR="0" lvl="0" indent="-117475" algn="l" rtl="0">
                        <a:spcBef>
                          <a:spcPts val="0"/>
                        </a:spcBef>
                        <a:spcAft>
                          <a:spcPts val="0"/>
                        </a:spcAft>
                        <a:buClr>
                          <a:schemeClr val="dk1"/>
                        </a:buClr>
                        <a:buSzPct val="100000"/>
                        <a:buFont typeface="Arial"/>
                        <a:buChar char="•"/>
                      </a:pPr>
                      <a:r>
                        <a:rPr lang="en-US" sz="800" b="1" u="none" strike="noStrike" cap="none" dirty="0">
                          <a:latin typeface="Open Sans"/>
                          <a:ea typeface="Open Sans"/>
                          <a:cs typeface="Open Sans"/>
                          <a:sym typeface="Open Sans"/>
                        </a:rPr>
                        <a:t>Discovery Call</a:t>
                      </a:r>
                      <a:r>
                        <a:rPr lang="en-US" sz="800" u="none" strike="noStrike" cap="none" dirty="0">
                          <a:latin typeface="Open Sans"/>
                          <a:ea typeface="Open Sans"/>
                          <a:cs typeface="Open Sans"/>
                          <a:sym typeface="Open Sans"/>
                        </a:rPr>
                        <a:t> - Schedule and conduct Discovery Call (or FVC)</a:t>
                      </a:r>
                    </a:p>
                    <a:p>
                      <a:pPr marL="117475" marR="0" lvl="0" indent="-117475" algn="l" rtl="0">
                        <a:spcBef>
                          <a:spcPts val="0"/>
                        </a:spcBef>
                        <a:spcAft>
                          <a:spcPts val="0"/>
                        </a:spcAft>
                        <a:buClr>
                          <a:schemeClr val="dk1"/>
                        </a:buClr>
                        <a:buSzPct val="100000"/>
                        <a:buFont typeface="Arial"/>
                        <a:buNone/>
                      </a:pPr>
                      <a:endParaRPr sz="800" u="none" strike="noStrike" cap="none" dirty="0">
                        <a:latin typeface="Open Sans"/>
                        <a:ea typeface="Open Sans"/>
                        <a:cs typeface="Open Sans"/>
                        <a:sym typeface="Open Sans"/>
                      </a:endParaRPr>
                    </a:p>
                    <a:p>
                      <a:pPr marL="117475" marR="0" lvl="0" indent="-117475" algn="l" rtl="0">
                        <a:spcBef>
                          <a:spcPts val="0"/>
                        </a:spcBef>
                        <a:spcAft>
                          <a:spcPts val="0"/>
                        </a:spcAft>
                        <a:buClr>
                          <a:schemeClr val="dk1"/>
                        </a:buClr>
                        <a:buSzPct val="100000"/>
                        <a:buFont typeface="Arial"/>
                        <a:buChar char="•"/>
                      </a:pPr>
                      <a:r>
                        <a:rPr lang="en-US" sz="800" u="none" strike="noStrike" cap="none" dirty="0">
                          <a:latin typeface="Open Sans"/>
                          <a:ea typeface="Open Sans"/>
                          <a:cs typeface="Open Sans"/>
                          <a:sym typeface="Open Sans"/>
                        </a:rPr>
                        <a:t>Ask discovery (QST) questions</a:t>
                      </a:r>
                    </a:p>
                    <a:p>
                      <a:pPr marL="117475" marR="0" lvl="0" indent="-117475" algn="l" rtl="0">
                        <a:spcBef>
                          <a:spcPts val="0"/>
                        </a:spcBef>
                        <a:spcAft>
                          <a:spcPts val="0"/>
                        </a:spcAft>
                        <a:buClr>
                          <a:schemeClr val="dk1"/>
                        </a:buClr>
                        <a:buSzPct val="100000"/>
                        <a:buFont typeface="Arial"/>
                        <a:buNone/>
                      </a:pPr>
                      <a:endParaRPr sz="800" u="none" strike="noStrike" cap="none" dirty="0">
                        <a:latin typeface="Open Sans"/>
                        <a:ea typeface="Open Sans"/>
                        <a:cs typeface="Open Sans"/>
                        <a:sym typeface="Open Sans"/>
                      </a:endParaRPr>
                    </a:p>
                    <a:p>
                      <a:pPr marL="117475" marR="0" lvl="0" indent="-117475" algn="l" rtl="0">
                        <a:spcBef>
                          <a:spcPts val="0"/>
                        </a:spcBef>
                        <a:buClr>
                          <a:schemeClr val="dk1"/>
                        </a:buClr>
                        <a:buSzPct val="100000"/>
                        <a:buFont typeface="Arial"/>
                        <a:buChar char="•"/>
                      </a:pPr>
                      <a:r>
                        <a:rPr lang="en-US" sz="800" u="none" strike="noStrike" cap="none" dirty="0">
                          <a:latin typeface="Open Sans"/>
                          <a:ea typeface="Open Sans"/>
                          <a:cs typeface="Open Sans"/>
                          <a:sym typeface="Open Sans"/>
                        </a:rPr>
                        <a:t>Determine SFDC AE, SI, etc. </a:t>
                      </a:r>
                    </a:p>
                  </a:txBody>
                  <a:tcPr marL="84645" marR="84645" marT="84667" marB="84667"/>
                </a:tc>
                <a:tc>
                  <a:txBody>
                    <a:bodyPr/>
                    <a:lstStyle/>
                    <a:p>
                      <a:pPr marL="117475" marR="0" lvl="0" indent="-117475" algn="l" rtl="0">
                        <a:spcBef>
                          <a:spcPts val="0"/>
                        </a:spcBef>
                        <a:spcAft>
                          <a:spcPts val="0"/>
                        </a:spcAft>
                        <a:buClr>
                          <a:schemeClr val="dk1"/>
                        </a:buClr>
                        <a:buSzPct val="100000"/>
                        <a:buFont typeface="Arial"/>
                        <a:buChar char="•"/>
                      </a:pPr>
                      <a:r>
                        <a:rPr lang="en-US" sz="800" b="1" u="none" strike="noStrike" cap="none" dirty="0">
                          <a:latin typeface="Open Sans"/>
                          <a:ea typeface="Open Sans"/>
                          <a:cs typeface="Open Sans"/>
                          <a:sym typeface="Open Sans"/>
                        </a:rPr>
                        <a:t>First Vision Call </a:t>
                      </a:r>
                      <a:r>
                        <a:rPr lang="en-US" sz="800" u="none" strike="noStrike" cap="none" dirty="0">
                          <a:latin typeface="Open Sans"/>
                          <a:ea typeface="Open Sans"/>
                          <a:cs typeface="Open Sans"/>
                          <a:sym typeface="Open Sans"/>
                        </a:rPr>
                        <a:t>- Schedule, prep for and conduct  FVC</a:t>
                      </a:r>
                    </a:p>
                    <a:p>
                      <a:pPr marL="117475" marR="0" lvl="0" indent="-117475" algn="l" rtl="0">
                        <a:spcBef>
                          <a:spcPts val="0"/>
                        </a:spcBef>
                        <a:spcAft>
                          <a:spcPts val="0"/>
                        </a:spcAft>
                        <a:buClr>
                          <a:schemeClr val="dk1"/>
                        </a:buClr>
                        <a:buSzPct val="100000"/>
                        <a:buFont typeface="Arial"/>
                        <a:buNone/>
                      </a:pPr>
                      <a:endParaRPr sz="800" u="none" strike="noStrike" cap="none" dirty="0">
                        <a:latin typeface="Open Sans"/>
                        <a:ea typeface="Open Sans"/>
                        <a:cs typeface="Open Sans"/>
                        <a:sym typeface="Open Sans"/>
                      </a:endParaRPr>
                    </a:p>
                    <a:p>
                      <a:pPr marL="117475" marR="0" lvl="0" indent="-117475" algn="l" rtl="0">
                        <a:spcBef>
                          <a:spcPts val="0"/>
                        </a:spcBef>
                        <a:spcAft>
                          <a:spcPts val="0"/>
                        </a:spcAft>
                        <a:buClr>
                          <a:schemeClr val="dk1"/>
                        </a:buClr>
                        <a:buSzPct val="100000"/>
                        <a:buFont typeface="Arial"/>
                        <a:buChar char="•"/>
                      </a:pPr>
                      <a:r>
                        <a:rPr lang="en-US" sz="800" u="none" strike="noStrike" cap="none" dirty="0">
                          <a:latin typeface="Open Sans"/>
                          <a:ea typeface="Open Sans"/>
                          <a:cs typeface="Open Sans"/>
                          <a:sym typeface="Open Sans"/>
                        </a:rPr>
                        <a:t>Personalize ATL and demo talk track to prospect based on discovery, products they sell, etc.</a:t>
                      </a:r>
                    </a:p>
                    <a:p>
                      <a:pPr marL="117475" marR="0" lvl="0" indent="-117475" algn="l" rtl="0">
                        <a:spcBef>
                          <a:spcPts val="0"/>
                        </a:spcBef>
                        <a:spcAft>
                          <a:spcPts val="0"/>
                        </a:spcAft>
                        <a:buClr>
                          <a:schemeClr val="dk1"/>
                        </a:buClr>
                        <a:buSzPct val="100000"/>
                        <a:buFont typeface="Arial"/>
                        <a:buNone/>
                      </a:pPr>
                      <a:endParaRPr sz="800" u="none" strike="noStrike" cap="none" dirty="0">
                        <a:latin typeface="Open Sans"/>
                        <a:ea typeface="Open Sans"/>
                        <a:cs typeface="Open Sans"/>
                        <a:sym typeface="Open Sans"/>
                      </a:endParaRPr>
                    </a:p>
                    <a:p>
                      <a:pPr marL="117475" marR="0" lvl="0" indent="-117475" algn="l" rtl="0">
                        <a:spcBef>
                          <a:spcPts val="0"/>
                        </a:spcBef>
                        <a:spcAft>
                          <a:spcPts val="0"/>
                        </a:spcAft>
                        <a:buClr>
                          <a:schemeClr val="dk1"/>
                        </a:buClr>
                        <a:buSzPct val="100000"/>
                        <a:buFont typeface="Arial"/>
                        <a:buChar char="•"/>
                      </a:pPr>
                      <a:r>
                        <a:rPr lang="en-US" sz="800" u="none" strike="noStrike" cap="none" dirty="0">
                          <a:latin typeface="Open Sans"/>
                          <a:ea typeface="Open Sans"/>
                          <a:cs typeface="Open Sans"/>
                          <a:sym typeface="Open Sans"/>
                        </a:rPr>
                        <a:t>Position our key differentiators and recommended evaluation path</a:t>
                      </a:r>
                    </a:p>
                    <a:p>
                      <a:pPr marL="117475" marR="0" lvl="0" indent="-117475" algn="l" rtl="0">
                        <a:spcBef>
                          <a:spcPts val="0"/>
                        </a:spcBef>
                        <a:spcAft>
                          <a:spcPts val="0"/>
                        </a:spcAft>
                        <a:buClr>
                          <a:schemeClr val="dk1"/>
                        </a:buClr>
                        <a:buSzPct val="100000"/>
                        <a:buFont typeface="Arial"/>
                        <a:buNone/>
                      </a:pPr>
                      <a:endParaRPr sz="800" u="none" strike="noStrike" cap="none" dirty="0">
                        <a:latin typeface="Open Sans"/>
                        <a:ea typeface="Open Sans"/>
                        <a:cs typeface="Open Sans"/>
                        <a:sym typeface="Open Sans"/>
                      </a:endParaRPr>
                    </a:p>
                    <a:p>
                      <a:pPr marL="117475" marR="0" lvl="0" indent="-117475" algn="l" rtl="0">
                        <a:spcBef>
                          <a:spcPts val="0"/>
                        </a:spcBef>
                        <a:buClr>
                          <a:schemeClr val="dk1"/>
                        </a:buClr>
                        <a:buSzPct val="100000"/>
                        <a:buFont typeface="Arial"/>
                        <a:buChar char="•"/>
                      </a:pPr>
                      <a:r>
                        <a:rPr lang="en-US" sz="800" u="none" strike="noStrike" cap="none" dirty="0">
                          <a:latin typeface="Open Sans"/>
                          <a:ea typeface="Open Sans"/>
                          <a:cs typeface="Open Sans"/>
                          <a:sym typeface="Open Sans"/>
                        </a:rPr>
                        <a:t>Identify Decision Maker &amp; potential Insider/Champion</a:t>
                      </a:r>
                    </a:p>
                  </a:txBody>
                  <a:tcPr marL="84645" marR="84645" marT="84667" marB="84667"/>
                </a:tc>
                <a:tc>
                  <a:txBody>
                    <a:bodyPr/>
                    <a:lstStyle/>
                    <a:p>
                      <a:pPr marL="117475" marR="0" lvl="0" indent="-117475" algn="l" rtl="0">
                        <a:spcBef>
                          <a:spcPts val="0"/>
                        </a:spcBef>
                        <a:spcAft>
                          <a:spcPts val="0"/>
                        </a:spcAft>
                        <a:buClr>
                          <a:schemeClr val="dk1"/>
                        </a:buClr>
                        <a:buSzPct val="100000"/>
                        <a:buFont typeface="Arial"/>
                        <a:buChar char="•"/>
                      </a:pPr>
                      <a:r>
                        <a:rPr lang="en-US" sz="800" u="none" strike="noStrike" cap="none" dirty="0">
                          <a:latin typeface="Open Sans"/>
                          <a:ea typeface="Open Sans"/>
                          <a:cs typeface="Open Sans"/>
                          <a:sym typeface="Open Sans"/>
                        </a:rPr>
                        <a:t>Determine appropriate </a:t>
                      </a:r>
                      <a:r>
                        <a:rPr lang="en-US" sz="800" b="1" u="none" strike="noStrike" cap="none" dirty="0">
                          <a:latin typeface="Open Sans"/>
                          <a:ea typeface="Open Sans"/>
                          <a:cs typeface="Open Sans"/>
                          <a:sym typeface="Open Sans"/>
                        </a:rPr>
                        <a:t>Evaluation Path (see next page)</a:t>
                      </a:r>
                    </a:p>
                    <a:p>
                      <a:pPr marL="117475" marR="0" lvl="0" indent="-117475" algn="l" rtl="0">
                        <a:spcBef>
                          <a:spcPts val="0"/>
                        </a:spcBef>
                        <a:spcAft>
                          <a:spcPts val="0"/>
                        </a:spcAft>
                        <a:buClr>
                          <a:schemeClr val="dk1"/>
                        </a:buClr>
                        <a:buSzPct val="100000"/>
                        <a:buFont typeface="Arial"/>
                        <a:buNone/>
                      </a:pPr>
                      <a:endParaRPr sz="800" u="none" strike="noStrike" cap="none" dirty="0">
                        <a:latin typeface="Open Sans"/>
                        <a:ea typeface="Open Sans"/>
                        <a:cs typeface="Open Sans"/>
                        <a:sym typeface="Open Sans"/>
                      </a:endParaRPr>
                    </a:p>
                    <a:p>
                      <a:pPr marL="117475" marR="0" lvl="0" indent="-117475" algn="l" rtl="0">
                        <a:spcBef>
                          <a:spcPts val="0"/>
                        </a:spcBef>
                        <a:spcAft>
                          <a:spcPts val="0"/>
                        </a:spcAft>
                        <a:buClr>
                          <a:schemeClr val="dk1"/>
                        </a:buClr>
                        <a:buSzPct val="100000"/>
                        <a:buFont typeface="Arial"/>
                        <a:buChar char="•"/>
                      </a:pPr>
                      <a:r>
                        <a:rPr lang="en-US" sz="800" b="1" u="none" strike="noStrike" cap="none" dirty="0">
                          <a:latin typeface="Open Sans"/>
                          <a:ea typeface="Open Sans"/>
                          <a:cs typeface="Open Sans"/>
                          <a:sym typeface="Open Sans"/>
                        </a:rPr>
                        <a:t>Evaluation Plan</a:t>
                      </a:r>
                      <a:r>
                        <a:rPr lang="en-US" sz="800" u="none" strike="noStrike" cap="none" dirty="0">
                          <a:latin typeface="Open Sans"/>
                          <a:ea typeface="Open Sans"/>
                          <a:cs typeface="Open Sans"/>
                          <a:sym typeface="Open Sans"/>
                        </a:rPr>
                        <a:t> - Complete </a:t>
                      </a:r>
                      <a:r>
                        <a:rPr lang="en-US" sz="800" u="none" strike="noStrike" cap="none" dirty="0" err="1">
                          <a:latin typeface="Open Sans"/>
                          <a:ea typeface="Open Sans"/>
                          <a:cs typeface="Open Sans"/>
                          <a:sym typeface="Open Sans"/>
                        </a:rPr>
                        <a:t>Eval</a:t>
                      </a:r>
                      <a:r>
                        <a:rPr lang="en-US" sz="800" u="none" strike="noStrike" cap="none" dirty="0">
                          <a:latin typeface="Open Sans"/>
                          <a:ea typeface="Open Sans"/>
                          <a:cs typeface="Open Sans"/>
                          <a:sym typeface="Open Sans"/>
                        </a:rPr>
                        <a:t> Plan with sponsor (+ Trial Success Criteria and Product/ Pricing Template if applicable)</a:t>
                      </a:r>
                    </a:p>
                    <a:p>
                      <a:pPr marL="117475" marR="0" lvl="0" indent="-117475" algn="l" rtl="0">
                        <a:spcBef>
                          <a:spcPts val="0"/>
                        </a:spcBef>
                        <a:spcAft>
                          <a:spcPts val="0"/>
                        </a:spcAft>
                        <a:buClr>
                          <a:schemeClr val="dk1"/>
                        </a:buClr>
                        <a:buSzPct val="100000"/>
                        <a:buFont typeface="Arial"/>
                        <a:buNone/>
                      </a:pPr>
                      <a:endParaRPr sz="800" u="none" strike="noStrike" cap="none" dirty="0">
                        <a:latin typeface="Open Sans"/>
                        <a:ea typeface="Open Sans"/>
                        <a:cs typeface="Open Sans"/>
                        <a:sym typeface="Open Sans"/>
                      </a:endParaRPr>
                    </a:p>
                    <a:p>
                      <a:pPr marL="117475" marR="0" lvl="0" indent="-117475" algn="l" rtl="0">
                        <a:spcBef>
                          <a:spcPts val="0"/>
                        </a:spcBef>
                        <a:buClr>
                          <a:schemeClr val="dk1"/>
                        </a:buClr>
                        <a:buSzPct val="100000"/>
                        <a:buFont typeface="Arial"/>
                        <a:buChar char="•"/>
                      </a:pPr>
                      <a:r>
                        <a:rPr lang="en-US" sz="800" b="1" u="none" strike="noStrike" cap="none" dirty="0">
                          <a:latin typeface="Open Sans"/>
                          <a:ea typeface="Open Sans"/>
                          <a:cs typeface="Open Sans"/>
                          <a:sym typeface="Open Sans"/>
                        </a:rPr>
                        <a:t>Quote</a:t>
                      </a:r>
                      <a:r>
                        <a:rPr lang="en-US" sz="800" u="none" strike="noStrike" cap="none" dirty="0">
                          <a:latin typeface="Open Sans"/>
                          <a:ea typeface="Open Sans"/>
                          <a:cs typeface="Open Sans"/>
                          <a:sym typeface="Open Sans"/>
                        </a:rPr>
                        <a:t> - Send budgetary Quote for Licenses only (if requested)</a:t>
                      </a:r>
                    </a:p>
                  </a:txBody>
                  <a:tcPr marL="84645" marR="84645" marT="84667" marB="84667"/>
                </a:tc>
                <a:tc>
                  <a:txBody>
                    <a:bodyPr/>
                    <a:lstStyle/>
                    <a:p>
                      <a:pPr marL="117475" marR="0" lvl="0" indent="-117475" algn="l" rtl="0">
                        <a:spcBef>
                          <a:spcPts val="0"/>
                        </a:spcBef>
                        <a:spcAft>
                          <a:spcPts val="0"/>
                        </a:spcAft>
                        <a:buClr>
                          <a:schemeClr val="dk1"/>
                        </a:buClr>
                        <a:buSzPct val="100000"/>
                        <a:buFont typeface="Arial"/>
                        <a:buChar char="•"/>
                      </a:pPr>
                      <a:r>
                        <a:rPr lang="en-US" sz="800" u="none" strike="noStrike" cap="none" dirty="0">
                          <a:latin typeface="Open Sans"/>
                          <a:ea typeface="Open Sans"/>
                          <a:cs typeface="Open Sans"/>
                          <a:sym typeface="Open Sans"/>
                        </a:rPr>
                        <a:t>Based on </a:t>
                      </a:r>
                      <a:r>
                        <a:rPr lang="en-US" sz="800" b="1" u="none" strike="noStrike" cap="none" dirty="0" err="1">
                          <a:latin typeface="Open Sans"/>
                          <a:ea typeface="Open Sans"/>
                          <a:cs typeface="Open Sans"/>
                          <a:sym typeface="Open Sans"/>
                        </a:rPr>
                        <a:t>Eval</a:t>
                      </a:r>
                      <a:r>
                        <a:rPr lang="en-US" sz="800" b="1" u="none" strike="noStrike" cap="none" dirty="0">
                          <a:latin typeface="Open Sans"/>
                          <a:ea typeface="Open Sans"/>
                          <a:cs typeface="Open Sans"/>
                          <a:sym typeface="Open Sans"/>
                        </a:rPr>
                        <a:t> Path</a:t>
                      </a:r>
                      <a:r>
                        <a:rPr lang="en-US" sz="800" u="none" strike="noStrike" cap="none" dirty="0">
                          <a:latin typeface="Open Sans"/>
                          <a:ea typeface="Open Sans"/>
                          <a:cs typeface="Open Sans"/>
                          <a:sym typeface="Open Sans"/>
                        </a:rPr>
                        <a:t>, queue up:</a:t>
                      </a:r>
                    </a:p>
                    <a:p>
                      <a:pPr marL="117475" marR="0" lvl="0" indent="-117475" algn="l" rtl="0">
                        <a:spcBef>
                          <a:spcPts val="0"/>
                        </a:spcBef>
                        <a:spcAft>
                          <a:spcPts val="0"/>
                        </a:spcAft>
                        <a:buClr>
                          <a:schemeClr val="dk1"/>
                        </a:buClr>
                        <a:buSzPct val="100000"/>
                        <a:buFont typeface="Arial"/>
                        <a:buNone/>
                      </a:pPr>
                      <a:endParaRPr sz="800" u="none" strike="noStrike" cap="none" dirty="0">
                        <a:latin typeface="Open Sans"/>
                        <a:ea typeface="Open Sans"/>
                        <a:cs typeface="Open Sans"/>
                        <a:sym typeface="Open Sans"/>
                      </a:endParaRPr>
                    </a:p>
                    <a:p>
                      <a:pPr marL="228600" marR="0" lvl="0" indent="-114300" algn="l" rtl="0">
                        <a:spcBef>
                          <a:spcPts val="0"/>
                        </a:spcBef>
                        <a:spcAft>
                          <a:spcPts val="0"/>
                        </a:spcAft>
                        <a:buClr>
                          <a:schemeClr val="dk1"/>
                        </a:buClr>
                        <a:buSzPct val="100000"/>
                        <a:buFont typeface="Courier New"/>
                        <a:buChar char="•"/>
                      </a:pPr>
                      <a:r>
                        <a:rPr lang="en-US" sz="800" b="1" u="none" strike="noStrike" cap="none" dirty="0">
                          <a:latin typeface="Open Sans"/>
                          <a:ea typeface="Open Sans"/>
                          <a:cs typeface="Open Sans"/>
                          <a:sym typeface="Open Sans"/>
                        </a:rPr>
                        <a:t>Admin Demo</a:t>
                      </a:r>
                    </a:p>
                    <a:p>
                      <a:pPr marL="228600" marR="0" lvl="0" indent="-114300" algn="l" rtl="0">
                        <a:spcBef>
                          <a:spcPts val="0"/>
                        </a:spcBef>
                        <a:spcAft>
                          <a:spcPts val="0"/>
                        </a:spcAft>
                        <a:buClr>
                          <a:schemeClr val="dk1"/>
                        </a:buClr>
                        <a:buSzPct val="100000"/>
                        <a:buFont typeface="Courier New"/>
                        <a:buChar char="•"/>
                      </a:pPr>
                      <a:r>
                        <a:rPr lang="en-US" sz="800" b="1" u="none" strike="noStrike" cap="none" dirty="0">
                          <a:latin typeface="Open Sans"/>
                          <a:ea typeface="Open Sans"/>
                          <a:cs typeface="Open Sans"/>
                          <a:sym typeface="Open Sans"/>
                        </a:rPr>
                        <a:t>Personalized Demo</a:t>
                      </a:r>
                    </a:p>
                    <a:p>
                      <a:pPr marL="228600" marR="0" lvl="0" indent="-114300" algn="l" rtl="0">
                        <a:spcBef>
                          <a:spcPts val="0"/>
                        </a:spcBef>
                        <a:spcAft>
                          <a:spcPts val="0"/>
                        </a:spcAft>
                        <a:buClr>
                          <a:schemeClr val="dk1"/>
                        </a:buClr>
                        <a:buSzPct val="100000"/>
                        <a:buFont typeface="Courier New"/>
                        <a:buChar char="•"/>
                      </a:pPr>
                      <a:r>
                        <a:rPr lang="en-US" sz="800" b="1" u="none" strike="noStrike" cap="none" dirty="0">
                          <a:latin typeface="Open Sans"/>
                          <a:ea typeface="Open Sans"/>
                          <a:cs typeface="Open Sans"/>
                          <a:sym typeface="Open Sans"/>
                        </a:rPr>
                        <a:t>Trial</a:t>
                      </a:r>
                    </a:p>
                    <a:p>
                      <a:pPr marL="228600" marR="0" lvl="0" indent="-114300" algn="l" rtl="0">
                        <a:spcBef>
                          <a:spcPts val="0"/>
                        </a:spcBef>
                        <a:spcAft>
                          <a:spcPts val="0"/>
                        </a:spcAft>
                        <a:buClr>
                          <a:schemeClr val="dk1"/>
                        </a:buClr>
                        <a:buSzPct val="100000"/>
                        <a:buFont typeface="Courier New"/>
                        <a:buChar char="•"/>
                      </a:pPr>
                      <a:r>
                        <a:rPr lang="en-US" sz="800" b="1" u="none" strike="noStrike" cap="none" dirty="0">
                          <a:latin typeface="Open Sans"/>
                          <a:ea typeface="Open Sans"/>
                          <a:cs typeface="Open Sans"/>
                          <a:sym typeface="Open Sans"/>
                        </a:rPr>
                        <a:t>SVA</a:t>
                      </a:r>
                    </a:p>
                    <a:p>
                      <a:pPr marL="117475" marR="0" lvl="0" indent="-117475" algn="l" rtl="0">
                        <a:spcBef>
                          <a:spcPts val="0"/>
                        </a:spcBef>
                        <a:spcAft>
                          <a:spcPts val="0"/>
                        </a:spcAft>
                        <a:buClr>
                          <a:schemeClr val="dk1"/>
                        </a:buClr>
                        <a:buSzPct val="100000"/>
                        <a:buFont typeface="Arial"/>
                        <a:buNone/>
                      </a:pPr>
                      <a:endParaRPr sz="800" u="none" strike="noStrike" cap="none" dirty="0">
                        <a:latin typeface="Open Sans"/>
                        <a:ea typeface="Open Sans"/>
                        <a:cs typeface="Open Sans"/>
                        <a:sym typeface="Open Sans"/>
                      </a:endParaRPr>
                    </a:p>
                    <a:p>
                      <a:pPr marL="117475" marR="0" lvl="0" indent="-117475" algn="l" rtl="0">
                        <a:spcBef>
                          <a:spcPts val="0"/>
                        </a:spcBef>
                        <a:spcAft>
                          <a:spcPts val="0"/>
                        </a:spcAft>
                        <a:buClr>
                          <a:schemeClr val="dk1"/>
                        </a:buClr>
                        <a:buSzPct val="100000"/>
                        <a:buFont typeface="Arial"/>
                        <a:buChar char="•"/>
                      </a:pPr>
                      <a:r>
                        <a:rPr lang="en-US" sz="800" b="1" u="none" strike="noStrike" cap="none" dirty="0">
                          <a:latin typeface="Open Sans"/>
                          <a:ea typeface="Open Sans"/>
                          <a:cs typeface="Open Sans"/>
                          <a:sym typeface="Open Sans"/>
                        </a:rPr>
                        <a:t>Services Assessment </a:t>
                      </a:r>
                      <a:r>
                        <a:rPr lang="en-US" sz="800" u="none" strike="noStrike" cap="none" dirty="0">
                          <a:latin typeface="Open Sans"/>
                          <a:ea typeface="Open Sans"/>
                          <a:cs typeface="Open Sans"/>
                          <a:sym typeface="Open Sans"/>
                        </a:rPr>
                        <a:t>- Send out SA</a:t>
                      </a:r>
                    </a:p>
                    <a:p>
                      <a:pPr marL="117475" marR="0" lvl="0" indent="-117475" algn="l" rtl="0">
                        <a:spcBef>
                          <a:spcPts val="0"/>
                        </a:spcBef>
                        <a:spcAft>
                          <a:spcPts val="0"/>
                        </a:spcAft>
                        <a:buClr>
                          <a:schemeClr val="dk1"/>
                        </a:buClr>
                        <a:buSzPct val="100000"/>
                        <a:buFont typeface="Arial"/>
                        <a:buNone/>
                      </a:pPr>
                      <a:endParaRPr sz="800" u="none" strike="noStrike" cap="none" dirty="0">
                        <a:latin typeface="Open Sans"/>
                        <a:ea typeface="Open Sans"/>
                        <a:cs typeface="Open Sans"/>
                        <a:sym typeface="Open Sans"/>
                      </a:endParaRPr>
                    </a:p>
                    <a:p>
                      <a:pPr marL="117475" marR="0" lvl="0" indent="-117475" algn="l" rtl="0">
                        <a:spcBef>
                          <a:spcPts val="0"/>
                        </a:spcBef>
                        <a:spcAft>
                          <a:spcPts val="0"/>
                        </a:spcAft>
                        <a:buClr>
                          <a:schemeClr val="dk1"/>
                        </a:buClr>
                        <a:buSzPct val="100000"/>
                        <a:buFont typeface="Arial"/>
                        <a:buChar char="•"/>
                      </a:pPr>
                      <a:r>
                        <a:rPr lang="en-US" sz="800" u="none" strike="noStrike" cap="none" dirty="0">
                          <a:latin typeface="Open Sans"/>
                          <a:ea typeface="Open Sans"/>
                          <a:cs typeface="Open Sans"/>
                          <a:sym typeface="Open Sans"/>
                        </a:rPr>
                        <a:t>Set up/Conduct </a:t>
                      </a:r>
                      <a:r>
                        <a:rPr lang="en-US" sz="800" b="1" u="none" strike="noStrike" cap="none" dirty="0">
                          <a:latin typeface="Open Sans"/>
                          <a:ea typeface="Open Sans"/>
                          <a:cs typeface="Open Sans"/>
                          <a:sym typeface="Open Sans"/>
                        </a:rPr>
                        <a:t>Scoping Call</a:t>
                      </a:r>
                    </a:p>
                    <a:p>
                      <a:pPr marL="117475" marR="0" lvl="0" indent="-117475" algn="l" rtl="0">
                        <a:spcBef>
                          <a:spcPts val="0"/>
                        </a:spcBef>
                        <a:spcAft>
                          <a:spcPts val="0"/>
                        </a:spcAft>
                        <a:buClr>
                          <a:schemeClr val="dk1"/>
                        </a:buClr>
                        <a:buSzPct val="100000"/>
                        <a:buFont typeface="Arial"/>
                        <a:buNone/>
                      </a:pPr>
                      <a:endParaRPr sz="800" u="none" strike="noStrike" cap="none" dirty="0">
                        <a:latin typeface="Open Sans"/>
                        <a:ea typeface="Open Sans"/>
                        <a:cs typeface="Open Sans"/>
                        <a:sym typeface="Open Sans"/>
                      </a:endParaRPr>
                    </a:p>
                    <a:p>
                      <a:pPr marL="117475" marR="0" lvl="0" indent="-117475" algn="l" rtl="0">
                        <a:spcBef>
                          <a:spcPts val="0"/>
                        </a:spcBef>
                        <a:buClr>
                          <a:schemeClr val="dk1"/>
                        </a:buClr>
                        <a:buSzPct val="100000"/>
                        <a:buFont typeface="Arial"/>
                        <a:buChar char="•"/>
                      </a:pPr>
                      <a:r>
                        <a:rPr lang="en-US" sz="800" b="1" u="none" strike="noStrike" cap="none" dirty="0">
                          <a:latin typeface="Open Sans"/>
                          <a:ea typeface="Open Sans"/>
                          <a:cs typeface="Open Sans"/>
                          <a:sym typeface="Open Sans"/>
                        </a:rPr>
                        <a:t>Proposal</a:t>
                      </a:r>
                      <a:r>
                        <a:rPr lang="en-US" sz="800" u="none" strike="noStrike" cap="none" dirty="0">
                          <a:latin typeface="Open Sans"/>
                          <a:ea typeface="Open Sans"/>
                          <a:cs typeface="Open Sans"/>
                          <a:sym typeface="Open Sans"/>
                        </a:rPr>
                        <a:t> - Send/Present  full Proposal for Licenses + Services (+ SOW)</a:t>
                      </a:r>
                    </a:p>
                  </a:txBody>
                  <a:tcPr marL="84645" marR="84645" marT="84667" marB="84667"/>
                </a:tc>
                <a:tc>
                  <a:txBody>
                    <a:bodyPr/>
                    <a:lstStyle/>
                    <a:p>
                      <a:pPr marL="117475" marR="0" lvl="0" indent="-117475" algn="l" rtl="0">
                        <a:spcBef>
                          <a:spcPts val="0"/>
                        </a:spcBef>
                        <a:spcAft>
                          <a:spcPts val="0"/>
                        </a:spcAft>
                        <a:buClr>
                          <a:schemeClr val="dk1"/>
                        </a:buClr>
                        <a:buSzPct val="100000"/>
                        <a:buFont typeface="Arial"/>
                        <a:buChar char="•"/>
                      </a:pPr>
                      <a:r>
                        <a:rPr lang="en-US" sz="800" u="none" strike="noStrike" cap="none">
                          <a:latin typeface="Open Sans"/>
                          <a:ea typeface="Open Sans"/>
                          <a:cs typeface="Open Sans"/>
                          <a:sym typeface="Open Sans"/>
                        </a:rPr>
                        <a:t>Close the Technical Sale - Identify and address any final technical questions/ requirements</a:t>
                      </a:r>
                    </a:p>
                    <a:p>
                      <a:pPr marL="117475" marR="0" lvl="0" indent="-117475" algn="l" rtl="0">
                        <a:spcBef>
                          <a:spcPts val="0"/>
                        </a:spcBef>
                        <a:spcAft>
                          <a:spcPts val="0"/>
                        </a:spcAft>
                        <a:buClr>
                          <a:schemeClr val="dk1"/>
                        </a:buClr>
                        <a:buSzPct val="100000"/>
                        <a:buFont typeface="Arial"/>
                        <a:buNone/>
                      </a:pPr>
                      <a:endParaRPr sz="800" u="none" strike="noStrike" cap="none">
                        <a:latin typeface="Open Sans"/>
                        <a:ea typeface="Open Sans"/>
                        <a:cs typeface="Open Sans"/>
                        <a:sym typeface="Open Sans"/>
                      </a:endParaRPr>
                    </a:p>
                    <a:p>
                      <a:pPr marL="117475" marR="0" lvl="0" indent="-117475" algn="l" rtl="0">
                        <a:spcBef>
                          <a:spcPts val="0"/>
                        </a:spcBef>
                        <a:spcAft>
                          <a:spcPts val="0"/>
                        </a:spcAft>
                        <a:buClr>
                          <a:schemeClr val="dk1"/>
                        </a:buClr>
                        <a:buSzPct val="100000"/>
                        <a:buFont typeface="Arial"/>
                        <a:buChar char="•"/>
                      </a:pPr>
                      <a:r>
                        <a:rPr lang="en-US" sz="800" u="none" strike="noStrike" cap="none">
                          <a:latin typeface="Open Sans"/>
                          <a:ea typeface="Open Sans"/>
                          <a:cs typeface="Open Sans"/>
                          <a:sym typeface="Open Sans"/>
                        </a:rPr>
                        <a:t>Set up any:</a:t>
                      </a:r>
                    </a:p>
                    <a:p>
                      <a:pPr marL="117475" marR="0" lvl="0" indent="-117475" algn="l" rtl="0">
                        <a:spcBef>
                          <a:spcPts val="0"/>
                        </a:spcBef>
                        <a:spcAft>
                          <a:spcPts val="0"/>
                        </a:spcAft>
                        <a:buClr>
                          <a:schemeClr val="dk1"/>
                        </a:buClr>
                        <a:buSzPct val="100000"/>
                        <a:buFont typeface="Arial"/>
                        <a:buNone/>
                      </a:pPr>
                      <a:endParaRPr sz="800" u="none" strike="noStrike" cap="none">
                        <a:latin typeface="Open Sans"/>
                        <a:ea typeface="Open Sans"/>
                        <a:cs typeface="Open Sans"/>
                        <a:sym typeface="Open Sans"/>
                      </a:endParaRPr>
                    </a:p>
                    <a:p>
                      <a:pPr marL="228600" marR="0" lvl="0" indent="-114300" algn="l" rtl="0">
                        <a:spcBef>
                          <a:spcPts val="0"/>
                        </a:spcBef>
                        <a:spcAft>
                          <a:spcPts val="0"/>
                        </a:spcAft>
                        <a:buClr>
                          <a:schemeClr val="dk1"/>
                        </a:buClr>
                        <a:buSzPct val="100000"/>
                        <a:buFont typeface="Courier New"/>
                        <a:buChar char="•"/>
                      </a:pPr>
                      <a:r>
                        <a:rPr lang="en-US" sz="800" b="1" u="none" strike="noStrike" cap="none">
                          <a:latin typeface="Open Sans"/>
                          <a:ea typeface="Open Sans"/>
                          <a:cs typeface="Open Sans"/>
                          <a:sym typeface="Open Sans"/>
                        </a:rPr>
                        <a:t>Customer References</a:t>
                      </a:r>
                    </a:p>
                    <a:p>
                      <a:pPr marL="228600" marR="0" lvl="0" indent="-114300" algn="l" rtl="0">
                        <a:spcBef>
                          <a:spcPts val="0"/>
                        </a:spcBef>
                        <a:spcAft>
                          <a:spcPts val="0"/>
                        </a:spcAft>
                        <a:buClr>
                          <a:schemeClr val="dk1"/>
                        </a:buClr>
                        <a:buSzPct val="100000"/>
                        <a:buFont typeface="Courier New"/>
                        <a:buChar char="•"/>
                      </a:pPr>
                      <a:r>
                        <a:rPr lang="en-US" sz="800" b="1" u="none" strike="noStrike" cap="none">
                          <a:latin typeface="Open Sans"/>
                          <a:ea typeface="Open Sans"/>
                          <a:cs typeface="Open Sans"/>
                          <a:sym typeface="Open Sans"/>
                        </a:rPr>
                        <a:t>Executive Alignment/Intros</a:t>
                      </a:r>
                    </a:p>
                    <a:p>
                      <a:pPr marL="117475" marR="0" lvl="0" indent="-117475" algn="l" rtl="0">
                        <a:spcBef>
                          <a:spcPts val="0"/>
                        </a:spcBef>
                        <a:spcAft>
                          <a:spcPts val="0"/>
                        </a:spcAft>
                        <a:buClr>
                          <a:schemeClr val="dk1"/>
                        </a:buClr>
                        <a:buSzPct val="100000"/>
                        <a:buFont typeface="Arial"/>
                        <a:buNone/>
                      </a:pPr>
                      <a:endParaRPr sz="800" u="none" strike="noStrike" cap="none">
                        <a:latin typeface="Open Sans"/>
                        <a:ea typeface="Open Sans"/>
                        <a:cs typeface="Open Sans"/>
                        <a:sym typeface="Open Sans"/>
                      </a:endParaRPr>
                    </a:p>
                    <a:p>
                      <a:pPr marL="117475" marR="0" lvl="0" indent="-117475" algn="l" rtl="0">
                        <a:spcBef>
                          <a:spcPts val="0"/>
                        </a:spcBef>
                        <a:spcAft>
                          <a:spcPts val="0"/>
                        </a:spcAft>
                        <a:buClr>
                          <a:schemeClr val="dk1"/>
                        </a:buClr>
                        <a:buSzPct val="100000"/>
                        <a:buFont typeface="Arial"/>
                        <a:buChar char="•"/>
                      </a:pPr>
                      <a:r>
                        <a:rPr lang="en-US" sz="800" b="1" u="none" strike="noStrike" cap="none">
                          <a:latin typeface="Open Sans"/>
                          <a:ea typeface="Open Sans"/>
                          <a:cs typeface="Open Sans"/>
                          <a:sym typeface="Open Sans"/>
                        </a:rPr>
                        <a:t>Approvals</a:t>
                      </a:r>
                      <a:r>
                        <a:rPr lang="en-US" sz="800" u="none" strike="noStrike" cap="none">
                          <a:latin typeface="Open Sans"/>
                          <a:ea typeface="Open Sans"/>
                          <a:cs typeface="Open Sans"/>
                          <a:sym typeface="Open Sans"/>
                        </a:rPr>
                        <a:t> - Submit any approval requests</a:t>
                      </a:r>
                    </a:p>
                    <a:p>
                      <a:pPr marL="117475" marR="0" lvl="0" indent="-117475" algn="l" rtl="0">
                        <a:spcBef>
                          <a:spcPts val="0"/>
                        </a:spcBef>
                        <a:spcAft>
                          <a:spcPts val="0"/>
                        </a:spcAft>
                        <a:buClr>
                          <a:schemeClr val="dk1"/>
                        </a:buClr>
                        <a:buSzPct val="100000"/>
                        <a:buFont typeface="Arial"/>
                        <a:buNone/>
                      </a:pPr>
                      <a:endParaRPr sz="800" u="none" strike="noStrike" cap="none">
                        <a:latin typeface="Open Sans"/>
                        <a:ea typeface="Open Sans"/>
                        <a:cs typeface="Open Sans"/>
                        <a:sym typeface="Open Sans"/>
                      </a:endParaRPr>
                    </a:p>
                    <a:p>
                      <a:pPr marL="117475" marR="0" lvl="0" indent="-117475" algn="l" rtl="0">
                        <a:spcBef>
                          <a:spcPts val="0"/>
                        </a:spcBef>
                        <a:buClr>
                          <a:schemeClr val="dk1"/>
                        </a:buClr>
                        <a:buSzPct val="100000"/>
                        <a:buFont typeface="Arial"/>
                        <a:buChar char="•"/>
                      </a:pPr>
                      <a:r>
                        <a:rPr lang="en-US" sz="800" u="none" strike="noStrike" cap="none">
                          <a:latin typeface="Open Sans"/>
                          <a:ea typeface="Open Sans"/>
                          <a:cs typeface="Open Sans"/>
                          <a:sym typeface="Open Sans"/>
                        </a:rPr>
                        <a:t>Ask for Selection</a:t>
                      </a:r>
                    </a:p>
                  </a:txBody>
                  <a:tcPr marL="84645" marR="84645" marT="84667" marB="84667"/>
                </a:tc>
                <a:tc>
                  <a:txBody>
                    <a:bodyPr/>
                    <a:lstStyle/>
                    <a:p>
                      <a:pPr marL="117475" marR="0" lvl="0" indent="-117475" algn="l" rtl="0">
                        <a:spcBef>
                          <a:spcPts val="0"/>
                        </a:spcBef>
                        <a:spcAft>
                          <a:spcPts val="0"/>
                        </a:spcAft>
                        <a:buClr>
                          <a:schemeClr val="dk1"/>
                        </a:buClr>
                        <a:buSzPct val="100000"/>
                        <a:buFont typeface="Arial"/>
                        <a:buChar char="•"/>
                      </a:pPr>
                      <a:r>
                        <a:rPr lang="en-US" sz="800" b="1" u="none" strike="noStrike" cap="none" dirty="0">
                          <a:latin typeface="Open Sans"/>
                          <a:ea typeface="Open Sans"/>
                          <a:cs typeface="Open Sans"/>
                          <a:sym typeface="Open Sans"/>
                        </a:rPr>
                        <a:t>Order Form</a:t>
                      </a:r>
                      <a:r>
                        <a:rPr lang="en-US" sz="800" u="none" strike="noStrike" cap="none" dirty="0">
                          <a:latin typeface="Open Sans"/>
                          <a:ea typeface="Open Sans"/>
                          <a:cs typeface="Open Sans"/>
                          <a:sym typeface="Open Sans"/>
                        </a:rPr>
                        <a:t> - Send Order Form with link to Standard MSA</a:t>
                      </a:r>
                    </a:p>
                    <a:p>
                      <a:pPr marL="117475" marR="0" lvl="0" indent="-117475" algn="l" rtl="0">
                        <a:spcBef>
                          <a:spcPts val="0"/>
                        </a:spcBef>
                        <a:spcAft>
                          <a:spcPts val="0"/>
                        </a:spcAft>
                        <a:buClr>
                          <a:schemeClr val="dk1"/>
                        </a:buClr>
                        <a:buSzPct val="100000"/>
                        <a:buFont typeface="Arial"/>
                        <a:buNone/>
                      </a:pPr>
                      <a:endParaRPr sz="800" u="none" strike="noStrike" cap="none" dirty="0">
                        <a:latin typeface="Open Sans"/>
                        <a:ea typeface="Open Sans"/>
                        <a:cs typeface="Open Sans"/>
                        <a:sym typeface="Open Sans"/>
                      </a:endParaRPr>
                    </a:p>
                    <a:p>
                      <a:pPr marL="117475" marR="0" lvl="0" indent="-117475" algn="l" rtl="0">
                        <a:spcBef>
                          <a:spcPts val="0"/>
                        </a:spcBef>
                        <a:buClr>
                          <a:schemeClr val="dk1"/>
                        </a:buClr>
                        <a:buSzPct val="100000"/>
                        <a:buFont typeface="Arial"/>
                        <a:buChar char="•"/>
                      </a:pPr>
                      <a:r>
                        <a:rPr lang="en-US" sz="800" b="1" u="none" strike="noStrike" cap="none" dirty="0">
                          <a:latin typeface="Open Sans"/>
                          <a:ea typeface="Open Sans"/>
                          <a:cs typeface="Open Sans"/>
                          <a:sym typeface="Open Sans"/>
                        </a:rPr>
                        <a:t>Approvals</a:t>
                      </a:r>
                      <a:r>
                        <a:rPr lang="en-US" sz="800" u="none" strike="noStrike" cap="none" dirty="0">
                          <a:latin typeface="Open Sans"/>
                          <a:ea typeface="Open Sans"/>
                          <a:cs typeface="Open Sans"/>
                          <a:sym typeface="Open Sans"/>
                        </a:rPr>
                        <a:t> - Submit any Approval requests</a:t>
                      </a:r>
                    </a:p>
                  </a:txBody>
                  <a:tcPr marL="84645" marR="84645" marT="84667" marB="84667"/>
                </a:tc>
                <a:tc>
                  <a:txBody>
                    <a:bodyPr/>
                    <a:lstStyle/>
                    <a:p>
                      <a:pPr marL="117475" marR="0" lvl="0" indent="-117475" algn="l" rtl="0">
                        <a:spcBef>
                          <a:spcPts val="0"/>
                        </a:spcBef>
                        <a:spcAft>
                          <a:spcPts val="0"/>
                        </a:spcAft>
                        <a:buClr>
                          <a:schemeClr val="dk1"/>
                        </a:buClr>
                        <a:buSzPct val="100000"/>
                        <a:buFont typeface="Arial"/>
                        <a:buChar char="•"/>
                      </a:pPr>
                      <a:r>
                        <a:rPr lang="en-US" sz="800" u="none" strike="noStrike" cap="none" dirty="0">
                          <a:latin typeface="Open Sans"/>
                          <a:ea typeface="Open Sans"/>
                          <a:cs typeface="Open Sans"/>
                          <a:sym typeface="Open Sans"/>
                        </a:rPr>
                        <a:t>Confirm Standard MSA won’t need to be reviewed OR request comments from customer legal team on MSA</a:t>
                      </a:r>
                    </a:p>
                    <a:p>
                      <a:pPr marL="117475" marR="0" lvl="0" indent="-117475" algn="l" rtl="0">
                        <a:spcBef>
                          <a:spcPts val="0"/>
                        </a:spcBef>
                        <a:spcAft>
                          <a:spcPts val="0"/>
                        </a:spcAft>
                        <a:buClr>
                          <a:schemeClr val="dk1"/>
                        </a:buClr>
                        <a:buSzPct val="100000"/>
                        <a:buFont typeface="Arial"/>
                        <a:buNone/>
                      </a:pPr>
                      <a:endParaRPr sz="800" u="none" strike="noStrike" cap="none" dirty="0">
                        <a:latin typeface="Open Sans"/>
                        <a:ea typeface="Open Sans"/>
                        <a:cs typeface="Open Sans"/>
                        <a:sym typeface="Open Sans"/>
                      </a:endParaRPr>
                    </a:p>
                    <a:p>
                      <a:pPr marL="117475" marR="0" lvl="0" indent="-117475" algn="l" rtl="0">
                        <a:spcBef>
                          <a:spcPts val="0"/>
                        </a:spcBef>
                        <a:spcAft>
                          <a:spcPts val="0"/>
                        </a:spcAft>
                        <a:buClr>
                          <a:schemeClr val="dk1"/>
                        </a:buClr>
                        <a:buSzPct val="100000"/>
                        <a:buFont typeface="Arial"/>
                        <a:buChar char="•"/>
                      </a:pPr>
                      <a:r>
                        <a:rPr lang="en-US" sz="800" b="1" u="none" strike="noStrike" cap="none" dirty="0">
                          <a:latin typeface="Open Sans"/>
                          <a:ea typeface="Open Sans"/>
                          <a:cs typeface="Open Sans"/>
                          <a:sym typeface="Open Sans"/>
                        </a:rPr>
                        <a:t>Approvals</a:t>
                      </a:r>
                      <a:r>
                        <a:rPr lang="en-US" sz="800" u="none" strike="noStrike" cap="none" dirty="0">
                          <a:latin typeface="Open Sans"/>
                          <a:ea typeface="Open Sans"/>
                          <a:cs typeface="Open Sans"/>
                          <a:sym typeface="Open Sans"/>
                        </a:rPr>
                        <a:t> - Submit any Approval requests</a:t>
                      </a:r>
                    </a:p>
                    <a:p>
                      <a:pPr marL="117475" marR="0" lvl="0" indent="-117475" algn="l" rtl="0">
                        <a:spcBef>
                          <a:spcPts val="0"/>
                        </a:spcBef>
                        <a:spcAft>
                          <a:spcPts val="0"/>
                        </a:spcAft>
                        <a:buClr>
                          <a:schemeClr val="dk1"/>
                        </a:buClr>
                        <a:buSzPct val="100000"/>
                        <a:buFont typeface="Arial"/>
                        <a:buNone/>
                      </a:pPr>
                      <a:endParaRPr sz="800" u="none" strike="noStrike" cap="none" dirty="0">
                        <a:latin typeface="Open Sans"/>
                        <a:ea typeface="Open Sans"/>
                        <a:cs typeface="Open Sans"/>
                        <a:sym typeface="Open Sans"/>
                      </a:endParaRPr>
                    </a:p>
                    <a:p>
                      <a:pPr marL="117475" marR="0" lvl="0" indent="-117475" algn="l" rtl="0">
                        <a:spcBef>
                          <a:spcPts val="0"/>
                        </a:spcBef>
                        <a:buClr>
                          <a:schemeClr val="dk1"/>
                        </a:buClr>
                        <a:buSzPct val="100000"/>
                        <a:buFont typeface="Arial"/>
                        <a:buChar char="•"/>
                      </a:pPr>
                      <a:r>
                        <a:rPr lang="en-US" sz="800" b="1" u="none" strike="noStrike" cap="none" dirty="0">
                          <a:latin typeface="Open Sans"/>
                          <a:ea typeface="Open Sans"/>
                          <a:cs typeface="Open Sans"/>
                          <a:sym typeface="Open Sans"/>
                        </a:rPr>
                        <a:t>Order Form</a:t>
                      </a:r>
                      <a:r>
                        <a:rPr lang="en-US" sz="800" u="none" strike="noStrike" cap="none" dirty="0">
                          <a:latin typeface="Open Sans"/>
                          <a:ea typeface="Open Sans"/>
                          <a:cs typeface="Open Sans"/>
                          <a:sym typeface="Open Sans"/>
                        </a:rPr>
                        <a:t> - Send Order Form via </a:t>
                      </a:r>
                      <a:r>
                        <a:rPr lang="en-US" sz="800" u="none" strike="noStrike" cap="none" dirty="0" err="1">
                          <a:latin typeface="Open Sans"/>
                          <a:ea typeface="Open Sans"/>
                          <a:cs typeface="Open Sans"/>
                          <a:sym typeface="Open Sans"/>
                        </a:rPr>
                        <a:t>DocuSign</a:t>
                      </a:r>
                      <a:endParaRPr lang="en-US" sz="800" u="none" strike="noStrike" cap="none" dirty="0">
                        <a:latin typeface="Open Sans"/>
                        <a:ea typeface="Open Sans"/>
                        <a:cs typeface="Open Sans"/>
                        <a:sym typeface="Open Sans"/>
                      </a:endParaRPr>
                    </a:p>
                  </a:txBody>
                  <a:tcPr marL="84645" marR="84645" marT="84667" marB="84667"/>
                </a:tc>
                <a:tc>
                  <a:txBody>
                    <a:bodyPr/>
                    <a:lstStyle/>
                    <a:p>
                      <a:pPr marL="117475" marR="0" lvl="0" indent="-117475" algn="l" rtl="0">
                        <a:spcBef>
                          <a:spcPts val="0"/>
                        </a:spcBef>
                        <a:spcAft>
                          <a:spcPts val="0"/>
                        </a:spcAft>
                        <a:buClr>
                          <a:schemeClr val="dk1"/>
                        </a:buClr>
                        <a:buSzPct val="100000"/>
                        <a:buFont typeface="Arial"/>
                        <a:buChar char="•"/>
                      </a:pPr>
                      <a:r>
                        <a:rPr lang="en-US" sz="800" u="none" strike="noStrike" cap="none" dirty="0">
                          <a:latin typeface="Open Sans"/>
                          <a:ea typeface="Open Sans"/>
                          <a:cs typeface="Open Sans"/>
                          <a:sym typeface="Open Sans"/>
                        </a:rPr>
                        <a:t>Request additional info from customer such as Implementation, Support and Billing Contact info</a:t>
                      </a:r>
                    </a:p>
                    <a:p>
                      <a:pPr marL="117475" marR="0" lvl="0" indent="-117475" algn="l" rtl="0">
                        <a:spcBef>
                          <a:spcPts val="0"/>
                        </a:spcBef>
                        <a:spcAft>
                          <a:spcPts val="0"/>
                        </a:spcAft>
                        <a:buClr>
                          <a:schemeClr val="dk1"/>
                        </a:buClr>
                        <a:buSzPct val="100000"/>
                        <a:buFont typeface="Arial"/>
                        <a:buNone/>
                      </a:pPr>
                      <a:endParaRPr sz="800" u="none" strike="noStrike" cap="none" dirty="0">
                        <a:latin typeface="Open Sans"/>
                        <a:ea typeface="Open Sans"/>
                        <a:cs typeface="Open Sans"/>
                        <a:sym typeface="Open Sans"/>
                      </a:endParaRPr>
                    </a:p>
                    <a:p>
                      <a:pPr marL="117475" marR="0" lvl="0" indent="-117475" algn="l" rtl="0">
                        <a:spcBef>
                          <a:spcPts val="0"/>
                        </a:spcBef>
                        <a:buClr>
                          <a:schemeClr val="dk1"/>
                        </a:buClr>
                        <a:buSzPct val="100000"/>
                        <a:buFont typeface="Arial"/>
                        <a:buChar char="•"/>
                      </a:pPr>
                      <a:r>
                        <a:rPr lang="en-US" sz="800" u="none" strike="noStrike" cap="none" dirty="0">
                          <a:latin typeface="Open Sans"/>
                          <a:ea typeface="Open Sans"/>
                          <a:cs typeface="Open Sans"/>
                          <a:sym typeface="Open Sans"/>
                        </a:rPr>
                        <a:t>Reach out to SFDC AE to get SFDC Org ID</a:t>
                      </a:r>
                    </a:p>
                  </a:txBody>
                  <a:tcPr marL="84645" marR="84645" marT="84667" marB="84667"/>
                </a:tc>
              </a:tr>
              <a:tr h="1901706">
                <a:tc>
                  <a:txBody>
                    <a:bodyPr/>
                    <a:lstStyle/>
                    <a:p>
                      <a:pPr marL="0" marR="0" lvl="0" indent="0" algn="l" rtl="0">
                        <a:spcBef>
                          <a:spcPts val="0"/>
                        </a:spcBef>
                        <a:spcAft>
                          <a:spcPts val="0"/>
                        </a:spcAft>
                        <a:buClr>
                          <a:schemeClr val="dk1"/>
                        </a:buClr>
                        <a:buSzPct val="25000"/>
                        <a:buFont typeface="Open Sans"/>
                        <a:buNone/>
                      </a:pPr>
                      <a:r>
                        <a:rPr lang="en-US" sz="900" b="1" u="none" strike="noStrike" cap="none" dirty="0">
                          <a:latin typeface="Open Sans"/>
                          <a:ea typeface="Open Sans"/>
                          <a:cs typeface="Open Sans"/>
                          <a:sym typeface="Open Sans"/>
                        </a:rPr>
                        <a:t>Stage Criteria</a:t>
                      </a:r>
                    </a:p>
                    <a:p>
                      <a:pPr marL="0" marR="0" lvl="0" indent="0" algn="l" rtl="0">
                        <a:spcBef>
                          <a:spcPts val="0"/>
                        </a:spcBef>
                        <a:spcAft>
                          <a:spcPts val="0"/>
                        </a:spcAft>
                        <a:buClr>
                          <a:schemeClr val="dk1"/>
                        </a:buClr>
                        <a:buSzPct val="25000"/>
                        <a:buFont typeface="Arial"/>
                        <a:buNone/>
                      </a:pPr>
                      <a:endParaRPr sz="900" b="1" u="none" strike="noStrike" cap="none" dirty="0">
                        <a:latin typeface="Open Sans"/>
                        <a:ea typeface="Open Sans"/>
                        <a:cs typeface="Open Sans"/>
                        <a:sym typeface="Open Sans"/>
                      </a:endParaRPr>
                    </a:p>
                    <a:p>
                      <a:pPr marL="0" marR="0" lvl="0" indent="0" algn="l" rtl="0">
                        <a:spcBef>
                          <a:spcPts val="0"/>
                        </a:spcBef>
                        <a:buClr>
                          <a:schemeClr val="dk1"/>
                        </a:buClr>
                        <a:buSzPct val="25000"/>
                        <a:buFont typeface="Open Sans"/>
                        <a:buNone/>
                      </a:pPr>
                      <a:r>
                        <a:rPr lang="en-US" sz="900" b="1" u="none" strike="noStrike" cap="none" dirty="0">
                          <a:latin typeface="Open Sans"/>
                          <a:ea typeface="Open Sans"/>
                          <a:cs typeface="Open Sans"/>
                          <a:sym typeface="Open Sans"/>
                        </a:rPr>
                        <a:t>(Verifiable Outcomes)</a:t>
                      </a:r>
                    </a:p>
                  </a:txBody>
                  <a:tcPr marL="84645" marR="84645" marT="84667" marB="84667">
                    <a:solidFill>
                      <a:srgbClr val="EFEFEF"/>
                    </a:solidFill>
                  </a:tcPr>
                </a:tc>
                <a:tc>
                  <a:txBody>
                    <a:bodyPr/>
                    <a:lstStyle/>
                    <a:p>
                      <a:pPr marL="117475" marR="0" lvl="0" indent="-117475" algn="l" rtl="0">
                        <a:spcBef>
                          <a:spcPts val="0"/>
                        </a:spcBef>
                        <a:spcAft>
                          <a:spcPts val="0"/>
                        </a:spcAft>
                        <a:buClr>
                          <a:schemeClr val="dk1"/>
                        </a:buClr>
                        <a:buSzPct val="100000"/>
                        <a:buFont typeface="Arial"/>
                        <a:buChar char="•"/>
                      </a:pPr>
                      <a:r>
                        <a:rPr lang="en-US" sz="800" b="1" u="none" strike="noStrike" cap="none">
                          <a:latin typeface="Open Sans"/>
                          <a:ea typeface="Open Sans"/>
                          <a:cs typeface="Open Sans"/>
                          <a:sym typeface="Open Sans"/>
                        </a:rPr>
                        <a:t>Identified an  active project and completed call with indirect contact (i.e. SFDC Rep, Consultant or BDR)</a:t>
                      </a:r>
                    </a:p>
                    <a:p>
                      <a:pPr marL="117475" marR="0" lvl="0" indent="-117475" algn="l" rtl="0">
                        <a:spcBef>
                          <a:spcPts val="0"/>
                        </a:spcBef>
                        <a:spcAft>
                          <a:spcPts val="0"/>
                        </a:spcAft>
                        <a:buClr>
                          <a:schemeClr val="dk1"/>
                        </a:buClr>
                        <a:buSzPct val="25000"/>
                        <a:buFont typeface="Arial"/>
                        <a:buNone/>
                      </a:pPr>
                      <a:endParaRPr sz="800" b="1" u="none" strike="noStrike" cap="none">
                        <a:latin typeface="Open Sans"/>
                        <a:ea typeface="Open Sans"/>
                        <a:cs typeface="Open Sans"/>
                        <a:sym typeface="Open Sans"/>
                      </a:endParaRPr>
                    </a:p>
                    <a:p>
                      <a:pPr marL="117475" marR="0" lvl="0" indent="-117475" algn="l" rtl="0">
                        <a:spcBef>
                          <a:spcPts val="0"/>
                        </a:spcBef>
                        <a:spcAft>
                          <a:spcPts val="0"/>
                        </a:spcAft>
                        <a:buClr>
                          <a:schemeClr val="dk1"/>
                        </a:buClr>
                        <a:buSzPct val="100000"/>
                        <a:buFont typeface="Arial"/>
                        <a:buChar char="•"/>
                      </a:pPr>
                      <a:r>
                        <a:rPr lang="en-US" sz="800" b="1" u="none" strike="noStrike" cap="none">
                          <a:latin typeface="Open Sans"/>
                          <a:ea typeface="Open Sans"/>
                          <a:cs typeface="Open Sans"/>
                          <a:sym typeface="Open Sans"/>
                        </a:rPr>
                        <a:t>Able to fill in basic QST info</a:t>
                      </a:r>
                    </a:p>
                    <a:p>
                      <a:pPr marL="117475" marR="0" lvl="0" indent="-117475" algn="l" rtl="0">
                        <a:spcBef>
                          <a:spcPts val="0"/>
                        </a:spcBef>
                        <a:spcAft>
                          <a:spcPts val="0"/>
                        </a:spcAft>
                        <a:buClr>
                          <a:schemeClr val="dk1"/>
                        </a:buClr>
                        <a:buSzPct val="100000"/>
                        <a:buFont typeface="Arial"/>
                        <a:buNone/>
                      </a:pPr>
                      <a:endParaRPr sz="800" b="1" u="none" strike="noStrike" cap="none">
                        <a:latin typeface="Open Sans"/>
                        <a:ea typeface="Open Sans"/>
                        <a:cs typeface="Open Sans"/>
                        <a:sym typeface="Open Sans"/>
                      </a:endParaRPr>
                    </a:p>
                    <a:p>
                      <a:pPr marL="117475" marR="0" lvl="0" indent="-117475" algn="l" rtl="0">
                        <a:spcBef>
                          <a:spcPts val="0"/>
                        </a:spcBef>
                        <a:buClr>
                          <a:schemeClr val="dk1"/>
                        </a:buClr>
                        <a:buSzPct val="100000"/>
                        <a:buFont typeface="Arial"/>
                        <a:buChar char="•"/>
                      </a:pPr>
                      <a:r>
                        <a:rPr lang="en-US" sz="800" b="1" u="none" strike="noStrike" cap="none">
                          <a:latin typeface="Open Sans"/>
                          <a:ea typeface="Open Sans"/>
                          <a:cs typeface="Open Sans"/>
                          <a:sym typeface="Open Sans"/>
                        </a:rPr>
                        <a:t>Clear next steps, obtaining introduction and actively working to get into the opportunity</a:t>
                      </a:r>
                    </a:p>
                  </a:txBody>
                  <a:tcPr marL="84645" marR="84645" marT="84667" marB="84667"/>
                </a:tc>
                <a:tc>
                  <a:txBody>
                    <a:bodyPr/>
                    <a:lstStyle/>
                    <a:p>
                      <a:pPr marL="117475" marR="0" lvl="0" indent="-117475" algn="l" rtl="0">
                        <a:spcBef>
                          <a:spcPts val="0"/>
                        </a:spcBef>
                        <a:spcAft>
                          <a:spcPts val="0"/>
                        </a:spcAft>
                        <a:buClr>
                          <a:schemeClr val="dk1"/>
                        </a:buClr>
                        <a:buSzPct val="100000"/>
                        <a:buFont typeface="Arial"/>
                        <a:buChar char="•"/>
                      </a:pPr>
                      <a:r>
                        <a:rPr lang="en-US" sz="800" b="1" u="none" strike="noStrike" cap="none" dirty="0">
                          <a:latin typeface="Open Sans"/>
                          <a:ea typeface="Open Sans"/>
                          <a:cs typeface="Open Sans"/>
                          <a:sym typeface="Open Sans"/>
                        </a:rPr>
                        <a:t>Completed Discovery Call</a:t>
                      </a:r>
                    </a:p>
                    <a:p>
                      <a:pPr marL="117475" marR="0" lvl="0" indent="-117475" algn="l" rtl="0">
                        <a:spcBef>
                          <a:spcPts val="0"/>
                        </a:spcBef>
                        <a:spcAft>
                          <a:spcPts val="0"/>
                        </a:spcAft>
                        <a:buClr>
                          <a:schemeClr val="dk1"/>
                        </a:buClr>
                        <a:buSzPct val="100000"/>
                        <a:buFont typeface="Arial"/>
                        <a:buNone/>
                      </a:pPr>
                      <a:endParaRPr sz="800" b="1" u="none" strike="noStrike" cap="none" dirty="0">
                        <a:latin typeface="Open Sans"/>
                        <a:ea typeface="Open Sans"/>
                        <a:cs typeface="Open Sans"/>
                        <a:sym typeface="Open Sans"/>
                      </a:endParaRPr>
                    </a:p>
                    <a:p>
                      <a:pPr marL="117475" marR="0" lvl="0" indent="-117475" algn="l" rtl="0">
                        <a:spcBef>
                          <a:spcPts val="0"/>
                        </a:spcBef>
                        <a:spcAft>
                          <a:spcPts val="0"/>
                        </a:spcAft>
                        <a:buClr>
                          <a:schemeClr val="dk1"/>
                        </a:buClr>
                        <a:buSzPct val="100000"/>
                        <a:buFont typeface="Arial"/>
                        <a:buChar char="•"/>
                      </a:pPr>
                      <a:r>
                        <a:rPr lang="en-US" sz="800" b="1" u="none" strike="noStrike" cap="none" dirty="0">
                          <a:latin typeface="Open Sans"/>
                          <a:ea typeface="Open Sans"/>
                          <a:cs typeface="Open Sans"/>
                          <a:sym typeface="Open Sans"/>
                        </a:rPr>
                        <a:t>High level fit &amp; Vision Lock (“This could be interesting and a good fit, let’s get into more details…”)</a:t>
                      </a:r>
                    </a:p>
                    <a:p>
                      <a:pPr marL="117475" marR="0" lvl="0" indent="-117475" algn="l" rtl="0">
                        <a:spcBef>
                          <a:spcPts val="0"/>
                        </a:spcBef>
                        <a:spcAft>
                          <a:spcPts val="0"/>
                        </a:spcAft>
                        <a:buClr>
                          <a:schemeClr val="dk1"/>
                        </a:buClr>
                        <a:buSzPct val="100000"/>
                        <a:buFont typeface="Arial"/>
                        <a:buNone/>
                      </a:pPr>
                      <a:endParaRPr sz="800" b="1" u="none" strike="noStrike" cap="none" dirty="0">
                        <a:latin typeface="Open Sans"/>
                        <a:ea typeface="Open Sans"/>
                        <a:cs typeface="Open Sans"/>
                        <a:sym typeface="Open Sans"/>
                      </a:endParaRPr>
                    </a:p>
                    <a:p>
                      <a:pPr marL="117475" marR="0" lvl="0" indent="-117475" algn="l" rtl="0">
                        <a:spcBef>
                          <a:spcPts val="0"/>
                        </a:spcBef>
                        <a:buClr>
                          <a:schemeClr val="dk1"/>
                        </a:buClr>
                        <a:buSzPct val="100000"/>
                        <a:buFont typeface="Arial"/>
                        <a:buChar char="•"/>
                      </a:pPr>
                      <a:r>
                        <a:rPr lang="en-US" sz="800" b="1" u="none" strike="noStrike" cap="none" dirty="0">
                          <a:latin typeface="Open Sans"/>
                          <a:ea typeface="Open Sans"/>
                          <a:cs typeface="Open Sans"/>
                          <a:sym typeface="Open Sans"/>
                        </a:rPr>
                        <a:t>Agreed on Next Steps, most likely FVC scheduled</a:t>
                      </a:r>
                    </a:p>
                  </a:txBody>
                  <a:tcPr marL="84645" marR="84645" marT="84667" marB="84667"/>
                </a:tc>
                <a:tc>
                  <a:txBody>
                    <a:bodyPr/>
                    <a:lstStyle/>
                    <a:p>
                      <a:pPr marL="117475" marR="0" lvl="0" indent="-117475" algn="l" rtl="0">
                        <a:spcBef>
                          <a:spcPts val="0"/>
                        </a:spcBef>
                        <a:spcAft>
                          <a:spcPts val="0"/>
                        </a:spcAft>
                        <a:buClr>
                          <a:schemeClr val="dk1"/>
                        </a:buClr>
                        <a:buSzPct val="100000"/>
                        <a:buFont typeface="Arial"/>
                        <a:buChar char="•"/>
                      </a:pPr>
                      <a:r>
                        <a:rPr lang="en-US" sz="800" b="1" u="none" strike="noStrike" cap="none">
                          <a:latin typeface="Open Sans"/>
                          <a:ea typeface="Open Sans"/>
                          <a:cs typeface="Open Sans"/>
                          <a:sym typeface="Open Sans"/>
                        </a:rPr>
                        <a:t>Completed FVC call</a:t>
                      </a:r>
                    </a:p>
                    <a:p>
                      <a:pPr marL="117475" marR="0" lvl="0" indent="-117475" algn="l" rtl="0">
                        <a:spcBef>
                          <a:spcPts val="0"/>
                        </a:spcBef>
                        <a:spcAft>
                          <a:spcPts val="0"/>
                        </a:spcAft>
                        <a:buClr>
                          <a:schemeClr val="dk1"/>
                        </a:buClr>
                        <a:buSzPct val="100000"/>
                        <a:buFont typeface="Arial"/>
                        <a:buNone/>
                      </a:pPr>
                      <a:endParaRPr sz="800" b="1" u="none" strike="noStrike" cap="none">
                        <a:latin typeface="Open Sans"/>
                        <a:ea typeface="Open Sans"/>
                        <a:cs typeface="Open Sans"/>
                        <a:sym typeface="Open Sans"/>
                      </a:endParaRPr>
                    </a:p>
                    <a:p>
                      <a:pPr marL="117475" marR="0" lvl="0" indent="-117475" algn="l" rtl="0">
                        <a:spcBef>
                          <a:spcPts val="0"/>
                        </a:spcBef>
                        <a:spcAft>
                          <a:spcPts val="0"/>
                        </a:spcAft>
                        <a:buClr>
                          <a:schemeClr val="dk1"/>
                        </a:buClr>
                        <a:buSzPct val="100000"/>
                        <a:buFont typeface="Arial"/>
                        <a:buChar char="•"/>
                      </a:pPr>
                      <a:r>
                        <a:rPr lang="en-US" sz="800" b="1" u="none" strike="noStrike" cap="none">
                          <a:latin typeface="Open Sans"/>
                          <a:ea typeface="Open Sans"/>
                          <a:cs typeface="Open Sans"/>
                          <a:sym typeface="Open Sans"/>
                        </a:rPr>
                        <a:t>Achieved Vision Lock - Confirmed fit to requirements, active project, budget and general time frame</a:t>
                      </a:r>
                    </a:p>
                    <a:p>
                      <a:pPr marL="117475" marR="0" lvl="0" indent="-117475" algn="l" rtl="0">
                        <a:spcBef>
                          <a:spcPts val="0"/>
                        </a:spcBef>
                        <a:spcAft>
                          <a:spcPts val="0"/>
                        </a:spcAft>
                        <a:buClr>
                          <a:schemeClr val="dk1"/>
                        </a:buClr>
                        <a:buSzPct val="100000"/>
                        <a:buFont typeface="Arial"/>
                        <a:buNone/>
                      </a:pPr>
                      <a:endParaRPr sz="800" b="1" u="none" strike="noStrike" cap="none">
                        <a:latin typeface="Open Sans"/>
                        <a:ea typeface="Open Sans"/>
                        <a:cs typeface="Open Sans"/>
                        <a:sym typeface="Open Sans"/>
                      </a:endParaRPr>
                    </a:p>
                    <a:p>
                      <a:pPr marL="117475" marR="0" lvl="0" indent="-117475" algn="l" rtl="0">
                        <a:spcBef>
                          <a:spcPts val="0"/>
                        </a:spcBef>
                        <a:buClr>
                          <a:schemeClr val="dk1"/>
                        </a:buClr>
                        <a:buSzPct val="100000"/>
                        <a:buFont typeface="Arial"/>
                        <a:buChar char="•"/>
                      </a:pPr>
                      <a:r>
                        <a:rPr lang="en-US" sz="800" b="1" u="none" strike="noStrike" cap="none">
                          <a:latin typeface="Open Sans"/>
                          <a:ea typeface="Open Sans"/>
                          <a:cs typeface="Open Sans"/>
                          <a:sym typeface="Open Sans"/>
                        </a:rPr>
                        <a:t>Agreed on Next Steps</a:t>
                      </a:r>
                    </a:p>
                  </a:txBody>
                  <a:tcPr marL="84645" marR="84645" marT="84667" marB="84667"/>
                </a:tc>
                <a:tc>
                  <a:txBody>
                    <a:bodyPr/>
                    <a:lstStyle/>
                    <a:p>
                      <a:pPr marL="117475" marR="0" lvl="0" indent="-117475" algn="l" rtl="0">
                        <a:spcBef>
                          <a:spcPts val="0"/>
                        </a:spcBef>
                        <a:spcAft>
                          <a:spcPts val="0"/>
                        </a:spcAft>
                        <a:buClr>
                          <a:schemeClr val="dk1"/>
                        </a:buClr>
                        <a:buSzPct val="100000"/>
                        <a:buFont typeface="Arial"/>
                        <a:buChar char="•"/>
                      </a:pPr>
                      <a:r>
                        <a:rPr lang="en-US" sz="800" b="1" u="none" strike="noStrike" cap="none">
                          <a:latin typeface="Open Sans"/>
                          <a:ea typeface="Open Sans"/>
                          <a:cs typeface="Open Sans"/>
                          <a:sym typeface="Open Sans"/>
                        </a:rPr>
                        <a:t>Completed Eval plan / success criteria (work backward from Go-Live) and confirmed via email</a:t>
                      </a:r>
                    </a:p>
                    <a:p>
                      <a:pPr marL="117475" marR="0" lvl="0" indent="-117475" algn="l" rtl="0">
                        <a:spcBef>
                          <a:spcPts val="0"/>
                        </a:spcBef>
                        <a:spcAft>
                          <a:spcPts val="0"/>
                        </a:spcAft>
                        <a:buClr>
                          <a:schemeClr val="dk1"/>
                        </a:buClr>
                        <a:buSzPct val="100000"/>
                        <a:buFont typeface="Arial"/>
                        <a:buNone/>
                      </a:pPr>
                      <a:endParaRPr sz="800" b="1" u="none" strike="noStrike" cap="none">
                        <a:latin typeface="Open Sans"/>
                        <a:ea typeface="Open Sans"/>
                        <a:cs typeface="Open Sans"/>
                        <a:sym typeface="Open Sans"/>
                      </a:endParaRPr>
                    </a:p>
                    <a:p>
                      <a:pPr marL="117475" marR="0" lvl="0" indent="-117475" algn="l" rtl="0">
                        <a:spcBef>
                          <a:spcPts val="0"/>
                        </a:spcBef>
                        <a:buClr>
                          <a:schemeClr val="dk1"/>
                        </a:buClr>
                        <a:buSzPct val="100000"/>
                        <a:buFont typeface="Arial"/>
                        <a:buChar char="•"/>
                      </a:pPr>
                      <a:r>
                        <a:rPr lang="en-US" sz="800" b="1" u="none" strike="noStrike" cap="none">
                          <a:latin typeface="Open Sans"/>
                          <a:ea typeface="Open Sans"/>
                          <a:cs typeface="Open Sans"/>
                          <a:sym typeface="Open Sans"/>
                        </a:rPr>
                        <a:t>(For Trials - Kicked off Trial and Trial in progress)</a:t>
                      </a:r>
                    </a:p>
                  </a:txBody>
                  <a:tcPr marL="84645" marR="84645" marT="84667" marB="84667"/>
                </a:tc>
                <a:tc>
                  <a:txBody>
                    <a:bodyPr/>
                    <a:lstStyle/>
                    <a:p>
                      <a:pPr marL="117475" marR="0" lvl="0" indent="-117475" algn="l" rtl="0">
                        <a:spcBef>
                          <a:spcPts val="0"/>
                        </a:spcBef>
                        <a:spcAft>
                          <a:spcPts val="0"/>
                        </a:spcAft>
                        <a:buClr>
                          <a:schemeClr val="dk1"/>
                        </a:buClr>
                        <a:buSzPct val="100000"/>
                        <a:buFont typeface="Arial"/>
                        <a:buChar char="•"/>
                      </a:pPr>
                      <a:r>
                        <a:rPr lang="en-US" sz="800" b="1" u="none" strike="noStrike" cap="none">
                          <a:latin typeface="Open Sans"/>
                          <a:ea typeface="Open Sans"/>
                          <a:cs typeface="Open Sans"/>
                          <a:sym typeface="Open Sans"/>
                        </a:rPr>
                        <a:t>Delivered full proposal with licenses and services</a:t>
                      </a:r>
                    </a:p>
                    <a:p>
                      <a:pPr marL="117475" marR="0" lvl="0" indent="-117475" algn="l" rtl="0">
                        <a:spcBef>
                          <a:spcPts val="0"/>
                        </a:spcBef>
                        <a:spcAft>
                          <a:spcPts val="0"/>
                        </a:spcAft>
                        <a:buClr>
                          <a:schemeClr val="dk1"/>
                        </a:buClr>
                        <a:buSzPct val="100000"/>
                        <a:buFont typeface="Arial"/>
                        <a:buNone/>
                      </a:pPr>
                      <a:endParaRPr sz="800" b="1" u="none" strike="noStrike" cap="none">
                        <a:latin typeface="Open Sans"/>
                        <a:ea typeface="Open Sans"/>
                        <a:cs typeface="Open Sans"/>
                        <a:sym typeface="Open Sans"/>
                      </a:endParaRPr>
                    </a:p>
                    <a:p>
                      <a:pPr marL="117475" marR="0" lvl="0" indent="-117475" algn="l" rtl="0">
                        <a:spcBef>
                          <a:spcPts val="0"/>
                        </a:spcBef>
                        <a:buClr>
                          <a:schemeClr val="dk1"/>
                        </a:buClr>
                        <a:buSzPct val="100000"/>
                        <a:buFont typeface="Arial"/>
                        <a:buChar char="•"/>
                      </a:pPr>
                      <a:r>
                        <a:rPr lang="en-US" sz="800" b="1" u="none" strike="noStrike" cap="none">
                          <a:latin typeface="Open Sans"/>
                          <a:ea typeface="Open Sans"/>
                          <a:cs typeface="Open Sans"/>
                          <a:sym typeface="Open Sans"/>
                        </a:rPr>
                        <a:t>(For SVA’s - Completed SVA and delivered report out)</a:t>
                      </a:r>
                    </a:p>
                  </a:txBody>
                  <a:tcPr marL="84645" marR="84645" marT="84667" marB="84667"/>
                </a:tc>
                <a:tc>
                  <a:txBody>
                    <a:bodyPr/>
                    <a:lstStyle/>
                    <a:p>
                      <a:pPr marL="117475" marR="0" lvl="0" indent="-117475" algn="l" rtl="0">
                        <a:spcBef>
                          <a:spcPts val="0"/>
                        </a:spcBef>
                        <a:buClr>
                          <a:schemeClr val="dk1"/>
                        </a:buClr>
                        <a:buSzPct val="100000"/>
                        <a:buFont typeface="Arial"/>
                        <a:buChar char="•"/>
                      </a:pPr>
                      <a:r>
                        <a:rPr lang="en-US" sz="800" b="1" u="none" strike="noStrike" cap="none">
                          <a:latin typeface="Open Sans"/>
                          <a:ea typeface="Open Sans"/>
                          <a:cs typeface="Open Sans"/>
                          <a:sym typeface="Open Sans"/>
                        </a:rPr>
                        <a:t>Received email confirmation on Selection (we are the preferred vendor pending commercial/ legal negotiations)</a:t>
                      </a:r>
                    </a:p>
                  </a:txBody>
                  <a:tcPr marL="84645" marR="84645" marT="84667" marB="84667"/>
                </a:tc>
                <a:tc>
                  <a:txBody>
                    <a:bodyPr/>
                    <a:lstStyle/>
                    <a:p>
                      <a:pPr marL="117475" marR="0" lvl="0" indent="-117475" algn="l" rtl="0">
                        <a:spcBef>
                          <a:spcPts val="0"/>
                        </a:spcBef>
                        <a:spcAft>
                          <a:spcPts val="0"/>
                        </a:spcAft>
                        <a:buClr>
                          <a:schemeClr val="dk1"/>
                        </a:buClr>
                        <a:buSzPct val="100000"/>
                        <a:buFont typeface="Arial"/>
                        <a:buChar char="•"/>
                      </a:pPr>
                      <a:r>
                        <a:rPr lang="en-US" sz="800" b="1" u="none" strike="noStrike" cap="none">
                          <a:latin typeface="Open Sans"/>
                          <a:ea typeface="Open Sans"/>
                          <a:cs typeface="Open Sans"/>
                          <a:sym typeface="Open Sans"/>
                        </a:rPr>
                        <a:t>Preferred - Received email confirmation that Agreement won’t need to be reviewed</a:t>
                      </a:r>
                    </a:p>
                    <a:p>
                      <a:pPr marL="117475" marR="0" lvl="0" indent="-117475" algn="l" rtl="0">
                        <a:spcBef>
                          <a:spcPts val="0"/>
                        </a:spcBef>
                        <a:spcAft>
                          <a:spcPts val="0"/>
                        </a:spcAft>
                        <a:buClr>
                          <a:schemeClr val="dk1"/>
                        </a:buClr>
                        <a:buSzPct val="100000"/>
                        <a:buFont typeface="Arial"/>
                        <a:buNone/>
                      </a:pPr>
                      <a:endParaRPr sz="800" b="1" u="none" strike="noStrike" cap="none">
                        <a:latin typeface="Open Sans"/>
                        <a:ea typeface="Open Sans"/>
                        <a:cs typeface="Open Sans"/>
                        <a:sym typeface="Open Sans"/>
                      </a:endParaRPr>
                    </a:p>
                    <a:p>
                      <a:pPr marL="117475" marR="0" lvl="0" indent="-117475" algn="l" rtl="0">
                        <a:spcBef>
                          <a:spcPts val="0"/>
                        </a:spcBef>
                        <a:buClr>
                          <a:schemeClr val="dk1"/>
                        </a:buClr>
                        <a:buSzPct val="100000"/>
                        <a:buFont typeface="Arial"/>
                        <a:buChar char="•"/>
                      </a:pPr>
                      <a:r>
                        <a:rPr lang="en-US" sz="800" b="1" u="none" strike="noStrike" cap="none">
                          <a:latin typeface="Open Sans"/>
                          <a:ea typeface="Open Sans"/>
                          <a:cs typeface="Open Sans"/>
                          <a:sym typeface="Open Sans"/>
                        </a:rPr>
                        <a:t>OR if can’t sell around - Received comments from customer legal team on MSA. (Always send PDF and suggest they add comments in email).</a:t>
                      </a:r>
                    </a:p>
                  </a:txBody>
                  <a:tcPr marL="84645" marR="84645" marT="84667" marB="84667"/>
                </a:tc>
                <a:tc>
                  <a:txBody>
                    <a:bodyPr/>
                    <a:lstStyle/>
                    <a:p>
                      <a:pPr marL="117475" marR="0" lvl="0" indent="-117475" algn="l" rtl="0">
                        <a:spcBef>
                          <a:spcPts val="0"/>
                        </a:spcBef>
                        <a:buClr>
                          <a:schemeClr val="dk1"/>
                        </a:buClr>
                        <a:buSzPct val="100000"/>
                        <a:buFont typeface="Arial"/>
                        <a:buChar char="•"/>
                      </a:pPr>
                      <a:r>
                        <a:rPr lang="en-US" sz="800" b="1" u="none" strike="noStrike" cap="none" dirty="0">
                          <a:latin typeface="Open Sans"/>
                          <a:ea typeface="Open Sans"/>
                          <a:cs typeface="Open Sans"/>
                          <a:sym typeface="Open Sans"/>
                        </a:rPr>
                        <a:t>Received signed Agreements by Customer via </a:t>
                      </a:r>
                      <a:r>
                        <a:rPr lang="en-US" sz="800" b="1" u="none" strike="noStrike" cap="none" dirty="0" err="1">
                          <a:latin typeface="Open Sans"/>
                          <a:ea typeface="Open Sans"/>
                          <a:cs typeface="Open Sans"/>
                          <a:sym typeface="Open Sans"/>
                        </a:rPr>
                        <a:t>DocuSign</a:t>
                      </a:r>
                      <a:endParaRPr lang="en-US" sz="800" b="1" u="none" strike="noStrike" cap="none" dirty="0">
                        <a:latin typeface="Open Sans"/>
                        <a:ea typeface="Open Sans"/>
                        <a:cs typeface="Open Sans"/>
                        <a:sym typeface="Open Sans"/>
                      </a:endParaRPr>
                    </a:p>
                  </a:txBody>
                  <a:tcPr marL="84645" marR="84645" marT="84667" marB="84667"/>
                </a:tc>
              </a:tr>
              <a:tr h="290219">
                <a:tc>
                  <a:txBody>
                    <a:bodyPr/>
                    <a:lstStyle/>
                    <a:p>
                      <a:pPr marL="0" marR="0" lvl="0" indent="0" algn="l" rtl="0">
                        <a:spcBef>
                          <a:spcPts val="0"/>
                        </a:spcBef>
                        <a:buClr>
                          <a:schemeClr val="dk1"/>
                        </a:buClr>
                        <a:buSzPct val="25000"/>
                        <a:buFont typeface="Open Sans"/>
                        <a:buNone/>
                      </a:pPr>
                      <a:r>
                        <a:rPr lang="en-US" sz="900" b="1" u="none" strike="noStrike" cap="none" dirty="0">
                          <a:latin typeface="Open Sans"/>
                          <a:ea typeface="Open Sans"/>
                          <a:cs typeface="Open Sans"/>
                          <a:sym typeface="Open Sans"/>
                        </a:rPr>
                        <a:t>Support</a:t>
                      </a:r>
                    </a:p>
                  </a:txBody>
                  <a:tcPr marL="84645" marR="84645" marT="84667" marB="84667">
                    <a:solidFill>
                      <a:srgbClr val="EFEFEF"/>
                    </a:solidFill>
                  </a:tcPr>
                </a:tc>
                <a:tc>
                  <a:txBody>
                    <a:bodyPr/>
                    <a:lstStyle/>
                    <a:p>
                      <a:pPr marL="117475" marR="0" lvl="0" indent="-117475" algn="l" rtl="0">
                        <a:spcBef>
                          <a:spcPts val="0"/>
                        </a:spcBef>
                        <a:buClr>
                          <a:schemeClr val="dk1"/>
                        </a:buClr>
                        <a:buSzPct val="100000"/>
                        <a:buFont typeface="Arial"/>
                        <a:buChar char="•"/>
                      </a:pPr>
                      <a:r>
                        <a:rPr lang="en-US" sz="800" u="none" strike="noStrike" cap="none" dirty="0">
                          <a:latin typeface="Open Sans"/>
                          <a:ea typeface="Open Sans"/>
                          <a:cs typeface="Open Sans"/>
                          <a:sym typeface="Open Sans"/>
                        </a:rPr>
                        <a:t>BDR</a:t>
                      </a:r>
                    </a:p>
                  </a:txBody>
                  <a:tcPr marL="84645" marR="84645" marT="84667" marB="84667"/>
                </a:tc>
                <a:tc>
                  <a:txBody>
                    <a:bodyPr/>
                    <a:lstStyle/>
                    <a:p>
                      <a:pPr marL="117475" marR="0" lvl="0" indent="-117475" algn="l" rtl="0">
                        <a:spcBef>
                          <a:spcPts val="0"/>
                        </a:spcBef>
                        <a:buClr>
                          <a:schemeClr val="dk1"/>
                        </a:buClr>
                        <a:buSzPct val="100000"/>
                        <a:buFont typeface="Arial"/>
                        <a:buChar char="•"/>
                      </a:pPr>
                      <a:r>
                        <a:rPr lang="en-US" sz="800" u="none" strike="noStrike" cap="none">
                          <a:latin typeface="Open Sans"/>
                          <a:ea typeface="Open Sans"/>
                          <a:cs typeface="Open Sans"/>
                          <a:sym typeface="Open Sans"/>
                        </a:rPr>
                        <a:t>N/A</a:t>
                      </a:r>
                    </a:p>
                  </a:txBody>
                  <a:tcPr marL="84645" marR="84645" marT="84667" marB="84667"/>
                </a:tc>
                <a:tc>
                  <a:txBody>
                    <a:bodyPr/>
                    <a:lstStyle/>
                    <a:p>
                      <a:pPr marL="117475" marR="0" lvl="0" indent="-117475" algn="l" rtl="0">
                        <a:spcBef>
                          <a:spcPts val="0"/>
                        </a:spcBef>
                        <a:buClr>
                          <a:schemeClr val="dk1"/>
                        </a:buClr>
                        <a:buSzPct val="100000"/>
                        <a:buFont typeface="Arial"/>
                        <a:buChar char="•"/>
                      </a:pPr>
                      <a:r>
                        <a:rPr lang="en-US" sz="800" u="none" strike="noStrike" cap="none">
                          <a:latin typeface="Open Sans"/>
                          <a:ea typeface="Open Sans"/>
                          <a:cs typeface="Open Sans"/>
                          <a:sym typeface="Open Sans"/>
                        </a:rPr>
                        <a:t>SE, AVP</a:t>
                      </a:r>
                    </a:p>
                  </a:txBody>
                  <a:tcPr marL="84645" marR="84645" marT="84667" marB="84667"/>
                </a:tc>
                <a:tc>
                  <a:txBody>
                    <a:bodyPr/>
                    <a:lstStyle/>
                    <a:p>
                      <a:pPr marL="117475" marR="0" lvl="0" indent="-117475" algn="l" rtl="0">
                        <a:spcBef>
                          <a:spcPts val="0"/>
                        </a:spcBef>
                        <a:buClr>
                          <a:schemeClr val="dk1"/>
                        </a:buClr>
                        <a:buSzPct val="100000"/>
                        <a:buFont typeface="Arial"/>
                        <a:buChar char="•"/>
                      </a:pPr>
                      <a:r>
                        <a:rPr lang="en-US" sz="800" u="none" strike="noStrike" cap="none">
                          <a:latin typeface="Open Sans"/>
                          <a:ea typeface="Open Sans"/>
                          <a:cs typeface="Open Sans"/>
                          <a:sym typeface="Open Sans"/>
                        </a:rPr>
                        <a:t>SE, AVP, Services</a:t>
                      </a:r>
                    </a:p>
                  </a:txBody>
                  <a:tcPr marL="84645" marR="84645" marT="84667" marB="84667"/>
                </a:tc>
                <a:tc>
                  <a:txBody>
                    <a:bodyPr/>
                    <a:lstStyle/>
                    <a:p>
                      <a:pPr marL="117475" marR="0" lvl="0" indent="-117475" algn="l" rtl="0">
                        <a:spcBef>
                          <a:spcPts val="0"/>
                        </a:spcBef>
                        <a:buClr>
                          <a:schemeClr val="dk1"/>
                        </a:buClr>
                        <a:buSzPct val="100000"/>
                        <a:buFont typeface="Arial"/>
                        <a:buChar char="•"/>
                      </a:pPr>
                      <a:r>
                        <a:rPr lang="en-US" sz="800" u="none" strike="noStrike" cap="none">
                          <a:latin typeface="Open Sans"/>
                          <a:ea typeface="Open Sans"/>
                          <a:cs typeface="Open Sans"/>
                          <a:sym typeface="Open Sans"/>
                        </a:rPr>
                        <a:t>SE, AVP, CSM, Exec Team, Deal Desk</a:t>
                      </a:r>
                    </a:p>
                  </a:txBody>
                  <a:tcPr marL="84645" marR="84645" marT="84667" marB="84667"/>
                </a:tc>
                <a:tc>
                  <a:txBody>
                    <a:bodyPr/>
                    <a:lstStyle/>
                    <a:p>
                      <a:pPr marL="117475" marR="0" lvl="0" indent="-117475" algn="l" rtl="0">
                        <a:spcBef>
                          <a:spcPts val="0"/>
                        </a:spcBef>
                        <a:buClr>
                          <a:schemeClr val="dk1"/>
                        </a:buClr>
                        <a:buSzPct val="100000"/>
                        <a:buFont typeface="Arial"/>
                        <a:buChar char="•"/>
                      </a:pPr>
                      <a:r>
                        <a:rPr lang="en-US" sz="800" u="none" strike="noStrike" cap="none">
                          <a:latin typeface="Open Sans"/>
                          <a:ea typeface="Open Sans"/>
                          <a:cs typeface="Open Sans"/>
                          <a:sym typeface="Open Sans"/>
                        </a:rPr>
                        <a:t>AVP, Deal Desk, Sales Ops</a:t>
                      </a:r>
                    </a:p>
                  </a:txBody>
                  <a:tcPr marL="84645" marR="84645" marT="84667" marB="84667"/>
                </a:tc>
                <a:tc>
                  <a:txBody>
                    <a:bodyPr/>
                    <a:lstStyle/>
                    <a:p>
                      <a:pPr marL="117475" marR="0" lvl="0" indent="-117475" algn="l" rtl="0">
                        <a:spcBef>
                          <a:spcPts val="0"/>
                        </a:spcBef>
                        <a:buClr>
                          <a:schemeClr val="dk1"/>
                        </a:buClr>
                        <a:buSzPct val="100000"/>
                        <a:buFont typeface="Arial"/>
                        <a:buChar char="•"/>
                      </a:pPr>
                      <a:r>
                        <a:rPr lang="en-US" sz="800" u="none" strike="noStrike" cap="none">
                          <a:latin typeface="Open Sans"/>
                          <a:ea typeface="Open Sans"/>
                          <a:cs typeface="Open Sans"/>
                          <a:sym typeface="Open Sans"/>
                        </a:rPr>
                        <a:t>AVP, Deal Desk, Legal, Sales Ops</a:t>
                      </a:r>
                    </a:p>
                  </a:txBody>
                  <a:tcPr marL="84645" marR="84645" marT="84667" marB="84667"/>
                </a:tc>
                <a:tc>
                  <a:txBody>
                    <a:bodyPr/>
                    <a:lstStyle/>
                    <a:p>
                      <a:pPr marL="117475" marR="0" lvl="0" indent="-117475" algn="l" rtl="0">
                        <a:spcBef>
                          <a:spcPts val="0"/>
                        </a:spcBef>
                        <a:buClr>
                          <a:schemeClr val="dk1"/>
                        </a:buClr>
                        <a:buSzPct val="100000"/>
                        <a:buFont typeface="Arial"/>
                        <a:buChar char="•"/>
                      </a:pPr>
                      <a:r>
                        <a:rPr lang="en-US" sz="800" u="none" strike="noStrike" cap="none" dirty="0">
                          <a:latin typeface="Open Sans"/>
                          <a:ea typeface="Open Sans"/>
                          <a:cs typeface="Open Sans"/>
                          <a:sym typeface="Open Sans"/>
                        </a:rPr>
                        <a:t>Accounting</a:t>
                      </a:r>
                    </a:p>
                  </a:txBody>
                  <a:tcPr marL="84645" marR="84645" marT="84667" marB="84667"/>
                </a:tc>
              </a:tr>
            </a:tbl>
          </a:graphicData>
        </a:graphic>
      </p:graphicFrame>
    </p:spTree>
    <p:extLst>
      <p:ext uri="{BB962C8B-B14F-4D97-AF65-F5344CB8AC3E}">
        <p14:creationId xmlns:p14="http://schemas.microsoft.com/office/powerpoint/2010/main" val="357037861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pic>
        <p:nvPicPr>
          <p:cNvPr id="515" name="Shape 515"/>
          <p:cNvPicPr preferRelativeResize="0"/>
          <p:nvPr/>
        </p:nvPicPr>
        <p:blipFill rotWithShape="1">
          <a:blip r:embed="rId3">
            <a:alphaModFix/>
          </a:blip>
          <a:srcRect t="12503"/>
          <a:stretch/>
        </p:blipFill>
        <p:spPr>
          <a:xfrm>
            <a:off x="5801122" y="303301"/>
            <a:ext cx="6180701" cy="1502549"/>
          </a:xfrm>
          <a:prstGeom prst="rect">
            <a:avLst/>
          </a:prstGeom>
          <a:noFill/>
          <a:ln>
            <a:noFill/>
          </a:ln>
        </p:spPr>
      </p:pic>
      <p:sp>
        <p:nvSpPr>
          <p:cNvPr id="516" name="Shape 516"/>
          <p:cNvSpPr txBox="1">
            <a:spLocks noGrp="1"/>
          </p:cNvSpPr>
          <p:nvPr>
            <p:ph type="title"/>
          </p:nvPr>
        </p:nvSpPr>
        <p:spPr>
          <a:xfrm>
            <a:off x="571500" y="63500"/>
            <a:ext cx="11045951" cy="990119"/>
          </a:xfrm>
          <a:prstGeom prst="rect">
            <a:avLst/>
          </a:prstGeom>
          <a:noFill/>
          <a:ln>
            <a:noFill/>
          </a:ln>
        </p:spPr>
        <p:txBody>
          <a:bodyPr lIns="0" tIns="0" rIns="0" bIns="0" anchor="b" anchorCtr="0">
            <a:noAutofit/>
          </a:bodyPr>
          <a:lstStyle/>
          <a:p>
            <a:pPr lvl="0" rtl="0">
              <a:spcBef>
                <a:spcPts val="0"/>
              </a:spcBef>
              <a:buSzPct val="25000"/>
              <a:buNone/>
            </a:pPr>
            <a:r>
              <a:rPr lang="en-US" sz="2800"/>
              <a:t>Implementation Methodology:</a:t>
            </a:r>
            <a:r>
              <a:rPr lang="en-US" sz="2400"/>
              <a:t/>
            </a:r>
            <a:br>
              <a:rPr lang="en-US" sz="2400"/>
            </a:br>
            <a:r>
              <a:rPr lang="en-US" sz="2400"/>
              <a:t>	</a:t>
            </a:r>
            <a:r>
              <a:rPr lang="en-US" sz="2400" b="1"/>
              <a:t>Testing</a:t>
            </a:r>
          </a:p>
        </p:txBody>
      </p:sp>
      <p:sp>
        <p:nvSpPr>
          <p:cNvPr id="517" name="Shape 517"/>
          <p:cNvSpPr txBox="1">
            <a:spLocks noGrp="1"/>
          </p:cNvSpPr>
          <p:nvPr>
            <p:ph type="body" idx="1"/>
          </p:nvPr>
        </p:nvSpPr>
        <p:spPr>
          <a:xfrm>
            <a:off x="571500" y="1068562"/>
            <a:ext cx="3144971" cy="369332"/>
          </a:xfrm>
          <a:prstGeom prst="rect">
            <a:avLst/>
          </a:prstGeom>
          <a:noFill/>
          <a:ln>
            <a:noFill/>
          </a:ln>
        </p:spPr>
        <p:txBody>
          <a:bodyPr lIns="0" tIns="0" rIns="0" bIns="0" anchor="t" anchorCtr="0">
            <a:noAutofit/>
          </a:bodyPr>
          <a:lstStyle/>
          <a:p>
            <a:pPr marR="0" lvl="0" indent="457200" rtl="0">
              <a:lnSpc>
                <a:spcPct val="100000"/>
              </a:lnSpc>
              <a:spcBef>
                <a:spcPts val="0"/>
              </a:spcBef>
              <a:spcAft>
                <a:spcPts val="0"/>
              </a:spcAft>
              <a:buNone/>
            </a:pPr>
            <a:r>
              <a:rPr lang="en-US" sz="2400" b="0" i="0" u="none" strike="noStrike" cap="none">
                <a:solidFill>
                  <a:srgbClr val="666666"/>
                </a:solidFill>
                <a:latin typeface="Arial"/>
                <a:ea typeface="Arial"/>
                <a:cs typeface="Arial"/>
                <a:sym typeface="Arial"/>
              </a:rPr>
              <a:t>Defect Testing Map</a:t>
            </a:r>
          </a:p>
        </p:txBody>
      </p:sp>
      <p:sp>
        <p:nvSpPr>
          <p:cNvPr id="518" name="Shape 518"/>
          <p:cNvSpPr/>
          <p:nvPr/>
        </p:nvSpPr>
        <p:spPr>
          <a:xfrm>
            <a:off x="11146450" y="303300"/>
            <a:ext cx="834900" cy="1474800"/>
          </a:xfrm>
          <a:prstGeom prst="roundRect">
            <a:avLst>
              <a:gd name="adj" fmla="val 16667"/>
            </a:avLst>
          </a:prstGeom>
          <a:solidFill>
            <a:schemeClr val="accent1">
              <a:alpha val="31764"/>
            </a:scheme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pic>
        <p:nvPicPr>
          <p:cNvPr id="519" name="Shape 519"/>
          <p:cNvPicPr preferRelativeResize="0"/>
          <p:nvPr/>
        </p:nvPicPr>
        <p:blipFill rotWithShape="1">
          <a:blip r:embed="rId4">
            <a:alphaModFix/>
          </a:blip>
          <a:srcRect/>
          <a:stretch/>
        </p:blipFill>
        <p:spPr>
          <a:xfrm>
            <a:off x="993337" y="1909444"/>
            <a:ext cx="9304686" cy="4934031"/>
          </a:xfrm>
          <a:prstGeom prst="rect">
            <a:avLst/>
          </a:prstGeom>
          <a:noFill/>
          <a:ln>
            <a:noFill/>
          </a:ln>
        </p:spPr>
      </p:pic>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pic>
        <p:nvPicPr>
          <p:cNvPr id="524" name="Shape 524"/>
          <p:cNvPicPr preferRelativeResize="0"/>
          <p:nvPr/>
        </p:nvPicPr>
        <p:blipFill rotWithShape="1">
          <a:blip r:embed="rId3">
            <a:alphaModFix/>
          </a:blip>
          <a:srcRect t="12503"/>
          <a:stretch/>
        </p:blipFill>
        <p:spPr>
          <a:xfrm>
            <a:off x="5801122" y="303301"/>
            <a:ext cx="6180701" cy="1502549"/>
          </a:xfrm>
          <a:prstGeom prst="rect">
            <a:avLst/>
          </a:prstGeom>
          <a:noFill/>
          <a:ln>
            <a:noFill/>
          </a:ln>
        </p:spPr>
      </p:pic>
      <p:sp>
        <p:nvSpPr>
          <p:cNvPr id="525" name="Shape 525"/>
          <p:cNvSpPr txBox="1">
            <a:spLocks noGrp="1"/>
          </p:cNvSpPr>
          <p:nvPr>
            <p:ph type="title"/>
          </p:nvPr>
        </p:nvSpPr>
        <p:spPr>
          <a:xfrm>
            <a:off x="571500" y="63500"/>
            <a:ext cx="11045951" cy="990119"/>
          </a:xfrm>
          <a:prstGeom prst="rect">
            <a:avLst/>
          </a:prstGeom>
          <a:noFill/>
          <a:ln>
            <a:noFill/>
          </a:ln>
        </p:spPr>
        <p:txBody>
          <a:bodyPr lIns="0" tIns="0" rIns="0" bIns="0" anchor="b" anchorCtr="0">
            <a:noAutofit/>
          </a:bodyPr>
          <a:lstStyle/>
          <a:p>
            <a:pPr lvl="0" rtl="0">
              <a:spcBef>
                <a:spcPts val="0"/>
              </a:spcBef>
              <a:buSzPct val="25000"/>
              <a:buNone/>
            </a:pPr>
            <a:r>
              <a:rPr lang="en-US" sz="2800"/>
              <a:t>Implementation Methodology:</a:t>
            </a:r>
            <a:r>
              <a:rPr lang="en-US" sz="2400"/>
              <a:t/>
            </a:r>
            <a:br>
              <a:rPr lang="en-US" sz="2400"/>
            </a:br>
            <a:r>
              <a:rPr lang="en-US" sz="2400"/>
              <a:t>	</a:t>
            </a:r>
            <a:r>
              <a:rPr lang="en-US" sz="2400" b="1"/>
              <a:t>Testing</a:t>
            </a:r>
          </a:p>
        </p:txBody>
      </p:sp>
      <p:sp>
        <p:nvSpPr>
          <p:cNvPr id="526" name="Shape 526"/>
          <p:cNvSpPr txBox="1">
            <a:spLocks noGrp="1"/>
          </p:cNvSpPr>
          <p:nvPr>
            <p:ph type="body" idx="1"/>
          </p:nvPr>
        </p:nvSpPr>
        <p:spPr>
          <a:xfrm>
            <a:off x="571500" y="1068562"/>
            <a:ext cx="3144971" cy="369332"/>
          </a:xfrm>
          <a:prstGeom prst="rect">
            <a:avLst/>
          </a:prstGeom>
          <a:noFill/>
          <a:ln>
            <a:noFill/>
          </a:ln>
        </p:spPr>
        <p:txBody>
          <a:bodyPr lIns="0" tIns="0" rIns="0" bIns="0" anchor="t" anchorCtr="0">
            <a:noAutofit/>
          </a:bodyPr>
          <a:lstStyle/>
          <a:p>
            <a:pPr marR="0" lvl="0" indent="457200" rtl="0">
              <a:lnSpc>
                <a:spcPct val="100000"/>
              </a:lnSpc>
              <a:spcBef>
                <a:spcPts val="0"/>
              </a:spcBef>
              <a:spcAft>
                <a:spcPts val="0"/>
              </a:spcAft>
              <a:buNone/>
            </a:pPr>
            <a:r>
              <a:rPr lang="en-US" sz="2400" b="0" i="0" u="none" strike="noStrike" cap="none">
                <a:solidFill>
                  <a:srgbClr val="666666"/>
                </a:solidFill>
                <a:latin typeface="Arial"/>
                <a:ea typeface="Arial"/>
                <a:cs typeface="Arial"/>
                <a:sym typeface="Arial"/>
              </a:rPr>
              <a:t>UAT</a:t>
            </a:r>
          </a:p>
        </p:txBody>
      </p:sp>
      <p:sp>
        <p:nvSpPr>
          <p:cNvPr id="527" name="Shape 527"/>
          <p:cNvSpPr/>
          <p:nvPr/>
        </p:nvSpPr>
        <p:spPr>
          <a:xfrm>
            <a:off x="11134600" y="303300"/>
            <a:ext cx="846600" cy="1481400"/>
          </a:xfrm>
          <a:prstGeom prst="roundRect">
            <a:avLst>
              <a:gd name="adj" fmla="val 16667"/>
            </a:avLst>
          </a:prstGeom>
          <a:solidFill>
            <a:schemeClr val="accent1">
              <a:alpha val="31764"/>
            </a:scheme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graphicFrame>
        <p:nvGraphicFramePr>
          <p:cNvPr id="528" name="Shape 528"/>
          <p:cNvGraphicFramePr/>
          <p:nvPr/>
        </p:nvGraphicFramePr>
        <p:xfrm>
          <a:off x="257153" y="2163913"/>
          <a:ext cx="9022400" cy="4420725"/>
        </p:xfrm>
        <a:graphic>
          <a:graphicData uri="http://schemas.openxmlformats.org/drawingml/2006/table">
            <a:tbl>
              <a:tblPr>
                <a:noFill/>
                <a:tableStyleId>{5AA592C6-7CAD-4522-9727-D6D69DA48236}</a:tableStyleId>
              </a:tblPr>
              <a:tblGrid>
                <a:gridCol w="442450"/>
                <a:gridCol w="3165850"/>
                <a:gridCol w="3695100"/>
                <a:gridCol w="420950"/>
                <a:gridCol w="357175"/>
                <a:gridCol w="440425"/>
                <a:gridCol w="500450"/>
              </a:tblGrid>
              <a:tr h="313325">
                <a:tc>
                  <a:txBody>
                    <a:bodyPr/>
                    <a:lstStyle/>
                    <a:p>
                      <a:pPr marL="0" marR="0" lvl="0" indent="0" algn="l" rtl="0">
                        <a:lnSpc>
                          <a:spcPct val="100000"/>
                        </a:lnSpc>
                        <a:spcBef>
                          <a:spcPts val="0"/>
                        </a:spcBef>
                        <a:spcAft>
                          <a:spcPts val="0"/>
                        </a:spcAft>
                        <a:buClr>
                          <a:schemeClr val="accent6"/>
                        </a:buClr>
                        <a:buSzPct val="25000"/>
                        <a:buFont typeface="Arial"/>
                        <a:buNone/>
                      </a:pPr>
                      <a:r>
                        <a:rPr lang="en-US" sz="1200" b="1" u="none" strike="noStrike" cap="none">
                          <a:solidFill>
                            <a:schemeClr val="lt1"/>
                          </a:solidFill>
                        </a:rPr>
                        <a:t>#</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l" rtl="0">
                        <a:lnSpc>
                          <a:spcPct val="100000"/>
                        </a:lnSpc>
                        <a:spcBef>
                          <a:spcPts val="0"/>
                        </a:spcBef>
                        <a:spcAft>
                          <a:spcPts val="0"/>
                        </a:spcAft>
                        <a:buClr>
                          <a:schemeClr val="accent6"/>
                        </a:buClr>
                        <a:buSzPct val="25000"/>
                        <a:buFont typeface="Arial"/>
                        <a:buNone/>
                      </a:pPr>
                      <a:r>
                        <a:rPr lang="en-US" sz="1200" b="1" u="none" strike="noStrike" cap="none">
                          <a:solidFill>
                            <a:schemeClr val="lt1"/>
                          </a:solidFill>
                        </a:rPr>
                        <a:t>Activity</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l" rtl="0">
                        <a:lnSpc>
                          <a:spcPct val="100000"/>
                        </a:lnSpc>
                        <a:spcBef>
                          <a:spcPts val="0"/>
                        </a:spcBef>
                        <a:spcAft>
                          <a:spcPts val="0"/>
                        </a:spcAft>
                        <a:buClr>
                          <a:schemeClr val="accent6"/>
                        </a:buClr>
                        <a:buSzPct val="25000"/>
                        <a:buFont typeface="Arial"/>
                        <a:buNone/>
                      </a:pPr>
                      <a:r>
                        <a:rPr lang="en-US" sz="1200" b="1" u="none" strike="noStrike" cap="none">
                          <a:solidFill>
                            <a:schemeClr val="lt1"/>
                          </a:solidFill>
                        </a:rPr>
                        <a:t>Description</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chemeClr val="accent6"/>
                        </a:buClr>
                        <a:buSzPct val="25000"/>
                        <a:buFont typeface="Arial"/>
                        <a:buNone/>
                      </a:pPr>
                      <a:r>
                        <a:rPr lang="en-US" sz="800" b="1" u="none" strike="noStrike" cap="none">
                          <a:solidFill>
                            <a:schemeClr val="lt1"/>
                          </a:solidFill>
                        </a:rPr>
                        <a:t>PM</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chemeClr val="accent6"/>
                        </a:buClr>
                        <a:buSzPct val="25000"/>
                        <a:buFont typeface="Arial"/>
                        <a:buNone/>
                      </a:pPr>
                      <a:r>
                        <a:rPr lang="en-US" sz="800" b="1" u="none" strike="noStrike" cap="none">
                          <a:solidFill>
                            <a:schemeClr val="lt1"/>
                          </a:solidFill>
                        </a:rPr>
                        <a:t>IC</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chemeClr val="accent6"/>
                        </a:buClr>
                        <a:buSzPct val="25000"/>
                        <a:buFont typeface="Arial"/>
                        <a:buNone/>
                      </a:pPr>
                      <a:r>
                        <a:rPr lang="en-US" sz="800" b="1" u="none" strike="noStrike" cap="none">
                          <a:solidFill>
                            <a:schemeClr val="lt1"/>
                          </a:solidFill>
                        </a:rPr>
                        <a:t>SA</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c>
                  <a:txBody>
                    <a:bodyPr/>
                    <a:lstStyle/>
                    <a:p>
                      <a:pPr marL="0" marR="0" lvl="0" indent="0" algn="ctr" rtl="0">
                        <a:lnSpc>
                          <a:spcPct val="100000"/>
                        </a:lnSpc>
                        <a:spcBef>
                          <a:spcPts val="0"/>
                        </a:spcBef>
                        <a:spcAft>
                          <a:spcPts val="0"/>
                        </a:spcAft>
                        <a:buClr>
                          <a:schemeClr val="accent6"/>
                        </a:buClr>
                        <a:buSzPct val="25000"/>
                        <a:buFont typeface="Arial"/>
                        <a:buNone/>
                      </a:pPr>
                      <a:r>
                        <a:rPr lang="en-US" sz="800" b="1" u="none" strike="noStrike" cap="none">
                          <a:solidFill>
                            <a:schemeClr val="lt1"/>
                          </a:solidFill>
                        </a:rPr>
                        <a:t>Cust</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chemeClr val="accent1"/>
                    </a:solidFill>
                  </a:tcPr>
                </a:tc>
              </a:tr>
              <a:tr h="740700">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37</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Perform UAT according to plan</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Client applies testing resources to plan. Testers should document issues on defect list complete with appropriate detail (ie. Quote#, steps to replicate, user info, etc.)</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US" sz="1100" u="none" strike="noStrike" cap="none"/>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US" sz="1100" u="none" strike="noStrike" cap="none"/>
                        <a:t>C</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US" sz="1100" u="none" strike="noStrike" cap="none"/>
                        <a:t>C</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US" sz="1100" u="none" strike="noStrike" cap="none"/>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066575">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38</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Triage Issue</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Ensure issue has sufficient information. Characterize the issue:</a:t>
                      </a:r>
                    </a:p>
                    <a:p>
                      <a:pPr marL="285750" marR="0" lvl="0" indent="-285750" algn="l" rtl="0">
                        <a:lnSpc>
                          <a:spcPct val="100000"/>
                        </a:lnSpc>
                        <a:spcBef>
                          <a:spcPts val="0"/>
                        </a:spcBef>
                        <a:spcAft>
                          <a:spcPts val="0"/>
                        </a:spcAft>
                        <a:buClr>
                          <a:srgbClr val="000000"/>
                        </a:buClr>
                        <a:buSzPct val="25000"/>
                        <a:buFont typeface="Arial"/>
                        <a:buChar char="•"/>
                      </a:pPr>
                      <a:r>
                        <a:rPr lang="en-US" sz="1100" u="none" strike="noStrike" cap="none"/>
                        <a:t>In or out of scope </a:t>
                      </a:r>
                    </a:p>
                    <a:p>
                      <a:pPr marL="285750" marR="0" lvl="0" indent="-285750" algn="l" rtl="0">
                        <a:lnSpc>
                          <a:spcPct val="100000"/>
                        </a:lnSpc>
                        <a:spcBef>
                          <a:spcPts val="0"/>
                        </a:spcBef>
                        <a:spcAft>
                          <a:spcPts val="0"/>
                        </a:spcAft>
                        <a:buClr>
                          <a:srgbClr val="000000"/>
                        </a:buClr>
                        <a:buSzPct val="25000"/>
                        <a:buFont typeface="Arial"/>
                        <a:buChar char="•"/>
                      </a:pPr>
                      <a:r>
                        <a:rPr lang="en-US" sz="1100" u="none" strike="noStrike" cap="none"/>
                        <a:t>Legitimate defect</a:t>
                      </a:r>
                    </a:p>
                    <a:p>
                      <a:pPr marL="285750" marR="0" lvl="0" indent="-285750" algn="l" rtl="0">
                        <a:lnSpc>
                          <a:spcPct val="100000"/>
                        </a:lnSpc>
                        <a:spcBef>
                          <a:spcPts val="0"/>
                        </a:spcBef>
                        <a:spcAft>
                          <a:spcPts val="0"/>
                        </a:spcAft>
                        <a:buClr>
                          <a:srgbClr val="000000"/>
                        </a:buClr>
                        <a:buSzPct val="25000"/>
                        <a:buFont typeface="Arial"/>
                        <a:buChar char="•"/>
                      </a:pPr>
                      <a:r>
                        <a:rPr lang="en-US" sz="1100" u="none" strike="noStrike" cap="none"/>
                        <a:t>Data Issue</a:t>
                      </a:r>
                    </a:p>
                    <a:p>
                      <a:pPr marL="285750" marR="0" lvl="0" indent="-285750" algn="l" rtl="0">
                        <a:lnSpc>
                          <a:spcPct val="100000"/>
                        </a:lnSpc>
                        <a:spcBef>
                          <a:spcPts val="0"/>
                        </a:spcBef>
                        <a:spcAft>
                          <a:spcPts val="0"/>
                        </a:spcAft>
                        <a:buClr>
                          <a:srgbClr val="000000"/>
                        </a:buClr>
                        <a:buSzPct val="25000"/>
                        <a:buFont typeface="Arial"/>
                        <a:buChar char="•"/>
                      </a:pPr>
                      <a:r>
                        <a:rPr lang="en-US" sz="1100" u="none" strike="noStrike" cap="none"/>
                        <a:t>User Training</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US" sz="1100" u="none" strike="noStrike" cap="none"/>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US" sz="1100" u="none" strike="noStrike" cap="none"/>
                        <a:t>C</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US" sz="1100" u="none" strike="noStrike" cap="none"/>
                        <a:t>C</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US" sz="1100" u="none" strike="noStrike" cap="none"/>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77750">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39</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Manage Defect List</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Assign defects to ICs</a:t>
                      </a:r>
                    </a:p>
                    <a:p>
                      <a:pPr marL="0" marR="0" lvl="0" indent="0" algn="l" rtl="0">
                        <a:lnSpc>
                          <a:spcPct val="100000"/>
                        </a:lnSpc>
                        <a:spcBef>
                          <a:spcPts val="0"/>
                        </a:spcBef>
                        <a:spcAft>
                          <a:spcPts val="0"/>
                        </a:spcAft>
                        <a:buClr>
                          <a:srgbClr val="000000"/>
                        </a:buClr>
                        <a:buSzPct val="25000"/>
                        <a:buFont typeface="Arial"/>
                        <a:buNone/>
                      </a:pPr>
                      <a:r>
                        <a:rPr lang="en-US" sz="1100" u="none" strike="noStrike" cap="none"/>
                        <a:t>Schedule and lead regular defect calls to track progress</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US" sz="1100" u="none" strike="noStrike" cap="none"/>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US" sz="1100" u="none" strike="noStrike" cap="none"/>
                        <a:t>C</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US" sz="1100" u="none" strike="noStrike" cap="none"/>
                        <a:t>C</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US" sz="1100" u="none" strike="noStrike" cap="none"/>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066575">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40</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Resolve defects</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IC is responsible for:</a:t>
                      </a:r>
                    </a:p>
                    <a:p>
                      <a:pPr marL="285750" marR="0" lvl="0" indent="-285750" algn="l" rtl="0">
                        <a:lnSpc>
                          <a:spcPct val="100000"/>
                        </a:lnSpc>
                        <a:spcBef>
                          <a:spcPts val="0"/>
                        </a:spcBef>
                        <a:spcAft>
                          <a:spcPts val="0"/>
                        </a:spcAft>
                        <a:buClr>
                          <a:srgbClr val="000000"/>
                        </a:buClr>
                        <a:buSzPct val="100000"/>
                        <a:buFont typeface="Arial"/>
                        <a:buChar char="•"/>
                      </a:pPr>
                      <a:r>
                        <a:rPr lang="en-US" sz="1100" u="none" strike="noStrike" cap="none"/>
                        <a:t>Understanding the defect</a:t>
                      </a:r>
                    </a:p>
                    <a:p>
                      <a:pPr marL="285750" marR="0" lvl="0" indent="-285750" algn="l" rtl="0">
                        <a:lnSpc>
                          <a:spcPct val="100000"/>
                        </a:lnSpc>
                        <a:spcBef>
                          <a:spcPts val="0"/>
                        </a:spcBef>
                        <a:spcAft>
                          <a:spcPts val="0"/>
                        </a:spcAft>
                        <a:buClr>
                          <a:srgbClr val="000000"/>
                        </a:buClr>
                        <a:buSzPct val="100000"/>
                        <a:buFont typeface="Arial"/>
                        <a:buChar char="•"/>
                      </a:pPr>
                      <a:r>
                        <a:rPr lang="en-US" sz="1100" u="none" strike="noStrike" cap="none"/>
                        <a:t>Determining root cause</a:t>
                      </a:r>
                    </a:p>
                    <a:p>
                      <a:pPr marL="285750" marR="0" lvl="0" indent="-285750" algn="l" rtl="0">
                        <a:lnSpc>
                          <a:spcPct val="100000"/>
                        </a:lnSpc>
                        <a:spcBef>
                          <a:spcPts val="0"/>
                        </a:spcBef>
                        <a:spcAft>
                          <a:spcPts val="0"/>
                        </a:spcAft>
                        <a:buClr>
                          <a:srgbClr val="000000"/>
                        </a:buClr>
                        <a:buSzPct val="100000"/>
                        <a:buFont typeface="Arial"/>
                        <a:buChar char="•"/>
                      </a:pPr>
                      <a:r>
                        <a:rPr lang="en-US" sz="1100" u="none" strike="noStrike" cap="none"/>
                        <a:t>Estimating ETA</a:t>
                      </a:r>
                    </a:p>
                    <a:p>
                      <a:pPr marL="285750" marR="0" lvl="0" indent="-285750" algn="l" rtl="0">
                        <a:lnSpc>
                          <a:spcPct val="100000"/>
                        </a:lnSpc>
                        <a:spcBef>
                          <a:spcPts val="0"/>
                        </a:spcBef>
                        <a:spcAft>
                          <a:spcPts val="0"/>
                        </a:spcAft>
                        <a:buClr>
                          <a:srgbClr val="000000"/>
                        </a:buClr>
                        <a:buSzPct val="100000"/>
                        <a:buFont typeface="Arial"/>
                        <a:buChar char="•"/>
                      </a:pPr>
                      <a:r>
                        <a:rPr lang="en-US" sz="1100" u="none" strike="noStrike" cap="none"/>
                        <a:t>Applying corrective action</a:t>
                      </a:r>
                    </a:p>
                    <a:p>
                      <a:pPr marL="285750" marR="0" lvl="0" indent="-285750" algn="l" rtl="0">
                        <a:lnSpc>
                          <a:spcPct val="100000"/>
                        </a:lnSpc>
                        <a:spcBef>
                          <a:spcPts val="0"/>
                        </a:spcBef>
                        <a:spcAft>
                          <a:spcPts val="0"/>
                        </a:spcAft>
                        <a:buClr>
                          <a:srgbClr val="000000"/>
                        </a:buClr>
                        <a:buSzPct val="100000"/>
                        <a:buFont typeface="Arial"/>
                        <a:buChar char="•"/>
                      </a:pPr>
                      <a:r>
                        <a:rPr lang="en-US" sz="1100" u="none" strike="noStrike" cap="none"/>
                        <a:t>Unit testing</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US" sz="1100" u="none" strike="noStrike" cap="none"/>
                        <a:t>I</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US" sz="1100" u="none" strike="noStrike" cap="none"/>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US" sz="1100" u="none" strike="noStrike" cap="none"/>
                        <a:t>C</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US" sz="1100" u="none" strike="noStrike" cap="none"/>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77750">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41</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Validate fixes</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Customer is responsible for:</a:t>
                      </a:r>
                    </a:p>
                    <a:p>
                      <a:pPr marL="285750" marR="0" lvl="0" indent="-285750" algn="l" rtl="0">
                        <a:lnSpc>
                          <a:spcPct val="100000"/>
                        </a:lnSpc>
                        <a:spcBef>
                          <a:spcPts val="0"/>
                        </a:spcBef>
                        <a:spcAft>
                          <a:spcPts val="0"/>
                        </a:spcAft>
                        <a:buClr>
                          <a:srgbClr val="000000"/>
                        </a:buClr>
                        <a:buSzPct val="100000"/>
                        <a:buFont typeface="Arial"/>
                        <a:buChar char="•"/>
                      </a:pPr>
                      <a:r>
                        <a:rPr lang="en-US" sz="1100" u="none" strike="noStrike" cap="none"/>
                        <a:t>Validating the fix</a:t>
                      </a:r>
                    </a:p>
                    <a:p>
                      <a:pPr marL="285750" marR="0" lvl="0" indent="-285750" algn="l" rtl="0">
                        <a:lnSpc>
                          <a:spcPct val="100000"/>
                        </a:lnSpc>
                        <a:spcBef>
                          <a:spcPts val="0"/>
                        </a:spcBef>
                        <a:spcAft>
                          <a:spcPts val="0"/>
                        </a:spcAft>
                        <a:buClr>
                          <a:srgbClr val="000000"/>
                        </a:buClr>
                        <a:buSzPct val="100000"/>
                        <a:buFont typeface="Arial"/>
                        <a:buChar char="•"/>
                      </a:pPr>
                      <a:r>
                        <a:rPr lang="en-US" sz="1100" u="none" strike="noStrike" cap="none"/>
                        <a:t>Closing the issue</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US" sz="1100" u="none" strike="noStrike" cap="none"/>
                        <a:t>I</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US" sz="1100" u="none" strike="noStrike" cap="none"/>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US" sz="1100" u="none" strike="noStrike" cap="none"/>
                        <a:t>C</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US" sz="1100" u="none" strike="noStrike" cap="none"/>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pic>
        <p:nvPicPr>
          <p:cNvPr id="529" name="Shape 529"/>
          <p:cNvPicPr preferRelativeResize="0"/>
          <p:nvPr/>
        </p:nvPicPr>
        <p:blipFill rotWithShape="1">
          <a:blip r:embed="rId4">
            <a:alphaModFix/>
          </a:blip>
          <a:srcRect/>
          <a:stretch/>
        </p:blipFill>
        <p:spPr>
          <a:xfrm>
            <a:off x="9504927" y="3566758"/>
            <a:ext cx="2683897" cy="1502540"/>
          </a:xfrm>
          <a:prstGeom prst="rect">
            <a:avLst/>
          </a:prstGeom>
          <a:noFill/>
          <a:ln>
            <a:noFill/>
          </a:ln>
        </p:spPr>
      </p:pic>
      <p:sp>
        <p:nvSpPr>
          <p:cNvPr id="530" name="Shape 530"/>
          <p:cNvSpPr txBox="1"/>
          <p:nvPr/>
        </p:nvSpPr>
        <p:spPr>
          <a:xfrm>
            <a:off x="2442925" y="6566200"/>
            <a:ext cx="7445099" cy="291900"/>
          </a:xfrm>
          <a:prstGeom prst="rect">
            <a:avLst/>
          </a:prstGeom>
          <a:noFill/>
          <a:ln>
            <a:noFill/>
          </a:ln>
        </p:spPr>
        <p:txBody>
          <a:bodyPr lIns="91425" tIns="91425" rIns="91425" bIns="91425" anchor="t" anchorCtr="0">
            <a:noAutofit/>
          </a:bodyPr>
          <a:lstStyle/>
          <a:p>
            <a:pPr lvl="0" algn="ctr" rtl="0">
              <a:spcBef>
                <a:spcPts val="0"/>
              </a:spcBef>
              <a:buNone/>
            </a:pPr>
            <a:r>
              <a:rPr lang="en-US" sz="1000"/>
              <a:t>Confidential</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pic>
        <p:nvPicPr>
          <p:cNvPr id="535" name="Shape 535"/>
          <p:cNvPicPr preferRelativeResize="0"/>
          <p:nvPr/>
        </p:nvPicPr>
        <p:blipFill rotWithShape="1">
          <a:blip r:embed="rId3">
            <a:alphaModFix/>
          </a:blip>
          <a:srcRect t="12503"/>
          <a:stretch/>
        </p:blipFill>
        <p:spPr>
          <a:xfrm>
            <a:off x="5801122" y="303301"/>
            <a:ext cx="6180701" cy="1502549"/>
          </a:xfrm>
          <a:prstGeom prst="rect">
            <a:avLst/>
          </a:prstGeom>
          <a:noFill/>
          <a:ln>
            <a:noFill/>
          </a:ln>
        </p:spPr>
      </p:pic>
      <p:sp>
        <p:nvSpPr>
          <p:cNvPr id="536" name="Shape 536"/>
          <p:cNvSpPr txBox="1">
            <a:spLocks noGrp="1"/>
          </p:cNvSpPr>
          <p:nvPr>
            <p:ph type="title"/>
          </p:nvPr>
        </p:nvSpPr>
        <p:spPr>
          <a:xfrm>
            <a:off x="571500" y="63500"/>
            <a:ext cx="11045951" cy="990119"/>
          </a:xfrm>
          <a:prstGeom prst="rect">
            <a:avLst/>
          </a:prstGeom>
          <a:noFill/>
          <a:ln>
            <a:noFill/>
          </a:ln>
        </p:spPr>
        <p:txBody>
          <a:bodyPr lIns="0" tIns="0" rIns="0" bIns="0" anchor="b" anchorCtr="0">
            <a:noAutofit/>
          </a:bodyPr>
          <a:lstStyle/>
          <a:p>
            <a:pPr lvl="0" rtl="0">
              <a:spcBef>
                <a:spcPts val="0"/>
              </a:spcBef>
              <a:buSzPct val="25000"/>
              <a:buNone/>
            </a:pPr>
            <a:r>
              <a:rPr lang="en-US" sz="2800"/>
              <a:t>Implementation Methodology:</a:t>
            </a:r>
            <a:r>
              <a:rPr lang="en-US" sz="2400"/>
              <a:t/>
            </a:r>
            <a:br>
              <a:rPr lang="en-US" sz="2400"/>
            </a:br>
            <a:r>
              <a:rPr lang="en-US" sz="2400"/>
              <a:t>	</a:t>
            </a:r>
            <a:r>
              <a:rPr lang="en-US" sz="2400" b="1"/>
              <a:t>Adoption</a:t>
            </a:r>
          </a:p>
        </p:txBody>
      </p:sp>
      <p:sp>
        <p:nvSpPr>
          <p:cNvPr id="537" name="Shape 537"/>
          <p:cNvSpPr txBox="1">
            <a:spLocks noGrp="1"/>
          </p:cNvSpPr>
          <p:nvPr>
            <p:ph type="body" idx="1"/>
          </p:nvPr>
        </p:nvSpPr>
        <p:spPr>
          <a:xfrm>
            <a:off x="571499" y="1081125"/>
            <a:ext cx="4152899" cy="369299"/>
          </a:xfrm>
          <a:prstGeom prst="rect">
            <a:avLst/>
          </a:prstGeom>
          <a:noFill/>
          <a:ln>
            <a:noFill/>
          </a:ln>
        </p:spPr>
        <p:txBody>
          <a:bodyPr lIns="0" tIns="0" rIns="0" bIns="0" anchor="t" anchorCtr="0">
            <a:noAutofit/>
          </a:bodyPr>
          <a:lstStyle/>
          <a:p>
            <a:pPr marR="0" lvl="0" indent="457200" algn="l" rtl="0">
              <a:lnSpc>
                <a:spcPct val="100000"/>
              </a:lnSpc>
              <a:spcBef>
                <a:spcPts val="0"/>
              </a:spcBef>
              <a:spcAft>
                <a:spcPts val="0"/>
              </a:spcAft>
              <a:buNone/>
            </a:pPr>
            <a:r>
              <a:rPr lang="en-US" sz="2400" b="0" i="0" u="none" strike="noStrike" cap="none">
                <a:solidFill>
                  <a:srgbClr val="666666"/>
                </a:solidFill>
                <a:latin typeface="Arial"/>
                <a:ea typeface="Arial"/>
                <a:cs typeface="Arial"/>
                <a:sym typeface="Arial"/>
              </a:rPr>
              <a:t>Migration &amp; Go-Live</a:t>
            </a:r>
          </a:p>
        </p:txBody>
      </p:sp>
      <p:sp>
        <p:nvSpPr>
          <p:cNvPr id="538" name="Shape 538"/>
          <p:cNvSpPr/>
          <p:nvPr/>
        </p:nvSpPr>
        <p:spPr>
          <a:xfrm>
            <a:off x="6064800" y="332475"/>
            <a:ext cx="5067300" cy="1444200"/>
          </a:xfrm>
          <a:prstGeom prst="roundRect">
            <a:avLst>
              <a:gd name="adj" fmla="val 16667"/>
            </a:avLst>
          </a:prstGeom>
          <a:solidFill>
            <a:schemeClr val="accent1">
              <a:alpha val="31764"/>
            </a:scheme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graphicFrame>
        <p:nvGraphicFramePr>
          <p:cNvPr id="539" name="Shape 539"/>
          <p:cNvGraphicFramePr/>
          <p:nvPr/>
        </p:nvGraphicFramePr>
        <p:xfrm>
          <a:off x="274992" y="3014978"/>
          <a:ext cx="8614875" cy="2560380"/>
        </p:xfrm>
        <a:graphic>
          <a:graphicData uri="http://schemas.openxmlformats.org/drawingml/2006/table">
            <a:tbl>
              <a:tblPr>
                <a:noFill/>
                <a:tableStyleId>{5AA592C6-7CAD-4522-9727-D6D69DA48236}</a:tableStyleId>
              </a:tblPr>
              <a:tblGrid>
                <a:gridCol w="424175"/>
                <a:gridCol w="3035175"/>
                <a:gridCol w="3542575"/>
                <a:gridCol w="403575"/>
                <a:gridCol w="342425"/>
                <a:gridCol w="422250"/>
                <a:gridCol w="444700"/>
              </a:tblGrid>
              <a:tr h="162500">
                <a:tc>
                  <a:txBody>
                    <a:bodyPr/>
                    <a:lstStyle/>
                    <a:p>
                      <a:pPr marL="0" marR="0" lvl="0" indent="0" algn="l" rtl="0">
                        <a:lnSpc>
                          <a:spcPct val="100000"/>
                        </a:lnSpc>
                        <a:spcBef>
                          <a:spcPts val="0"/>
                        </a:spcBef>
                        <a:spcAft>
                          <a:spcPts val="0"/>
                        </a:spcAft>
                        <a:buClr>
                          <a:schemeClr val="accent6"/>
                        </a:buClr>
                        <a:buSzPct val="25000"/>
                        <a:buFont typeface="Arial"/>
                        <a:buNone/>
                      </a:pPr>
                      <a:r>
                        <a:rPr lang="en-US" sz="1100" b="1" u="none" strike="noStrike" cap="none">
                          <a:solidFill>
                            <a:srgbClr val="FFFFFF"/>
                          </a:solidFill>
                        </a:rPr>
                        <a:t>#</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00A1E0"/>
                    </a:solidFill>
                  </a:tcPr>
                </a:tc>
                <a:tc>
                  <a:txBody>
                    <a:bodyPr/>
                    <a:lstStyle/>
                    <a:p>
                      <a:pPr marL="0" marR="0" lvl="0" indent="0" algn="l" rtl="0">
                        <a:lnSpc>
                          <a:spcPct val="100000"/>
                        </a:lnSpc>
                        <a:spcBef>
                          <a:spcPts val="0"/>
                        </a:spcBef>
                        <a:spcAft>
                          <a:spcPts val="0"/>
                        </a:spcAft>
                        <a:buClr>
                          <a:schemeClr val="accent6"/>
                        </a:buClr>
                        <a:buSzPct val="25000"/>
                        <a:buFont typeface="Arial"/>
                        <a:buNone/>
                      </a:pPr>
                      <a:r>
                        <a:rPr lang="en-US" sz="1100" b="1" u="none" strike="noStrike" cap="none">
                          <a:solidFill>
                            <a:srgbClr val="FFFFFF"/>
                          </a:solidFill>
                        </a:rPr>
                        <a:t>Activity</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00A1E0"/>
                    </a:solidFill>
                  </a:tcPr>
                </a:tc>
                <a:tc>
                  <a:txBody>
                    <a:bodyPr/>
                    <a:lstStyle/>
                    <a:p>
                      <a:pPr marL="0" marR="0" lvl="0" indent="0" algn="l" rtl="0">
                        <a:lnSpc>
                          <a:spcPct val="100000"/>
                        </a:lnSpc>
                        <a:spcBef>
                          <a:spcPts val="0"/>
                        </a:spcBef>
                        <a:spcAft>
                          <a:spcPts val="0"/>
                        </a:spcAft>
                        <a:buClr>
                          <a:schemeClr val="accent6"/>
                        </a:buClr>
                        <a:buSzPct val="25000"/>
                        <a:buFont typeface="Arial"/>
                        <a:buNone/>
                      </a:pPr>
                      <a:r>
                        <a:rPr lang="en-US" sz="1100" b="1" u="none" strike="noStrike" cap="none">
                          <a:solidFill>
                            <a:srgbClr val="FFFFFF"/>
                          </a:solidFill>
                        </a:rPr>
                        <a:t>Description</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00A1E0"/>
                    </a:solidFill>
                  </a:tcPr>
                </a:tc>
                <a:tc>
                  <a:txBody>
                    <a:bodyPr/>
                    <a:lstStyle/>
                    <a:p>
                      <a:pPr marL="0" marR="0" lvl="0" indent="0" algn="ctr" rtl="0">
                        <a:lnSpc>
                          <a:spcPct val="100000"/>
                        </a:lnSpc>
                        <a:spcBef>
                          <a:spcPts val="0"/>
                        </a:spcBef>
                        <a:spcAft>
                          <a:spcPts val="0"/>
                        </a:spcAft>
                        <a:buClr>
                          <a:schemeClr val="accent6"/>
                        </a:buClr>
                        <a:buSzPct val="25000"/>
                        <a:buFont typeface="Arial"/>
                        <a:buNone/>
                      </a:pPr>
                      <a:r>
                        <a:rPr lang="en-US" sz="900" b="1" u="none" strike="noStrike" cap="none">
                          <a:solidFill>
                            <a:srgbClr val="FFFFFF"/>
                          </a:solidFill>
                        </a:rPr>
                        <a:t>PM</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00A1E0"/>
                    </a:solidFill>
                  </a:tcPr>
                </a:tc>
                <a:tc>
                  <a:txBody>
                    <a:bodyPr/>
                    <a:lstStyle/>
                    <a:p>
                      <a:pPr marL="0" marR="0" lvl="0" indent="0" algn="ctr" rtl="0">
                        <a:lnSpc>
                          <a:spcPct val="100000"/>
                        </a:lnSpc>
                        <a:spcBef>
                          <a:spcPts val="0"/>
                        </a:spcBef>
                        <a:spcAft>
                          <a:spcPts val="0"/>
                        </a:spcAft>
                        <a:buClr>
                          <a:schemeClr val="accent6"/>
                        </a:buClr>
                        <a:buSzPct val="25000"/>
                        <a:buFont typeface="Arial"/>
                        <a:buNone/>
                      </a:pPr>
                      <a:r>
                        <a:rPr lang="en-US" sz="900" b="1" u="none" strike="noStrike" cap="none">
                          <a:solidFill>
                            <a:srgbClr val="FFFFFF"/>
                          </a:solidFill>
                        </a:rPr>
                        <a:t>IC</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00A1E0"/>
                    </a:solidFill>
                  </a:tcPr>
                </a:tc>
                <a:tc>
                  <a:txBody>
                    <a:bodyPr/>
                    <a:lstStyle/>
                    <a:p>
                      <a:pPr marL="0" marR="0" lvl="0" indent="0" algn="ctr" rtl="0">
                        <a:lnSpc>
                          <a:spcPct val="100000"/>
                        </a:lnSpc>
                        <a:spcBef>
                          <a:spcPts val="0"/>
                        </a:spcBef>
                        <a:spcAft>
                          <a:spcPts val="0"/>
                        </a:spcAft>
                        <a:buClr>
                          <a:schemeClr val="accent6"/>
                        </a:buClr>
                        <a:buSzPct val="25000"/>
                        <a:buFont typeface="Arial"/>
                        <a:buNone/>
                      </a:pPr>
                      <a:r>
                        <a:rPr lang="en-US" sz="900" b="1" u="none" strike="noStrike" cap="none">
                          <a:solidFill>
                            <a:srgbClr val="FFFFFF"/>
                          </a:solidFill>
                        </a:rPr>
                        <a:t>Arc</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00A1E0"/>
                    </a:solidFill>
                  </a:tcPr>
                </a:tc>
                <a:tc>
                  <a:txBody>
                    <a:bodyPr/>
                    <a:lstStyle/>
                    <a:p>
                      <a:pPr marL="0" marR="0" lvl="0" indent="0" algn="ctr" rtl="0">
                        <a:lnSpc>
                          <a:spcPct val="100000"/>
                        </a:lnSpc>
                        <a:spcBef>
                          <a:spcPts val="0"/>
                        </a:spcBef>
                        <a:spcAft>
                          <a:spcPts val="0"/>
                        </a:spcAft>
                        <a:buClr>
                          <a:schemeClr val="accent6"/>
                        </a:buClr>
                        <a:buSzPct val="25000"/>
                        <a:buFont typeface="Arial"/>
                        <a:buNone/>
                      </a:pPr>
                      <a:r>
                        <a:rPr lang="en-US" sz="900" b="1" u="none" strike="noStrike" cap="none">
                          <a:solidFill>
                            <a:srgbClr val="FFFFFF"/>
                          </a:solidFill>
                        </a:rPr>
                        <a:t>Cust</a:t>
                      </a:r>
                    </a:p>
                  </a:txBody>
                  <a:tcPr marL="91450" marR="91450" marT="45725" marB="45725" anchor="b">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00A1E0"/>
                    </a:solidFill>
                  </a:tcPr>
                </a:tc>
              </a:tr>
              <a:tr h="370850">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42</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Code freeze</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After resolution of defects freeze code to prevent regression impact</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US" sz="1100" u="none" strike="noStrike" cap="none"/>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US" sz="1100" u="none" strike="noStrike" cap="none"/>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US" sz="1100" u="none" strike="noStrike" cap="none"/>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US" sz="1100" u="none" strike="noStrike" cap="none"/>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70850">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43</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Perform migration according to plan</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Coordinate migration activities</a:t>
                      </a:r>
                    </a:p>
                    <a:p>
                      <a:pPr marL="0" marR="0" lvl="0" indent="0" algn="l" rtl="0">
                        <a:lnSpc>
                          <a:spcPct val="100000"/>
                        </a:lnSpc>
                        <a:spcBef>
                          <a:spcPts val="0"/>
                        </a:spcBef>
                        <a:spcAft>
                          <a:spcPts val="0"/>
                        </a:spcAft>
                        <a:buClr>
                          <a:srgbClr val="000000"/>
                        </a:buClr>
                        <a:buSzPct val="25000"/>
                        <a:buFont typeface="Arial"/>
                        <a:buNone/>
                      </a:pPr>
                      <a:endParaRPr sz="1100" u="none" strike="noStrike" cap="none"/>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US" sz="1100" u="none" strike="noStrike" cap="none"/>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US" sz="1100" u="none" strike="noStrike" cap="none"/>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US" sz="1100" u="none" strike="noStrike" cap="none"/>
                        <a:t>I</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US" sz="1100" u="none" strike="noStrike" cap="none"/>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70850">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44</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Validate in Production</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Client should verify Use/Test Cases in production before allowing users access</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US" sz="1100" u="none" strike="noStrike" cap="none"/>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US" sz="1100" u="none" strike="noStrike" cap="none"/>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US" sz="1100" u="none" strike="noStrike" cap="none"/>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US" sz="1100" u="none" strike="noStrike" cap="none"/>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70850">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45</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Re-introduce CSM to client</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Plan a meeting and establish CSM and the point person for communication moving forward</a:t>
                      </a:r>
                    </a:p>
                    <a:p>
                      <a:pPr marL="0" marR="0" lvl="0" indent="0" algn="l" rtl="0">
                        <a:lnSpc>
                          <a:spcPct val="100000"/>
                        </a:lnSpc>
                        <a:spcBef>
                          <a:spcPts val="0"/>
                        </a:spcBef>
                        <a:spcAft>
                          <a:spcPts val="0"/>
                        </a:spcAft>
                        <a:buClr>
                          <a:srgbClr val="000000"/>
                        </a:buClr>
                        <a:buSzPct val="25000"/>
                        <a:buFont typeface="Arial"/>
                        <a:buNone/>
                      </a:pPr>
                      <a:r>
                        <a:rPr lang="en-US" sz="1100" u="none" strike="noStrike" cap="none"/>
                        <a:t>CSM should also provide Support access to Client</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US" sz="1100" u="none" strike="noStrike" cap="none"/>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US" sz="1100" u="none" strike="noStrike" cap="none"/>
                        <a:t>I</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US" sz="1100" u="none" strike="noStrike" cap="none"/>
                        <a:t>I</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US" sz="1100" u="none" strike="noStrike" cap="none"/>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70850">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46</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Introduce post go-live Support process – PM to CSM Handoff Meeting</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en-US" sz="1100" u="none" strike="noStrike" cap="none"/>
                        <a:t>Plan a meeting and introduce Support Manager who will present the Support process</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US" sz="1100" u="none" strike="noStrike" cap="none"/>
                        <a:t>R</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US" sz="1100" u="none" strike="noStrike" cap="none"/>
                        <a:t>I</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US" sz="1100" u="none" strike="noStrike" cap="none"/>
                        <a:t>I</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ct val="25000"/>
                        <a:buFont typeface="Arial"/>
                        <a:buNone/>
                      </a:pPr>
                      <a:r>
                        <a:rPr lang="en-US" sz="1100" u="none" strike="noStrike" cap="none"/>
                        <a:t>A</a:t>
                      </a:r>
                    </a:p>
                  </a:txBody>
                  <a:tcPr marL="91450" marR="914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pic>
        <p:nvPicPr>
          <p:cNvPr id="540" name="Shape 540"/>
          <p:cNvPicPr preferRelativeResize="0"/>
          <p:nvPr/>
        </p:nvPicPr>
        <p:blipFill rotWithShape="1">
          <a:blip r:embed="rId4">
            <a:alphaModFix/>
          </a:blip>
          <a:srcRect/>
          <a:stretch/>
        </p:blipFill>
        <p:spPr>
          <a:xfrm>
            <a:off x="9504927" y="3566758"/>
            <a:ext cx="2683897" cy="1502540"/>
          </a:xfrm>
          <a:prstGeom prst="rect">
            <a:avLst/>
          </a:prstGeom>
          <a:noFill/>
          <a:ln>
            <a:noFill/>
          </a:ln>
        </p:spPr>
      </p:pic>
      <p:sp>
        <p:nvSpPr>
          <p:cNvPr id="541" name="Shape 541"/>
          <p:cNvSpPr txBox="1"/>
          <p:nvPr/>
        </p:nvSpPr>
        <p:spPr>
          <a:xfrm>
            <a:off x="2442925" y="6436950"/>
            <a:ext cx="7445099" cy="421200"/>
          </a:xfrm>
          <a:prstGeom prst="rect">
            <a:avLst/>
          </a:prstGeom>
          <a:noFill/>
          <a:ln>
            <a:noFill/>
          </a:ln>
        </p:spPr>
        <p:txBody>
          <a:bodyPr lIns="91425" tIns="91425" rIns="91425" bIns="91425" anchor="t" anchorCtr="0">
            <a:noAutofit/>
          </a:bodyPr>
          <a:lstStyle/>
          <a:p>
            <a:pPr lvl="0" algn="ctr" rtl="0">
              <a:spcBef>
                <a:spcPts val="0"/>
              </a:spcBef>
              <a:buNone/>
            </a:pPr>
            <a:r>
              <a:rPr lang="en-US"/>
              <a:t>Confidential</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Shape 546"/>
          <p:cNvSpPr txBox="1">
            <a:spLocks noGrp="1"/>
          </p:cNvSpPr>
          <p:nvPr>
            <p:ph type="ctrTitle"/>
          </p:nvPr>
        </p:nvSpPr>
        <p:spPr>
          <a:xfrm>
            <a:off x="562424" y="1261423"/>
            <a:ext cx="11065468" cy="1874127"/>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SzPct val="25000"/>
              <a:buNone/>
            </a:pPr>
            <a:r>
              <a:rPr lang="en-US" sz="5400" b="0" i="0" u="none" strike="noStrike" cap="none" dirty="0" smtClean="0">
                <a:solidFill>
                  <a:schemeClr val="lt1"/>
                </a:solidFill>
                <a:latin typeface="Arial"/>
                <a:ea typeface="Arial"/>
                <a:cs typeface="Arial"/>
                <a:sym typeface="Arial"/>
              </a:rPr>
              <a:t>What’s next?</a:t>
            </a:r>
            <a:endParaRPr lang="en-US" sz="5400" b="0" i="0" u="none" strike="noStrike" cap="none" dirty="0">
              <a:solidFill>
                <a:schemeClr val="lt1"/>
              </a:solidFill>
              <a:latin typeface="Arial"/>
              <a:ea typeface="Arial"/>
              <a:cs typeface="Arial"/>
              <a:sym typeface="Arial"/>
            </a:endParaRPr>
          </a:p>
        </p:txBody>
      </p:sp>
      <p:sp>
        <p:nvSpPr>
          <p:cNvPr id="547" name="Shape 547"/>
          <p:cNvSpPr txBox="1"/>
          <p:nvPr/>
        </p:nvSpPr>
        <p:spPr>
          <a:xfrm>
            <a:off x="2442925" y="6436950"/>
            <a:ext cx="7445099" cy="421200"/>
          </a:xfrm>
          <a:prstGeom prst="rect">
            <a:avLst/>
          </a:prstGeom>
          <a:noFill/>
          <a:ln>
            <a:noFill/>
          </a:ln>
        </p:spPr>
        <p:txBody>
          <a:bodyPr lIns="91425" tIns="91425" rIns="91425" bIns="91425" anchor="t" anchorCtr="0">
            <a:noAutofit/>
          </a:bodyPr>
          <a:lstStyle/>
          <a:p>
            <a:pPr lvl="0" algn="ctr" rtl="0">
              <a:spcBef>
                <a:spcPts val="0"/>
              </a:spcBef>
              <a:buNone/>
            </a:pPr>
            <a:r>
              <a:rPr lang="en-US"/>
              <a:t>Confidential</a:t>
            </a:r>
          </a:p>
        </p:txBody>
      </p:sp>
    </p:spTree>
    <p:extLst>
      <p:ext uri="{BB962C8B-B14F-4D97-AF65-F5344CB8AC3E}">
        <p14:creationId xmlns:p14="http://schemas.microsoft.com/office/powerpoint/2010/main" val="211777741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SteelBrick</a:t>
            </a:r>
            <a:r>
              <a:rPr lang="en-US" dirty="0" smtClean="0"/>
              <a:t> training in </a:t>
            </a:r>
            <a:r>
              <a:rPr lang="en-US" dirty="0" err="1"/>
              <a:t>S</a:t>
            </a:r>
            <a:r>
              <a:rPr lang="en-US" dirty="0" err="1" smtClean="0"/>
              <a:t>alesforce</a:t>
            </a:r>
            <a:r>
              <a:rPr lang="en-US" dirty="0" smtClean="0"/>
              <a:t> Partner Community</a:t>
            </a:r>
            <a:endParaRPr lang="en-US" dirty="0"/>
          </a:p>
        </p:txBody>
      </p:sp>
      <p:sp>
        <p:nvSpPr>
          <p:cNvPr id="3" name="Text Placeholder 2"/>
          <p:cNvSpPr>
            <a:spLocks noGrp="1"/>
          </p:cNvSpPr>
          <p:nvPr>
            <p:ph type="body" idx="1"/>
          </p:nvPr>
        </p:nvSpPr>
        <p:spPr/>
        <p:txBody>
          <a:bodyPr/>
          <a:lstStyle/>
          <a:p>
            <a:endParaRPr lang="en-US"/>
          </a:p>
        </p:txBody>
      </p:sp>
      <p:sp>
        <p:nvSpPr>
          <p:cNvPr id="4" name="TextBox 3"/>
          <p:cNvSpPr txBox="1"/>
          <p:nvPr/>
        </p:nvSpPr>
        <p:spPr>
          <a:xfrm>
            <a:off x="7437532" y="1450468"/>
            <a:ext cx="4255698" cy="4801315"/>
          </a:xfrm>
          <a:prstGeom prst="rect">
            <a:avLst/>
          </a:prstGeom>
          <a:noFill/>
        </p:spPr>
        <p:txBody>
          <a:bodyPr wrap="square" rtlCol="0">
            <a:spAutoFit/>
          </a:bodyPr>
          <a:lstStyle/>
          <a:p>
            <a:pPr marL="285750" indent="-285750">
              <a:buFont typeface="Arial"/>
              <a:buChar char="•"/>
            </a:pPr>
            <a:r>
              <a:rPr lang="en-US" sz="1800" dirty="0"/>
              <a:t>Log in to the partner community at </a:t>
            </a:r>
            <a:r>
              <a:rPr lang="en-US" sz="1800" dirty="0" err="1" smtClean="0"/>
              <a:t>partners.salesforce.com</a:t>
            </a:r>
            <a:endParaRPr lang="en-US" sz="1800" dirty="0" smtClean="0"/>
          </a:p>
          <a:p>
            <a:pPr marL="285750" indent="-285750">
              <a:buFont typeface="Arial"/>
              <a:buChar char="•"/>
            </a:pPr>
            <a:endParaRPr lang="en-US" sz="1800" dirty="0"/>
          </a:p>
          <a:p>
            <a:pPr marL="285750" indent="-285750">
              <a:buFont typeface="Arial"/>
              <a:buChar char="•"/>
            </a:pPr>
            <a:r>
              <a:rPr lang="en-US" sz="1800" dirty="0"/>
              <a:t>open up the URL </a:t>
            </a:r>
            <a:r>
              <a:rPr lang="en-US" sz="1800" dirty="0" err="1"/>
              <a:t>p.force.com</a:t>
            </a:r>
            <a:r>
              <a:rPr lang="en-US" sz="1800" dirty="0"/>
              <a:t>/</a:t>
            </a:r>
            <a:r>
              <a:rPr lang="en-US" sz="1800" dirty="0" err="1"/>
              <a:t>lms</a:t>
            </a:r>
            <a:r>
              <a:rPr lang="en-US" sz="1800" dirty="0"/>
              <a:t> </a:t>
            </a:r>
            <a:endParaRPr lang="en-US" sz="1800" dirty="0" smtClean="0"/>
          </a:p>
          <a:p>
            <a:pPr marL="285750" indent="-285750">
              <a:buFont typeface="Arial"/>
              <a:buChar char="•"/>
            </a:pPr>
            <a:endParaRPr lang="en-US" sz="1800" dirty="0"/>
          </a:p>
          <a:p>
            <a:pPr marL="285750" indent="-285750">
              <a:buFont typeface="Arial"/>
              <a:buChar char="•"/>
            </a:pPr>
            <a:r>
              <a:rPr lang="en-US" sz="1800" dirty="0"/>
              <a:t>If you do not already have a partner training account you will be prompted to create one here (</a:t>
            </a:r>
            <a:r>
              <a:rPr lang="en-US" sz="1800" dirty="0" err="1"/>
              <a:t>ie</a:t>
            </a:r>
            <a:r>
              <a:rPr lang="en-US" sz="1800" dirty="0"/>
              <a:t> </a:t>
            </a:r>
            <a:r>
              <a:rPr lang="en-US" sz="1800" dirty="0" err="1"/>
              <a:t>name@partnertraining.com</a:t>
            </a:r>
            <a:r>
              <a:rPr lang="en-US" sz="1800" dirty="0"/>
              <a:t> user id</a:t>
            </a:r>
            <a:r>
              <a:rPr lang="en-US" sz="1800" dirty="0" smtClean="0"/>
              <a:t>)</a:t>
            </a:r>
          </a:p>
          <a:p>
            <a:pPr marL="285750" indent="-285750">
              <a:buFont typeface="Arial"/>
              <a:buChar char="•"/>
            </a:pPr>
            <a:endParaRPr lang="en-US" sz="1800" dirty="0"/>
          </a:p>
          <a:p>
            <a:pPr marL="285750" indent="-285750">
              <a:buFont typeface="Arial"/>
              <a:buChar char="•"/>
            </a:pPr>
            <a:r>
              <a:rPr lang="en-US" sz="1800" dirty="0"/>
              <a:t>From there you should be able to search the catalogue to locate the </a:t>
            </a:r>
            <a:r>
              <a:rPr lang="en-US" sz="1800" dirty="0" err="1"/>
              <a:t>Steelbrick</a:t>
            </a:r>
            <a:r>
              <a:rPr lang="en-US" sz="1800" dirty="0"/>
              <a:t> learning path and begin training (Be sure you are now logged in with your </a:t>
            </a:r>
            <a:r>
              <a:rPr lang="en-US" sz="1800" dirty="0" err="1"/>
              <a:t>XXXX@partnertraining.com</a:t>
            </a:r>
            <a:r>
              <a:rPr lang="en-US" sz="1800" dirty="0"/>
              <a:t> ID)</a:t>
            </a:r>
          </a:p>
          <a:p>
            <a:endParaRPr lang="en-US" sz="1800" dirty="0"/>
          </a:p>
        </p:txBody>
      </p:sp>
      <p:pic>
        <p:nvPicPr>
          <p:cNvPr id="5" name="Picture 4" descr="Screen Shot 2016-05-26 at 3.13.4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910" y="1450470"/>
            <a:ext cx="6790442" cy="4551462"/>
          </a:xfrm>
          <a:prstGeom prst="rect">
            <a:avLst/>
          </a:prstGeom>
        </p:spPr>
      </p:pic>
    </p:spTree>
    <p:extLst>
      <p:ext uri="{BB962C8B-B14F-4D97-AF65-F5344CB8AC3E}">
        <p14:creationId xmlns:p14="http://schemas.microsoft.com/office/powerpoint/2010/main" val="94829232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a:t>
            </a:r>
            <a:r>
              <a:rPr lang="en-US" dirty="0" err="1" smtClean="0"/>
              <a:t>SteelBrick</a:t>
            </a:r>
            <a:r>
              <a:rPr lang="en-US" dirty="0" smtClean="0"/>
              <a:t> Knowledge base</a:t>
            </a:r>
            <a:endParaRPr lang="en-US" dirty="0"/>
          </a:p>
        </p:txBody>
      </p:sp>
      <p:sp>
        <p:nvSpPr>
          <p:cNvPr id="3" name="Text Placeholder 2"/>
          <p:cNvSpPr>
            <a:spLocks noGrp="1"/>
          </p:cNvSpPr>
          <p:nvPr>
            <p:ph type="body" idx="1"/>
          </p:nvPr>
        </p:nvSpPr>
        <p:spPr/>
        <p:txBody>
          <a:bodyPr/>
          <a:lstStyle/>
          <a:p>
            <a:endParaRPr lang="en-US"/>
          </a:p>
        </p:txBody>
      </p:sp>
      <p:sp>
        <p:nvSpPr>
          <p:cNvPr id="4" name="TextBox 3"/>
          <p:cNvSpPr txBox="1"/>
          <p:nvPr/>
        </p:nvSpPr>
        <p:spPr>
          <a:xfrm>
            <a:off x="7437532" y="1450468"/>
            <a:ext cx="4255698" cy="3416320"/>
          </a:xfrm>
          <a:prstGeom prst="rect">
            <a:avLst/>
          </a:prstGeom>
          <a:noFill/>
        </p:spPr>
        <p:txBody>
          <a:bodyPr wrap="square" rtlCol="0">
            <a:spAutoFit/>
          </a:bodyPr>
          <a:lstStyle/>
          <a:p>
            <a:pPr marL="285750" indent="-285750">
              <a:buFont typeface="Arial"/>
              <a:buChar char="•"/>
            </a:pPr>
            <a:r>
              <a:rPr lang="en-US" sz="1800" dirty="0" smtClean="0"/>
              <a:t>Log in to: </a:t>
            </a:r>
            <a:r>
              <a:rPr lang="en-US" sz="1800" dirty="0" err="1" smtClean="0"/>
              <a:t>community.steelbrick.com</a:t>
            </a:r>
            <a:endParaRPr lang="en-US" sz="1800" dirty="0" smtClean="0"/>
          </a:p>
          <a:p>
            <a:pPr marL="285750" indent="-285750">
              <a:buFont typeface="Arial"/>
              <a:buChar char="•"/>
            </a:pPr>
            <a:endParaRPr lang="en-US" sz="1800" dirty="0"/>
          </a:p>
          <a:p>
            <a:pPr marL="285750" indent="-285750">
              <a:buFont typeface="Arial"/>
              <a:buChar char="•"/>
            </a:pPr>
            <a:r>
              <a:rPr lang="en-US" sz="1800" dirty="0" smtClean="0"/>
              <a:t>Knowledge base - access self service solutions</a:t>
            </a:r>
          </a:p>
          <a:p>
            <a:pPr marL="285750" indent="-285750">
              <a:buFont typeface="Arial"/>
              <a:buChar char="•"/>
            </a:pPr>
            <a:endParaRPr lang="en-US" sz="1800" dirty="0"/>
          </a:p>
          <a:p>
            <a:pPr marL="285750" indent="-285750">
              <a:buFont typeface="Arial"/>
              <a:buChar char="•"/>
            </a:pPr>
            <a:r>
              <a:rPr lang="en-US" sz="1800" dirty="0" smtClean="0"/>
              <a:t>Support Forum - get an answers to typical support questions</a:t>
            </a:r>
          </a:p>
          <a:p>
            <a:pPr marL="285750" indent="-285750">
              <a:buFont typeface="Arial"/>
              <a:buChar char="•"/>
            </a:pPr>
            <a:endParaRPr lang="en-US" sz="1800" dirty="0"/>
          </a:p>
          <a:p>
            <a:pPr marL="285750" indent="-285750">
              <a:buFont typeface="Arial"/>
              <a:buChar char="•"/>
            </a:pPr>
            <a:r>
              <a:rPr lang="en-US" sz="1800" dirty="0" smtClean="0"/>
              <a:t>Cases – create a support ticket</a:t>
            </a:r>
          </a:p>
          <a:p>
            <a:pPr marL="285750" indent="-285750">
              <a:buFont typeface="Arial"/>
              <a:buChar char="•"/>
            </a:pPr>
            <a:endParaRPr lang="en-US" sz="1800" dirty="0"/>
          </a:p>
          <a:p>
            <a:pPr marL="285750" indent="-285750">
              <a:buFont typeface="Arial"/>
              <a:buChar char="•"/>
            </a:pPr>
            <a:r>
              <a:rPr lang="en-US" sz="1800" dirty="0" smtClean="0"/>
              <a:t>Ideas – prioritize our roadmap</a:t>
            </a:r>
            <a:endParaRPr lang="en-US" sz="1800" dirty="0"/>
          </a:p>
          <a:p>
            <a:endParaRPr lang="en-US" sz="1800" dirty="0"/>
          </a:p>
        </p:txBody>
      </p:sp>
      <p:pic>
        <p:nvPicPr>
          <p:cNvPr id="6" name="Picture 5" descr="Screen Shot 2016-05-26 at 3.16.2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124" y="1081137"/>
            <a:ext cx="5511808" cy="5471030"/>
          </a:xfrm>
          <a:prstGeom prst="rect">
            <a:avLst/>
          </a:prstGeom>
        </p:spPr>
      </p:pic>
    </p:spTree>
    <p:extLst>
      <p:ext uri="{BB962C8B-B14F-4D97-AF65-F5344CB8AC3E}">
        <p14:creationId xmlns:p14="http://schemas.microsoft.com/office/powerpoint/2010/main" val="2029699887"/>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your Brown Belt Test</a:t>
            </a:r>
            <a:endParaRPr lang="en-US" dirty="0"/>
          </a:p>
        </p:txBody>
      </p:sp>
      <p:sp>
        <p:nvSpPr>
          <p:cNvPr id="3" name="Text Placeholder 2"/>
          <p:cNvSpPr>
            <a:spLocks noGrp="1"/>
          </p:cNvSpPr>
          <p:nvPr>
            <p:ph type="body" idx="1"/>
          </p:nvPr>
        </p:nvSpPr>
        <p:spPr/>
        <p:txBody>
          <a:bodyPr/>
          <a:lstStyle/>
          <a:p>
            <a:endParaRPr lang="en-US"/>
          </a:p>
        </p:txBody>
      </p:sp>
      <p:sp>
        <p:nvSpPr>
          <p:cNvPr id="4" name="TextBox 3"/>
          <p:cNvSpPr txBox="1"/>
          <p:nvPr/>
        </p:nvSpPr>
        <p:spPr>
          <a:xfrm>
            <a:off x="7437532" y="1450468"/>
            <a:ext cx="4255698" cy="1754327"/>
          </a:xfrm>
          <a:prstGeom prst="rect">
            <a:avLst/>
          </a:prstGeom>
          <a:noFill/>
        </p:spPr>
        <p:txBody>
          <a:bodyPr wrap="square" rtlCol="0">
            <a:spAutoFit/>
          </a:bodyPr>
          <a:lstStyle/>
          <a:p>
            <a:pPr marL="285750" indent="-285750">
              <a:buFont typeface="Arial"/>
              <a:buChar char="•"/>
            </a:pPr>
            <a:r>
              <a:rPr lang="en-US" sz="1800" dirty="0"/>
              <a:t>Log in to </a:t>
            </a:r>
            <a:r>
              <a:rPr lang="en-US" sz="1800" dirty="0" err="1" smtClean="0"/>
              <a:t>Learncore</a:t>
            </a:r>
            <a:r>
              <a:rPr lang="en-US" sz="1800" dirty="0" smtClean="0"/>
              <a:t> to take the Brown belt exam</a:t>
            </a:r>
          </a:p>
          <a:p>
            <a:pPr marL="285750" indent="-285750">
              <a:buFont typeface="Arial"/>
              <a:buChar char="•"/>
            </a:pPr>
            <a:endParaRPr lang="en-US" sz="1800" dirty="0"/>
          </a:p>
          <a:p>
            <a:pPr marL="285750" indent="-285750">
              <a:buFont typeface="Arial"/>
              <a:buChar char="•"/>
            </a:pPr>
            <a:r>
              <a:rPr lang="en-US" sz="1800" dirty="0" smtClean="0"/>
              <a:t>50 questions, 80% to pass, retakes </a:t>
            </a:r>
            <a:r>
              <a:rPr lang="en-US" sz="1800" dirty="0" err="1" smtClean="0"/>
              <a:t>enalbled</a:t>
            </a:r>
            <a:endParaRPr lang="en-US" sz="1800" dirty="0" smtClean="0"/>
          </a:p>
          <a:p>
            <a:pPr marL="285750" indent="-285750">
              <a:buFont typeface="Arial"/>
              <a:buChar char="•"/>
            </a:pPr>
            <a:endParaRPr lang="en-US" sz="1800" dirty="0"/>
          </a:p>
        </p:txBody>
      </p:sp>
      <p:pic>
        <p:nvPicPr>
          <p:cNvPr id="6" name="Picture 5" descr="Screen Shot 2016-05-26 at 3.31.3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877" y="1341348"/>
            <a:ext cx="6894655" cy="4721056"/>
          </a:xfrm>
          <a:prstGeom prst="rect">
            <a:avLst/>
          </a:prstGeom>
        </p:spPr>
      </p:pic>
      <p:pic>
        <p:nvPicPr>
          <p:cNvPr id="7" name="Picture 6" descr="Brown Belt SteelBrick Badg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8161" y="3431568"/>
            <a:ext cx="2119776" cy="2162171"/>
          </a:xfrm>
          <a:prstGeom prst="rect">
            <a:avLst/>
          </a:prstGeom>
        </p:spPr>
      </p:pic>
    </p:spTree>
    <p:extLst>
      <p:ext uri="{BB962C8B-B14F-4D97-AF65-F5344CB8AC3E}">
        <p14:creationId xmlns:p14="http://schemas.microsoft.com/office/powerpoint/2010/main" val="3878975642"/>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978" name="Shape 978"/>
          <p:cNvSpPr txBox="1">
            <a:spLocks noGrp="1"/>
          </p:cNvSpPr>
          <p:nvPr>
            <p:ph type="title"/>
          </p:nvPr>
        </p:nvSpPr>
        <p:spPr>
          <a:xfrm>
            <a:off x="112750" y="1"/>
            <a:ext cx="10717607" cy="458020"/>
          </a:xfrm>
          <a:prstGeom prst="rect">
            <a:avLst/>
          </a:prstGeom>
          <a:noFill/>
          <a:ln>
            <a:noFill/>
          </a:ln>
        </p:spPr>
        <p:txBody>
          <a:bodyPr lIns="121879" tIns="60923" rIns="121879" bIns="60923" anchor="ctr" anchorCtr="0">
            <a:noAutofit/>
          </a:bodyPr>
          <a:lstStyle/>
          <a:p>
            <a:pPr>
              <a:buClr>
                <a:srgbClr val="B30011"/>
              </a:buClr>
              <a:buSzPct val="25000"/>
            </a:pPr>
            <a:r>
              <a:rPr lang="en-US" sz="1900" b="1" dirty="0">
                <a:latin typeface="Open Sans"/>
                <a:ea typeface="Open Sans"/>
                <a:cs typeface="Open Sans"/>
                <a:sym typeface="Open Sans"/>
              </a:rPr>
              <a:t>STEELBRICK SALES </a:t>
            </a:r>
            <a:r>
              <a:rPr lang="en-US" sz="1900" b="1" dirty="0" smtClean="0">
                <a:latin typeface="Open Sans"/>
                <a:ea typeface="Open Sans"/>
                <a:cs typeface="Open Sans"/>
                <a:sym typeface="Open Sans"/>
              </a:rPr>
              <a:t>PROCESS</a:t>
            </a:r>
            <a:endParaRPr lang="en-US" sz="1900" b="1" dirty="0">
              <a:latin typeface="Open Sans"/>
              <a:ea typeface="Open Sans"/>
              <a:cs typeface="Open Sans"/>
              <a:sym typeface="Open Sans"/>
            </a:endParaRPr>
          </a:p>
        </p:txBody>
      </p:sp>
      <p:pic>
        <p:nvPicPr>
          <p:cNvPr id="4" name="Picture 3" descr="launch.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5885" y="1740757"/>
            <a:ext cx="3225800" cy="2514600"/>
          </a:xfrm>
          <a:prstGeom prst="rect">
            <a:avLst/>
          </a:prstGeom>
        </p:spPr>
      </p:pic>
      <p:graphicFrame>
        <p:nvGraphicFramePr>
          <p:cNvPr id="5" name="Shape 979"/>
          <p:cNvGraphicFramePr/>
          <p:nvPr>
            <p:extLst>
              <p:ext uri="{D42A27DB-BD31-4B8C-83A1-F6EECF244321}">
                <p14:modId xmlns:p14="http://schemas.microsoft.com/office/powerpoint/2010/main" val="1336855701"/>
              </p:ext>
            </p:extLst>
          </p:nvPr>
        </p:nvGraphicFramePr>
        <p:xfrm>
          <a:off x="96313" y="623641"/>
          <a:ext cx="3905683" cy="4944626"/>
        </p:xfrm>
        <a:graphic>
          <a:graphicData uri="http://schemas.openxmlformats.org/drawingml/2006/table">
            <a:tbl>
              <a:tblPr>
                <a:noFill/>
              </a:tblPr>
              <a:tblGrid>
                <a:gridCol w="963749"/>
                <a:gridCol w="1405234"/>
                <a:gridCol w="1536700"/>
              </a:tblGrid>
              <a:tr h="494453">
                <a:tc>
                  <a:txBody>
                    <a:bodyPr/>
                    <a:lstStyle/>
                    <a:p>
                      <a:pPr marL="0" marR="0" lvl="0" indent="0" algn="l" rtl="0">
                        <a:spcBef>
                          <a:spcPts val="0"/>
                        </a:spcBef>
                        <a:buClr>
                          <a:srgbClr val="FFFFFF"/>
                        </a:buClr>
                        <a:buSzPct val="25000"/>
                        <a:buFont typeface="Open Sans"/>
                        <a:buNone/>
                      </a:pPr>
                      <a:r>
                        <a:rPr lang="en-US" sz="1100" b="1" u="none" strike="noStrike" cap="none" dirty="0">
                          <a:solidFill>
                            <a:srgbClr val="FFFFFF"/>
                          </a:solidFill>
                          <a:latin typeface="Open Sans"/>
                          <a:ea typeface="Open Sans"/>
                          <a:cs typeface="Open Sans"/>
                          <a:sym typeface="Open Sans"/>
                        </a:rPr>
                        <a:t>Sales Stage</a:t>
                      </a:r>
                    </a:p>
                  </a:txBody>
                  <a:tcPr marL="84645" marR="84645" marT="84667" marB="84667" anchor="ctr">
                    <a:lnR w="12700" cap="flat" cmpd="sng">
                      <a:solidFill>
                        <a:srgbClr val="000000"/>
                      </a:solidFill>
                      <a:prstDash val="solid"/>
                      <a:round/>
                      <a:headEnd type="none" w="med" len="med"/>
                      <a:tailEnd type="none" w="med" len="med"/>
                    </a:lnR>
                    <a:solidFill>
                      <a:srgbClr val="B70012"/>
                    </a:solidFill>
                  </a:tcPr>
                </a:tc>
                <a:tc>
                  <a:txBody>
                    <a:bodyPr/>
                    <a:lstStyle/>
                    <a:p>
                      <a:pPr marL="0" marR="0" lvl="0" indent="0" algn="l" rtl="0">
                        <a:spcBef>
                          <a:spcPts val="0"/>
                        </a:spcBef>
                        <a:buClr>
                          <a:srgbClr val="FFFFFF"/>
                        </a:buClr>
                        <a:buSzPct val="25000"/>
                        <a:buFont typeface="Open Sans"/>
                        <a:buNone/>
                      </a:pPr>
                      <a:r>
                        <a:rPr lang="en-US" sz="1100" b="1" u="none" strike="noStrike" cap="none" dirty="0">
                          <a:solidFill>
                            <a:srgbClr val="FFFFFF"/>
                          </a:solidFill>
                          <a:latin typeface="Open Sans"/>
                          <a:ea typeface="Open Sans"/>
                          <a:cs typeface="Open Sans"/>
                          <a:sym typeface="Open Sans"/>
                        </a:rPr>
                        <a:t>Identified - 5%</a:t>
                      </a:r>
                    </a:p>
                  </a:txBody>
                  <a:tcPr marL="84645" marR="84645" marT="84667" marB="84667"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solidFill>
                      <a:srgbClr val="B70012"/>
                    </a:solidFill>
                  </a:tcPr>
                </a:tc>
                <a:tc>
                  <a:txBody>
                    <a:bodyPr/>
                    <a:lstStyle/>
                    <a:p>
                      <a:pPr marL="0" marR="0" lvl="0" indent="0" algn="l" rtl="0">
                        <a:spcBef>
                          <a:spcPts val="0"/>
                        </a:spcBef>
                        <a:buClr>
                          <a:srgbClr val="FFFFFF"/>
                        </a:buClr>
                        <a:buSzPct val="25000"/>
                        <a:buFont typeface="Open Sans"/>
                        <a:buNone/>
                      </a:pPr>
                      <a:r>
                        <a:rPr lang="en-US" sz="1100" b="1" u="none" strike="noStrike" cap="none">
                          <a:solidFill>
                            <a:srgbClr val="FFFFFF"/>
                          </a:solidFill>
                          <a:latin typeface="Open Sans"/>
                          <a:ea typeface="Open Sans"/>
                          <a:cs typeface="Open Sans"/>
                          <a:sym typeface="Open Sans"/>
                        </a:rPr>
                        <a:t>Discovery - 10%</a:t>
                      </a:r>
                    </a:p>
                  </a:txBody>
                  <a:tcPr marL="84645" marR="84645" marT="84667" marB="84667"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solidFill>
                      <a:srgbClr val="B70012"/>
                    </a:solidFill>
                  </a:tcPr>
                </a:tc>
              </a:tr>
              <a:tr h="2241973">
                <a:tc>
                  <a:txBody>
                    <a:bodyPr/>
                    <a:lstStyle/>
                    <a:p>
                      <a:pPr marL="0" marR="0" lvl="0" indent="0" algn="l" rtl="0">
                        <a:spcBef>
                          <a:spcPts val="0"/>
                        </a:spcBef>
                        <a:buClr>
                          <a:schemeClr val="dk1"/>
                        </a:buClr>
                        <a:buSzPct val="25000"/>
                        <a:buFont typeface="Open Sans"/>
                        <a:buNone/>
                      </a:pPr>
                      <a:r>
                        <a:rPr lang="en-US" sz="900" b="1" u="none" strike="noStrike" cap="none" dirty="0">
                          <a:latin typeface="Open Sans"/>
                          <a:ea typeface="Open Sans"/>
                          <a:cs typeface="Open Sans"/>
                          <a:sym typeface="Open Sans"/>
                        </a:rPr>
                        <a:t>Sales Activities</a:t>
                      </a:r>
                    </a:p>
                  </a:txBody>
                  <a:tcPr marL="84645" marR="84645" marT="84667" marB="84667">
                    <a:solidFill>
                      <a:srgbClr val="EFEFEF"/>
                    </a:solidFill>
                  </a:tcPr>
                </a:tc>
                <a:tc>
                  <a:txBody>
                    <a:bodyPr/>
                    <a:lstStyle/>
                    <a:p>
                      <a:pPr marL="117475" marR="0" lvl="0" indent="-117475" algn="l" rtl="0">
                        <a:spcBef>
                          <a:spcPts val="0"/>
                        </a:spcBef>
                        <a:spcAft>
                          <a:spcPts val="0"/>
                        </a:spcAft>
                        <a:buClr>
                          <a:schemeClr val="dk1"/>
                        </a:buClr>
                        <a:buSzPct val="100000"/>
                        <a:buFont typeface="Arial"/>
                        <a:buChar char="•"/>
                      </a:pPr>
                      <a:r>
                        <a:rPr lang="en-US" sz="800" b="1" u="none" strike="noStrike" cap="none" dirty="0">
                          <a:latin typeface="Open Sans"/>
                          <a:ea typeface="Open Sans"/>
                          <a:cs typeface="Open Sans"/>
                          <a:sym typeface="Open Sans"/>
                        </a:rPr>
                        <a:t>Discovery Call</a:t>
                      </a:r>
                      <a:r>
                        <a:rPr lang="en-US" sz="800" u="none" strike="noStrike" cap="none" dirty="0">
                          <a:latin typeface="Open Sans"/>
                          <a:ea typeface="Open Sans"/>
                          <a:cs typeface="Open Sans"/>
                          <a:sym typeface="Open Sans"/>
                        </a:rPr>
                        <a:t> - Schedule and conduct Discovery Call (or FVC)</a:t>
                      </a:r>
                    </a:p>
                    <a:p>
                      <a:pPr marL="117475" marR="0" lvl="0" indent="-117475" algn="l" rtl="0">
                        <a:spcBef>
                          <a:spcPts val="0"/>
                        </a:spcBef>
                        <a:spcAft>
                          <a:spcPts val="0"/>
                        </a:spcAft>
                        <a:buClr>
                          <a:schemeClr val="dk1"/>
                        </a:buClr>
                        <a:buSzPct val="100000"/>
                        <a:buFont typeface="Arial"/>
                        <a:buNone/>
                      </a:pPr>
                      <a:endParaRPr sz="800" u="none" strike="noStrike" cap="none" dirty="0">
                        <a:latin typeface="Open Sans"/>
                        <a:ea typeface="Open Sans"/>
                        <a:cs typeface="Open Sans"/>
                        <a:sym typeface="Open Sans"/>
                      </a:endParaRPr>
                    </a:p>
                    <a:p>
                      <a:pPr marL="117475" marR="0" lvl="0" indent="-117475" algn="l" rtl="0">
                        <a:spcBef>
                          <a:spcPts val="0"/>
                        </a:spcBef>
                        <a:spcAft>
                          <a:spcPts val="0"/>
                        </a:spcAft>
                        <a:buClr>
                          <a:schemeClr val="dk1"/>
                        </a:buClr>
                        <a:buSzPct val="100000"/>
                        <a:buFont typeface="Arial"/>
                        <a:buChar char="•"/>
                      </a:pPr>
                      <a:r>
                        <a:rPr lang="en-US" sz="800" u="none" strike="noStrike" cap="none" dirty="0">
                          <a:latin typeface="Open Sans"/>
                          <a:ea typeface="Open Sans"/>
                          <a:cs typeface="Open Sans"/>
                          <a:sym typeface="Open Sans"/>
                        </a:rPr>
                        <a:t>Ask discovery (QST) questions</a:t>
                      </a:r>
                    </a:p>
                    <a:p>
                      <a:pPr marL="117475" marR="0" lvl="0" indent="-117475" algn="l" rtl="0">
                        <a:spcBef>
                          <a:spcPts val="0"/>
                        </a:spcBef>
                        <a:spcAft>
                          <a:spcPts val="0"/>
                        </a:spcAft>
                        <a:buClr>
                          <a:schemeClr val="dk1"/>
                        </a:buClr>
                        <a:buSzPct val="100000"/>
                        <a:buFont typeface="Arial"/>
                        <a:buNone/>
                      </a:pPr>
                      <a:endParaRPr sz="800" u="none" strike="noStrike" cap="none" dirty="0">
                        <a:latin typeface="Open Sans"/>
                        <a:ea typeface="Open Sans"/>
                        <a:cs typeface="Open Sans"/>
                        <a:sym typeface="Open Sans"/>
                      </a:endParaRPr>
                    </a:p>
                    <a:p>
                      <a:pPr marL="117475" marR="0" lvl="0" indent="-117475" algn="l" rtl="0">
                        <a:spcBef>
                          <a:spcPts val="0"/>
                        </a:spcBef>
                        <a:buClr>
                          <a:schemeClr val="dk1"/>
                        </a:buClr>
                        <a:buSzPct val="100000"/>
                        <a:buFont typeface="Arial"/>
                        <a:buChar char="•"/>
                      </a:pPr>
                      <a:r>
                        <a:rPr lang="en-US" sz="800" u="none" strike="noStrike" cap="none" dirty="0">
                          <a:latin typeface="Open Sans"/>
                          <a:ea typeface="Open Sans"/>
                          <a:cs typeface="Open Sans"/>
                          <a:sym typeface="Open Sans"/>
                        </a:rPr>
                        <a:t>Determine SFDC AE, SI, etc. </a:t>
                      </a:r>
                    </a:p>
                  </a:txBody>
                  <a:tcPr marL="84645" marR="84645" marT="84667" marB="84667"/>
                </a:tc>
                <a:tc>
                  <a:txBody>
                    <a:bodyPr/>
                    <a:lstStyle/>
                    <a:p>
                      <a:pPr marL="117475" marR="0" lvl="0" indent="-117475" algn="l" rtl="0">
                        <a:spcBef>
                          <a:spcPts val="0"/>
                        </a:spcBef>
                        <a:spcAft>
                          <a:spcPts val="0"/>
                        </a:spcAft>
                        <a:buClr>
                          <a:schemeClr val="dk1"/>
                        </a:buClr>
                        <a:buSzPct val="100000"/>
                        <a:buFont typeface="Arial"/>
                        <a:buChar char="•"/>
                      </a:pPr>
                      <a:r>
                        <a:rPr lang="en-US" sz="800" b="1" u="none" strike="noStrike" cap="none" dirty="0">
                          <a:latin typeface="Open Sans"/>
                          <a:ea typeface="Open Sans"/>
                          <a:cs typeface="Open Sans"/>
                          <a:sym typeface="Open Sans"/>
                        </a:rPr>
                        <a:t>First Vision Call </a:t>
                      </a:r>
                      <a:r>
                        <a:rPr lang="en-US" sz="800" u="none" strike="noStrike" cap="none" dirty="0">
                          <a:latin typeface="Open Sans"/>
                          <a:ea typeface="Open Sans"/>
                          <a:cs typeface="Open Sans"/>
                          <a:sym typeface="Open Sans"/>
                        </a:rPr>
                        <a:t>- Schedule, prep for and conduct  FVC</a:t>
                      </a:r>
                    </a:p>
                    <a:p>
                      <a:pPr marL="117475" marR="0" lvl="0" indent="-117475" algn="l" rtl="0">
                        <a:spcBef>
                          <a:spcPts val="0"/>
                        </a:spcBef>
                        <a:spcAft>
                          <a:spcPts val="0"/>
                        </a:spcAft>
                        <a:buClr>
                          <a:schemeClr val="dk1"/>
                        </a:buClr>
                        <a:buSzPct val="100000"/>
                        <a:buFont typeface="Arial"/>
                        <a:buNone/>
                      </a:pPr>
                      <a:endParaRPr sz="800" u="none" strike="noStrike" cap="none" dirty="0">
                        <a:latin typeface="Open Sans"/>
                        <a:ea typeface="Open Sans"/>
                        <a:cs typeface="Open Sans"/>
                        <a:sym typeface="Open Sans"/>
                      </a:endParaRPr>
                    </a:p>
                    <a:p>
                      <a:pPr marL="117475" marR="0" lvl="0" indent="-117475" algn="l" rtl="0">
                        <a:spcBef>
                          <a:spcPts val="0"/>
                        </a:spcBef>
                        <a:spcAft>
                          <a:spcPts val="0"/>
                        </a:spcAft>
                        <a:buClr>
                          <a:schemeClr val="dk1"/>
                        </a:buClr>
                        <a:buSzPct val="100000"/>
                        <a:buFont typeface="Arial"/>
                        <a:buChar char="•"/>
                      </a:pPr>
                      <a:r>
                        <a:rPr lang="en-US" sz="800" u="none" strike="noStrike" cap="none" dirty="0">
                          <a:latin typeface="Open Sans"/>
                          <a:ea typeface="Open Sans"/>
                          <a:cs typeface="Open Sans"/>
                          <a:sym typeface="Open Sans"/>
                        </a:rPr>
                        <a:t>Personalize ATL and demo talk track to prospect based on discovery, products they sell, etc.</a:t>
                      </a:r>
                    </a:p>
                    <a:p>
                      <a:pPr marL="117475" marR="0" lvl="0" indent="-117475" algn="l" rtl="0">
                        <a:spcBef>
                          <a:spcPts val="0"/>
                        </a:spcBef>
                        <a:spcAft>
                          <a:spcPts val="0"/>
                        </a:spcAft>
                        <a:buClr>
                          <a:schemeClr val="dk1"/>
                        </a:buClr>
                        <a:buSzPct val="100000"/>
                        <a:buFont typeface="Arial"/>
                        <a:buNone/>
                      </a:pPr>
                      <a:endParaRPr sz="800" u="none" strike="noStrike" cap="none" dirty="0">
                        <a:latin typeface="Open Sans"/>
                        <a:ea typeface="Open Sans"/>
                        <a:cs typeface="Open Sans"/>
                        <a:sym typeface="Open Sans"/>
                      </a:endParaRPr>
                    </a:p>
                    <a:p>
                      <a:pPr marL="117475" marR="0" lvl="0" indent="-117475" algn="l" rtl="0">
                        <a:spcBef>
                          <a:spcPts val="0"/>
                        </a:spcBef>
                        <a:spcAft>
                          <a:spcPts val="0"/>
                        </a:spcAft>
                        <a:buClr>
                          <a:schemeClr val="dk1"/>
                        </a:buClr>
                        <a:buSzPct val="100000"/>
                        <a:buFont typeface="Arial"/>
                        <a:buChar char="•"/>
                      </a:pPr>
                      <a:r>
                        <a:rPr lang="en-US" sz="800" u="none" strike="noStrike" cap="none" dirty="0">
                          <a:latin typeface="Open Sans"/>
                          <a:ea typeface="Open Sans"/>
                          <a:cs typeface="Open Sans"/>
                          <a:sym typeface="Open Sans"/>
                        </a:rPr>
                        <a:t>Position our key differentiators and recommended evaluation path</a:t>
                      </a:r>
                    </a:p>
                    <a:p>
                      <a:pPr marL="117475" marR="0" lvl="0" indent="-117475" algn="l" rtl="0">
                        <a:spcBef>
                          <a:spcPts val="0"/>
                        </a:spcBef>
                        <a:spcAft>
                          <a:spcPts val="0"/>
                        </a:spcAft>
                        <a:buClr>
                          <a:schemeClr val="dk1"/>
                        </a:buClr>
                        <a:buSzPct val="100000"/>
                        <a:buFont typeface="Arial"/>
                        <a:buNone/>
                      </a:pPr>
                      <a:endParaRPr sz="800" u="none" strike="noStrike" cap="none" dirty="0">
                        <a:latin typeface="Open Sans"/>
                        <a:ea typeface="Open Sans"/>
                        <a:cs typeface="Open Sans"/>
                        <a:sym typeface="Open Sans"/>
                      </a:endParaRPr>
                    </a:p>
                    <a:p>
                      <a:pPr marL="117475" marR="0" lvl="0" indent="-117475" algn="l" rtl="0">
                        <a:spcBef>
                          <a:spcPts val="0"/>
                        </a:spcBef>
                        <a:buClr>
                          <a:schemeClr val="dk1"/>
                        </a:buClr>
                        <a:buSzPct val="100000"/>
                        <a:buFont typeface="Arial"/>
                        <a:buChar char="•"/>
                      </a:pPr>
                      <a:r>
                        <a:rPr lang="en-US" sz="800" u="none" strike="noStrike" cap="none" dirty="0">
                          <a:latin typeface="Open Sans"/>
                          <a:ea typeface="Open Sans"/>
                          <a:cs typeface="Open Sans"/>
                          <a:sym typeface="Open Sans"/>
                        </a:rPr>
                        <a:t>Identify Decision Maker &amp; potential Insider/Champion</a:t>
                      </a:r>
                    </a:p>
                  </a:txBody>
                  <a:tcPr marL="84645" marR="84645" marT="84667" marB="84667"/>
                </a:tc>
              </a:tr>
              <a:tr h="1901706">
                <a:tc>
                  <a:txBody>
                    <a:bodyPr/>
                    <a:lstStyle/>
                    <a:p>
                      <a:pPr marL="0" marR="0" lvl="0" indent="0" algn="l" rtl="0">
                        <a:spcBef>
                          <a:spcPts val="0"/>
                        </a:spcBef>
                        <a:spcAft>
                          <a:spcPts val="0"/>
                        </a:spcAft>
                        <a:buClr>
                          <a:schemeClr val="dk1"/>
                        </a:buClr>
                        <a:buSzPct val="25000"/>
                        <a:buFont typeface="Open Sans"/>
                        <a:buNone/>
                      </a:pPr>
                      <a:r>
                        <a:rPr lang="en-US" sz="900" b="1" u="none" strike="noStrike" cap="none" dirty="0">
                          <a:latin typeface="Open Sans"/>
                          <a:ea typeface="Open Sans"/>
                          <a:cs typeface="Open Sans"/>
                          <a:sym typeface="Open Sans"/>
                        </a:rPr>
                        <a:t>Stage Criteria</a:t>
                      </a:r>
                    </a:p>
                    <a:p>
                      <a:pPr marL="0" marR="0" lvl="0" indent="0" algn="l" rtl="0">
                        <a:spcBef>
                          <a:spcPts val="0"/>
                        </a:spcBef>
                        <a:spcAft>
                          <a:spcPts val="0"/>
                        </a:spcAft>
                        <a:buClr>
                          <a:schemeClr val="dk1"/>
                        </a:buClr>
                        <a:buSzPct val="25000"/>
                        <a:buFont typeface="Arial"/>
                        <a:buNone/>
                      </a:pPr>
                      <a:endParaRPr sz="900" b="1" u="none" strike="noStrike" cap="none" dirty="0">
                        <a:latin typeface="Open Sans"/>
                        <a:ea typeface="Open Sans"/>
                        <a:cs typeface="Open Sans"/>
                        <a:sym typeface="Open Sans"/>
                      </a:endParaRPr>
                    </a:p>
                    <a:p>
                      <a:pPr marL="0" marR="0" lvl="0" indent="0" algn="l" rtl="0">
                        <a:spcBef>
                          <a:spcPts val="0"/>
                        </a:spcBef>
                        <a:buClr>
                          <a:schemeClr val="dk1"/>
                        </a:buClr>
                        <a:buSzPct val="25000"/>
                        <a:buFont typeface="Open Sans"/>
                        <a:buNone/>
                      </a:pPr>
                      <a:r>
                        <a:rPr lang="en-US" sz="900" b="1" u="none" strike="noStrike" cap="none" dirty="0">
                          <a:latin typeface="Open Sans"/>
                          <a:ea typeface="Open Sans"/>
                          <a:cs typeface="Open Sans"/>
                          <a:sym typeface="Open Sans"/>
                        </a:rPr>
                        <a:t>(Verifiable Outcomes)</a:t>
                      </a:r>
                    </a:p>
                  </a:txBody>
                  <a:tcPr marL="84645" marR="84645" marT="84667" marB="84667">
                    <a:solidFill>
                      <a:srgbClr val="EFEFEF"/>
                    </a:solidFill>
                  </a:tcPr>
                </a:tc>
                <a:tc>
                  <a:txBody>
                    <a:bodyPr/>
                    <a:lstStyle/>
                    <a:p>
                      <a:pPr marL="117475" marR="0" lvl="0" indent="-117475" algn="l" rtl="0">
                        <a:spcBef>
                          <a:spcPts val="0"/>
                        </a:spcBef>
                        <a:spcAft>
                          <a:spcPts val="0"/>
                        </a:spcAft>
                        <a:buClr>
                          <a:schemeClr val="dk1"/>
                        </a:buClr>
                        <a:buSzPct val="100000"/>
                        <a:buFont typeface="Arial"/>
                        <a:buChar char="•"/>
                      </a:pPr>
                      <a:r>
                        <a:rPr lang="en-US" sz="800" b="1" u="none" strike="noStrike" cap="none">
                          <a:latin typeface="Open Sans"/>
                          <a:ea typeface="Open Sans"/>
                          <a:cs typeface="Open Sans"/>
                          <a:sym typeface="Open Sans"/>
                        </a:rPr>
                        <a:t>Identified an  active project and completed call with indirect contact (i.e. SFDC Rep, Consultant or BDR)</a:t>
                      </a:r>
                    </a:p>
                    <a:p>
                      <a:pPr marL="117475" marR="0" lvl="0" indent="-117475" algn="l" rtl="0">
                        <a:spcBef>
                          <a:spcPts val="0"/>
                        </a:spcBef>
                        <a:spcAft>
                          <a:spcPts val="0"/>
                        </a:spcAft>
                        <a:buClr>
                          <a:schemeClr val="dk1"/>
                        </a:buClr>
                        <a:buSzPct val="25000"/>
                        <a:buFont typeface="Arial"/>
                        <a:buNone/>
                      </a:pPr>
                      <a:endParaRPr sz="800" b="1" u="none" strike="noStrike" cap="none">
                        <a:latin typeface="Open Sans"/>
                        <a:ea typeface="Open Sans"/>
                        <a:cs typeface="Open Sans"/>
                        <a:sym typeface="Open Sans"/>
                      </a:endParaRPr>
                    </a:p>
                    <a:p>
                      <a:pPr marL="117475" marR="0" lvl="0" indent="-117475" algn="l" rtl="0">
                        <a:spcBef>
                          <a:spcPts val="0"/>
                        </a:spcBef>
                        <a:spcAft>
                          <a:spcPts val="0"/>
                        </a:spcAft>
                        <a:buClr>
                          <a:schemeClr val="dk1"/>
                        </a:buClr>
                        <a:buSzPct val="100000"/>
                        <a:buFont typeface="Arial"/>
                        <a:buChar char="•"/>
                      </a:pPr>
                      <a:r>
                        <a:rPr lang="en-US" sz="800" b="1" u="none" strike="noStrike" cap="none">
                          <a:latin typeface="Open Sans"/>
                          <a:ea typeface="Open Sans"/>
                          <a:cs typeface="Open Sans"/>
                          <a:sym typeface="Open Sans"/>
                        </a:rPr>
                        <a:t>Able to fill in basic QST info</a:t>
                      </a:r>
                    </a:p>
                    <a:p>
                      <a:pPr marL="117475" marR="0" lvl="0" indent="-117475" algn="l" rtl="0">
                        <a:spcBef>
                          <a:spcPts val="0"/>
                        </a:spcBef>
                        <a:spcAft>
                          <a:spcPts val="0"/>
                        </a:spcAft>
                        <a:buClr>
                          <a:schemeClr val="dk1"/>
                        </a:buClr>
                        <a:buSzPct val="100000"/>
                        <a:buFont typeface="Arial"/>
                        <a:buNone/>
                      </a:pPr>
                      <a:endParaRPr sz="800" b="1" u="none" strike="noStrike" cap="none">
                        <a:latin typeface="Open Sans"/>
                        <a:ea typeface="Open Sans"/>
                        <a:cs typeface="Open Sans"/>
                        <a:sym typeface="Open Sans"/>
                      </a:endParaRPr>
                    </a:p>
                    <a:p>
                      <a:pPr marL="117475" marR="0" lvl="0" indent="-117475" algn="l" rtl="0">
                        <a:spcBef>
                          <a:spcPts val="0"/>
                        </a:spcBef>
                        <a:buClr>
                          <a:schemeClr val="dk1"/>
                        </a:buClr>
                        <a:buSzPct val="100000"/>
                        <a:buFont typeface="Arial"/>
                        <a:buChar char="•"/>
                      </a:pPr>
                      <a:r>
                        <a:rPr lang="en-US" sz="800" b="1" u="none" strike="noStrike" cap="none">
                          <a:latin typeface="Open Sans"/>
                          <a:ea typeface="Open Sans"/>
                          <a:cs typeface="Open Sans"/>
                          <a:sym typeface="Open Sans"/>
                        </a:rPr>
                        <a:t>Clear next steps, obtaining introduction and actively working to get into the opportunity</a:t>
                      </a:r>
                    </a:p>
                  </a:txBody>
                  <a:tcPr marL="84645" marR="84645" marT="84667" marB="84667"/>
                </a:tc>
                <a:tc>
                  <a:txBody>
                    <a:bodyPr/>
                    <a:lstStyle/>
                    <a:p>
                      <a:pPr marL="117475" marR="0" lvl="0" indent="-117475" algn="l" rtl="0">
                        <a:spcBef>
                          <a:spcPts val="0"/>
                        </a:spcBef>
                        <a:spcAft>
                          <a:spcPts val="0"/>
                        </a:spcAft>
                        <a:buClr>
                          <a:schemeClr val="dk1"/>
                        </a:buClr>
                        <a:buSzPct val="100000"/>
                        <a:buFont typeface="Arial"/>
                        <a:buChar char="•"/>
                      </a:pPr>
                      <a:r>
                        <a:rPr lang="en-US" sz="800" b="1" u="none" strike="noStrike" cap="none" dirty="0">
                          <a:latin typeface="Open Sans"/>
                          <a:ea typeface="Open Sans"/>
                          <a:cs typeface="Open Sans"/>
                          <a:sym typeface="Open Sans"/>
                        </a:rPr>
                        <a:t>Completed Discovery Call</a:t>
                      </a:r>
                    </a:p>
                    <a:p>
                      <a:pPr marL="117475" marR="0" lvl="0" indent="-117475" algn="l" rtl="0">
                        <a:spcBef>
                          <a:spcPts val="0"/>
                        </a:spcBef>
                        <a:spcAft>
                          <a:spcPts val="0"/>
                        </a:spcAft>
                        <a:buClr>
                          <a:schemeClr val="dk1"/>
                        </a:buClr>
                        <a:buSzPct val="100000"/>
                        <a:buFont typeface="Arial"/>
                        <a:buNone/>
                      </a:pPr>
                      <a:endParaRPr sz="800" b="1" u="none" strike="noStrike" cap="none" dirty="0">
                        <a:latin typeface="Open Sans"/>
                        <a:ea typeface="Open Sans"/>
                        <a:cs typeface="Open Sans"/>
                        <a:sym typeface="Open Sans"/>
                      </a:endParaRPr>
                    </a:p>
                    <a:p>
                      <a:pPr marL="117475" marR="0" lvl="0" indent="-117475" algn="l" rtl="0">
                        <a:spcBef>
                          <a:spcPts val="0"/>
                        </a:spcBef>
                        <a:spcAft>
                          <a:spcPts val="0"/>
                        </a:spcAft>
                        <a:buClr>
                          <a:schemeClr val="dk1"/>
                        </a:buClr>
                        <a:buSzPct val="100000"/>
                        <a:buFont typeface="Arial"/>
                        <a:buChar char="•"/>
                      </a:pPr>
                      <a:r>
                        <a:rPr lang="en-US" sz="800" b="1" u="none" strike="noStrike" cap="none" dirty="0">
                          <a:latin typeface="Open Sans"/>
                          <a:ea typeface="Open Sans"/>
                          <a:cs typeface="Open Sans"/>
                          <a:sym typeface="Open Sans"/>
                        </a:rPr>
                        <a:t>High level fit &amp; Vision Lock (“This could be interesting and a good fit, let’s get into more details…”)</a:t>
                      </a:r>
                    </a:p>
                    <a:p>
                      <a:pPr marL="117475" marR="0" lvl="0" indent="-117475" algn="l" rtl="0">
                        <a:spcBef>
                          <a:spcPts val="0"/>
                        </a:spcBef>
                        <a:spcAft>
                          <a:spcPts val="0"/>
                        </a:spcAft>
                        <a:buClr>
                          <a:schemeClr val="dk1"/>
                        </a:buClr>
                        <a:buSzPct val="100000"/>
                        <a:buFont typeface="Arial"/>
                        <a:buNone/>
                      </a:pPr>
                      <a:endParaRPr sz="800" b="1" u="none" strike="noStrike" cap="none" dirty="0">
                        <a:latin typeface="Open Sans"/>
                        <a:ea typeface="Open Sans"/>
                        <a:cs typeface="Open Sans"/>
                        <a:sym typeface="Open Sans"/>
                      </a:endParaRPr>
                    </a:p>
                    <a:p>
                      <a:pPr marL="117475" marR="0" lvl="0" indent="-117475" algn="l" rtl="0">
                        <a:spcBef>
                          <a:spcPts val="0"/>
                        </a:spcBef>
                        <a:buClr>
                          <a:schemeClr val="dk1"/>
                        </a:buClr>
                        <a:buSzPct val="100000"/>
                        <a:buFont typeface="Arial"/>
                        <a:buChar char="•"/>
                      </a:pPr>
                      <a:r>
                        <a:rPr lang="en-US" sz="800" b="1" u="none" strike="noStrike" cap="none" dirty="0">
                          <a:latin typeface="Open Sans"/>
                          <a:ea typeface="Open Sans"/>
                          <a:cs typeface="Open Sans"/>
                          <a:sym typeface="Open Sans"/>
                        </a:rPr>
                        <a:t>Agreed on Next Steps, most likely FVC scheduled</a:t>
                      </a:r>
                    </a:p>
                  </a:txBody>
                  <a:tcPr marL="84645" marR="84645" marT="84667" marB="84667"/>
                </a:tc>
              </a:tr>
              <a:tr h="290219">
                <a:tc>
                  <a:txBody>
                    <a:bodyPr/>
                    <a:lstStyle/>
                    <a:p>
                      <a:pPr marL="0" marR="0" lvl="0" indent="0" algn="l" rtl="0">
                        <a:spcBef>
                          <a:spcPts val="0"/>
                        </a:spcBef>
                        <a:buClr>
                          <a:schemeClr val="dk1"/>
                        </a:buClr>
                        <a:buSzPct val="25000"/>
                        <a:buFont typeface="Open Sans"/>
                        <a:buNone/>
                      </a:pPr>
                      <a:r>
                        <a:rPr lang="en-US" sz="900" b="1" u="none" strike="noStrike" cap="none" dirty="0">
                          <a:latin typeface="Open Sans"/>
                          <a:ea typeface="Open Sans"/>
                          <a:cs typeface="Open Sans"/>
                          <a:sym typeface="Open Sans"/>
                        </a:rPr>
                        <a:t>Support</a:t>
                      </a:r>
                    </a:p>
                  </a:txBody>
                  <a:tcPr marL="84645" marR="84645" marT="84667" marB="84667">
                    <a:solidFill>
                      <a:srgbClr val="EFEFEF"/>
                    </a:solidFill>
                  </a:tcPr>
                </a:tc>
                <a:tc>
                  <a:txBody>
                    <a:bodyPr/>
                    <a:lstStyle/>
                    <a:p>
                      <a:pPr marL="117475" marR="0" lvl="0" indent="-117475" algn="l" rtl="0">
                        <a:spcBef>
                          <a:spcPts val="0"/>
                        </a:spcBef>
                        <a:buClr>
                          <a:schemeClr val="dk1"/>
                        </a:buClr>
                        <a:buSzPct val="100000"/>
                        <a:buFont typeface="Arial"/>
                        <a:buChar char="•"/>
                      </a:pPr>
                      <a:r>
                        <a:rPr lang="en-US" sz="800" u="none" strike="noStrike" cap="none" dirty="0">
                          <a:latin typeface="Open Sans"/>
                          <a:ea typeface="Open Sans"/>
                          <a:cs typeface="Open Sans"/>
                          <a:sym typeface="Open Sans"/>
                        </a:rPr>
                        <a:t>BDR</a:t>
                      </a:r>
                    </a:p>
                  </a:txBody>
                  <a:tcPr marL="84645" marR="84645" marT="84667" marB="84667"/>
                </a:tc>
                <a:tc>
                  <a:txBody>
                    <a:bodyPr/>
                    <a:lstStyle/>
                    <a:p>
                      <a:pPr marL="117475" marR="0" lvl="0" indent="-117475" algn="l" rtl="0">
                        <a:spcBef>
                          <a:spcPts val="0"/>
                        </a:spcBef>
                        <a:buClr>
                          <a:schemeClr val="dk1"/>
                        </a:buClr>
                        <a:buSzPct val="100000"/>
                        <a:buFont typeface="Arial"/>
                        <a:buChar char="•"/>
                      </a:pPr>
                      <a:r>
                        <a:rPr lang="en-US" sz="800" u="none" strike="noStrike" cap="none" dirty="0">
                          <a:latin typeface="Open Sans"/>
                          <a:ea typeface="Open Sans"/>
                          <a:cs typeface="Open Sans"/>
                          <a:sym typeface="Open Sans"/>
                        </a:rPr>
                        <a:t>N/A</a:t>
                      </a:r>
                    </a:p>
                  </a:txBody>
                  <a:tcPr marL="84645" marR="84645" marT="84667" marB="84667"/>
                </a:tc>
              </a:tr>
            </a:tbl>
          </a:graphicData>
        </a:graphic>
      </p:graphicFrame>
    </p:spTree>
    <p:extLst>
      <p:ext uri="{BB962C8B-B14F-4D97-AF65-F5344CB8AC3E}">
        <p14:creationId xmlns:p14="http://schemas.microsoft.com/office/powerpoint/2010/main" val="110891143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978" name="Shape 978"/>
          <p:cNvSpPr txBox="1">
            <a:spLocks noGrp="1"/>
          </p:cNvSpPr>
          <p:nvPr>
            <p:ph type="title"/>
          </p:nvPr>
        </p:nvSpPr>
        <p:spPr>
          <a:xfrm>
            <a:off x="112750" y="1"/>
            <a:ext cx="10717607" cy="458020"/>
          </a:xfrm>
          <a:prstGeom prst="rect">
            <a:avLst/>
          </a:prstGeom>
          <a:noFill/>
          <a:ln>
            <a:noFill/>
          </a:ln>
        </p:spPr>
        <p:txBody>
          <a:bodyPr lIns="121879" tIns="60923" rIns="121879" bIns="60923" anchor="ctr" anchorCtr="0">
            <a:noAutofit/>
          </a:bodyPr>
          <a:lstStyle/>
          <a:p>
            <a:pPr>
              <a:buClr>
                <a:srgbClr val="B30011"/>
              </a:buClr>
              <a:buSzPct val="25000"/>
            </a:pPr>
            <a:r>
              <a:rPr lang="en-US" sz="1900" b="1" dirty="0">
                <a:latin typeface="Open Sans"/>
                <a:ea typeface="Open Sans"/>
                <a:cs typeface="Open Sans"/>
                <a:sym typeface="Open Sans"/>
              </a:rPr>
              <a:t>STEELBRICK SALES </a:t>
            </a:r>
            <a:r>
              <a:rPr lang="en-US" sz="1900" b="1" dirty="0" smtClean="0">
                <a:latin typeface="Open Sans"/>
                <a:ea typeface="Open Sans"/>
                <a:cs typeface="Open Sans"/>
                <a:sym typeface="Open Sans"/>
              </a:rPr>
              <a:t>PROCESS</a:t>
            </a:r>
            <a:endParaRPr lang="en-US" sz="1900" b="1" dirty="0">
              <a:latin typeface="Open Sans"/>
              <a:ea typeface="Open Sans"/>
              <a:cs typeface="Open Sans"/>
              <a:sym typeface="Open Sans"/>
            </a:endParaRPr>
          </a:p>
        </p:txBody>
      </p:sp>
      <p:graphicFrame>
        <p:nvGraphicFramePr>
          <p:cNvPr id="979" name="Shape 979"/>
          <p:cNvGraphicFramePr/>
          <p:nvPr>
            <p:extLst>
              <p:ext uri="{D42A27DB-BD31-4B8C-83A1-F6EECF244321}">
                <p14:modId xmlns:p14="http://schemas.microsoft.com/office/powerpoint/2010/main" val="278256487"/>
              </p:ext>
            </p:extLst>
          </p:nvPr>
        </p:nvGraphicFramePr>
        <p:xfrm>
          <a:off x="96313" y="623641"/>
          <a:ext cx="5261596" cy="4944626"/>
        </p:xfrm>
        <a:graphic>
          <a:graphicData uri="http://schemas.openxmlformats.org/drawingml/2006/table">
            <a:tbl>
              <a:tblPr>
                <a:noFill/>
              </a:tblPr>
              <a:tblGrid>
                <a:gridCol w="963749"/>
                <a:gridCol w="1405234"/>
                <a:gridCol w="1536700"/>
                <a:gridCol w="1355913"/>
              </a:tblGrid>
              <a:tr h="494453">
                <a:tc>
                  <a:txBody>
                    <a:bodyPr/>
                    <a:lstStyle/>
                    <a:p>
                      <a:pPr marL="0" marR="0" lvl="0" indent="0" algn="l" rtl="0">
                        <a:spcBef>
                          <a:spcPts val="0"/>
                        </a:spcBef>
                        <a:buClr>
                          <a:srgbClr val="FFFFFF"/>
                        </a:buClr>
                        <a:buSzPct val="25000"/>
                        <a:buFont typeface="Open Sans"/>
                        <a:buNone/>
                      </a:pPr>
                      <a:r>
                        <a:rPr lang="en-US" sz="1100" b="1" u="none" strike="noStrike" cap="none" dirty="0">
                          <a:solidFill>
                            <a:srgbClr val="FFFFFF"/>
                          </a:solidFill>
                          <a:latin typeface="Open Sans"/>
                          <a:ea typeface="Open Sans"/>
                          <a:cs typeface="Open Sans"/>
                          <a:sym typeface="Open Sans"/>
                        </a:rPr>
                        <a:t>Sales Stage</a:t>
                      </a:r>
                    </a:p>
                  </a:txBody>
                  <a:tcPr marL="84645" marR="84645" marT="84667" marB="84667" anchor="ctr">
                    <a:lnR w="12700" cap="flat" cmpd="sng">
                      <a:solidFill>
                        <a:srgbClr val="000000"/>
                      </a:solidFill>
                      <a:prstDash val="solid"/>
                      <a:round/>
                      <a:headEnd type="none" w="med" len="med"/>
                      <a:tailEnd type="none" w="med" len="med"/>
                    </a:lnR>
                    <a:solidFill>
                      <a:srgbClr val="B70012"/>
                    </a:solidFill>
                  </a:tcPr>
                </a:tc>
                <a:tc>
                  <a:txBody>
                    <a:bodyPr/>
                    <a:lstStyle/>
                    <a:p>
                      <a:pPr marL="0" marR="0" lvl="0" indent="0" algn="l" rtl="0">
                        <a:spcBef>
                          <a:spcPts val="0"/>
                        </a:spcBef>
                        <a:buClr>
                          <a:srgbClr val="FFFFFF"/>
                        </a:buClr>
                        <a:buSzPct val="25000"/>
                        <a:buFont typeface="Open Sans"/>
                        <a:buNone/>
                      </a:pPr>
                      <a:r>
                        <a:rPr lang="en-US" sz="1100" b="1" u="none" strike="noStrike" cap="none" dirty="0">
                          <a:solidFill>
                            <a:srgbClr val="FFFFFF"/>
                          </a:solidFill>
                          <a:latin typeface="Open Sans"/>
                          <a:ea typeface="Open Sans"/>
                          <a:cs typeface="Open Sans"/>
                          <a:sym typeface="Open Sans"/>
                        </a:rPr>
                        <a:t>Identified - 5%</a:t>
                      </a:r>
                    </a:p>
                  </a:txBody>
                  <a:tcPr marL="84645" marR="84645" marT="84667" marB="84667"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solidFill>
                      <a:srgbClr val="B70012"/>
                    </a:solidFill>
                  </a:tcPr>
                </a:tc>
                <a:tc>
                  <a:txBody>
                    <a:bodyPr/>
                    <a:lstStyle/>
                    <a:p>
                      <a:pPr marL="0" marR="0" lvl="0" indent="0" algn="l" rtl="0">
                        <a:spcBef>
                          <a:spcPts val="0"/>
                        </a:spcBef>
                        <a:buClr>
                          <a:srgbClr val="FFFFFF"/>
                        </a:buClr>
                        <a:buSzPct val="25000"/>
                        <a:buFont typeface="Open Sans"/>
                        <a:buNone/>
                      </a:pPr>
                      <a:r>
                        <a:rPr lang="en-US" sz="1100" b="1" u="none" strike="noStrike" cap="none">
                          <a:solidFill>
                            <a:srgbClr val="FFFFFF"/>
                          </a:solidFill>
                          <a:latin typeface="Open Sans"/>
                          <a:ea typeface="Open Sans"/>
                          <a:cs typeface="Open Sans"/>
                          <a:sym typeface="Open Sans"/>
                        </a:rPr>
                        <a:t>Discovery - 10%</a:t>
                      </a:r>
                    </a:p>
                  </a:txBody>
                  <a:tcPr marL="84645" marR="84645" marT="84667" marB="84667"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solidFill>
                      <a:srgbClr val="B70012"/>
                    </a:solidFill>
                  </a:tcPr>
                </a:tc>
                <a:tc>
                  <a:txBody>
                    <a:bodyPr/>
                    <a:lstStyle/>
                    <a:p>
                      <a:pPr marL="0" marR="0" lvl="0" indent="0" algn="l" rtl="0">
                        <a:spcBef>
                          <a:spcPts val="0"/>
                        </a:spcBef>
                        <a:buClr>
                          <a:srgbClr val="FFFFFF"/>
                        </a:buClr>
                        <a:buSzPct val="25000"/>
                        <a:buFont typeface="Open Sans"/>
                        <a:buNone/>
                      </a:pPr>
                      <a:r>
                        <a:rPr lang="en-US" sz="1100" b="1" u="none" strike="noStrike" cap="none">
                          <a:solidFill>
                            <a:srgbClr val="FFFFFF"/>
                          </a:solidFill>
                          <a:latin typeface="Open Sans"/>
                          <a:ea typeface="Open Sans"/>
                          <a:cs typeface="Open Sans"/>
                          <a:sym typeface="Open Sans"/>
                        </a:rPr>
                        <a:t>Qualified - 20%</a:t>
                      </a:r>
                    </a:p>
                  </a:txBody>
                  <a:tcPr marL="84645" marR="84645" marT="84667" marB="84667"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solidFill>
                      <a:srgbClr val="B70012"/>
                    </a:solidFill>
                  </a:tcPr>
                </a:tc>
              </a:tr>
              <a:tr h="2241973">
                <a:tc>
                  <a:txBody>
                    <a:bodyPr/>
                    <a:lstStyle/>
                    <a:p>
                      <a:pPr marL="0" marR="0" lvl="0" indent="0" algn="l" rtl="0">
                        <a:spcBef>
                          <a:spcPts val="0"/>
                        </a:spcBef>
                        <a:buClr>
                          <a:schemeClr val="dk1"/>
                        </a:buClr>
                        <a:buSzPct val="25000"/>
                        <a:buFont typeface="Open Sans"/>
                        <a:buNone/>
                      </a:pPr>
                      <a:r>
                        <a:rPr lang="en-US" sz="900" b="1" u="none" strike="noStrike" cap="none" dirty="0">
                          <a:latin typeface="Open Sans"/>
                          <a:ea typeface="Open Sans"/>
                          <a:cs typeface="Open Sans"/>
                          <a:sym typeface="Open Sans"/>
                        </a:rPr>
                        <a:t>Sales Activities</a:t>
                      </a:r>
                    </a:p>
                  </a:txBody>
                  <a:tcPr marL="84645" marR="84645" marT="84667" marB="84667">
                    <a:solidFill>
                      <a:srgbClr val="EFEFEF"/>
                    </a:solidFill>
                  </a:tcPr>
                </a:tc>
                <a:tc>
                  <a:txBody>
                    <a:bodyPr/>
                    <a:lstStyle/>
                    <a:p>
                      <a:pPr marL="117475" marR="0" lvl="0" indent="-117475" algn="l" rtl="0">
                        <a:spcBef>
                          <a:spcPts val="0"/>
                        </a:spcBef>
                        <a:spcAft>
                          <a:spcPts val="0"/>
                        </a:spcAft>
                        <a:buClr>
                          <a:schemeClr val="dk1"/>
                        </a:buClr>
                        <a:buSzPct val="100000"/>
                        <a:buFont typeface="Arial"/>
                        <a:buChar char="•"/>
                      </a:pPr>
                      <a:r>
                        <a:rPr lang="en-US" sz="800" b="1" u="none" strike="noStrike" cap="none" dirty="0">
                          <a:latin typeface="Open Sans"/>
                          <a:ea typeface="Open Sans"/>
                          <a:cs typeface="Open Sans"/>
                          <a:sym typeface="Open Sans"/>
                        </a:rPr>
                        <a:t>Discovery Call</a:t>
                      </a:r>
                      <a:r>
                        <a:rPr lang="en-US" sz="800" u="none" strike="noStrike" cap="none" dirty="0">
                          <a:latin typeface="Open Sans"/>
                          <a:ea typeface="Open Sans"/>
                          <a:cs typeface="Open Sans"/>
                          <a:sym typeface="Open Sans"/>
                        </a:rPr>
                        <a:t> - Schedule and conduct Discovery Call (or FVC)</a:t>
                      </a:r>
                    </a:p>
                    <a:p>
                      <a:pPr marL="117475" marR="0" lvl="0" indent="-117475" algn="l" rtl="0">
                        <a:spcBef>
                          <a:spcPts val="0"/>
                        </a:spcBef>
                        <a:spcAft>
                          <a:spcPts val="0"/>
                        </a:spcAft>
                        <a:buClr>
                          <a:schemeClr val="dk1"/>
                        </a:buClr>
                        <a:buSzPct val="100000"/>
                        <a:buFont typeface="Arial"/>
                        <a:buNone/>
                      </a:pPr>
                      <a:endParaRPr sz="800" u="none" strike="noStrike" cap="none" dirty="0">
                        <a:latin typeface="Open Sans"/>
                        <a:ea typeface="Open Sans"/>
                        <a:cs typeface="Open Sans"/>
                        <a:sym typeface="Open Sans"/>
                      </a:endParaRPr>
                    </a:p>
                    <a:p>
                      <a:pPr marL="117475" marR="0" lvl="0" indent="-117475" algn="l" rtl="0">
                        <a:spcBef>
                          <a:spcPts val="0"/>
                        </a:spcBef>
                        <a:spcAft>
                          <a:spcPts val="0"/>
                        </a:spcAft>
                        <a:buClr>
                          <a:schemeClr val="dk1"/>
                        </a:buClr>
                        <a:buSzPct val="100000"/>
                        <a:buFont typeface="Arial"/>
                        <a:buChar char="•"/>
                      </a:pPr>
                      <a:r>
                        <a:rPr lang="en-US" sz="800" u="none" strike="noStrike" cap="none" dirty="0">
                          <a:latin typeface="Open Sans"/>
                          <a:ea typeface="Open Sans"/>
                          <a:cs typeface="Open Sans"/>
                          <a:sym typeface="Open Sans"/>
                        </a:rPr>
                        <a:t>Ask discovery (QST) questions</a:t>
                      </a:r>
                    </a:p>
                    <a:p>
                      <a:pPr marL="117475" marR="0" lvl="0" indent="-117475" algn="l" rtl="0">
                        <a:spcBef>
                          <a:spcPts val="0"/>
                        </a:spcBef>
                        <a:spcAft>
                          <a:spcPts val="0"/>
                        </a:spcAft>
                        <a:buClr>
                          <a:schemeClr val="dk1"/>
                        </a:buClr>
                        <a:buSzPct val="100000"/>
                        <a:buFont typeface="Arial"/>
                        <a:buNone/>
                      </a:pPr>
                      <a:endParaRPr sz="800" u="none" strike="noStrike" cap="none" dirty="0">
                        <a:latin typeface="Open Sans"/>
                        <a:ea typeface="Open Sans"/>
                        <a:cs typeface="Open Sans"/>
                        <a:sym typeface="Open Sans"/>
                      </a:endParaRPr>
                    </a:p>
                    <a:p>
                      <a:pPr marL="117475" marR="0" lvl="0" indent="-117475" algn="l" rtl="0">
                        <a:spcBef>
                          <a:spcPts val="0"/>
                        </a:spcBef>
                        <a:buClr>
                          <a:schemeClr val="dk1"/>
                        </a:buClr>
                        <a:buSzPct val="100000"/>
                        <a:buFont typeface="Arial"/>
                        <a:buChar char="•"/>
                      </a:pPr>
                      <a:r>
                        <a:rPr lang="en-US" sz="800" u="none" strike="noStrike" cap="none" dirty="0">
                          <a:latin typeface="Open Sans"/>
                          <a:ea typeface="Open Sans"/>
                          <a:cs typeface="Open Sans"/>
                          <a:sym typeface="Open Sans"/>
                        </a:rPr>
                        <a:t>Determine SFDC AE, SI, etc. </a:t>
                      </a:r>
                    </a:p>
                  </a:txBody>
                  <a:tcPr marL="84645" marR="84645" marT="84667" marB="84667"/>
                </a:tc>
                <a:tc>
                  <a:txBody>
                    <a:bodyPr/>
                    <a:lstStyle/>
                    <a:p>
                      <a:pPr marL="117475" marR="0" lvl="0" indent="-117475" algn="l" rtl="0">
                        <a:spcBef>
                          <a:spcPts val="0"/>
                        </a:spcBef>
                        <a:spcAft>
                          <a:spcPts val="0"/>
                        </a:spcAft>
                        <a:buClr>
                          <a:schemeClr val="dk1"/>
                        </a:buClr>
                        <a:buSzPct val="100000"/>
                        <a:buFont typeface="Arial"/>
                        <a:buChar char="•"/>
                      </a:pPr>
                      <a:r>
                        <a:rPr lang="en-US" sz="800" b="1" u="none" strike="noStrike" cap="none" dirty="0">
                          <a:latin typeface="Open Sans"/>
                          <a:ea typeface="Open Sans"/>
                          <a:cs typeface="Open Sans"/>
                          <a:sym typeface="Open Sans"/>
                        </a:rPr>
                        <a:t>First Vision Call </a:t>
                      </a:r>
                      <a:r>
                        <a:rPr lang="en-US" sz="800" u="none" strike="noStrike" cap="none" dirty="0">
                          <a:latin typeface="Open Sans"/>
                          <a:ea typeface="Open Sans"/>
                          <a:cs typeface="Open Sans"/>
                          <a:sym typeface="Open Sans"/>
                        </a:rPr>
                        <a:t>- Schedule, prep for and conduct  FVC</a:t>
                      </a:r>
                    </a:p>
                    <a:p>
                      <a:pPr marL="117475" marR="0" lvl="0" indent="-117475" algn="l" rtl="0">
                        <a:spcBef>
                          <a:spcPts val="0"/>
                        </a:spcBef>
                        <a:spcAft>
                          <a:spcPts val="0"/>
                        </a:spcAft>
                        <a:buClr>
                          <a:schemeClr val="dk1"/>
                        </a:buClr>
                        <a:buSzPct val="100000"/>
                        <a:buFont typeface="Arial"/>
                        <a:buNone/>
                      </a:pPr>
                      <a:endParaRPr sz="800" u="none" strike="noStrike" cap="none" dirty="0">
                        <a:latin typeface="Open Sans"/>
                        <a:ea typeface="Open Sans"/>
                        <a:cs typeface="Open Sans"/>
                        <a:sym typeface="Open Sans"/>
                      </a:endParaRPr>
                    </a:p>
                    <a:p>
                      <a:pPr marL="117475" marR="0" lvl="0" indent="-117475" algn="l" rtl="0">
                        <a:spcBef>
                          <a:spcPts val="0"/>
                        </a:spcBef>
                        <a:spcAft>
                          <a:spcPts val="0"/>
                        </a:spcAft>
                        <a:buClr>
                          <a:schemeClr val="dk1"/>
                        </a:buClr>
                        <a:buSzPct val="100000"/>
                        <a:buFont typeface="Arial"/>
                        <a:buChar char="•"/>
                      </a:pPr>
                      <a:r>
                        <a:rPr lang="en-US" sz="800" u="none" strike="noStrike" cap="none" dirty="0">
                          <a:latin typeface="Open Sans"/>
                          <a:ea typeface="Open Sans"/>
                          <a:cs typeface="Open Sans"/>
                          <a:sym typeface="Open Sans"/>
                        </a:rPr>
                        <a:t>Personalize ATL and demo talk track to prospect based on discovery, products they sell, etc.</a:t>
                      </a:r>
                    </a:p>
                    <a:p>
                      <a:pPr marL="117475" marR="0" lvl="0" indent="-117475" algn="l" rtl="0">
                        <a:spcBef>
                          <a:spcPts val="0"/>
                        </a:spcBef>
                        <a:spcAft>
                          <a:spcPts val="0"/>
                        </a:spcAft>
                        <a:buClr>
                          <a:schemeClr val="dk1"/>
                        </a:buClr>
                        <a:buSzPct val="100000"/>
                        <a:buFont typeface="Arial"/>
                        <a:buNone/>
                      </a:pPr>
                      <a:endParaRPr sz="800" u="none" strike="noStrike" cap="none" dirty="0">
                        <a:latin typeface="Open Sans"/>
                        <a:ea typeface="Open Sans"/>
                        <a:cs typeface="Open Sans"/>
                        <a:sym typeface="Open Sans"/>
                      </a:endParaRPr>
                    </a:p>
                    <a:p>
                      <a:pPr marL="117475" marR="0" lvl="0" indent="-117475" algn="l" rtl="0">
                        <a:spcBef>
                          <a:spcPts val="0"/>
                        </a:spcBef>
                        <a:spcAft>
                          <a:spcPts val="0"/>
                        </a:spcAft>
                        <a:buClr>
                          <a:schemeClr val="dk1"/>
                        </a:buClr>
                        <a:buSzPct val="100000"/>
                        <a:buFont typeface="Arial"/>
                        <a:buChar char="•"/>
                      </a:pPr>
                      <a:r>
                        <a:rPr lang="en-US" sz="800" u="none" strike="noStrike" cap="none" dirty="0">
                          <a:latin typeface="Open Sans"/>
                          <a:ea typeface="Open Sans"/>
                          <a:cs typeface="Open Sans"/>
                          <a:sym typeface="Open Sans"/>
                        </a:rPr>
                        <a:t>Position our key differentiators and recommended evaluation path</a:t>
                      </a:r>
                    </a:p>
                    <a:p>
                      <a:pPr marL="117475" marR="0" lvl="0" indent="-117475" algn="l" rtl="0">
                        <a:spcBef>
                          <a:spcPts val="0"/>
                        </a:spcBef>
                        <a:spcAft>
                          <a:spcPts val="0"/>
                        </a:spcAft>
                        <a:buClr>
                          <a:schemeClr val="dk1"/>
                        </a:buClr>
                        <a:buSzPct val="100000"/>
                        <a:buFont typeface="Arial"/>
                        <a:buNone/>
                      </a:pPr>
                      <a:endParaRPr sz="800" u="none" strike="noStrike" cap="none" dirty="0">
                        <a:latin typeface="Open Sans"/>
                        <a:ea typeface="Open Sans"/>
                        <a:cs typeface="Open Sans"/>
                        <a:sym typeface="Open Sans"/>
                      </a:endParaRPr>
                    </a:p>
                    <a:p>
                      <a:pPr marL="117475" marR="0" lvl="0" indent="-117475" algn="l" rtl="0">
                        <a:spcBef>
                          <a:spcPts val="0"/>
                        </a:spcBef>
                        <a:buClr>
                          <a:schemeClr val="dk1"/>
                        </a:buClr>
                        <a:buSzPct val="100000"/>
                        <a:buFont typeface="Arial"/>
                        <a:buChar char="•"/>
                      </a:pPr>
                      <a:r>
                        <a:rPr lang="en-US" sz="800" u="none" strike="noStrike" cap="none" dirty="0">
                          <a:latin typeface="Open Sans"/>
                          <a:ea typeface="Open Sans"/>
                          <a:cs typeface="Open Sans"/>
                          <a:sym typeface="Open Sans"/>
                        </a:rPr>
                        <a:t>Identify Decision Maker &amp; potential Insider/Champion</a:t>
                      </a:r>
                    </a:p>
                  </a:txBody>
                  <a:tcPr marL="84645" marR="84645" marT="84667" marB="84667"/>
                </a:tc>
                <a:tc>
                  <a:txBody>
                    <a:bodyPr/>
                    <a:lstStyle/>
                    <a:p>
                      <a:pPr marL="117475" marR="0" lvl="0" indent="-117475" algn="l" rtl="0">
                        <a:spcBef>
                          <a:spcPts val="0"/>
                        </a:spcBef>
                        <a:spcAft>
                          <a:spcPts val="0"/>
                        </a:spcAft>
                        <a:buClr>
                          <a:schemeClr val="dk1"/>
                        </a:buClr>
                        <a:buSzPct val="100000"/>
                        <a:buFont typeface="Arial"/>
                        <a:buChar char="•"/>
                      </a:pPr>
                      <a:r>
                        <a:rPr lang="en-US" sz="800" u="none" strike="noStrike" cap="none" dirty="0">
                          <a:latin typeface="Open Sans"/>
                          <a:ea typeface="Open Sans"/>
                          <a:cs typeface="Open Sans"/>
                          <a:sym typeface="Open Sans"/>
                        </a:rPr>
                        <a:t>Determine appropriate </a:t>
                      </a:r>
                      <a:r>
                        <a:rPr lang="en-US" sz="800" b="1" u="none" strike="noStrike" cap="none" dirty="0">
                          <a:solidFill>
                            <a:srgbClr val="3366FF"/>
                          </a:solidFill>
                          <a:latin typeface="Open Sans"/>
                          <a:ea typeface="Open Sans"/>
                          <a:cs typeface="Open Sans"/>
                          <a:sym typeface="Open Sans"/>
                        </a:rPr>
                        <a:t>Evaluation Path (see next page)</a:t>
                      </a:r>
                    </a:p>
                    <a:p>
                      <a:pPr marL="117475" marR="0" lvl="0" indent="-117475" algn="l" rtl="0">
                        <a:spcBef>
                          <a:spcPts val="0"/>
                        </a:spcBef>
                        <a:spcAft>
                          <a:spcPts val="0"/>
                        </a:spcAft>
                        <a:buClr>
                          <a:schemeClr val="dk1"/>
                        </a:buClr>
                        <a:buSzPct val="100000"/>
                        <a:buFont typeface="Arial"/>
                        <a:buNone/>
                      </a:pPr>
                      <a:endParaRPr sz="800" b="1" u="none" strike="noStrike" cap="none" dirty="0">
                        <a:solidFill>
                          <a:srgbClr val="3366FF"/>
                        </a:solidFill>
                        <a:latin typeface="Open Sans"/>
                        <a:ea typeface="Open Sans"/>
                        <a:cs typeface="Open Sans"/>
                        <a:sym typeface="Open Sans"/>
                      </a:endParaRPr>
                    </a:p>
                    <a:p>
                      <a:pPr marL="117475" marR="0" lvl="0" indent="-117475" algn="l" rtl="0">
                        <a:spcBef>
                          <a:spcPts val="0"/>
                        </a:spcBef>
                        <a:spcAft>
                          <a:spcPts val="0"/>
                        </a:spcAft>
                        <a:buClr>
                          <a:schemeClr val="dk1"/>
                        </a:buClr>
                        <a:buSzPct val="100000"/>
                        <a:buFont typeface="Arial"/>
                        <a:buChar char="•"/>
                      </a:pPr>
                      <a:r>
                        <a:rPr lang="en-US" sz="800" b="1" u="none" strike="noStrike" cap="none" dirty="0">
                          <a:latin typeface="Open Sans"/>
                          <a:ea typeface="Open Sans"/>
                          <a:cs typeface="Open Sans"/>
                          <a:sym typeface="Open Sans"/>
                        </a:rPr>
                        <a:t>Evaluation Plan</a:t>
                      </a:r>
                      <a:r>
                        <a:rPr lang="en-US" sz="800" u="none" strike="noStrike" cap="none" dirty="0">
                          <a:latin typeface="Open Sans"/>
                          <a:ea typeface="Open Sans"/>
                          <a:cs typeface="Open Sans"/>
                          <a:sym typeface="Open Sans"/>
                        </a:rPr>
                        <a:t> - Complete </a:t>
                      </a:r>
                      <a:r>
                        <a:rPr lang="en-US" sz="800" u="none" strike="noStrike" cap="none" dirty="0" err="1">
                          <a:latin typeface="Open Sans"/>
                          <a:ea typeface="Open Sans"/>
                          <a:cs typeface="Open Sans"/>
                          <a:sym typeface="Open Sans"/>
                        </a:rPr>
                        <a:t>Eval</a:t>
                      </a:r>
                      <a:r>
                        <a:rPr lang="en-US" sz="800" u="none" strike="noStrike" cap="none" dirty="0">
                          <a:latin typeface="Open Sans"/>
                          <a:ea typeface="Open Sans"/>
                          <a:cs typeface="Open Sans"/>
                          <a:sym typeface="Open Sans"/>
                        </a:rPr>
                        <a:t> Plan with sponsor (+ Trial Success Criteria and Product/ Pricing Template if applicable)</a:t>
                      </a:r>
                    </a:p>
                    <a:p>
                      <a:pPr marL="117475" marR="0" lvl="0" indent="-117475" algn="l" rtl="0">
                        <a:spcBef>
                          <a:spcPts val="0"/>
                        </a:spcBef>
                        <a:spcAft>
                          <a:spcPts val="0"/>
                        </a:spcAft>
                        <a:buClr>
                          <a:schemeClr val="dk1"/>
                        </a:buClr>
                        <a:buSzPct val="100000"/>
                        <a:buFont typeface="Arial"/>
                        <a:buNone/>
                      </a:pPr>
                      <a:endParaRPr sz="800" u="none" strike="noStrike" cap="none" dirty="0">
                        <a:latin typeface="Open Sans"/>
                        <a:ea typeface="Open Sans"/>
                        <a:cs typeface="Open Sans"/>
                        <a:sym typeface="Open Sans"/>
                      </a:endParaRPr>
                    </a:p>
                    <a:p>
                      <a:pPr marL="117475" marR="0" lvl="0" indent="-117475" algn="l" rtl="0">
                        <a:spcBef>
                          <a:spcPts val="0"/>
                        </a:spcBef>
                        <a:buClr>
                          <a:schemeClr val="dk1"/>
                        </a:buClr>
                        <a:buSzPct val="100000"/>
                        <a:buFont typeface="Arial"/>
                        <a:buChar char="•"/>
                      </a:pPr>
                      <a:r>
                        <a:rPr lang="en-US" sz="800" b="1" u="none" strike="noStrike" cap="none" dirty="0">
                          <a:latin typeface="Open Sans"/>
                          <a:ea typeface="Open Sans"/>
                          <a:cs typeface="Open Sans"/>
                          <a:sym typeface="Open Sans"/>
                        </a:rPr>
                        <a:t>Quote</a:t>
                      </a:r>
                      <a:r>
                        <a:rPr lang="en-US" sz="800" u="none" strike="noStrike" cap="none" dirty="0">
                          <a:latin typeface="Open Sans"/>
                          <a:ea typeface="Open Sans"/>
                          <a:cs typeface="Open Sans"/>
                          <a:sym typeface="Open Sans"/>
                        </a:rPr>
                        <a:t> - Send budgetary Quote for Licenses only (if requested)</a:t>
                      </a:r>
                    </a:p>
                  </a:txBody>
                  <a:tcPr marL="84645" marR="84645" marT="84667" marB="84667"/>
                </a:tc>
              </a:tr>
              <a:tr h="1901706">
                <a:tc>
                  <a:txBody>
                    <a:bodyPr/>
                    <a:lstStyle/>
                    <a:p>
                      <a:pPr marL="0" marR="0" lvl="0" indent="0" algn="l" rtl="0">
                        <a:spcBef>
                          <a:spcPts val="0"/>
                        </a:spcBef>
                        <a:spcAft>
                          <a:spcPts val="0"/>
                        </a:spcAft>
                        <a:buClr>
                          <a:schemeClr val="dk1"/>
                        </a:buClr>
                        <a:buSzPct val="25000"/>
                        <a:buFont typeface="Open Sans"/>
                        <a:buNone/>
                      </a:pPr>
                      <a:r>
                        <a:rPr lang="en-US" sz="900" b="1" u="none" strike="noStrike" cap="none" dirty="0">
                          <a:latin typeface="Open Sans"/>
                          <a:ea typeface="Open Sans"/>
                          <a:cs typeface="Open Sans"/>
                          <a:sym typeface="Open Sans"/>
                        </a:rPr>
                        <a:t>Stage Criteria</a:t>
                      </a:r>
                    </a:p>
                    <a:p>
                      <a:pPr marL="0" marR="0" lvl="0" indent="0" algn="l" rtl="0">
                        <a:spcBef>
                          <a:spcPts val="0"/>
                        </a:spcBef>
                        <a:spcAft>
                          <a:spcPts val="0"/>
                        </a:spcAft>
                        <a:buClr>
                          <a:schemeClr val="dk1"/>
                        </a:buClr>
                        <a:buSzPct val="25000"/>
                        <a:buFont typeface="Arial"/>
                        <a:buNone/>
                      </a:pPr>
                      <a:endParaRPr sz="900" b="1" u="none" strike="noStrike" cap="none" dirty="0">
                        <a:latin typeface="Open Sans"/>
                        <a:ea typeface="Open Sans"/>
                        <a:cs typeface="Open Sans"/>
                        <a:sym typeface="Open Sans"/>
                      </a:endParaRPr>
                    </a:p>
                    <a:p>
                      <a:pPr marL="0" marR="0" lvl="0" indent="0" algn="l" rtl="0">
                        <a:spcBef>
                          <a:spcPts val="0"/>
                        </a:spcBef>
                        <a:buClr>
                          <a:schemeClr val="dk1"/>
                        </a:buClr>
                        <a:buSzPct val="25000"/>
                        <a:buFont typeface="Open Sans"/>
                        <a:buNone/>
                      </a:pPr>
                      <a:r>
                        <a:rPr lang="en-US" sz="900" b="1" u="none" strike="noStrike" cap="none" dirty="0">
                          <a:latin typeface="Open Sans"/>
                          <a:ea typeface="Open Sans"/>
                          <a:cs typeface="Open Sans"/>
                          <a:sym typeface="Open Sans"/>
                        </a:rPr>
                        <a:t>(Verifiable Outcomes)</a:t>
                      </a:r>
                    </a:p>
                  </a:txBody>
                  <a:tcPr marL="84645" marR="84645" marT="84667" marB="84667">
                    <a:solidFill>
                      <a:srgbClr val="EFEFEF"/>
                    </a:solidFill>
                  </a:tcPr>
                </a:tc>
                <a:tc>
                  <a:txBody>
                    <a:bodyPr/>
                    <a:lstStyle/>
                    <a:p>
                      <a:pPr marL="117475" marR="0" lvl="0" indent="-117475" algn="l" rtl="0">
                        <a:spcBef>
                          <a:spcPts val="0"/>
                        </a:spcBef>
                        <a:spcAft>
                          <a:spcPts val="0"/>
                        </a:spcAft>
                        <a:buClr>
                          <a:schemeClr val="dk1"/>
                        </a:buClr>
                        <a:buSzPct val="100000"/>
                        <a:buFont typeface="Arial"/>
                        <a:buChar char="•"/>
                      </a:pPr>
                      <a:r>
                        <a:rPr lang="en-US" sz="800" b="1" u="none" strike="noStrike" cap="none">
                          <a:latin typeface="Open Sans"/>
                          <a:ea typeface="Open Sans"/>
                          <a:cs typeface="Open Sans"/>
                          <a:sym typeface="Open Sans"/>
                        </a:rPr>
                        <a:t>Identified an  active project and completed call with indirect contact (i.e. SFDC Rep, Consultant or BDR)</a:t>
                      </a:r>
                    </a:p>
                    <a:p>
                      <a:pPr marL="117475" marR="0" lvl="0" indent="-117475" algn="l" rtl="0">
                        <a:spcBef>
                          <a:spcPts val="0"/>
                        </a:spcBef>
                        <a:spcAft>
                          <a:spcPts val="0"/>
                        </a:spcAft>
                        <a:buClr>
                          <a:schemeClr val="dk1"/>
                        </a:buClr>
                        <a:buSzPct val="25000"/>
                        <a:buFont typeface="Arial"/>
                        <a:buNone/>
                      </a:pPr>
                      <a:endParaRPr sz="800" b="1" u="none" strike="noStrike" cap="none">
                        <a:latin typeface="Open Sans"/>
                        <a:ea typeface="Open Sans"/>
                        <a:cs typeface="Open Sans"/>
                        <a:sym typeface="Open Sans"/>
                      </a:endParaRPr>
                    </a:p>
                    <a:p>
                      <a:pPr marL="117475" marR="0" lvl="0" indent="-117475" algn="l" rtl="0">
                        <a:spcBef>
                          <a:spcPts val="0"/>
                        </a:spcBef>
                        <a:spcAft>
                          <a:spcPts val="0"/>
                        </a:spcAft>
                        <a:buClr>
                          <a:schemeClr val="dk1"/>
                        </a:buClr>
                        <a:buSzPct val="100000"/>
                        <a:buFont typeface="Arial"/>
                        <a:buChar char="•"/>
                      </a:pPr>
                      <a:r>
                        <a:rPr lang="en-US" sz="800" b="1" u="none" strike="noStrike" cap="none">
                          <a:latin typeface="Open Sans"/>
                          <a:ea typeface="Open Sans"/>
                          <a:cs typeface="Open Sans"/>
                          <a:sym typeface="Open Sans"/>
                        </a:rPr>
                        <a:t>Able to fill in basic QST info</a:t>
                      </a:r>
                    </a:p>
                    <a:p>
                      <a:pPr marL="117475" marR="0" lvl="0" indent="-117475" algn="l" rtl="0">
                        <a:spcBef>
                          <a:spcPts val="0"/>
                        </a:spcBef>
                        <a:spcAft>
                          <a:spcPts val="0"/>
                        </a:spcAft>
                        <a:buClr>
                          <a:schemeClr val="dk1"/>
                        </a:buClr>
                        <a:buSzPct val="100000"/>
                        <a:buFont typeface="Arial"/>
                        <a:buNone/>
                      </a:pPr>
                      <a:endParaRPr sz="800" b="1" u="none" strike="noStrike" cap="none">
                        <a:latin typeface="Open Sans"/>
                        <a:ea typeface="Open Sans"/>
                        <a:cs typeface="Open Sans"/>
                        <a:sym typeface="Open Sans"/>
                      </a:endParaRPr>
                    </a:p>
                    <a:p>
                      <a:pPr marL="117475" marR="0" lvl="0" indent="-117475" algn="l" rtl="0">
                        <a:spcBef>
                          <a:spcPts val="0"/>
                        </a:spcBef>
                        <a:buClr>
                          <a:schemeClr val="dk1"/>
                        </a:buClr>
                        <a:buSzPct val="100000"/>
                        <a:buFont typeface="Arial"/>
                        <a:buChar char="•"/>
                      </a:pPr>
                      <a:r>
                        <a:rPr lang="en-US" sz="800" b="1" u="none" strike="noStrike" cap="none">
                          <a:latin typeface="Open Sans"/>
                          <a:ea typeface="Open Sans"/>
                          <a:cs typeface="Open Sans"/>
                          <a:sym typeface="Open Sans"/>
                        </a:rPr>
                        <a:t>Clear next steps, obtaining introduction and actively working to get into the opportunity</a:t>
                      </a:r>
                    </a:p>
                  </a:txBody>
                  <a:tcPr marL="84645" marR="84645" marT="84667" marB="84667"/>
                </a:tc>
                <a:tc>
                  <a:txBody>
                    <a:bodyPr/>
                    <a:lstStyle/>
                    <a:p>
                      <a:pPr marL="117475" marR="0" lvl="0" indent="-117475" algn="l" rtl="0">
                        <a:spcBef>
                          <a:spcPts val="0"/>
                        </a:spcBef>
                        <a:spcAft>
                          <a:spcPts val="0"/>
                        </a:spcAft>
                        <a:buClr>
                          <a:schemeClr val="dk1"/>
                        </a:buClr>
                        <a:buSzPct val="100000"/>
                        <a:buFont typeface="Arial"/>
                        <a:buChar char="•"/>
                      </a:pPr>
                      <a:r>
                        <a:rPr lang="en-US" sz="800" b="1" u="none" strike="noStrike" cap="none" dirty="0">
                          <a:latin typeface="Open Sans"/>
                          <a:ea typeface="Open Sans"/>
                          <a:cs typeface="Open Sans"/>
                          <a:sym typeface="Open Sans"/>
                        </a:rPr>
                        <a:t>Completed Discovery Call</a:t>
                      </a:r>
                    </a:p>
                    <a:p>
                      <a:pPr marL="117475" marR="0" lvl="0" indent="-117475" algn="l" rtl="0">
                        <a:spcBef>
                          <a:spcPts val="0"/>
                        </a:spcBef>
                        <a:spcAft>
                          <a:spcPts val="0"/>
                        </a:spcAft>
                        <a:buClr>
                          <a:schemeClr val="dk1"/>
                        </a:buClr>
                        <a:buSzPct val="100000"/>
                        <a:buFont typeface="Arial"/>
                        <a:buNone/>
                      </a:pPr>
                      <a:endParaRPr sz="800" b="1" u="none" strike="noStrike" cap="none" dirty="0">
                        <a:latin typeface="Open Sans"/>
                        <a:ea typeface="Open Sans"/>
                        <a:cs typeface="Open Sans"/>
                        <a:sym typeface="Open Sans"/>
                      </a:endParaRPr>
                    </a:p>
                    <a:p>
                      <a:pPr marL="117475" marR="0" lvl="0" indent="-117475" algn="l" rtl="0">
                        <a:spcBef>
                          <a:spcPts val="0"/>
                        </a:spcBef>
                        <a:spcAft>
                          <a:spcPts val="0"/>
                        </a:spcAft>
                        <a:buClr>
                          <a:schemeClr val="dk1"/>
                        </a:buClr>
                        <a:buSzPct val="100000"/>
                        <a:buFont typeface="Arial"/>
                        <a:buChar char="•"/>
                      </a:pPr>
                      <a:r>
                        <a:rPr lang="en-US" sz="800" b="1" u="none" strike="noStrike" cap="none" dirty="0">
                          <a:latin typeface="Open Sans"/>
                          <a:ea typeface="Open Sans"/>
                          <a:cs typeface="Open Sans"/>
                          <a:sym typeface="Open Sans"/>
                        </a:rPr>
                        <a:t>High level fit &amp; Vision Lock (“This could be interesting and a good fit, let’s get into more details…”)</a:t>
                      </a:r>
                    </a:p>
                    <a:p>
                      <a:pPr marL="117475" marR="0" lvl="0" indent="-117475" algn="l" rtl="0">
                        <a:spcBef>
                          <a:spcPts val="0"/>
                        </a:spcBef>
                        <a:spcAft>
                          <a:spcPts val="0"/>
                        </a:spcAft>
                        <a:buClr>
                          <a:schemeClr val="dk1"/>
                        </a:buClr>
                        <a:buSzPct val="100000"/>
                        <a:buFont typeface="Arial"/>
                        <a:buNone/>
                      </a:pPr>
                      <a:endParaRPr sz="800" b="1" u="none" strike="noStrike" cap="none" dirty="0">
                        <a:latin typeface="Open Sans"/>
                        <a:ea typeface="Open Sans"/>
                        <a:cs typeface="Open Sans"/>
                        <a:sym typeface="Open Sans"/>
                      </a:endParaRPr>
                    </a:p>
                    <a:p>
                      <a:pPr marL="117475" marR="0" lvl="0" indent="-117475" algn="l" rtl="0">
                        <a:spcBef>
                          <a:spcPts val="0"/>
                        </a:spcBef>
                        <a:buClr>
                          <a:schemeClr val="dk1"/>
                        </a:buClr>
                        <a:buSzPct val="100000"/>
                        <a:buFont typeface="Arial"/>
                        <a:buChar char="•"/>
                      </a:pPr>
                      <a:r>
                        <a:rPr lang="en-US" sz="800" b="1" u="none" strike="noStrike" cap="none" dirty="0">
                          <a:latin typeface="Open Sans"/>
                          <a:ea typeface="Open Sans"/>
                          <a:cs typeface="Open Sans"/>
                          <a:sym typeface="Open Sans"/>
                        </a:rPr>
                        <a:t>Agreed on Next Steps, most likely FVC scheduled</a:t>
                      </a:r>
                    </a:p>
                  </a:txBody>
                  <a:tcPr marL="84645" marR="84645" marT="84667" marB="84667"/>
                </a:tc>
                <a:tc>
                  <a:txBody>
                    <a:bodyPr/>
                    <a:lstStyle/>
                    <a:p>
                      <a:pPr marL="117475" marR="0" lvl="0" indent="-117475" algn="l" rtl="0">
                        <a:spcBef>
                          <a:spcPts val="0"/>
                        </a:spcBef>
                        <a:spcAft>
                          <a:spcPts val="0"/>
                        </a:spcAft>
                        <a:buClr>
                          <a:schemeClr val="dk1"/>
                        </a:buClr>
                        <a:buSzPct val="100000"/>
                        <a:buFont typeface="Arial"/>
                        <a:buChar char="•"/>
                      </a:pPr>
                      <a:r>
                        <a:rPr lang="en-US" sz="800" b="1" u="none" strike="noStrike" cap="none">
                          <a:latin typeface="Open Sans"/>
                          <a:ea typeface="Open Sans"/>
                          <a:cs typeface="Open Sans"/>
                          <a:sym typeface="Open Sans"/>
                        </a:rPr>
                        <a:t>Completed FVC call</a:t>
                      </a:r>
                    </a:p>
                    <a:p>
                      <a:pPr marL="117475" marR="0" lvl="0" indent="-117475" algn="l" rtl="0">
                        <a:spcBef>
                          <a:spcPts val="0"/>
                        </a:spcBef>
                        <a:spcAft>
                          <a:spcPts val="0"/>
                        </a:spcAft>
                        <a:buClr>
                          <a:schemeClr val="dk1"/>
                        </a:buClr>
                        <a:buSzPct val="100000"/>
                        <a:buFont typeface="Arial"/>
                        <a:buNone/>
                      </a:pPr>
                      <a:endParaRPr sz="800" b="1" u="none" strike="noStrike" cap="none">
                        <a:latin typeface="Open Sans"/>
                        <a:ea typeface="Open Sans"/>
                        <a:cs typeface="Open Sans"/>
                        <a:sym typeface="Open Sans"/>
                      </a:endParaRPr>
                    </a:p>
                    <a:p>
                      <a:pPr marL="117475" marR="0" lvl="0" indent="-117475" algn="l" rtl="0">
                        <a:spcBef>
                          <a:spcPts val="0"/>
                        </a:spcBef>
                        <a:spcAft>
                          <a:spcPts val="0"/>
                        </a:spcAft>
                        <a:buClr>
                          <a:schemeClr val="dk1"/>
                        </a:buClr>
                        <a:buSzPct val="100000"/>
                        <a:buFont typeface="Arial"/>
                        <a:buChar char="•"/>
                      </a:pPr>
                      <a:r>
                        <a:rPr lang="en-US" sz="800" b="1" u="none" strike="noStrike" cap="none">
                          <a:latin typeface="Open Sans"/>
                          <a:ea typeface="Open Sans"/>
                          <a:cs typeface="Open Sans"/>
                          <a:sym typeface="Open Sans"/>
                        </a:rPr>
                        <a:t>Achieved Vision Lock - Confirmed fit to requirements, active project, budget and general time frame</a:t>
                      </a:r>
                    </a:p>
                    <a:p>
                      <a:pPr marL="117475" marR="0" lvl="0" indent="-117475" algn="l" rtl="0">
                        <a:spcBef>
                          <a:spcPts val="0"/>
                        </a:spcBef>
                        <a:spcAft>
                          <a:spcPts val="0"/>
                        </a:spcAft>
                        <a:buClr>
                          <a:schemeClr val="dk1"/>
                        </a:buClr>
                        <a:buSzPct val="100000"/>
                        <a:buFont typeface="Arial"/>
                        <a:buNone/>
                      </a:pPr>
                      <a:endParaRPr sz="800" b="1" u="none" strike="noStrike" cap="none">
                        <a:latin typeface="Open Sans"/>
                        <a:ea typeface="Open Sans"/>
                        <a:cs typeface="Open Sans"/>
                        <a:sym typeface="Open Sans"/>
                      </a:endParaRPr>
                    </a:p>
                    <a:p>
                      <a:pPr marL="117475" marR="0" lvl="0" indent="-117475" algn="l" rtl="0">
                        <a:spcBef>
                          <a:spcPts val="0"/>
                        </a:spcBef>
                        <a:buClr>
                          <a:schemeClr val="dk1"/>
                        </a:buClr>
                        <a:buSzPct val="100000"/>
                        <a:buFont typeface="Arial"/>
                        <a:buChar char="•"/>
                      </a:pPr>
                      <a:r>
                        <a:rPr lang="en-US" sz="800" b="1" u="none" strike="noStrike" cap="none">
                          <a:latin typeface="Open Sans"/>
                          <a:ea typeface="Open Sans"/>
                          <a:cs typeface="Open Sans"/>
                          <a:sym typeface="Open Sans"/>
                        </a:rPr>
                        <a:t>Agreed on Next Steps</a:t>
                      </a:r>
                    </a:p>
                  </a:txBody>
                  <a:tcPr marL="84645" marR="84645" marT="84667" marB="84667"/>
                </a:tc>
              </a:tr>
              <a:tr h="290219">
                <a:tc>
                  <a:txBody>
                    <a:bodyPr/>
                    <a:lstStyle/>
                    <a:p>
                      <a:pPr marL="0" marR="0" lvl="0" indent="0" algn="l" rtl="0">
                        <a:spcBef>
                          <a:spcPts val="0"/>
                        </a:spcBef>
                        <a:buClr>
                          <a:schemeClr val="dk1"/>
                        </a:buClr>
                        <a:buSzPct val="25000"/>
                        <a:buFont typeface="Open Sans"/>
                        <a:buNone/>
                      </a:pPr>
                      <a:r>
                        <a:rPr lang="en-US" sz="900" b="1" u="none" strike="noStrike" cap="none" dirty="0">
                          <a:latin typeface="Open Sans"/>
                          <a:ea typeface="Open Sans"/>
                          <a:cs typeface="Open Sans"/>
                          <a:sym typeface="Open Sans"/>
                        </a:rPr>
                        <a:t>Support</a:t>
                      </a:r>
                    </a:p>
                  </a:txBody>
                  <a:tcPr marL="84645" marR="84645" marT="84667" marB="84667">
                    <a:solidFill>
                      <a:srgbClr val="EFEFEF"/>
                    </a:solidFill>
                  </a:tcPr>
                </a:tc>
                <a:tc>
                  <a:txBody>
                    <a:bodyPr/>
                    <a:lstStyle/>
                    <a:p>
                      <a:pPr marL="117475" marR="0" lvl="0" indent="-117475" algn="l" rtl="0">
                        <a:spcBef>
                          <a:spcPts val="0"/>
                        </a:spcBef>
                        <a:buClr>
                          <a:schemeClr val="dk1"/>
                        </a:buClr>
                        <a:buSzPct val="100000"/>
                        <a:buFont typeface="Arial"/>
                        <a:buChar char="•"/>
                      </a:pPr>
                      <a:r>
                        <a:rPr lang="en-US" sz="800" u="none" strike="noStrike" cap="none" dirty="0">
                          <a:latin typeface="Open Sans"/>
                          <a:ea typeface="Open Sans"/>
                          <a:cs typeface="Open Sans"/>
                          <a:sym typeface="Open Sans"/>
                        </a:rPr>
                        <a:t>BDR</a:t>
                      </a:r>
                    </a:p>
                  </a:txBody>
                  <a:tcPr marL="84645" marR="84645" marT="84667" marB="84667"/>
                </a:tc>
                <a:tc>
                  <a:txBody>
                    <a:bodyPr/>
                    <a:lstStyle/>
                    <a:p>
                      <a:pPr marL="117475" marR="0" lvl="0" indent="-117475" algn="l" rtl="0">
                        <a:spcBef>
                          <a:spcPts val="0"/>
                        </a:spcBef>
                        <a:buClr>
                          <a:schemeClr val="dk1"/>
                        </a:buClr>
                        <a:buSzPct val="100000"/>
                        <a:buFont typeface="Arial"/>
                        <a:buChar char="•"/>
                      </a:pPr>
                      <a:r>
                        <a:rPr lang="en-US" sz="800" u="none" strike="noStrike" cap="none">
                          <a:latin typeface="Open Sans"/>
                          <a:ea typeface="Open Sans"/>
                          <a:cs typeface="Open Sans"/>
                          <a:sym typeface="Open Sans"/>
                        </a:rPr>
                        <a:t>N/A</a:t>
                      </a:r>
                    </a:p>
                  </a:txBody>
                  <a:tcPr marL="84645" marR="84645" marT="84667" marB="84667"/>
                </a:tc>
                <a:tc>
                  <a:txBody>
                    <a:bodyPr/>
                    <a:lstStyle/>
                    <a:p>
                      <a:pPr marL="117475" marR="0" lvl="0" indent="-117475" algn="l" rtl="0">
                        <a:spcBef>
                          <a:spcPts val="0"/>
                        </a:spcBef>
                        <a:buClr>
                          <a:schemeClr val="dk1"/>
                        </a:buClr>
                        <a:buSzPct val="100000"/>
                        <a:buFont typeface="Arial"/>
                        <a:buChar char="•"/>
                      </a:pPr>
                      <a:r>
                        <a:rPr lang="en-US" sz="800" b="1" u="none" strike="noStrike" cap="none" dirty="0">
                          <a:solidFill>
                            <a:srgbClr val="3366FF"/>
                          </a:solidFill>
                          <a:latin typeface="Open Sans"/>
                          <a:ea typeface="Open Sans"/>
                          <a:cs typeface="Open Sans"/>
                          <a:sym typeface="Open Sans"/>
                        </a:rPr>
                        <a:t>SE</a:t>
                      </a:r>
                      <a:r>
                        <a:rPr lang="en-US" sz="800" u="none" strike="noStrike" cap="none" dirty="0">
                          <a:latin typeface="Open Sans"/>
                          <a:ea typeface="Open Sans"/>
                          <a:cs typeface="Open Sans"/>
                          <a:sym typeface="Open Sans"/>
                        </a:rPr>
                        <a:t>, AVP</a:t>
                      </a:r>
                    </a:p>
                  </a:txBody>
                  <a:tcPr marL="84645" marR="84645" marT="84667" marB="84667"/>
                </a:tc>
              </a:tr>
            </a:tbl>
          </a:graphicData>
        </a:graphic>
      </p:graphicFrame>
      <p:pic>
        <p:nvPicPr>
          <p:cNvPr id="4" name="Picture 3" descr="trajectory.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0671" y="1656885"/>
            <a:ext cx="3759686" cy="2501900"/>
          </a:xfrm>
          <a:prstGeom prst="rect">
            <a:avLst/>
          </a:prstGeom>
        </p:spPr>
      </p:pic>
    </p:spTree>
    <p:extLst>
      <p:ext uri="{BB962C8B-B14F-4D97-AF65-F5344CB8AC3E}">
        <p14:creationId xmlns:p14="http://schemas.microsoft.com/office/powerpoint/2010/main" val="401308470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Shape 972"/>
          <p:cNvSpPr txBox="1">
            <a:spLocks noGrp="1"/>
          </p:cNvSpPr>
          <p:nvPr>
            <p:ph type="title"/>
          </p:nvPr>
        </p:nvSpPr>
        <p:spPr>
          <a:xfrm>
            <a:off x="220918" y="0"/>
            <a:ext cx="10717607" cy="564880"/>
          </a:xfrm>
          <a:prstGeom prst="rect">
            <a:avLst/>
          </a:prstGeom>
          <a:noFill/>
          <a:ln>
            <a:noFill/>
          </a:ln>
        </p:spPr>
        <p:txBody>
          <a:bodyPr lIns="121879" tIns="121879" rIns="121879" bIns="121879" anchor="ctr" anchorCtr="0">
            <a:noAutofit/>
          </a:bodyPr>
          <a:lstStyle/>
          <a:p>
            <a:pPr>
              <a:buClr>
                <a:srgbClr val="B30011"/>
              </a:buClr>
              <a:buSzPct val="25000"/>
            </a:pPr>
            <a:r>
              <a:rPr lang="en-US" sz="1900" b="1">
                <a:latin typeface="Open Sans"/>
                <a:ea typeface="Open Sans"/>
                <a:cs typeface="Open Sans"/>
                <a:sym typeface="Open Sans"/>
              </a:rPr>
              <a:t>STEELBRICK EVALUATION PATHS</a:t>
            </a:r>
          </a:p>
        </p:txBody>
      </p:sp>
      <p:graphicFrame>
        <p:nvGraphicFramePr>
          <p:cNvPr id="973" name="Shape 973"/>
          <p:cNvGraphicFramePr/>
          <p:nvPr>
            <p:extLst>
              <p:ext uri="{D42A27DB-BD31-4B8C-83A1-F6EECF244321}">
                <p14:modId xmlns:p14="http://schemas.microsoft.com/office/powerpoint/2010/main" val="489757296"/>
              </p:ext>
            </p:extLst>
          </p:nvPr>
        </p:nvGraphicFramePr>
        <p:xfrm>
          <a:off x="203148" y="564880"/>
          <a:ext cx="11776099" cy="5721775"/>
        </p:xfrm>
        <a:graphic>
          <a:graphicData uri="http://schemas.openxmlformats.org/drawingml/2006/table">
            <a:tbl>
              <a:tblPr>
                <a:noFill/>
              </a:tblPr>
              <a:tblGrid>
                <a:gridCol w="836782"/>
                <a:gridCol w="2200760"/>
                <a:gridCol w="2216889"/>
                <a:gridCol w="2345856"/>
                <a:gridCol w="1805763"/>
                <a:gridCol w="2370049"/>
              </a:tblGrid>
              <a:tr h="413173">
                <a:tc>
                  <a:txBody>
                    <a:bodyPr/>
                    <a:lstStyle/>
                    <a:p>
                      <a:pPr marL="0" marR="0" lvl="0" indent="0" algn="l" rtl="0">
                        <a:spcBef>
                          <a:spcPts val="0"/>
                        </a:spcBef>
                        <a:buClr>
                          <a:srgbClr val="FFFFFF"/>
                        </a:buClr>
                        <a:buSzPct val="25000"/>
                        <a:buFont typeface="Open Sans"/>
                        <a:buNone/>
                      </a:pPr>
                      <a:r>
                        <a:rPr lang="en-US" sz="800" b="1" u="none" strike="noStrike" cap="none">
                          <a:solidFill>
                            <a:srgbClr val="FFFFFF"/>
                          </a:solidFill>
                          <a:latin typeface="Open Sans"/>
                          <a:ea typeface="Open Sans"/>
                          <a:cs typeface="Open Sans"/>
                          <a:sym typeface="Open Sans"/>
                        </a:rPr>
                        <a:t>Eval Path</a:t>
                      </a:r>
                    </a:p>
                  </a:txBody>
                  <a:tcPr marL="84645" marR="84645" marT="84667" marB="84667" anchor="ctr">
                    <a:solidFill>
                      <a:srgbClr val="0000FF"/>
                    </a:solidFill>
                  </a:tcPr>
                </a:tc>
                <a:tc>
                  <a:txBody>
                    <a:bodyPr/>
                    <a:lstStyle/>
                    <a:p>
                      <a:pPr marL="0" marR="0" lvl="0" indent="0" algn="l" rtl="0">
                        <a:spcBef>
                          <a:spcPts val="0"/>
                        </a:spcBef>
                        <a:buClr>
                          <a:srgbClr val="FFFFFF"/>
                        </a:buClr>
                        <a:buSzPct val="25000"/>
                        <a:buFont typeface="Open Sans"/>
                        <a:buNone/>
                      </a:pPr>
                      <a:r>
                        <a:rPr lang="en-US" sz="800" b="1" u="none" strike="noStrike" cap="none">
                          <a:solidFill>
                            <a:srgbClr val="FFFFFF"/>
                          </a:solidFill>
                          <a:latin typeface="Open Sans"/>
                          <a:ea typeface="Open Sans"/>
                          <a:cs typeface="Open Sans"/>
                          <a:sym typeface="Open Sans"/>
                        </a:rPr>
                        <a:t>Path 1 - Admin Demo &amp; Customer Engagement </a:t>
                      </a:r>
                    </a:p>
                  </a:txBody>
                  <a:tcPr marL="84645" marR="84645" marT="84667" marB="84667" anchor="ctr">
                    <a:solidFill>
                      <a:srgbClr val="0000FF"/>
                    </a:solidFill>
                  </a:tcPr>
                </a:tc>
                <a:tc>
                  <a:txBody>
                    <a:bodyPr/>
                    <a:lstStyle/>
                    <a:p>
                      <a:pPr marL="0" marR="0" lvl="0" indent="0" algn="l" rtl="0">
                        <a:spcBef>
                          <a:spcPts val="0"/>
                        </a:spcBef>
                        <a:buClr>
                          <a:srgbClr val="FFFFFF"/>
                        </a:buClr>
                        <a:buSzPct val="25000"/>
                        <a:buFont typeface="Open Sans"/>
                        <a:buNone/>
                      </a:pPr>
                      <a:r>
                        <a:rPr lang="en-US" sz="800" b="1" u="none" strike="noStrike" cap="none" dirty="0">
                          <a:solidFill>
                            <a:srgbClr val="FFFFFF"/>
                          </a:solidFill>
                          <a:latin typeface="Open Sans"/>
                          <a:ea typeface="Open Sans"/>
                          <a:cs typeface="Open Sans"/>
                          <a:sym typeface="Open Sans"/>
                        </a:rPr>
                        <a:t>Path 2 - Light Personalized Demo (AE Built) &amp; Admin Review</a:t>
                      </a:r>
                    </a:p>
                  </a:txBody>
                  <a:tcPr marL="84645" marR="84645" marT="84667" marB="84667" anchor="ctr">
                    <a:solidFill>
                      <a:srgbClr val="0000FF"/>
                    </a:solidFill>
                  </a:tcPr>
                </a:tc>
                <a:tc>
                  <a:txBody>
                    <a:bodyPr/>
                    <a:lstStyle/>
                    <a:p>
                      <a:pPr marL="0" marR="0" lvl="0" indent="0" algn="l" rtl="0">
                        <a:spcBef>
                          <a:spcPts val="0"/>
                        </a:spcBef>
                        <a:buClr>
                          <a:srgbClr val="FFFFFF"/>
                        </a:buClr>
                        <a:buSzPct val="25000"/>
                        <a:buFont typeface="Open Sans"/>
                        <a:buNone/>
                      </a:pPr>
                      <a:r>
                        <a:rPr lang="en-US" sz="800" b="1" u="none" strike="noStrike" cap="none">
                          <a:solidFill>
                            <a:srgbClr val="FFFFFF"/>
                          </a:solidFill>
                          <a:latin typeface="Open Sans"/>
                          <a:ea typeface="Open Sans"/>
                          <a:cs typeface="Open Sans"/>
                          <a:sym typeface="Open Sans"/>
                        </a:rPr>
                        <a:t>Path 3 - Personalized Demo (SE Built) &amp; Admin Review</a:t>
                      </a:r>
                    </a:p>
                  </a:txBody>
                  <a:tcPr marL="84645" marR="84645" marT="84667" marB="84667" anchor="ctr">
                    <a:solidFill>
                      <a:srgbClr val="0000FF"/>
                    </a:solidFill>
                  </a:tcPr>
                </a:tc>
                <a:tc>
                  <a:txBody>
                    <a:bodyPr/>
                    <a:lstStyle/>
                    <a:p>
                      <a:pPr marL="0" marR="0" lvl="0" indent="0" algn="l" rtl="0">
                        <a:spcBef>
                          <a:spcPts val="0"/>
                        </a:spcBef>
                        <a:buClr>
                          <a:srgbClr val="FFFFFF"/>
                        </a:buClr>
                        <a:buSzPct val="25000"/>
                        <a:buFont typeface="Open Sans"/>
                        <a:buNone/>
                      </a:pPr>
                      <a:r>
                        <a:rPr lang="en-US" sz="800" b="1" u="none" strike="noStrike" cap="none">
                          <a:solidFill>
                            <a:srgbClr val="FFFFFF"/>
                          </a:solidFill>
                          <a:latin typeface="Open Sans"/>
                          <a:ea typeface="Open Sans"/>
                          <a:cs typeface="Open Sans"/>
                          <a:sym typeface="Open Sans"/>
                        </a:rPr>
                        <a:t>Path 4 - Guided Trial</a:t>
                      </a:r>
                    </a:p>
                  </a:txBody>
                  <a:tcPr marL="84645" marR="84645" marT="84667" marB="84667" anchor="ctr">
                    <a:solidFill>
                      <a:srgbClr val="0000FF"/>
                    </a:solidFill>
                  </a:tcPr>
                </a:tc>
                <a:tc>
                  <a:txBody>
                    <a:bodyPr/>
                    <a:lstStyle/>
                    <a:p>
                      <a:pPr marL="0" marR="0" lvl="0" indent="0" algn="l" rtl="0">
                        <a:spcBef>
                          <a:spcPts val="0"/>
                        </a:spcBef>
                        <a:buClr>
                          <a:srgbClr val="FFFFFF"/>
                        </a:buClr>
                        <a:buSzPct val="25000"/>
                        <a:buFont typeface="Open Sans"/>
                        <a:buNone/>
                      </a:pPr>
                      <a:r>
                        <a:rPr lang="en-US" sz="800" b="1" u="none" strike="noStrike" cap="none" dirty="0">
                          <a:solidFill>
                            <a:srgbClr val="FFFFFF"/>
                          </a:solidFill>
                          <a:latin typeface="Open Sans"/>
                          <a:ea typeface="Open Sans"/>
                          <a:cs typeface="Open Sans"/>
                          <a:sym typeface="Open Sans"/>
                        </a:rPr>
                        <a:t>Path 5 - </a:t>
                      </a:r>
                      <a:r>
                        <a:rPr lang="en-US" sz="800" b="1" u="none" strike="noStrike" cap="none" dirty="0" err="1">
                          <a:solidFill>
                            <a:srgbClr val="FFFFFF"/>
                          </a:solidFill>
                          <a:latin typeface="Open Sans"/>
                          <a:ea typeface="Open Sans"/>
                          <a:cs typeface="Open Sans"/>
                          <a:sym typeface="Open Sans"/>
                        </a:rPr>
                        <a:t>SteelBrick</a:t>
                      </a:r>
                      <a:r>
                        <a:rPr lang="en-US" sz="800" b="1" u="none" strike="noStrike" cap="none" dirty="0">
                          <a:solidFill>
                            <a:srgbClr val="FFFFFF"/>
                          </a:solidFill>
                          <a:latin typeface="Open Sans"/>
                          <a:ea typeface="Open Sans"/>
                          <a:cs typeface="Open Sans"/>
                          <a:sym typeface="Open Sans"/>
                        </a:rPr>
                        <a:t> Value Assessment (SVA)</a:t>
                      </a:r>
                    </a:p>
                  </a:txBody>
                  <a:tcPr marL="84645" marR="84645" marT="84667" marB="84667" anchor="ctr">
                    <a:solidFill>
                      <a:srgbClr val="0000FF"/>
                    </a:solidFill>
                  </a:tcPr>
                </a:tc>
              </a:tr>
              <a:tr h="1388533">
                <a:tc>
                  <a:txBody>
                    <a:bodyPr/>
                    <a:lstStyle/>
                    <a:p>
                      <a:pPr marL="0" marR="0" lvl="0" indent="0" algn="l" rtl="0">
                        <a:spcBef>
                          <a:spcPts val="0"/>
                        </a:spcBef>
                        <a:buClr>
                          <a:schemeClr val="dk1"/>
                        </a:buClr>
                        <a:buSzPct val="25000"/>
                        <a:buFont typeface="Open Sans"/>
                        <a:buNone/>
                      </a:pPr>
                      <a:r>
                        <a:rPr lang="en-US" sz="800" b="1" u="none" strike="noStrike" cap="none">
                          <a:latin typeface="Open Sans"/>
                          <a:ea typeface="Open Sans"/>
                          <a:cs typeface="Open Sans"/>
                          <a:sym typeface="Open Sans"/>
                        </a:rPr>
                        <a:t>Criteria</a:t>
                      </a:r>
                    </a:p>
                  </a:txBody>
                  <a:tcPr marL="84645" marR="84645" marT="84667" marB="84667">
                    <a:solidFill>
                      <a:schemeClr val="bg1"/>
                    </a:solidFill>
                  </a:tcPr>
                </a:tc>
                <a:tc>
                  <a:txBody>
                    <a:bodyPr/>
                    <a:lstStyle/>
                    <a:p>
                      <a:pPr marL="117475" marR="0" lvl="0" indent="-117475" algn="l" rtl="0">
                        <a:spcBef>
                          <a:spcPts val="0"/>
                        </a:spcBef>
                        <a:spcAft>
                          <a:spcPts val="0"/>
                        </a:spcAft>
                        <a:buClr>
                          <a:schemeClr val="dk1"/>
                        </a:buClr>
                        <a:buSzPct val="100000"/>
                        <a:buFont typeface="Arial"/>
                        <a:buChar char="•"/>
                      </a:pPr>
                      <a:r>
                        <a:rPr lang="en-US" sz="700" b="1" u="none" strike="noStrike" cap="none">
                          <a:latin typeface="Open Sans"/>
                          <a:ea typeface="Open Sans"/>
                          <a:cs typeface="Open Sans"/>
                          <a:sym typeface="Open Sans"/>
                        </a:rPr>
                        <a:t>SteelBrick is leading or being strongly considered</a:t>
                      </a:r>
                    </a:p>
                    <a:p>
                      <a:pPr marL="117475" marR="0" lvl="0" indent="-117475" algn="l" rtl="0">
                        <a:spcBef>
                          <a:spcPts val="0"/>
                        </a:spcBef>
                        <a:spcAft>
                          <a:spcPts val="0"/>
                        </a:spcAft>
                        <a:buClr>
                          <a:schemeClr val="dk1"/>
                        </a:buClr>
                        <a:buSzPct val="100000"/>
                        <a:buFont typeface="Arial"/>
                        <a:buChar char="•"/>
                      </a:pPr>
                      <a:r>
                        <a:rPr lang="en-US" sz="700" b="1" u="none" strike="noStrike" cap="none">
                          <a:latin typeface="Open Sans"/>
                          <a:ea typeface="Open Sans"/>
                          <a:cs typeface="Open Sans"/>
                          <a:sym typeface="Open Sans"/>
                        </a:rPr>
                        <a:t>Prospect indicates that they are comfortable with our functionality</a:t>
                      </a:r>
                    </a:p>
                    <a:p>
                      <a:pPr marL="117475" marR="0" lvl="0" indent="-117475" algn="l" rtl="0">
                        <a:spcBef>
                          <a:spcPts val="0"/>
                        </a:spcBef>
                        <a:buClr>
                          <a:schemeClr val="dk1"/>
                        </a:buClr>
                        <a:buSzPct val="100000"/>
                        <a:buFont typeface="Arial"/>
                        <a:buChar char="•"/>
                      </a:pPr>
                      <a:r>
                        <a:rPr lang="en-US" sz="700" b="1" u="none" strike="noStrike" cap="none">
                          <a:latin typeface="Open Sans"/>
                          <a:ea typeface="Open Sans"/>
                          <a:cs typeface="Open Sans"/>
                          <a:sym typeface="Open Sans"/>
                        </a:rPr>
                        <a:t>Prospect isn’t sure what else they would like to do to evaluate, or indicates they would like to see admin side</a:t>
                      </a:r>
                    </a:p>
                  </a:txBody>
                  <a:tcPr marL="84645" marR="84645" marT="84667" marB="84667">
                    <a:solidFill>
                      <a:schemeClr val="bg1"/>
                    </a:solidFill>
                  </a:tcPr>
                </a:tc>
                <a:tc>
                  <a:txBody>
                    <a:bodyPr/>
                    <a:lstStyle/>
                    <a:p>
                      <a:pPr marL="117475" marR="0" lvl="0" indent="-117475" algn="l" rtl="0">
                        <a:spcBef>
                          <a:spcPts val="0"/>
                        </a:spcBef>
                        <a:spcAft>
                          <a:spcPts val="0"/>
                        </a:spcAft>
                        <a:buClr>
                          <a:schemeClr val="dk1"/>
                        </a:buClr>
                        <a:buSzPct val="100000"/>
                        <a:buFont typeface="Arial"/>
                        <a:buChar char="•"/>
                      </a:pPr>
                      <a:r>
                        <a:rPr lang="en-US" sz="700" b="1" u="none" strike="noStrike" cap="none">
                          <a:latin typeface="Open Sans"/>
                          <a:ea typeface="Open Sans"/>
                          <a:cs typeface="Open Sans"/>
                          <a:sym typeface="Open Sans"/>
                        </a:rPr>
                        <a:t>SteelBrick is being considered</a:t>
                      </a:r>
                    </a:p>
                    <a:p>
                      <a:pPr marL="117475" marR="0" lvl="0" indent="-117475" algn="l" rtl="0">
                        <a:spcBef>
                          <a:spcPts val="0"/>
                        </a:spcBef>
                        <a:buClr>
                          <a:schemeClr val="dk1"/>
                        </a:buClr>
                        <a:buSzPct val="100000"/>
                        <a:buFont typeface="Arial"/>
                        <a:buChar char="•"/>
                      </a:pPr>
                      <a:r>
                        <a:rPr lang="en-US" sz="700" b="1" u="none" strike="noStrike" cap="none">
                          <a:latin typeface="Open Sans"/>
                          <a:ea typeface="Open Sans"/>
                          <a:cs typeface="Open Sans"/>
                          <a:sym typeface="Open Sans"/>
                        </a:rPr>
                        <a:t>Prospect likes what we have shown them, but would be more comfortable if they could see a few of their products in the system and how we would set </a:t>
                      </a:r>
                      <a:r>
                        <a:rPr lang="en-US" sz="700" b="1" i="0" u="none" strike="noStrike" cap="none">
                          <a:solidFill>
                            <a:schemeClr val="dk1"/>
                          </a:solidFill>
                          <a:latin typeface="Open Sans"/>
                          <a:ea typeface="Open Sans"/>
                          <a:cs typeface="Open Sans"/>
                          <a:sym typeface="Open Sans"/>
                        </a:rPr>
                        <a:t>that</a:t>
                      </a:r>
                      <a:r>
                        <a:rPr lang="en-US" sz="700" b="1" u="none" strike="noStrike" cap="none">
                          <a:latin typeface="Open Sans"/>
                          <a:ea typeface="Open Sans"/>
                          <a:cs typeface="Open Sans"/>
                          <a:sym typeface="Open Sans"/>
                        </a:rPr>
                        <a:t> up</a:t>
                      </a:r>
                    </a:p>
                  </a:txBody>
                  <a:tcPr marL="84645" marR="84645" marT="84667" marB="84667">
                    <a:solidFill>
                      <a:schemeClr val="bg1"/>
                    </a:solidFill>
                  </a:tcPr>
                </a:tc>
                <a:tc>
                  <a:txBody>
                    <a:bodyPr/>
                    <a:lstStyle/>
                    <a:p>
                      <a:pPr marL="117475" marR="0" lvl="0" indent="-117475" algn="l" rtl="0">
                        <a:spcBef>
                          <a:spcPts val="0"/>
                        </a:spcBef>
                        <a:spcAft>
                          <a:spcPts val="0"/>
                        </a:spcAft>
                        <a:buClr>
                          <a:schemeClr val="dk1"/>
                        </a:buClr>
                        <a:buSzPct val="100000"/>
                        <a:buFont typeface="Arial"/>
                        <a:buChar char="•"/>
                      </a:pPr>
                      <a:r>
                        <a:rPr lang="en-US" sz="700" b="1" u="none" strike="noStrike" cap="none">
                          <a:latin typeface="Open Sans"/>
                          <a:ea typeface="Open Sans"/>
                          <a:cs typeface="Open Sans"/>
                          <a:sym typeface="Open Sans"/>
                        </a:rPr>
                        <a:t>SteelBrick is leading or being strongly considered</a:t>
                      </a:r>
                    </a:p>
                    <a:p>
                      <a:pPr marL="117475" marR="0" lvl="0" indent="-117475" algn="l" rtl="0">
                        <a:spcBef>
                          <a:spcPts val="0"/>
                        </a:spcBef>
                        <a:buClr>
                          <a:schemeClr val="dk1"/>
                        </a:buClr>
                        <a:buSzPct val="100000"/>
                        <a:buFont typeface="Arial"/>
                        <a:buChar char="•"/>
                      </a:pPr>
                      <a:r>
                        <a:rPr lang="en-US" sz="700" b="1" u="none" strike="noStrike" cap="none">
                          <a:latin typeface="Open Sans"/>
                          <a:ea typeface="Open Sans"/>
                          <a:cs typeface="Open Sans"/>
                          <a:sym typeface="Open Sans"/>
                        </a:rPr>
                        <a:t>Prospect likes what we have shown them, but has a list of specific use cases they would like us to prove with their products</a:t>
                      </a:r>
                    </a:p>
                  </a:txBody>
                  <a:tcPr marL="84645" marR="84645" marT="84667" marB="84667">
                    <a:solidFill>
                      <a:schemeClr val="bg1"/>
                    </a:solidFill>
                  </a:tcPr>
                </a:tc>
                <a:tc>
                  <a:txBody>
                    <a:bodyPr/>
                    <a:lstStyle/>
                    <a:p>
                      <a:pPr marL="117475" marR="0" lvl="0" indent="-117475" algn="l" rtl="0">
                        <a:spcBef>
                          <a:spcPts val="0"/>
                        </a:spcBef>
                        <a:spcAft>
                          <a:spcPts val="0"/>
                        </a:spcAft>
                        <a:buClr>
                          <a:schemeClr val="dk1"/>
                        </a:buClr>
                        <a:buSzPct val="100000"/>
                        <a:buFont typeface="Arial"/>
                        <a:buChar char="•"/>
                      </a:pPr>
                      <a:r>
                        <a:rPr lang="en-US" sz="700" b="1" u="none" strike="noStrike" cap="none">
                          <a:latin typeface="Open Sans"/>
                          <a:ea typeface="Open Sans"/>
                          <a:cs typeface="Open Sans"/>
                          <a:sym typeface="Open Sans"/>
                        </a:rPr>
                        <a:t>SteelBrick is leading or being strongly considered</a:t>
                      </a:r>
                    </a:p>
                    <a:p>
                      <a:pPr marL="117475" marR="0" lvl="0" indent="-117475" algn="l" rtl="0">
                        <a:spcBef>
                          <a:spcPts val="0"/>
                        </a:spcBef>
                        <a:spcAft>
                          <a:spcPts val="0"/>
                        </a:spcAft>
                        <a:buClr>
                          <a:schemeClr val="dk1"/>
                        </a:buClr>
                        <a:buSzPct val="100000"/>
                        <a:buFont typeface="Arial"/>
                        <a:buChar char="•"/>
                      </a:pPr>
                      <a:r>
                        <a:rPr lang="en-US" sz="700" b="1" u="none" strike="noStrike" cap="none">
                          <a:latin typeface="Open Sans"/>
                          <a:ea typeface="Open Sans"/>
                          <a:cs typeface="Open Sans"/>
                          <a:sym typeface="Open Sans"/>
                        </a:rPr>
                        <a:t>There may be a competitive threat you can eliminate by getting them using SteelBrick now</a:t>
                      </a:r>
                    </a:p>
                    <a:p>
                      <a:pPr marL="117475" marR="0" lvl="0" indent="-117475" algn="l" rtl="0">
                        <a:spcBef>
                          <a:spcPts val="0"/>
                        </a:spcBef>
                        <a:spcAft>
                          <a:spcPts val="0"/>
                        </a:spcAft>
                        <a:buClr>
                          <a:schemeClr val="dk1"/>
                        </a:buClr>
                        <a:buSzPct val="100000"/>
                        <a:buFont typeface="Arial"/>
                        <a:buChar char="•"/>
                      </a:pPr>
                      <a:r>
                        <a:rPr lang="en-US" sz="700" b="1" u="none" strike="noStrike" cap="none">
                          <a:latin typeface="Open Sans"/>
                          <a:ea typeface="Open Sans"/>
                          <a:cs typeface="Open Sans"/>
                          <a:sym typeface="Open Sans"/>
                        </a:rPr>
                        <a:t>Prospect has open items to prove and wants time with product to confirm it will work for them</a:t>
                      </a:r>
                    </a:p>
                    <a:p>
                      <a:pPr marL="117475" marR="0" lvl="0" indent="-117475" algn="l" rtl="0">
                        <a:spcBef>
                          <a:spcPts val="0"/>
                        </a:spcBef>
                        <a:buClr>
                          <a:schemeClr val="dk1"/>
                        </a:buClr>
                        <a:buSzPct val="100000"/>
                        <a:buFont typeface="Arial"/>
                        <a:buChar char="•"/>
                      </a:pPr>
                      <a:r>
                        <a:rPr lang="en-US" sz="700" b="1" u="none" strike="noStrike" cap="none">
                          <a:latin typeface="Open Sans"/>
                          <a:ea typeface="Open Sans"/>
                          <a:cs typeface="Open Sans"/>
                          <a:sym typeface="Open Sans"/>
                        </a:rPr>
                        <a:t>Admin with proper skill set (certified or equivalent), bandwidth, and direction from power to dedicate time to prove this out</a:t>
                      </a:r>
                    </a:p>
                  </a:txBody>
                  <a:tcPr marL="84645" marR="84645" marT="84667" marB="84667">
                    <a:solidFill>
                      <a:schemeClr val="bg1"/>
                    </a:solidFill>
                  </a:tcPr>
                </a:tc>
                <a:tc>
                  <a:txBody>
                    <a:bodyPr/>
                    <a:lstStyle/>
                    <a:p>
                      <a:pPr marL="117475" marR="0" lvl="0" indent="-117475" algn="l" rtl="0">
                        <a:spcBef>
                          <a:spcPts val="0"/>
                        </a:spcBef>
                        <a:spcAft>
                          <a:spcPts val="0"/>
                        </a:spcAft>
                        <a:buClr>
                          <a:schemeClr val="dk1"/>
                        </a:buClr>
                        <a:buSzPct val="100000"/>
                        <a:buFont typeface="Arial"/>
                        <a:buChar char="•"/>
                      </a:pPr>
                      <a:r>
                        <a:rPr lang="en-US" sz="700" b="1" u="none" strike="noStrike" cap="none" dirty="0">
                          <a:latin typeface="Open Sans"/>
                          <a:ea typeface="Open Sans"/>
                          <a:cs typeface="Open Sans"/>
                          <a:sym typeface="Open Sans"/>
                        </a:rPr>
                        <a:t>$50,000K+ deal</a:t>
                      </a:r>
                    </a:p>
                    <a:p>
                      <a:pPr marL="117475" marR="0" lvl="0" indent="-117475" algn="l" rtl="0">
                        <a:spcBef>
                          <a:spcPts val="0"/>
                        </a:spcBef>
                        <a:spcAft>
                          <a:spcPts val="0"/>
                        </a:spcAft>
                        <a:buClr>
                          <a:schemeClr val="dk1"/>
                        </a:buClr>
                        <a:buSzPct val="100000"/>
                        <a:buFont typeface="Arial"/>
                        <a:buChar char="•"/>
                      </a:pPr>
                      <a:r>
                        <a:rPr lang="en-US" sz="700" b="1" u="none" strike="noStrike" cap="none" dirty="0">
                          <a:latin typeface="Open Sans"/>
                          <a:ea typeface="Open Sans"/>
                          <a:cs typeface="Open Sans"/>
                          <a:sym typeface="Open Sans"/>
                        </a:rPr>
                        <a:t>Competitive deal, with others being realistically considered</a:t>
                      </a:r>
                    </a:p>
                    <a:p>
                      <a:pPr marL="117475" marR="0" lvl="0" indent="-117475" algn="l" rtl="0">
                        <a:spcBef>
                          <a:spcPts val="0"/>
                        </a:spcBef>
                        <a:buClr>
                          <a:schemeClr val="dk1"/>
                        </a:buClr>
                        <a:buSzPct val="100000"/>
                        <a:buFont typeface="Arial"/>
                        <a:buChar char="•"/>
                      </a:pPr>
                      <a:r>
                        <a:rPr lang="en-US" sz="700" b="1" u="none" strike="noStrike" cap="none" dirty="0">
                          <a:latin typeface="Open Sans"/>
                          <a:ea typeface="Open Sans"/>
                          <a:cs typeface="Open Sans"/>
                          <a:sym typeface="Open Sans"/>
                        </a:rPr>
                        <a:t>Prospect open to best practices and guidance on how to most successful and Early enough that we can shape evaluation</a:t>
                      </a:r>
                    </a:p>
                  </a:txBody>
                  <a:tcPr marL="84645" marR="84645" marT="84667" marB="84667">
                    <a:solidFill>
                      <a:schemeClr val="bg1"/>
                    </a:solidFill>
                  </a:tcPr>
                </a:tc>
              </a:tr>
              <a:tr h="2709333">
                <a:tc>
                  <a:txBody>
                    <a:bodyPr/>
                    <a:lstStyle/>
                    <a:p>
                      <a:pPr marL="0" marR="0" lvl="0" indent="0" algn="l" rtl="0">
                        <a:spcBef>
                          <a:spcPts val="0"/>
                        </a:spcBef>
                        <a:buClr>
                          <a:schemeClr val="dk1"/>
                        </a:buClr>
                        <a:buSzPct val="25000"/>
                        <a:buFont typeface="Open Sans"/>
                        <a:buNone/>
                      </a:pPr>
                      <a:r>
                        <a:rPr lang="en-US" sz="800" b="1" u="none" strike="noStrike" cap="none">
                          <a:latin typeface="Open Sans"/>
                          <a:ea typeface="Open Sans"/>
                          <a:cs typeface="Open Sans"/>
                          <a:sym typeface="Open Sans"/>
                        </a:rPr>
                        <a:t>Steps</a:t>
                      </a:r>
                    </a:p>
                  </a:txBody>
                  <a:tcPr marL="84645" marR="84645" marT="84667" marB="84667">
                    <a:solidFill>
                      <a:schemeClr val="bg1"/>
                    </a:solidFill>
                  </a:tcPr>
                </a:tc>
                <a:tc>
                  <a:txBody>
                    <a:bodyPr/>
                    <a:lstStyle/>
                    <a:p>
                      <a:pPr marL="117475" marR="0" lvl="0" indent="-117475" algn="l" rtl="0">
                        <a:spcBef>
                          <a:spcPts val="0"/>
                        </a:spcBef>
                        <a:spcAft>
                          <a:spcPts val="0"/>
                        </a:spcAft>
                        <a:buClr>
                          <a:schemeClr val="dk1"/>
                        </a:buClr>
                        <a:buSzPct val="100000"/>
                        <a:buFont typeface="Arial"/>
                        <a:buChar char="•"/>
                      </a:pPr>
                      <a:r>
                        <a:rPr lang="en-US" sz="700" u="none" strike="noStrike" cap="none">
                          <a:latin typeface="Open Sans"/>
                          <a:ea typeface="Open Sans"/>
                          <a:cs typeface="Open Sans"/>
                          <a:sym typeface="Open Sans"/>
                        </a:rPr>
                        <a:t>Suggest Admin Demo and Customer Engagement Review as next step</a:t>
                      </a:r>
                    </a:p>
                    <a:p>
                      <a:pPr marL="117475" marR="0" lvl="0" indent="-117475" algn="l" rtl="0">
                        <a:spcBef>
                          <a:spcPts val="0"/>
                        </a:spcBef>
                        <a:spcAft>
                          <a:spcPts val="0"/>
                        </a:spcAft>
                        <a:buClr>
                          <a:schemeClr val="dk1"/>
                        </a:buClr>
                        <a:buSzPct val="100000"/>
                        <a:buFont typeface="Arial"/>
                        <a:buChar char="•"/>
                      </a:pPr>
                      <a:r>
                        <a:rPr lang="en-US" sz="700" u="none" strike="noStrike" cap="none">
                          <a:latin typeface="Open Sans"/>
                          <a:ea typeface="Open Sans"/>
                          <a:cs typeface="Open Sans"/>
                          <a:sym typeface="Open Sans"/>
                        </a:rPr>
                        <a:t>Book 90 minute meeting (60 if not reviewing current tool/process)</a:t>
                      </a:r>
                    </a:p>
                    <a:p>
                      <a:pPr marL="117475" marR="0" lvl="0" indent="-117475" algn="l" rtl="0">
                        <a:spcBef>
                          <a:spcPts val="0"/>
                        </a:spcBef>
                        <a:spcAft>
                          <a:spcPts val="0"/>
                        </a:spcAft>
                        <a:buClr>
                          <a:schemeClr val="dk1"/>
                        </a:buClr>
                        <a:buSzPct val="100000"/>
                        <a:buFont typeface="Arial"/>
                        <a:buChar char="•"/>
                      </a:pPr>
                      <a:r>
                        <a:rPr lang="en-US" sz="700" u="none" strike="noStrike" cap="none">
                          <a:latin typeface="Open Sans"/>
                          <a:ea typeface="Open Sans"/>
                          <a:cs typeface="Open Sans"/>
                          <a:sym typeface="Open Sans"/>
                        </a:rPr>
                        <a:t>AE and SE needed</a:t>
                      </a:r>
                    </a:p>
                    <a:p>
                      <a:pPr marL="117475" marR="0" lvl="0" indent="-117475" algn="l" rtl="0">
                        <a:spcBef>
                          <a:spcPts val="0"/>
                        </a:spcBef>
                        <a:spcAft>
                          <a:spcPts val="0"/>
                        </a:spcAft>
                        <a:buClr>
                          <a:schemeClr val="dk1"/>
                        </a:buClr>
                        <a:buSzPct val="100000"/>
                        <a:buFont typeface="Arial"/>
                        <a:buChar char="•"/>
                      </a:pPr>
                      <a:r>
                        <a:rPr lang="en-US" sz="700" u="none" strike="noStrike" cap="none">
                          <a:latin typeface="Open Sans"/>
                          <a:ea typeface="Open Sans"/>
                          <a:cs typeface="Open Sans"/>
                          <a:sym typeface="Open Sans"/>
                        </a:rPr>
                        <a:t>Agenda:</a:t>
                      </a:r>
                    </a:p>
                    <a:p>
                      <a:pPr marL="284163" marR="0" lvl="4" indent="-119063" algn="l" rtl="0">
                        <a:spcBef>
                          <a:spcPts val="0"/>
                        </a:spcBef>
                        <a:spcAft>
                          <a:spcPts val="0"/>
                        </a:spcAft>
                        <a:buClr>
                          <a:schemeClr val="dk1"/>
                        </a:buClr>
                        <a:buSzPct val="100000"/>
                        <a:buFont typeface="Courier New"/>
                        <a:buChar char="o"/>
                      </a:pPr>
                      <a:r>
                        <a:rPr lang="en-US" sz="700" u="none" strike="noStrike" cap="none">
                          <a:latin typeface="Open Sans"/>
                          <a:ea typeface="Open Sans"/>
                          <a:cs typeface="Open Sans"/>
                          <a:sym typeface="Open Sans"/>
                        </a:rPr>
                        <a:t>30 min: Review Current Tool/Process (if needed) - AE/SE</a:t>
                      </a:r>
                    </a:p>
                    <a:p>
                      <a:pPr marL="284163" marR="0" lvl="4" indent="-119063" algn="l" rtl="0">
                        <a:spcBef>
                          <a:spcPts val="0"/>
                        </a:spcBef>
                        <a:spcAft>
                          <a:spcPts val="0"/>
                        </a:spcAft>
                        <a:buClr>
                          <a:schemeClr val="dk1"/>
                        </a:buClr>
                        <a:buSzPct val="100000"/>
                        <a:buFont typeface="Courier New"/>
                        <a:buChar char="o"/>
                      </a:pPr>
                      <a:r>
                        <a:rPr lang="en-US" sz="700" u="none" strike="noStrike" cap="none">
                          <a:latin typeface="Open Sans"/>
                          <a:ea typeface="Open Sans"/>
                          <a:cs typeface="Open Sans"/>
                          <a:sym typeface="Open Sans"/>
                        </a:rPr>
                        <a:t>45 min: Deep Admin Demo including Help area - SE</a:t>
                      </a:r>
                    </a:p>
                    <a:p>
                      <a:pPr marL="284163" marR="0" lvl="4" indent="-119063" algn="l" rtl="0">
                        <a:spcBef>
                          <a:spcPts val="0"/>
                        </a:spcBef>
                        <a:spcAft>
                          <a:spcPts val="0"/>
                        </a:spcAft>
                        <a:buClr>
                          <a:schemeClr val="dk1"/>
                        </a:buClr>
                        <a:buSzPct val="100000"/>
                        <a:buFont typeface="Courier New"/>
                        <a:buChar char="o"/>
                      </a:pPr>
                      <a:r>
                        <a:rPr lang="en-US" sz="700" u="none" strike="noStrike" cap="none">
                          <a:latin typeface="Open Sans"/>
                          <a:ea typeface="Open Sans"/>
                          <a:cs typeface="Open Sans"/>
                          <a:sym typeface="Open Sans"/>
                        </a:rPr>
                        <a:t>10 min: Review slides on Customer Success and Services Assessment - AE</a:t>
                      </a:r>
                    </a:p>
                    <a:p>
                      <a:pPr marL="284163" marR="0" lvl="4" indent="-119063" algn="l" rtl="0">
                        <a:spcBef>
                          <a:spcPts val="0"/>
                        </a:spcBef>
                        <a:buClr>
                          <a:schemeClr val="dk1"/>
                        </a:buClr>
                        <a:buSzPct val="100000"/>
                        <a:buFont typeface="Courier New"/>
                        <a:buChar char="o"/>
                      </a:pPr>
                      <a:r>
                        <a:rPr lang="en-US" sz="700" u="none" strike="noStrike" cap="none">
                          <a:latin typeface="Open Sans"/>
                          <a:ea typeface="Open Sans"/>
                          <a:cs typeface="Open Sans"/>
                          <a:sym typeface="Open Sans"/>
                        </a:rPr>
                        <a:t>5 min: Wrap up - Open items, confirm timeline, Eval Plan, Date and Time for next call</a:t>
                      </a:r>
                    </a:p>
                  </a:txBody>
                  <a:tcPr marL="84645" marR="84645" marT="84667" marB="84667">
                    <a:solidFill>
                      <a:schemeClr val="bg1"/>
                    </a:solidFill>
                  </a:tcPr>
                </a:tc>
                <a:tc>
                  <a:txBody>
                    <a:bodyPr/>
                    <a:lstStyle/>
                    <a:p>
                      <a:pPr marL="117475" marR="0" lvl="0" indent="-117475" algn="l" rtl="0">
                        <a:spcBef>
                          <a:spcPts val="0"/>
                        </a:spcBef>
                        <a:spcAft>
                          <a:spcPts val="0"/>
                        </a:spcAft>
                        <a:buClr>
                          <a:srgbClr val="17242C"/>
                        </a:buClr>
                        <a:buSzPct val="100000"/>
                        <a:buFont typeface="Arial"/>
                        <a:buChar char="•"/>
                      </a:pPr>
                      <a:r>
                        <a:rPr lang="en-US" sz="700" u="none" strike="noStrike" cap="none">
                          <a:solidFill>
                            <a:srgbClr val="17242C"/>
                          </a:solidFill>
                          <a:latin typeface="Open Sans"/>
                          <a:ea typeface="Open Sans"/>
                          <a:cs typeface="Open Sans"/>
                          <a:sym typeface="Open Sans"/>
                        </a:rPr>
                        <a:t>Suggest putting some of their products into SteelBrick and demoing that as well as how you set it up</a:t>
                      </a:r>
                    </a:p>
                    <a:p>
                      <a:pPr marL="117475" marR="0" lvl="0" indent="-117475" algn="l" rtl="0">
                        <a:spcBef>
                          <a:spcPts val="0"/>
                        </a:spcBef>
                        <a:spcAft>
                          <a:spcPts val="0"/>
                        </a:spcAft>
                        <a:buClr>
                          <a:srgbClr val="17242C"/>
                        </a:buClr>
                        <a:buSzPct val="100000"/>
                        <a:buFont typeface="Arial"/>
                        <a:buChar char="•"/>
                      </a:pPr>
                      <a:r>
                        <a:rPr lang="en-US" sz="700" u="none" strike="noStrike" cap="none">
                          <a:solidFill>
                            <a:srgbClr val="17242C"/>
                          </a:solidFill>
                          <a:latin typeface="Open Sans"/>
                          <a:ea typeface="Open Sans"/>
                          <a:cs typeface="Open Sans"/>
                          <a:sym typeface="Open Sans"/>
                        </a:rPr>
                        <a:t>Book 60 minute meeting</a:t>
                      </a:r>
                    </a:p>
                    <a:p>
                      <a:pPr marL="117475" marR="0" lvl="0" indent="-117475" algn="l" rtl="0">
                        <a:spcBef>
                          <a:spcPts val="0"/>
                        </a:spcBef>
                        <a:spcAft>
                          <a:spcPts val="0"/>
                        </a:spcAft>
                        <a:buClr>
                          <a:srgbClr val="17242C"/>
                        </a:buClr>
                        <a:buSzPct val="100000"/>
                        <a:buFont typeface="Arial"/>
                        <a:buChar char="•"/>
                      </a:pPr>
                      <a:r>
                        <a:rPr lang="en-US" sz="700" u="none" strike="noStrike" cap="none">
                          <a:solidFill>
                            <a:srgbClr val="17242C"/>
                          </a:solidFill>
                          <a:latin typeface="Open Sans"/>
                          <a:ea typeface="Open Sans"/>
                          <a:cs typeface="Open Sans"/>
                          <a:sym typeface="Open Sans"/>
                        </a:rPr>
                        <a:t>AE and SE needed (experienced AE will not need  SE)</a:t>
                      </a:r>
                    </a:p>
                    <a:p>
                      <a:pPr marL="117475" marR="0" lvl="0" indent="-117475" algn="l" rtl="0">
                        <a:spcBef>
                          <a:spcPts val="0"/>
                        </a:spcBef>
                        <a:spcAft>
                          <a:spcPts val="0"/>
                        </a:spcAft>
                        <a:buClr>
                          <a:srgbClr val="17242C"/>
                        </a:buClr>
                        <a:buSzPct val="100000"/>
                        <a:buFont typeface="Arial"/>
                        <a:buChar char="•"/>
                      </a:pPr>
                      <a:r>
                        <a:rPr lang="en-US" sz="700" u="none" strike="noStrike" cap="none">
                          <a:solidFill>
                            <a:srgbClr val="17242C"/>
                          </a:solidFill>
                          <a:latin typeface="Open Sans"/>
                          <a:ea typeface="Open Sans"/>
                          <a:cs typeface="Open Sans"/>
                          <a:sym typeface="Open Sans"/>
                        </a:rPr>
                        <a:t>Agenda:</a:t>
                      </a:r>
                    </a:p>
                    <a:p>
                      <a:pPr marL="284163" marR="0" lvl="1" indent="-119063" algn="l" rtl="0">
                        <a:spcBef>
                          <a:spcPts val="0"/>
                        </a:spcBef>
                        <a:spcAft>
                          <a:spcPts val="0"/>
                        </a:spcAft>
                        <a:buClr>
                          <a:srgbClr val="17242C"/>
                        </a:buClr>
                        <a:buSzPct val="100000"/>
                        <a:buFont typeface="Courier New"/>
                        <a:buChar char="o"/>
                      </a:pPr>
                      <a:r>
                        <a:rPr lang="en-US" sz="700" u="none" strike="noStrike" cap="none">
                          <a:solidFill>
                            <a:srgbClr val="17242C"/>
                          </a:solidFill>
                          <a:latin typeface="Open Sans"/>
                          <a:ea typeface="Open Sans"/>
                          <a:cs typeface="Open Sans"/>
                          <a:sym typeface="Open Sans"/>
                        </a:rPr>
                        <a:t>5 min: Present slide on what demo will show</a:t>
                      </a:r>
                    </a:p>
                    <a:p>
                      <a:pPr marL="284163" marR="0" lvl="1" indent="-119063" algn="l" rtl="0">
                        <a:spcBef>
                          <a:spcPts val="0"/>
                        </a:spcBef>
                        <a:spcAft>
                          <a:spcPts val="0"/>
                        </a:spcAft>
                        <a:buClr>
                          <a:srgbClr val="17242C"/>
                        </a:buClr>
                        <a:buSzPct val="100000"/>
                        <a:buFont typeface="Courier New"/>
                        <a:buChar char="o"/>
                      </a:pPr>
                      <a:r>
                        <a:rPr lang="en-US" sz="700" u="none" strike="noStrike" cap="none">
                          <a:solidFill>
                            <a:srgbClr val="17242C"/>
                          </a:solidFill>
                          <a:latin typeface="Open Sans"/>
                          <a:ea typeface="Open Sans"/>
                          <a:cs typeface="Open Sans"/>
                          <a:sym typeface="Open Sans"/>
                        </a:rPr>
                        <a:t>30 min: Present demo</a:t>
                      </a:r>
                    </a:p>
                    <a:p>
                      <a:pPr marL="284163" marR="0" lvl="1" indent="-119063" algn="l" rtl="0">
                        <a:spcBef>
                          <a:spcPts val="0"/>
                        </a:spcBef>
                        <a:spcAft>
                          <a:spcPts val="0"/>
                        </a:spcAft>
                        <a:buClr>
                          <a:srgbClr val="17242C"/>
                        </a:buClr>
                        <a:buSzPct val="100000"/>
                        <a:buFont typeface="Courier New"/>
                        <a:buChar char="o"/>
                      </a:pPr>
                      <a:r>
                        <a:rPr lang="en-US" sz="700" u="none" strike="noStrike" cap="none">
                          <a:solidFill>
                            <a:srgbClr val="17242C"/>
                          </a:solidFill>
                          <a:latin typeface="Open Sans"/>
                          <a:ea typeface="Open Sans"/>
                          <a:cs typeface="Open Sans"/>
                          <a:sym typeface="Open Sans"/>
                        </a:rPr>
                        <a:t>15 min: present brief admin demo </a:t>
                      </a:r>
                    </a:p>
                    <a:p>
                      <a:pPr marL="284163" marR="0" lvl="1" indent="-119063" algn="l" rtl="0">
                        <a:spcBef>
                          <a:spcPts val="0"/>
                        </a:spcBef>
                        <a:spcAft>
                          <a:spcPts val="0"/>
                        </a:spcAft>
                        <a:buClr>
                          <a:srgbClr val="17242C"/>
                        </a:buClr>
                        <a:buSzPct val="100000"/>
                        <a:buFont typeface="Courier New"/>
                        <a:buChar char="o"/>
                      </a:pPr>
                      <a:r>
                        <a:rPr lang="en-US" sz="700" u="none" strike="noStrike" cap="none">
                          <a:solidFill>
                            <a:srgbClr val="17242C"/>
                          </a:solidFill>
                          <a:latin typeface="Open Sans"/>
                          <a:ea typeface="Open Sans"/>
                          <a:cs typeface="Open Sans"/>
                          <a:sym typeface="Open Sans"/>
                        </a:rPr>
                        <a:t>5 min: Review slides on Customer Success and Services Assessment</a:t>
                      </a:r>
                    </a:p>
                    <a:p>
                      <a:pPr marL="284163" marR="0" lvl="1" indent="-119063" algn="l" rtl="0">
                        <a:spcBef>
                          <a:spcPts val="0"/>
                        </a:spcBef>
                        <a:spcAft>
                          <a:spcPts val="0"/>
                        </a:spcAft>
                        <a:buClr>
                          <a:srgbClr val="17242C"/>
                        </a:buClr>
                        <a:buSzPct val="100000"/>
                        <a:buFont typeface="Courier New"/>
                        <a:buChar char="o"/>
                      </a:pPr>
                      <a:r>
                        <a:rPr lang="en-US" sz="700" u="none" strike="noStrike" cap="none">
                          <a:solidFill>
                            <a:srgbClr val="17242C"/>
                          </a:solidFill>
                          <a:latin typeface="Open Sans"/>
                          <a:ea typeface="Open Sans"/>
                          <a:cs typeface="Open Sans"/>
                          <a:sym typeface="Open Sans"/>
                        </a:rPr>
                        <a:t>5 min: Wrap up – Open items, confirm timeline, eval plan, date and time for next call</a:t>
                      </a:r>
                    </a:p>
                    <a:p>
                      <a:pPr marL="171450" marR="0" lvl="0" indent="-171450" algn="l" rtl="0">
                        <a:spcBef>
                          <a:spcPts val="0"/>
                        </a:spcBef>
                        <a:buClr>
                          <a:schemeClr val="dk1"/>
                        </a:buClr>
                        <a:buSzPct val="100000"/>
                        <a:buFont typeface="Arial"/>
                        <a:buNone/>
                      </a:pPr>
                      <a:endParaRPr sz="700" u="none" strike="noStrike" cap="none">
                        <a:latin typeface="Open Sans"/>
                        <a:ea typeface="Open Sans"/>
                        <a:cs typeface="Open Sans"/>
                        <a:sym typeface="Open Sans"/>
                      </a:endParaRPr>
                    </a:p>
                  </a:txBody>
                  <a:tcPr marL="84645" marR="84645" marT="84667" marB="84667">
                    <a:solidFill>
                      <a:schemeClr val="bg1"/>
                    </a:solidFill>
                  </a:tcPr>
                </a:tc>
                <a:tc>
                  <a:txBody>
                    <a:bodyPr/>
                    <a:lstStyle/>
                    <a:p>
                      <a:pPr marL="117475" marR="0" lvl="0" indent="-117475" algn="l" rtl="0">
                        <a:spcBef>
                          <a:spcPts val="0"/>
                        </a:spcBef>
                        <a:spcAft>
                          <a:spcPts val="0"/>
                        </a:spcAft>
                        <a:buClr>
                          <a:schemeClr val="dk1"/>
                        </a:buClr>
                        <a:buSzPct val="100000"/>
                        <a:buFont typeface="Arial"/>
                        <a:buChar char="•"/>
                      </a:pPr>
                      <a:r>
                        <a:rPr lang="en-US" sz="700" u="none" strike="noStrike" cap="none">
                          <a:latin typeface="Open Sans"/>
                          <a:ea typeface="Open Sans"/>
                          <a:cs typeface="Open Sans"/>
                          <a:sym typeface="Open Sans"/>
                        </a:rPr>
                        <a:t>Suggest building a personalized demo that will show some of their products, pricing, and needed functionality as well as the admin side to show how we put it together.</a:t>
                      </a:r>
                    </a:p>
                    <a:p>
                      <a:pPr marL="117475" marR="0" lvl="0" indent="-117475" algn="l" rtl="0">
                        <a:spcBef>
                          <a:spcPts val="0"/>
                        </a:spcBef>
                        <a:spcAft>
                          <a:spcPts val="0"/>
                        </a:spcAft>
                        <a:buClr>
                          <a:schemeClr val="dk1"/>
                        </a:buClr>
                        <a:buSzPct val="100000"/>
                        <a:buFont typeface="Arial"/>
                        <a:buChar char="•"/>
                      </a:pPr>
                      <a:r>
                        <a:rPr lang="en-US" sz="700" u="none" strike="noStrike" cap="none">
                          <a:latin typeface="Open Sans"/>
                          <a:ea typeface="Open Sans"/>
                          <a:cs typeface="Open Sans"/>
                          <a:sym typeface="Open Sans"/>
                        </a:rPr>
                        <a:t>Create SE Project</a:t>
                      </a:r>
                    </a:p>
                    <a:p>
                      <a:pPr marL="117475" marR="0" lvl="0" indent="-117475" algn="l" rtl="0">
                        <a:spcBef>
                          <a:spcPts val="0"/>
                        </a:spcBef>
                        <a:spcAft>
                          <a:spcPts val="0"/>
                        </a:spcAft>
                        <a:buClr>
                          <a:schemeClr val="dk1"/>
                        </a:buClr>
                        <a:buSzPct val="100000"/>
                        <a:buFont typeface="Arial"/>
                        <a:buChar char="•"/>
                      </a:pPr>
                      <a:r>
                        <a:rPr lang="en-US" sz="700" u="none" strike="noStrike" cap="none">
                          <a:latin typeface="Open Sans"/>
                          <a:ea typeface="Open Sans"/>
                          <a:cs typeface="Open Sans"/>
                          <a:sym typeface="Open Sans"/>
                        </a:rPr>
                        <a:t>Book 30 minute “Review Meeting” to review their current tool, product/pricing info, etc. (this should take place quickly as it may impact the time we will need to build the demo)</a:t>
                      </a:r>
                    </a:p>
                    <a:p>
                      <a:pPr marL="117475" marR="0" lvl="0" indent="-117475" algn="l" rtl="0">
                        <a:spcBef>
                          <a:spcPts val="0"/>
                        </a:spcBef>
                        <a:spcAft>
                          <a:spcPts val="0"/>
                        </a:spcAft>
                        <a:buClr>
                          <a:schemeClr val="dk1"/>
                        </a:buClr>
                        <a:buSzPct val="100000"/>
                        <a:buFont typeface="Arial"/>
                        <a:buChar char="•"/>
                      </a:pPr>
                      <a:r>
                        <a:rPr lang="en-US" sz="700" u="none" strike="noStrike" cap="none">
                          <a:latin typeface="Open Sans"/>
                          <a:ea typeface="Open Sans"/>
                          <a:cs typeface="Open Sans"/>
                          <a:sym typeface="Open Sans"/>
                        </a:rPr>
                        <a:t>Agree on timeline with SE and update SE custom project due date in SFDC</a:t>
                      </a:r>
                    </a:p>
                    <a:p>
                      <a:pPr marL="117475" marR="0" lvl="0" indent="-117475" algn="l" rtl="0">
                        <a:spcBef>
                          <a:spcPts val="0"/>
                        </a:spcBef>
                        <a:spcAft>
                          <a:spcPts val="0"/>
                        </a:spcAft>
                        <a:buClr>
                          <a:schemeClr val="dk1"/>
                        </a:buClr>
                        <a:buSzPct val="100000"/>
                        <a:buFont typeface="Arial"/>
                        <a:buChar char="•"/>
                      </a:pPr>
                      <a:r>
                        <a:rPr lang="en-US" sz="700" u="none" strike="noStrike" cap="none">
                          <a:latin typeface="Open Sans"/>
                          <a:ea typeface="Open Sans"/>
                          <a:cs typeface="Open Sans"/>
                          <a:sym typeface="Open Sans"/>
                        </a:rPr>
                        <a:t>Book a 90 minute “Personalized Demo &amp; Admin” meeting (AE and SE needed)</a:t>
                      </a:r>
                    </a:p>
                    <a:p>
                      <a:pPr marL="117475" marR="0" lvl="0" indent="-117475" algn="l" rtl="0">
                        <a:spcBef>
                          <a:spcPts val="0"/>
                        </a:spcBef>
                        <a:spcAft>
                          <a:spcPts val="0"/>
                        </a:spcAft>
                        <a:buClr>
                          <a:schemeClr val="dk1"/>
                        </a:buClr>
                        <a:buSzPct val="100000"/>
                        <a:buFont typeface="Arial"/>
                        <a:buChar char="•"/>
                      </a:pPr>
                      <a:r>
                        <a:rPr lang="en-US" sz="700" u="none" strike="noStrike" cap="none">
                          <a:latin typeface="Open Sans"/>
                          <a:ea typeface="Open Sans"/>
                          <a:cs typeface="Open Sans"/>
                          <a:sym typeface="Open Sans"/>
                        </a:rPr>
                        <a:t>Demo Meeting Agenda:</a:t>
                      </a:r>
                    </a:p>
                    <a:p>
                      <a:pPr marL="284163" marR="0" lvl="1" indent="-119063" algn="l" rtl="0">
                        <a:spcBef>
                          <a:spcPts val="0"/>
                        </a:spcBef>
                        <a:spcAft>
                          <a:spcPts val="0"/>
                        </a:spcAft>
                        <a:buClr>
                          <a:srgbClr val="17242C"/>
                        </a:buClr>
                        <a:buSzPct val="100000"/>
                        <a:buFont typeface="Courier New"/>
                        <a:buChar char="o"/>
                      </a:pPr>
                      <a:r>
                        <a:rPr lang="en-US" sz="700" u="none" strike="noStrike" cap="none">
                          <a:solidFill>
                            <a:srgbClr val="17242C"/>
                          </a:solidFill>
                          <a:latin typeface="Open Sans"/>
                          <a:ea typeface="Open Sans"/>
                          <a:cs typeface="Open Sans"/>
                          <a:sym typeface="Open Sans"/>
                        </a:rPr>
                        <a:t>5 min: Present demo overview</a:t>
                      </a:r>
                    </a:p>
                    <a:p>
                      <a:pPr marL="284163" marR="0" lvl="1" indent="-119063" algn="l" rtl="0">
                        <a:spcBef>
                          <a:spcPts val="0"/>
                        </a:spcBef>
                        <a:spcAft>
                          <a:spcPts val="0"/>
                        </a:spcAft>
                        <a:buClr>
                          <a:srgbClr val="17242C"/>
                        </a:buClr>
                        <a:buSzPct val="100000"/>
                        <a:buFont typeface="Courier New"/>
                        <a:buChar char="o"/>
                      </a:pPr>
                      <a:r>
                        <a:rPr lang="en-US" sz="700" u="none" strike="noStrike" cap="none">
                          <a:solidFill>
                            <a:srgbClr val="17242C"/>
                          </a:solidFill>
                          <a:latin typeface="Open Sans"/>
                          <a:ea typeface="Open Sans"/>
                          <a:cs typeface="Open Sans"/>
                          <a:sym typeface="Open Sans"/>
                        </a:rPr>
                        <a:t>40 min: Present standard demo as a refresher and then personalized demo. Standard demo should highlight items important to prospect, but that we did not build into the personalized dem</a:t>
                      </a:r>
                    </a:p>
                    <a:p>
                      <a:pPr marL="284163" marR="0" lvl="1" indent="-119063" algn="l" rtl="0">
                        <a:spcBef>
                          <a:spcPts val="0"/>
                        </a:spcBef>
                        <a:spcAft>
                          <a:spcPts val="0"/>
                        </a:spcAft>
                        <a:buClr>
                          <a:srgbClr val="17242C"/>
                        </a:buClr>
                        <a:buSzPct val="100000"/>
                        <a:buFont typeface="Courier New"/>
                        <a:buChar char="o"/>
                      </a:pPr>
                      <a:r>
                        <a:rPr lang="en-US" sz="700" u="none" strike="noStrike" cap="none">
                          <a:solidFill>
                            <a:srgbClr val="17242C"/>
                          </a:solidFill>
                          <a:latin typeface="Open Sans"/>
                          <a:ea typeface="Open Sans"/>
                          <a:cs typeface="Open Sans"/>
                          <a:sym typeface="Open Sans"/>
                        </a:rPr>
                        <a:t>30 min: Present deep admin demo that shows their products/process</a:t>
                      </a:r>
                    </a:p>
                    <a:p>
                      <a:pPr marL="284163" marR="0" lvl="1" indent="-119063" algn="l" rtl="0">
                        <a:spcBef>
                          <a:spcPts val="0"/>
                        </a:spcBef>
                        <a:spcAft>
                          <a:spcPts val="0"/>
                        </a:spcAft>
                        <a:buClr>
                          <a:srgbClr val="17242C"/>
                        </a:buClr>
                        <a:buSzPct val="100000"/>
                        <a:buFont typeface="Courier New"/>
                        <a:buChar char="o"/>
                      </a:pPr>
                      <a:r>
                        <a:rPr lang="en-US" sz="700" u="none" strike="noStrike" cap="none">
                          <a:solidFill>
                            <a:srgbClr val="17242C"/>
                          </a:solidFill>
                          <a:latin typeface="Open Sans"/>
                          <a:ea typeface="Open Sans"/>
                          <a:cs typeface="Open Sans"/>
                          <a:sym typeface="Open Sans"/>
                        </a:rPr>
                        <a:t>5 min: Review slides on Customer Success and Services Assessment</a:t>
                      </a:r>
                    </a:p>
                    <a:p>
                      <a:pPr marL="284163" marR="0" lvl="1" indent="-119063" algn="l" rtl="0">
                        <a:spcBef>
                          <a:spcPts val="0"/>
                        </a:spcBef>
                        <a:buClr>
                          <a:srgbClr val="17242C"/>
                        </a:buClr>
                        <a:buSzPct val="100000"/>
                        <a:buFont typeface="Courier New"/>
                        <a:buChar char="o"/>
                      </a:pPr>
                      <a:r>
                        <a:rPr lang="en-US" sz="700" u="none" strike="noStrike" cap="none">
                          <a:solidFill>
                            <a:srgbClr val="17242C"/>
                          </a:solidFill>
                          <a:latin typeface="Open Sans"/>
                          <a:ea typeface="Open Sans"/>
                          <a:cs typeface="Open Sans"/>
                          <a:sym typeface="Open Sans"/>
                        </a:rPr>
                        <a:t>5 min: Wrap up – Open items, confirm timeline, eval plan, date and time for next call</a:t>
                      </a:r>
                    </a:p>
                  </a:txBody>
                  <a:tcPr marL="84645" marR="84645" marT="84667" marB="84667">
                    <a:solidFill>
                      <a:schemeClr val="bg1"/>
                    </a:solidFill>
                  </a:tcPr>
                </a:tc>
                <a:tc>
                  <a:txBody>
                    <a:bodyPr/>
                    <a:lstStyle/>
                    <a:p>
                      <a:pPr marL="117475" marR="0" lvl="0" indent="-117475" algn="l" rtl="0">
                        <a:spcBef>
                          <a:spcPts val="0"/>
                        </a:spcBef>
                        <a:buClr>
                          <a:schemeClr val="dk1"/>
                        </a:buClr>
                        <a:buSzPct val="100000"/>
                        <a:buFont typeface="Arial"/>
                        <a:buChar char="•"/>
                      </a:pPr>
                      <a:r>
                        <a:rPr lang="en-US" sz="700" u="none" strike="noStrike" cap="none">
                          <a:latin typeface="Open Sans"/>
                          <a:ea typeface="Open Sans"/>
                          <a:cs typeface="Open Sans"/>
                          <a:sym typeface="Open Sans"/>
                        </a:rPr>
                        <a:t>Refer to “SteelBrick Trials Playbook” for detailed steps </a:t>
                      </a:r>
                    </a:p>
                  </a:txBody>
                  <a:tcPr marL="84645" marR="84645" marT="84667" marB="84667">
                    <a:solidFill>
                      <a:schemeClr val="bg1"/>
                    </a:solidFill>
                  </a:tcPr>
                </a:tc>
                <a:tc>
                  <a:txBody>
                    <a:bodyPr/>
                    <a:lstStyle/>
                    <a:p>
                      <a:pPr marL="117475" marR="0" lvl="0" indent="-117475" algn="l" rtl="0">
                        <a:spcBef>
                          <a:spcPts val="0"/>
                        </a:spcBef>
                        <a:spcAft>
                          <a:spcPts val="0"/>
                        </a:spcAft>
                        <a:buClr>
                          <a:schemeClr val="dk1"/>
                        </a:buClr>
                        <a:buSzPct val="100000"/>
                        <a:buFont typeface="Arial"/>
                        <a:buChar char="•"/>
                      </a:pPr>
                      <a:r>
                        <a:rPr lang="en-US" sz="700" u="none" strike="noStrike" cap="none" dirty="0">
                          <a:latin typeface="Open Sans"/>
                          <a:ea typeface="Open Sans"/>
                          <a:cs typeface="Open Sans"/>
                          <a:sym typeface="Open Sans"/>
                        </a:rPr>
                        <a:t>Refer to SVA Overview and Prep Checklist</a:t>
                      </a:r>
                    </a:p>
                    <a:p>
                      <a:pPr marL="117475" marR="0" lvl="0" indent="-117475" algn="l" rtl="0">
                        <a:spcBef>
                          <a:spcPts val="0"/>
                        </a:spcBef>
                        <a:spcAft>
                          <a:spcPts val="0"/>
                        </a:spcAft>
                        <a:buClr>
                          <a:schemeClr val="dk1"/>
                        </a:buClr>
                        <a:buSzPct val="100000"/>
                        <a:buFont typeface="Arial"/>
                        <a:buChar char="•"/>
                      </a:pPr>
                      <a:r>
                        <a:rPr lang="en-US" sz="700" u="none" strike="noStrike" cap="none" dirty="0">
                          <a:latin typeface="Open Sans"/>
                          <a:ea typeface="Open Sans"/>
                          <a:cs typeface="Open Sans"/>
                          <a:sym typeface="Open Sans"/>
                        </a:rPr>
                        <a:t>Suggest the </a:t>
                      </a:r>
                      <a:r>
                        <a:rPr lang="en-US" sz="700" u="none" strike="noStrike" cap="none" dirty="0" err="1">
                          <a:latin typeface="Open Sans"/>
                          <a:ea typeface="Open Sans"/>
                          <a:cs typeface="Open Sans"/>
                          <a:sym typeface="Open Sans"/>
                        </a:rPr>
                        <a:t>SteelBrick</a:t>
                      </a:r>
                      <a:r>
                        <a:rPr lang="en-US" sz="700" u="none" strike="noStrike" cap="none" dirty="0">
                          <a:latin typeface="Open Sans"/>
                          <a:ea typeface="Open Sans"/>
                          <a:cs typeface="Open Sans"/>
                          <a:sym typeface="Open Sans"/>
                        </a:rPr>
                        <a:t> Value Assessment as the next step</a:t>
                      </a:r>
                    </a:p>
                    <a:p>
                      <a:pPr marL="117475" marR="0" lvl="0" indent="-117475" algn="l" rtl="0">
                        <a:spcBef>
                          <a:spcPts val="0"/>
                        </a:spcBef>
                        <a:spcAft>
                          <a:spcPts val="0"/>
                        </a:spcAft>
                        <a:buClr>
                          <a:schemeClr val="dk1"/>
                        </a:buClr>
                        <a:buSzPct val="100000"/>
                        <a:buFont typeface="Arial"/>
                        <a:buChar char="•"/>
                      </a:pPr>
                      <a:r>
                        <a:rPr lang="en-US" sz="700" u="none" strike="noStrike" cap="none" dirty="0">
                          <a:latin typeface="Open Sans"/>
                          <a:ea typeface="Open Sans"/>
                          <a:cs typeface="Open Sans"/>
                          <a:sym typeface="Open Sans"/>
                        </a:rPr>
                        <a:t>Set up a 30 minute call to review the process and discuss who should attend</a:t>
                      </a:r>
                    </a:p>
                    <a:p>
                      <a:pPr marL="117475" marR="0" lvl="0" indent="-117475" algn="l" rtl="0">
                        <a:spcBef>
                          <a:spcPts val="0"/>
                        </a:spcBef>
                        <a:spcAft>
                          <a:spcPts val="0"/>
                        </a:spcAft>
                        <a:buClr>
                          <a:schemeClr val="dk1"/>
                        </a:buClr>
                        <a:buSzPct val="100000"/>
                        <a:buFont typeface="Arial"/>
                        <a:buChar char="•"/>
                      </a:pPr>
                      <a:r>
                        <a:rPr lang="en-US" sz="700" u="none" strike="noStrike" cap="none" dirty="0">
                          <a:latin typeface="Open Sans"/>
                          <a:ea typeface="Open Sans"/>
                          <a:cs typeface="Open Sans"/>
                          <a:sym typeface="Open Sans"/>
                        </a:rPr>
                        <a:t>On that call review deliverables, agenda, attendees, and what is needed to be successful (manager usually leads this call)</a:t>
                      </a:r>
                    </a:p>
                    <a:p>
                      <a:pPr marL="117475" marR="0" lvl="0" indent="-117475" algn="l" rtl="0">
                        <a:spcBef>
                          <a:spcPts val="0"/>
                        </a:spcBef>
                        <a:spcAft>
                          <a:spcPts val="0"/>
                        </a:spcAft>
                        <a:buClr>
                          <a:schemeClr val="dk1"/>
                        </a:buClr>
                        <a:buSzPct val="100000"/>
                        <a:buFont typeface="Arial"/>
                        <a:buChar char="•"/>
                      </a:pPr>
                      <a:r>
                        <a:rPr lang="en-US" sz="700" u="none" strike="noStrike" cap="none" dirty="0">
                          <a:latin typeface="Open Sans"/>
                          <a:ea typeface="Open Sans"/>
                          <a:cs typeface="Open Sans"/>
                          <a:sym typeface="Open Sans"/>
                        </a:rPr>
                        <a:t>Receive verbal confirmation on the SVA and dates</a:t>
                      </a:r>
                    </a:p>
                    <a:p>
                      <a:pPr marL="117475" marR="0" lvl="0" indent="-117475" algn="l" rtl="0">
                        <a:spcBef>
                          <a:spcPts val="0"/>
                        </a:spcBef>
                        <a:spcAft>
                          <a:spcPts val="0"/>
                        </a:spcAft>
                        <a:buClr>
                          <a:schemeClr val="dk1"/>
                        </a:buClr>
                        <a:buSzPct val="100000"/>
                        <a:buFont typeface="Arial"/>
                        <a:buChar char="•"/>
                      </a:pPr>
                      <a:r>
                        <a:rPr lang="en-US" sz="700" u="none" strike="noStrike" cap="none" dirty="0">
                          <a:latin typeface="Open Sans"/>
                          <a:ea typeface="Open Sans"/>
                          <a:cs typeface="Open Sans"/>
                          <a:sym typeface="Open Sans"/>
                        </a:rPr>
                        <a:t>Send updated </a:t>
                      </a:r>
                      <a:r>
                        <a:rPr lang="en-US" sz="700" u="none" strike="noStrike" cap="none" dirty="0" err="1">
                          <a:latin typeface="Open Sans"/>
                          <a:ea typeface="Open Sans"/>
                          <a:cs typeface="Open Sans"/>
                          <a:sym typeface="Open Sans"/>
                        </a:rPr>
                        <a:t>eval</a:t>
                      </a:r>
                      <a:r>
                        <a:rPr lang="en-US" sz="700" u="none" strike="noStrike" cap="none" dirty="0">
                          <a:latin typeface="Open Sans"/>
                          <a:ea typeface="Open Sans"/>
                          <a:cs typeface="Open Sans"/>
                          <a:sym typeface="Open Sans"/>
                        </a:rPr>
                        <a:t>-plan with dates for SVA. </a:t>
                      </a:r>
                    </a:p>
                    <a:p>
                      <a:pPr marL="0" marR="0" lvl="0" indent="0" algn="l" rtl="0">
                        <a:spcBef>
                          <a:spcPts val="0"/>
                        </a:spcBef>
                        <a:spcAft>
                          <a:spcPts val="0"/>
                        </a:spcAft>
                        <a:buClr>
                          <a:schemeClr val="dk1"/>
                        </a:buClr>
                        <a:buSzPct val="25000"/>
                        <a:buFont typeface="Arial"/>
                        <a:buNone/>
                      </a:pPr>
                      <a:endParaRPr sz="700" u="none" strike="noStrike" cap="none" dirty="0">
                        <a:latin typeface="Open Sans"/>
                        <a:ea typeface="Open Sans"/>
                        <a:cs typeface="Open Sans"/>
                        <a:sym typeface="Open Sans"/>
                      </a:endParaRPr>
                    </a:p>
                    <a:p>
                      <a:pPr marL="0" marR="0" lvl="0" indent="0" algn="l" rtl="0">
                        <a:spcBef>
                          <a:spcPts val="0"/>
                        </a:spcBef>
                        <a:spcAft>
                          <a:spcPts val="0"/>
                        </a:spcAft>
                        <a:buClr>
                          <a:schemeClr val="dk1"/>
                        </a:buClr>
                        <a:buSzPct val="25000"/>
                        <a:buFont typeface="Arial"/>
                        <a:buNone/>
                      </a:pPr>
                      <a:r>
                        <a:rPr lang="en-US" sz="700" u="none" strike="noStrike" cap="none" dirty="0">
                          <a:latin typeface="Open Sans"/>
                          <a:ea typeface="Open Sans"/>
                          <a:cs typeface="Open Sans"/>
                          <a:sym typeface="Open Sans"/>
                        </a:rPr>
                        <a:t>After </a:t>
                      </a:r>
                      <a:r>
                        <a:rPr lang="en-US" sz="700" u="none" strike="noStrike" cap="none" dirty="0" err="1">
                          <a:latin typeface="Open Sans"/>
                          <a:ea typeface="Open Sans"/>
                          <a:cs typeface="Open Sans"/>
                          <a:sym typeface="Open Sans"/>
                        </a:rPr>
                        <a:t>eval</a:t>
                      </a:r>
                      <a:r>
                        <a:rPr lang="en-US" sz="700" u="none" strike="noStrike" cap="none" dirty="0">
                          <a:latin typeface="Open Sans"/>
                          <a:ea typeface="Open Sans"/>
                          <a:cs typeface="Open Sans"/>
                          <a:sym typeface="Open Sans"/>
                        </a:rPr>
                        <a:t> plan confirmation received:</a:t>
                      </a:r>
                    </a:p>
                    <a:p>
                      <a:pPr marL="0" marR="0" lvl="0" indent="0" algn="l" rtl="0">
                        <a:spcBef>
                          <a:spcPts val="0"/>
                        </a:spcBef>
                        <a:spcAft>
                          <a:spcPts val="0"/>
                        </a:spcAft>
                        <a:buClr>
                          <a:schemeClr val="dk1"/>
                        </a:buClr>
                        <a:buSzPct val="25000"/>
                        <a:buFont typeface="Arial"/>
                        <a:buNone/>
                      </a:pPr>
                      <a:endParaRPr sz="700" u="none" strike="noStrike" cap="none" dirty="0">
                        <a:latin typeface="Open Sans"/>
                        <a:ea typeface="Open Sans"/>
                        <a:cs typeface="Open Sans"/>
                        <a:sym typeface="Open Sans"/>
                      </a:endParaRPr>
                    </a:p>
                    <a:p>
                      <a:pPr marL="117475" marR="0" lvl="0" indent="-117475" algn="l" rtl="0">
                        <a:spcBef>
                          <a:spcPts val="0"/>
                        </a:spcBef>
                        <a:spcAft>
                          <a:spcPts val="0"/>
                        </a:spcAft>
                        <a:buClr>
                          <a:schemeClr val="dk1"/>
                        </a:buClr>
                        <a:buSzPct val="100000"/>
                        <a:buFont typeface="Arial"/>
                        <a:buChar char="•"/>
                      </a:pPr>
                      <a:r>
                        <a:rPr lang="en-US" sz="700" u="none" strike="noStrike" cap="none" dirty="0">
                          <a:latin typeface="Open Sans"/>
                          <a:ea typeface="Open Sans"/>
                          <a:cs typeface="Open Sans"/>
                          <a:sym typeface="Open Sans"/>
                        </a:rPr>
                        <a:t>Send pre-read questions</a:t>
                      </a:r>
                    </a:p>
                    <a:p>
                      <a:pPr marL="117475" marR="0" lvl="0" indent="-117475" algn="l" rtl="0">
                        <a:spcBef>
                          <a:spcPts val="0"/>
                        </a:spcBef>
                        <a:spcAft>
                          <a:spcPts val="0"/>
                        </a:spcAft>
                        <a:buClr>
                          <a:schemeClr val="dk1"/>
                        </a:buClr>
                        <a:buSzPct val="100000"/>
                        <a:buFont typeface="Arial"/>
                        <a:buChar char="•"/>
                      </a:pPr>
                      <a:r>
                        <a:rPr lang="en-US" sz="700" u="none" strike="noStrike" cap="none" dirty="0">
                          <a:latin typeface="Open Sans"/>
                          <a:ea typeface="Open Sans"/>
                          <a:cs typeface="Open Sans"/>
                          <a:sym typeface="Open Sans"/>
                        </a:rPr>
                        <a:t>Send MNDA</a:t>
                      </a:r>
                    </a:p>
                    <a:p>
                      <a:pPr marL="117475" marR="0" lvl="0" indent="-117475" algn="l" rtl="0">
                        <a:spcBef>
                          <a:spcPts val="0"/>
                        </a:spcBef>
                        <a:spcAft>
                          <a:spcPts val="0"/>
                        </a:spcAft>
                        <a:buClr>
                          <a:schemeClr val="dk1"/>
                        </a:buClr>
                        <a:buSzPct val="100000"/>
                        <a:buFont typeface="Arial"/>
                        <a:buChar char="•"/>
                      </a:pPr>
                      <a:r>
                        <a:rPr lang="en-US" sz="700" u="none" strike="noStrike" cap="none" dirty="0">
                          <a:latin typeface="Open Sans"/>
                          <a:ea typeface="Open Sans"/>
                          <a:cs typeface="Open Sans"/>
                          <a:sym typeface="Open Sans"/>
                        </a:rPr>
                        <a:t>Introduce both companies’ executive sponsors</a:t>
                      </a:r>
                    </a:p>
                    <a:p>
                      <a:pPr marL="117475" marR="0" lvl="0" indent="-117475" algn="l" rtl="0">
                        <a:spcBef>
                          <a:spcPts val="0"/>
                        </a:spcBef>
                        <a:spcAft>
                          <a:spcPts val="0"/>
                        </a:spcAft>
                        <a:buClr>
                          <a:schemeClr val="dk1"/>
                        </a:buClr>
                        <a:buSzPct val="100000"/>
                        <a:buFont typeface="Arial"/>
                        <a:buChar char="•"/>
                      </a:pPr>
                      <a:r>
                        <a:rPr lang="en-US" sz="700" u="none" strike="noStrike" cap="none" dirty="0">
                          <a:latin typeface="Open Sans"/>
                          <a:ea typeface="Open Sans"/>
                          <a:cs typeface="Open Sans"/>
                          <a:sym typeface="Open Sans"/>
                        </a:rPr>
                        <a:t>Assign SVA participants and create SVA request in SFDC</a:t>
                      </a:r>
                    </a:p>
                    <a:p>
                      <a:pPr marL="117475" marR="0" lvl="0" indent="-117475" algn="l" rtl="0">
                        <a:spcBef>
                          <a:spcPts val="0"/>
                        </a:spcBef>
                        <a:spcAft>
                          <a:spcPts val="0"/>
                        </a:spcAft>
                        <a:buClr>
                          <a:schemeClr val="dk1"/>
                        </a:buClr>
                        <a:buSzPct val="100000"/>
                        <a:buFont typeface="Arial"/>
                        <a:buChar char="•"/>
                      </a:pPr>
                      <a:r>
                        <a:rPr lang="en-US" sz="700" u="none" strike="noStrike" cap="none" dirty="0">
                          <a:latin typeface="Open Sans"/>
                          <a:ea typeface="Open Sans"/>
                          <a:cs typeface="Open Sans"/>
                          <a:sym typeface="Open Sans"/>
                        </a:rPr>
                        <a:t>Send separate invites (Day 1, Day 1 Dinner, Day 2), all need to have agenda &amp; physical meeting address</a:t>
                      </a:r>
                    </a:p>
                    <a:p>
                      <a:pPr marL="117475" marR="0" lvl="0" indent="-117475" algn="l" rtl="0">
                        <a:spcBef>
                          <a:spcPts val="0"/>
                        </a:spcBef>
                        <a:spcAft>
                          <a:spcPts val="0"/>
                        </a:spcAft>
                        <a:buClr>
                          <a:schemeClr val="dk1"/>
                        </a:buClr>
                        <a:buSzPct val="100000"/>
                        <a:buFont typeface="Arial"/>
                        <a:buChar char="•"/>
                      </a:pPr>
                      <a:r>
                        <a:rPr lang="en-US" sz="700" u="none" strike="noStrike" cap="none" dirty="0">
                          <a:latin typeface="Open Sans"/>
                          <a:ea typeface="Open Sans"/>
                          <a:cs typeface="Open Sans"/>
                          <a:sym typeface="Open Sans"/>
                        </a:rPr>
                        <a:t>Review &amp; answer SVA prep </a:t>
                      </a:r>
                      <a:r>
                        <a:rPr lang="en-US" sz="700" u="none" strike="noStrike" cap="none" dirty="0" err="1">
                          <a:latin typeface="Open Sans"/>
                          <a:ea typeface="Open Sans"/>
                          <a:cs typeface="Open Sans"/>
                          <a:sym typeface="Open Sans"/>
                        </a:rPr>
                        <a:t>ques’s</a:t>
                      </a:r>
                      <a:endParaRPr lang="en-US" sz="700" u="none" strike="noStrike" cap="none" dirty="0">
                        <a:latin typeface="Open Sans"/>
                        <a:ea typeface="Open Sans"/>
                        <a:cs typeface="Open Sans"/>
                        <a:sym typeface="Open Sans"/>
                      </a:endParaRPr>
                    </a:p>
                    <a:p>
                      <a:pPr marL="117475" marR="0" lvl="0" indent="-117475" algn="l" rtl="0">
                        <a:spcBef>
                          <a:spcPts val="0"/>
                        </a:spcBef>
                        <a:spcAft>
                          <a:spcPts val="0"/>
                        </a:spcAft>
                        <a:buClr>
                          <a:schemeClr val="dk1"/>
                        </a:buClr>
                        <a:buSzPct val="100000"/>
                        <a:buFont typeface="Arial"/>
                        <a:buChar char="•"/>
                      </a:pPr>
                      <a:r>
                        <a:rPr lang="en-US" sz="700" u="none" strike="noStrike" cap="none" dirty="0">
                          <a:latin typeface="Open Sans"/>
                          <a:ea typeface="Open Sans"/>
                          <a:cs typeface="Open Sans"/>
                          <a:sym typeface="Open Sans"/>
                        </a:rPr>
                        <a:t>See SVA deck for specifics on how to run each session</a:t>
                      </a:r>
                    </a:p>
                    <a:p>
                      <a:pPr marL="117475" marR="0" lvl="0" indent="-117475" algn="l" rtl="0">
                        <a:spcBef>
                          <a:spcPts val="0"/>
                        </a:spcBef>
                        <a:buClr>
                          <a:schemeClr val="dk1"/>
                        </a:buClr>
                        <a:buSzPct val="100000"/>
                        <a:buFont typeface="Arial"/>
                        <a:buChar char="•"/>
                      </a:pPr>
                      <a:r>
                        <a:rPr lang="en-US" sz="700" u="none" strike="noStrike" cap="none" dirty="0">
                          <a:latin typeface="Open Sans"/>
                          <a:ea typeface="Open Sans"/>
                          <a:cs typeface="Open Sans"/>
                          <a:sym typeface="Open Sans"/>
                        </a:rPr>
                        <a:t>Will the SVA include a personalized demo?  If so include those steps as well.</a:t>
                      </a:r>
                    </a:p>
                  </a:txBody>
                  <a:tcPr marL="84645" marR="84645" marT="84667" marB="84667">
                    <a:solidFill>
                      <a:schemeClr val="bg1"/>
                    </a:solidFill>
                  </a:tcPr>
                </a:tc>
              </a:tr>
              <a:tr h="880533">
                <a:tc>
                  <a:txBody>
                    <a:bodyPr/>
                    <a:lstStyle/>
                    <a:p>
                      <a:pPr marL="0" marR="0" lvl="0" indent="0" algn="l" rtl="0">
                        <a:spcBef>
                          <a:spcPts val="0"/>
                        </a:spcBef>
                        <a:buClr>
                          <a:schemeClr val="dk1"/>
                        </a:buClr>
                        <a:buSzPct val="25000"/>
                        <a:buFont typeface="Open Sans"/>
                        <a:buNone/>
                      </a:pPr>
                      <a:r>
                        <a:rPr lang="en-US" sz="800" b="1" u="none" strike="noStrike" cap="none">
                          <a:latin typeface="Open Sans"/>
                          <a:ea typeface="Open Sans"/>
                          <a:cs typeface="Open Sans"/>
                          <a:sym typeface="Open Sans"/>
                        </a:rPr>
                        <a:t>Follow-Up</a:t>
                      </a:r>
                    </a:p>
                  </a:txBody>
                  <a:tcPr marL="84645" marR="84645" marT="84667" marB="84667">
                    <a:solidFill>
                      <a:schemeClr val="bg1"/>
                    </a:solidFill>
                  </a:tcPr>
                </a:tc>
                <a:tc>
                  <a:txBody>
                    <a:bodyPr/>
                    <a:lstStyle/>
                    <a:p>
                      <a:pPr marL="117475" marR="0" lvl="0" indent="-117475" algn="l" rtl="0">
                        <a:spcBef>
                          <a:spcPts val="0"/>
                        </a:spcBef>
                        <a:spcAft>
                          <a:spcPts val="0"/>
                        </a:spcAft>
                        <a:buClr>
                          <a:srgbClr val="17242C"/>
                        </a:buClr>
                        <a:buSzPct val="100000"/>
                        <a:buFont typeface="Arial"/>
                        <a:buChar char="•"/>
                      </a:pPr>
                      <a:r>
                        <a:rPr lang="en-US" sz="700" u="none" strike="noStrike" cap="none">
                          <a:solidFill>
                            <a:srgbClr val="17242C"/>
                          </a:solidFill>
                          <a:latin typeface="Open Sans"/>
                          <a:ea typeface="Open Sans"/>
                          <a:cs typeface="Open Sans"/>
                          <a:sym typeface="Open Sans"/>
                        </a:rPr>
                        <a:t>Send follow up email with evaluation plan</a:t>
                      </a:r>
                    </a:p>
                    <a:p>
                      <a:pPr marL="117475" marR="0" lvl="0" indent="-117475" algn="l" rtl="0">
                        <a:spcBef>
                          <a:spcPts val="0"/>
                        </a:spcBef>
                        <a:spcAft>
                          <a:spcPts val="0"/>
                        </a:spcAft>
                        <a:buClr>
                          <a:schemeClr val="dk1"/>
                        </a:buClr>
                        <a:buSzPct val="100000"/>
                        <a:buFont typeface="Arial"/>
                        <a:buChar char="•"/>
                      </a:pPr>
                      <a:r>
                        <a:rPr lang="en-US" sz="700" u="none" strike="noStrike" cap="none">
                          <a:latin typeface="Open Sans"/>
                          <a:ea typeface="Open Sans"/>
                          <a:cs typeface="Open Sans"/>
                          <a:sym typeface="Open Sans"/>
                        </a:rPr>
                        <a:t>Send </a:t>
                      </a:r>
                      <a:r>
                        <a:rPr lang="en-US" sz="700" u="none" strike="noStrike" cap="none">
                          <a:solidFill>
                            <a:srgbClr val="17242C"/>
                          </a:solidFill>
                          <a:latin typeface="Open Sans"/>
                          <a:ea typeface="Open Sans"/>
                          <a:cs typeface="Open Sans"/>
                          <a:sym typeface="Open Sans"/>
                        </a:rPr>
                        <a:t>Services assessment</a:t>
                      </a:r>
                    </a:p>
                    <a:p>
                      <a:pPr marL="117475" marR="0" lvl="0" indent="-117475" algn="l" rtl="0">
                        <a:spcBef>
                          <a:spcPts val="0"/>
                        </a:spcBef>
                        <a:spcAft>
                          <a:spcPts val="0"/>
                        </a:spcAft>
                        <a:buClr>
                          <a:schemeClr val="dk1"/>
                        </a:buClr>
                        <a:buSzPct val="100000"/>
                        <a:buFont typeface="Arial"/>
                        <a:buChar char="•"/>
                      </a:pPr>
                      <a:r>
                        <a:rPr lang="en-US" sz="700" u="none" strike="noStrike" cap="none">
                          <a:latin typeface="Open Sans"/>
                          <a:ea typeface="Open Sans"/>
                          <a:cs typeface="Open Sans"/>
                          <a:sym typeface="Open Sans"/>
                        </a:rPr>
                        <a:t>Send </a:t>
                      </a:r>
                      <a:r>
                        <a:rPr lang="en-US" sz="700" u="none" strike="noStrike" cap="none">
                          <a:solidFill>
                            <a:srgbClr val="17242C"/>
                          </a:solidFill>
                          <a:latin typeface="Open Sans"/>
                          <a:ea typeface="Open Sans"/>
                          <a:cs typeface="Open Sans"/>
                          <a:sym typeface="Open Sans"/>
                        </a:rPr>
                        <a:t>invite for follow up call to </a:t>
                      </a:r>
                      <a:r>
                        <a:rPr lang="en-US" sz="700" u="none" strike="noStrike" cap="none">
                          <a:latin typeface="Open Sans"/>
                          <a:ea typeface="Open Sans"/>
                          <a:cs typeface="Open Sans"/>
                          <a:sym typeface="Open Sans"/>
                        </a:rPr>
                        <a:t>answer </a:t>
                      </a:r>
                      <a:r>
                        <a:rPr lang="en-US" sz="700" u="none" strike="noStrike" cap="none">
                          <a:solidFill>
                            <a:srgbClr val="17242C"/>
                          </a:solidFill>
                          <a:latin typeface="Open Sans"/>
                          <a:ea typeface="Open Sans"/>
                          <a:cs typeface="Open Sans"/>
                          <a:sym typeface="Open Sans"/>
                        </a:rPr>
                        <a:t>any questions on services assessment</a:t>
                      </a:r>
                    </a:p>
                    <a:p>
                      <a:pPr marL="117475" marR="0" lvl="0" indent="-117475" algn="l" rtl="0">
                        <a:spcBef>
                          <a:spcPts val="0"/>
                        </a:spcBef>
                        <a:buClr>
                          <a:schemeClr val="dk1"/>
                        </a:buClr>
                        <a:buSzPct val="100000"/>
                        <a:buFont typeface="Arial"/>
                        <a:buChar char="•"/>
                      </a:pPr>
                      <a:r>
                        <a:rPr lang="en-US" sz="700" u="none" strike="noStrike" cap="none">
                          <a:latin typeface="Open Sans"/>
                          <a:ea typeface="Open Sans"/>
                          <a:cs typeface="Open Sans"/>
                          <a:sym typeface="Open Sans"/>
                        </a:rPr>
                        <a:t>Update </a:t>
                      </a:r>
                      <a:r>
                        <a:rPr lang="en-US" sz="700" u="none" strike="noStrike" cap="none">
                          <a:solidFill>
                            <a:srgbClr val="17242C"/>
                          </a:solidFill>
                          <a:latin typeface="Open Sans"/>
                          <a:ea typeface="Open Sans"/>
                          <a:cs typeface="Open Sans"/>
                          <a:sym typeface="Open Sans"/>
                        </a:rPr>
                        <a:t>SFDC to Evaluation Stage</a:t>
                      </a:r>
                    </a:p>
                  </a:txBody>
                  <a:tcPr marL="84645" marR="84645" marT="84667" marB="84667">
                    <a:solidFill>
                      <a:schemeClr val="bg1"/>
                    </a:solidFill>
                  </a:tcPr>
                </a:tc>
                <a:tc>
                  <a:txBody>
                    <a:bodyPr/>
                    <a:lstStyle/>
                    <a:p>
                      <a:pPr marL="117475" marR="0" lvl="0" indent="-117475" algn="l" rtl="0">
                        <a:spcBef>
                          <a:spcPts val="0"/>
                        </a:spcBef>
                        <a:spcAft>
                          <a:spcPts val="0"/>
                        </a:spcAft>
                        <a:buClr>
                          <a:srgbClr val="17242C"/>
                        </a:buClr>
                        <a:buSzPct val="100000"/>
                        <a:buFont typeface="Arial"/>
                        <a:buChar char="•"/>
                      </a:pPr>
                      <a:r>
                        <a:rPr lang="en-US" sz="700" u="none" strike="noStrike" cap="none">
                          <a:solidFill>
                            <a:srgbClr val="17242C"/>
                          </a:solidFill>
                          <a:latin typeface="Open Sans"/>
                          <a:ea typeface="Open Sans"/>
                          <a:cs typeface="Open Sans"/>
                          <a:sym typeface="Open Sans"/>
                        </a:rPr>
                        <a:t>Send follow up email with evaluation plan</a:t>
                      </a:r>
                    </a:p>
                    <a:p>
                      <a:pPr marL="117475" marR="0" lvl="0" indent="-117475" algn="l" rtl="0">
                        <a:spcBef>
                          <a:spcPts val="0"/>
                        </a:spcBef>
                        <a:spcAft>
                          <a:spcPts val="0"/>
                        </a:spcAft>
                        <a:buClr>
                          <a:schemeClr val="dk1"/>
                        </a:buClr>
                        <a:buSzPct val="100000"/>
                        <a:buFont typeface="Arial"/>
                        <a:buChar char="•"/>
                      </a:pPr>
                      <a:r>
                        <a:rPr lang="en-US" sz="700" u="none" strike="noStrike" cap="none">
                          <a:latin typeface="Open Sans"/>
                          <a:ea typeface="Open Sans"/>
                          <a:cs typeface="Open Sans"/>
                          <a:sym typeface="Open Sans"/>
                        </a:rPr>
                        <a:t>Send Services assessment</a:t>
                      </a:r>
                    </a:p>
                    <a:p>
                      <a:pPr marL="117475" marR="0" lvl="0" indent="-117475" algn="l" rtl="0">
                        <a:spcBef>
                          <a:spcPts val="0"/>
                        </a:spcBef>
                        <a:spcAft>
                          <a:spcPts val="0"/>
                        </a:spcAft>
                        <a:buClr>
                          <a:schemeClr val="dk1"/>
                        </a:buClr>
                        <a:buSzPct val="100000"/>
                        <a:buFont typeface="Arial"/>
                        <a:buChar char="•"/>
                      </a:pPr>
                      <a:r>
                        <a:rPr lang="en-US" sz="700" u="none" strike="noStrike" cap="none">
                          <a:latin typeface="Open Sans"/>
                          <a:ea typeface="Open Sans"/>
                          <a:cs typeface="Open Sans"/>
                          <a:sym typeface="Open Sans"/>
                        </a:rPr>
                        <a:t>Send </a:t>
                      </a:r>
                      <a:r>
                        <a:rPr lang="en-US" sz="700" u="none" strike="noStrike" cap="none">
                          <a:solidFill>
                            <a:srgbClr val="17242C"/>
                          </a:solidFill>
                          <a:latin typeface="Open Sans"/>
                          <a:ea typeface="Open Sans"/>
                          <a:cs typeface="Open Sans"/>
                          <a:sym typeface="Open Sans"/>
                        </a:rPr>
                        <a:t>invite for follow up call to answer any questions on services assessment</a:t>
                      </a:r>
                    </a:p>
                    <a:p>
                      <a:pPr marL="117475" marR="0" lvl="0" indent="-117475" algn="l" rtl="0">
                        <a:spcBef>
                          <a:spcPts val="0"/>
                        </a:spcBef>
                        <a:buClr>
                          <a:schemeClr val="dk1"/>
                        </a:buClr>
                        <a:buSzPct val="100000"/>
                        <a:buFont typeface="Arial"/>
                        <a:buChar char="•"/>
                      </a:pPr>
                      <a:r>
                        <a:rPr lang="en-US" sz="700" u="none" strike="noStrike" cap="none">
                          <a:latin typeface="Open Sans"/>
                          <a:ea typeface="Open Sans"/>
                          <a:cs typeface="Open Sans"/>
                          <a:sym typeface="Open Sans"/>
                        </a:rPr>
                        <a:t>Update SFDC to Evaluation Stage</a:t>
                      </a:r>
                    </a:p>
                  </a:txBody>
                  <a:tcPr marL="84645" marR="84645" marT="84667" marB="84667">
                    <a:solidFill>
                      <a:schemeClr val="bg1"/>
                    </a:solidFill>
                  </a:tcPr>
                </a:tc>
                <a:tc>
                  <a:txBody>
                    <a:bodyPr/>
                    <a:lstStyle/>
                    <a:p>
                      <a:pPr marL="117475" marR="0" lvl="0" indent="-117475" algn="l" rtl="0">
                        <a:spcBef>
                          <a:spcPts val="0"/>
                        </a:spcBef>
                        <a:spcAft>
                          <a:spcPts val="0"/>
                        </a:spcAft>
                        <a:buClr>
                          <a:schemeClr val="dk1"/>
                        </a:buClr>
                        <a:buSzPct val="100000"/>
                        <a:buFont typeface="Arial"/>
                        <a:buChar char="•"/>
                      </a:pPr>
                      <a:r>
                        <a:rPr lang="en-US" sz="700" u="none" strike="noStrike" cap="none">
                          <a:latin typeface="Open Sans"/>
                          <a:ea typeface="Open Sans"/>
                          <a:cs typeface="Open Sans"/>
                          <a:sym typeface="Open Sans"/>
                        </a:rPr>
                        <a:t>Send follow up email with evaluation plan</a:t>
                      </a:r>
                    </a:p>
                    <a:p>
                      <a:pPr marL="117475" marR="0" lvl="0" indent="-117475" algn="l" rtl="0">
                        <a:spcBef>
                          <a:spcPts val="0"/>
                        </a:spcBef>
                        <a:spcAft>
                          <a:spcPts val="0"/>
                        </a:spcAft>
                        <a:buClr>
                          <a:schemeClr val="dk1"/>
                        </a:buClr>
                        <a:buSzPct val="100000"/>
                        <a:buFont typeface="Arial"/>
                        <a:buChar char="•"/>
                      </a:pPr>
                      <a:r>
                        <a:rPr lang="en-US" sz="700" u="none" strike="noStrike" cap="none">
                          <a:latin typeface="Open Sans"/>
                          <a:ea typeface="Open Sans"/>
                          <a:cs typeface="Open Sans"/>
                          <a:sym typeface="Open Sans"/>
                        </a:rPr>
                        <a:t>Send Services assessment</a:t>
                      </a:r>
                    </a:p>
                    <a:p>
                      <a:pPr marL="117475" marR="0" lvl="0" indent="-117475" algn="l" rtl="0">
                        <a:spcBef>
                          <a:spcPts val="0"/>
                        </a:spcBef>
                        <a:spcAft>
                          <a:spcPts val="0"/>
                        </a:spcAft>
                        <a:buClr>
                          <a:schemeClr val="dk1"/>
                        </a:buClr>
                        <a:buSzPct val="100000"/>
                        <a:buFont typeface="Arial"/>
                        <a:buChar char="•"/>
                      </a:pPr>
                      <a:r>
                        <a:rPr lang="en-US" sz="700" u="none" strike="noStrike" cap="none">
                          <a:latin typeface="Open Sans"/>
                          <a:ea typeface="Open Sans"/>
                          <a:cs typeface="Open Sans"/>
                          <a:sym typeface="Open Sans"/>
                        </a:rPr>
                        <a:t>Send invite for follow up call to answer any questions on services assessment</a:t>
                      </a:r>
                    </a:p>
                    <a:p>
                      <a:pPr marL="117475" marR="0" lvl="0" indent="-117475" algn="l" rtl="0">
                        <a:spcBef>
                          <a:spcPts val="0"/>
                        </a:spcBef>
                        <a:spcAft>
                          <a:spcPts val="0"/>
                        </a:spcAft>
                        <a:buClr>
                          <a:schemeClr val="dk1"/>
                        </a:buClr>
                        <a:buSzPct val="100000"/>
                        <a:buFont typeface="Arial"/>
                        <a:buChar char="•"/>
                      </a:pPr>
                      <a:r>
                        <a:rPr lang="en-US" sz="700" u="none" strike="noStrike" cap="none">
                          <a:latin typeface="Open Sans"/>
                          <a:ea typeface="Open Sans"/>
                          <a:cs typeface="Open Sans"/>
                          <a:sym typeface="Open Sans"/>
                        </a:rPr>
                        <a:t>Update SFDC to Evaluation Stage</a:t>
                      </a:r>
                    </a:p>
                    <a:p>
                      <a:pPr marL="171450" marR="0" lvl="0" indent="-171450" algn="l" rtl="0">
                        <a:spcBef>
                          <a:spcPts val="0"/>
                        </a:spcBef>
                        <a:buClr>
                          <a:schemeClr val="dk1"/>
                        </a:buClr>
                        <a:buSzPct val="100000"/>
                        <a:buFont typeface="Arial"/>
                        <a:buNone/>
                      </a:pPr>
                      <a:endParaRPr sz="700" u="none" strike="noStrike" cap="none">
                        <a:latin typeface="Open Sans"/>
                        <a:ea typeface="Open Sans"/>
                        <a:cs typeface="Open Sans"/>
                        <a:sym typeface="Open Sans"/>
                      </a:endParaRPr>
                    </a:p>
                  </a:txBody>
                  <a:tcPr marL="84645" marR="84645" marT="84667" marB="84667">
                    <a:solidFill>
                      <a:schemeClr val="bg1"/>
                    </a:solidFill>
                  </a:tcPr>
                </a:tc>
                <a:tc>
                  <a:txBody>
                    <a:bodyPr/>
                    <a:lstStyle/>
                    <a:p>
                      <a:pPr marL="117475" marR="0" lvl="0" indent="-117475" algn="l" rtl="0">
                        <a:spcBef>
                          <a:spcPts val="0"/>
                        </a:spcBef>
                        <a:spcAft>
                          <a:spcPts val="0"/>
                        </a:spcAft>
                        <a:buClr>
                          <a:schemeClr val="dk1"/>
                        </a:buClr>
                        <a:buSzPct val="100000"/>
                        <a:buFont typeface="Arial"/>
                        <a:buChar char="•"/>
                      </a:pPr>
                      <a:r>
                        <a:rPr lang="en-US" sz="700" u="none" strike="noStrike" cap="none">
                          <a:latin typeface="Open Sans"/>
                          <a:ea typeface="Open Sans"/>
                          <a:cs typeface="Open Sans"/>
                          <a:sym typeface="Open Sans"/>
                        </a:rPr>
                        <a:t>Send follow up email with updated evaluation plan</a:t>
                      </a:r>
                    </a:p>
                    <a:p>
                      <a:pPr marL="117475" marR="0" lvl="0" indent="-117475" algn="l" rtl="0">
                        <a:spcBef>
                          <a:spcPts val="0"/>
                        </a:spcBef>
                        <a:spcAft>
                          <a:spcPts val="0"/>
                        </a:spcAft>
                        <a:buClr>
                          <a:schemeClr val="dk1"/>
                        </a:buClr>
                        <a:buSzPct val="100000"/>
                        <a:buFont typeface="Arial"/>
                        <a:buChar char="•"/>
                      </a:pPr>
                      <a:r>
                        <a:rPr lang="en-US" sz="700" u="none" strike="noStrike" cap="none">
                          <a:latin typeface="Open Sans"/>
                          <a:ea typeface="Open Sans"/>
                          <a:cs typeface="Open Sans"/>
                          <a:sym typeface="Open Sans"/>
                        </a:rPr>
                        <a:t>Send Services Assessment (SA)</a:t>
                      </a:r>
                    </a:p>
                    <a:p>
                      <a:pPr marL="117475" marR="0" lvl="0" indent="-117475" algn="l" rtl="0">
                        <a:spcBef>
                          <a:spcPts val="0"/>
                        </a:spcBef>
                        <a:buClr>
                          <a:schemeClr val="dk1"/>
                        </a:buClr>
                        <a:buSzPct val="100000"/>
                        <a:buFont typeface="Arial"/>
                        <a:buChar char="•"/>
                      </a:pPr>
                      <a:r>
                        <a:rPr lang="en-US" sz="700" u="none" strike="noStrike" cap="none">
                          <a:latin typeface="Open Sans"/>
                          <a:ea typeface="Open Sans"/>
                          <a:cs typeface="Open Sans"/>
                          <a:sym typeface="Open Sans"/>
                        </a:rPr>
                        <a:t>Send invite for follow up call to answer any questions on services assessment</a:t>
                      </a:r>
                    </a:p>
                  </a:txBody>
                  <a:tcPr marL="84645" marR="84645" marT="84667" marB="84667">
                    <a:solidFill>
                      <a:schemeClr val="bg1"/>
                    </a:solidFill>
                  </a:tcPr>
                </a:tc>
                <a:tc>
                  <a:txBody>
                    <a:bodyPr/>
                    <a:lstStyle/>
                    <a:p>
                      <a:pPr marL="117475" marR="0" lvl="0" indent="-117475" algn="l" rtl="0">
                        <a:spcBef>
                          <a:spcPts val="0"/>
                        </a:spcBef>
                        <a:spcAft>
                          <a:spcPts val="0"/>
                        </a:spcAft>
                        <a:buClr>
                          <a:schemeClr val="dk1"/>
                        </a:buClr>
                        <a:buSzPct val="100000"/>
                        <a:buFont typeface="Arial"/>
                        <a:buChar char="•"/>
                      </a:pPr>
                      <a:r>
                        <a:rPr lang="en-US" sz="700" u="none" strike="noStrike" cap="none" dirty="0">
                          <a:latin typeface="Open Sans"/>
                          <a:ea typeface="Open Sans"/>
                          <a:cs typeface="Open Sans"/>
                          <a:sym typeface="Open Sans"/>
                        </a:rPr>
                        <a:t>Send follow up email with updated </a:t>
                      </a:r>
                      <a:r>
                        <a:rPr lang="en-US" sz="700" u="none" strike="noStrike" cap="none" dirty="0" err="1">
                          <a:latin typeface="Open Sans"/>
                          <a:ea typeface="Open Sans"/>
                          <a:cs typeface="Open Sans"/>
                          <a:sym typeface="Open Sans"/>
                        </a:rPr>
                        <a:t>eval</a:t>
                      </a:r>
                      <a:r>
                        <a:rPr lang="en-US" sz="700" u="none" strike="noStrike" cap="none" dirty="0">
                          <a:latin typeface="Open Sans"/>
                          <a:ea typeface="Open Sans"/>
                          <a:cs typeface="Open Sans"/>
                          <a:sym typeface="Open Sans"/>
                        </a:rPr>
                        <a:t> plan including date and time for draft review and executive report out</a:t>
                      </a:r>
                    </a:p>
                    <a:p>
                      <a:pPr marL="117475" marR="0" lvl="0" indent="-117475" algn="l" rtl="0">
                        <a:spcBef>
                          <a:spcPts val="0"/>
                        </a:spcBef>
                        <a:spcAft>
                          <a:spcPts val="0"/>
                        </a:spcAft>
                        <a:buClr>
                          <a:schemeClr val="dk1"/>
                        </a:buClr>
                        <a:buSzPct val="100000"/>
                        <a:buFont typeface="Arial"/>
                        <a:buChar char="•"/>
                      </a:pPr>
                      <a:r>
                        <a:rPr lang="en-US" sz="700" u="none" strike="noStrike" cap="none" dirty="0">
                          <a:latin typeface="Open Sans"/>
                          <a:ea typeface="Open Sans"/>
                          <a:cs typeface="Open Sans"/>
                          <a:sym typeface="Open Sans"/>
                        </a:rPr>
                        <a:t>Send Services assessment</a:t>
                      </a:r>
                    </a:p>
                    <a:p>
                      <a:pPr marL="117475" marR="0" lvl="0" indent="-117475" algn="l" rtl="0">
                        <a:spcBef>
                          <a:spcPts val="0"/>
                        </a:spcBef>
                        <a:spcAft>
                          <a:spcPts val="0"/>
                        </a:spcAft>
                        <a:buClr>
                          <a:schemeClr val="dk1"/>
                        </a:buClr>
                        <a:buSzPct val="100000"/>
                        <a:buFont typeface="Arial"/>
                        <a:buChar char="•"/>
                      </a:pPr>
                      <a:r>
                        <a:rPr lang="en-US" sz="700" u="none" strike="noStrike" cap="none" dirty="0">
                          <a:latin typeface="Open Sans"/>
                          <a:ea typeface="Open Sans"/>
                          <a:cs typeface="Open Sans"/>
                          <a:sym typeface="Open Sans"/>
                        </a:rPr>
                        <a:t>Send invite for follow up call to answer any questions on SA</a:t>
                      </a:r>
                    </a:p>
                    <a:p>
                      <a:pPr marL="117475" marR="0" lvl="0" indent="-117475" algn="l" rtl="0">
                        <a:spcBef>
                          <a:spcPts val="0"/>
                        </a:spcBef>
                        <a:buClr>
                          <a:schemeClr val="dk1"/>
                        </a:buClr>
                        <a:buSzPct val="100000"/>
                        <a:buFont typeface="Arial"/>
                        <a:buChar char="•"/>
                      </a:pPr>
                      <a:r>
                        <a:rPr lang="en-US" sz="700" u="none" strike="noStrike" cap="none" dirty="0">
                          <a:latin typeface="Open Sans"/>
                          <a:ea typeface="Open Sans"/>
                          <a:cs typeface="Open Sans"/>
                          <a:sym typeface="Open Sans"/>
                        </a:rPr>
                        <a:t>Send invites for the draft review and executive report out</a:t>
                      </a:r>
                    </a:p>
                  </a:txBody>
                  <a:tcPr marL="84645" marR="84645" marT="84667" marB="84667">
                    <a:solidFill>
                      <a:schemeClr val="bg1"/>
                    </a:solidFill>
                  </a:tcPr>
                </a:tc>
              </a:tr>
            </a:tbl>
          </a:graphicData>
        </a:graphic>
      </p:graphicFrame>
    </p:spTree>
    <p:extLst>
      <p:ext uri="{BB962C8B-B14F-4D97-AF65-F5344CB8AC3E}">
        <p14:creationId xmlns:p14="http://schemas.microsoft.com/office/powerpoint/2010/main" val="180762547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978" name="Shape 978"/>
          <p:cNvSpPr txBox="1">
            <a:spLocks noGrp="1"/>
          </p:cNvSpPr>
          <p:nvPr>
            <p:ph type="title"/>
          </p:nvPr>
        </p:nvSpPr>
        <p:spPr>
          <a:xfrm>
            <a:off x="112750" y="1"/>
            <a:ext cx="10717607" cy="458020"/>
          </a:xfrm>
          <a:prstGeom prst="rect">
            <a:avLst/>
          </a:prstGeom>
          <a:noFill/>
          <a:ln>
            <a:noFill/>
          </a:ln>
        </p:spPr>
        <p:txBody>
          <a:bodyPr lIns="121879" tIns="60923" rIns="121879" bIns="60923" anchor="ctr" anchorCtr="0">
            <a:noAutofit/>
          </a:bodyPr>
          <a:lstStyle/>
          <a:p>
            <a:pPr>
              <a:buClr>
                <a:srgbClr val="B30011"/>
              </a:buClr>
              <a:buSzPct val="25000"/>
            </a:pPr>
            <a:r>
              <a:rPr lang="en-US" sz="1900" b="1" dirty="0">
                <a:latin typeface="Open Sans"/>
                <a:ea typeface="Open Sans"/>
                <a:cs typeface="Open Sans"/>
                <a:sym typeface="Open Sans"/>
              </a:rPr>
              <a:t>STEELBRICK SALES </a:t>
            </a:r>
            <a:r>
              <a:rPr lang="en-US" sz="1900" b="1" dirty="0" smtClean="0">
                <a:latin typeface="Open Sans"/>
                <a:ea typeface="Open Sans"/>
                <a:cs typeface="Open Sans"/>
                <a:sym typeface="Open Sans"/>
              </a:rPr>
              <a:t>PROCESS*</a:t>
            </a:r>
            <a:endParaRPr lang="en-US" sz="1900" b="1" dirty="0">
              <a:latin typeface="Open Sans"/>
              <a:ea typeface="Open Sans"/>
              <a:cs typeface="Open Sans"/>
              <a:sym typeface="Open Sans"/>
            </a:endParaRPr>
          </a:p>
        </p:txBody>
      </p:sp>
      <p:graphicFrame>
        <p:nvGraphicFramePr>
          <p:cNvPr id="979" name="Shape 979"/>
          <p:cNvGraphicFramePr/>
          <p:nvPr>
            <p:extLst>
              <p:ext uri="{D42A27DB-BD31-4B8C-83A1-F6EECF244321}">
                <p14:modId xmlns:p14="http://schemas.microsoft.com/office/powerpoint/2010/main" val="2082491923"/>
              </p:ext>
            </p:extLst>
          </p:nvPr>
        </p:nvGraphicFramePr>
        <p:xfrm>
          <a:off x="96313" y="623641"/>
          <a:ext cx="6790065" cy="4954788"/>
        </p:xfrm>
        <a:graphic>
          <a:graphicData uri="http://schemas.openxmlformats.org/drawingml/2006/table">
            <a:tbl>
              <a:tblPr>
                <a:noFill/>
              </a:tblPr>
              <a:tblGrid>
                <a:gridCol w="963749"/>
                <a:gridCol w="1405234"/>
                <a:gridCol w="1536700"/>
                <a:gridCol w="1355913"/>
                <a:gridCol w="1528469"/>
              </a:tblGrid>
              <a:tr h="494453">
                <a:tc>
                  <a:txBody>
                    <a:bodyPr/>
                    <a:lstStyle/>
                    <a:p>
                      <a:pPr marL="0" marR="0" lvl="0" indent="0" algn="l" rtl="0">
                        <a:spcBef>
                          <a:spcPts val="0"/>
                        </a:spcBef>
                        <a:buClr>
                          <a:srgbClr val="FFFFFF"/>
                        </a:buClr>
                        <a:buSzPct val="25000"/>
                        <a:buFont typeface="Open Sans"/>
                        <a:buNone/>
                      </a:pPr>
                      <a:r>
                        <a:rPr lang="en-US" sz="1100" b="1" u="none" strike="noStrike" cap="none" dirty="0">
                          <a:solidFill>
                            <a:srgbClr val="FFFFFF"/>
                          </a:solidFill>
                          <a:latin typeface="Open Sans"/>
                          <a:ea typeface="Open Sans"/>
                          <a:cs typeface="Open Sans"/>
                          <a:sym typeface="Open Sans"/>
                        </a:rPr>
                        <a:t>Sales Stage</a:t>
                      </a:r>
                    </a:p>
                  </a:txBody>
                  <a:tcPr marL="84645" marR="84645" marT="84667" marB="84667" anchor="ctr">
                    <a:lnR w="12700" cap="flat" cmpd="sng">
                      <a:solidFill>
                        <a:srgbClr val="000000"/>
                      </a:solidFill>
                      <a:prstDash val="solid"/>
                      <a:round/>
                      <a:headEnd type="none" w="med" len="med"/>
                      <a:tailEnd type="none" w="med" len="med"/>
                    </a:lnR>
                    <a:solidFill>
                      <a:srgbClr val="B70012"/>
                    </a:solidFill>
                  </a:tcPr>
                </a:tc>
                <a:tc>
                  <a:txBody>
                    <a:bodyPr/>
                    <a:lstStyle/>
                    <a:p>
                      <a:pPr marL="0" marR="0" lvl="0" indent="0" algn="l" rtl="0">
                        <a:spcBef>
                          <a:spcPts val="0"/>
                        </a:spcBef>
                        <a:buClr>
                          <a:srgbClr val="FFFFFF"/>
                        </a:buClr>
                        <a:buSzPct val="25000"/>
                        <a:buFont typeface="Open Sans"/>
                        <a:buNone/>
                      </a:pPr>
                      <a:r>
                        <a:rPr lang="en-US" sz="1100" b="1" u="none" strike="noStrike" cap="none">
                          <a:solidFill>
                            <a:srgbClr val="FFFFFF"/>
                          </a:solidFill>
                          <a:latin typeface="Open Sans"/>
                          <a:ea typeface="Open Sans"/>
                          <a:cs typeface="Open Sans"/>
                          <a:sym typeface="Open Sans"/>
                        </a:rPr>
                        <a:t>Identified - 5%</a:t>
                      </a:r>
                    </a:p>
                  </a:txBody>
                  <a:tcPr marL="84645" marR="84645" marT="84667" marB="84667"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solidFill>
                      <a:srgbClr val="B70012"/>
                    </a:solidFill>
                  </a:tcPr>
                </a:tc>
                <a:tc>
                  <a:txBody>
                    <a:bodyPr/>
                    <a:lstStyle/>
                    <a:p>
                      <a:pPr marL="0" marR="0" lvl="0" indent="0" algn="l" rtl="0">
                        <a:spcBef>
                          <a:spcPts val="0"/>
                        </a:spcBef>
                        <a:buClr>
                          <a:srgbClr val="FFFFFF"/>
                        </a:buClr>
                        <a:buSzPct val="25000"/>
                        <a:buFont typeface="Open Sans"/>
                        <a:buNone/>
                      </a:pPr>
                      <a:r>
                        <a:rPr lang="en-US" sz="1100" b="1" u="none" strike="noStrike" cap="none">
                          <a:solidFill>
                            <a:srgbClr val="FFFFFF"/>
                          </a:solidFill>
                          <a:latin typeface="Open Sans"/>
                          <a:ea typeface="Open Sans"/>
                          <a:cs typeface="Open Sans"/>
                          <a:sym typeface="Open Sans"/>
                        </a:rPr>
                        <a:t>Discovery - 10%</a:t>
                      </a:r>
                    </a:p>
                  </a:txBody>
                  <a:tcPr marL="84645" marR="84645" marT="84667" marB="84667"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solidFill>
                      <a:srgbClr val="B70012"/>
                    </a:solidFill>
                  </a:tcPr>
                </a:tc>
                <a:tc>
                  <a:txBody>
                    <a:bodyPr/>
                    <a:lstStyle/>
                    <a:p>
                      <a:pPr marL="0" marR="0" lvl="0" indent="0" algn="l" rtl="0">
                        <a:spcBef>
                          <a:spcPts val="0"/>
                        </a:spcBef>
                        <a:buClr>
                          <a:srgbClr val="FFFFFF"/>
                        </a:buClr>
                        <a:buSzPct val="25000"/>
                        <a:buFont typeface="Open Sans"/>
                        <a:buNone/>
                      </a:pPr>
                      <a:r>
                        <a:rPr lang="en-US" sz="1100" b="1" u="none" strike="noStrike" cap="none">
                          <a:solidFill>
                            <a:srgbClr val="FFFFFF"/>
                          </a:solidFill>
                          <a:latin typeface="Open Sans"/>
                          <a:ea typeface="Open Sans"/>
                          <a:cs typeface="Open Sans"/>
                          <a:sym typeface="Open Sans"/>
                        </a:rPr>
                        <a:t>Qualified - 20%</a:t>
                      </a:r>
                    </a:p>
                  </a:txBody>
                  <a:tcPr marL="84645" marR="84645" marT="84667" marB="84667"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solidFill>
                      <a:srgbClr val="B70012"/>
                    </a:solidFill>
                  </a:tcPr>
                </a:tc>
                <a:tc>
                  <a:txBody>
                    <a:bodyPr/>
                    <a:lstStyle/>
                    <a:p>
                      <a:pPr marL="0" marR="0" lvl="0" indent="0" algn="l" rtl="0">
                        <a:spcBef>
                          <a:spcPts val="0"/>
                        </a:spcBef>
                        <a:spcAft>
                          <a:spcPts val="0"/>
                        </a:spcAft>
                        <a:buClr>
                          <a:srgbClr val="FFFFFF"/>
                        </a:buClr>
                        <a:buSzPct val="25000"/>
                        <a:buFont typeface="Open Sans"/>
                        <a:buNone/>
                      </a:pPr>
                      <a:r>
                        <a:rPr lang="en-US" sz="1100" b="1" u="none" strike="noStrike" cap="none">
                          <a:solidFill>
                            <a:srgbClr val="FFFFFF"/>
                          </a:solidFill>
                          <a:latin typeface="Open Sans"/>
                          <a:ea typeface="Open Sans"/>
                          <a:cs typeface="Open Sans"/>
                          <a:sym typeface="Open Sans"/>
                        </a:rPr>
                        <a:t>Evaluation - 30%</a:t>
                      </a:r>
                    </a:p>
                    <a:p>
                      <a:pPr marL="0" marR="0" lvl="0" indent="0" algn="l" rtl="0">
                        <a:spcBef>
                          <a:spcPts val="0"/>
                        </a:spcBef>
                        <a:buClr>
                          <a:srgbClr val="FFFFFF"/>
                        </a:buClr>
                        <a:buSzPct val="25000"/>
                        <a:buFont typeface="Open Sans"/>
                        <a:buNone/>
                      </a:pPr>
                      <a:r>
                        <a:rPr lang="en-US" sz="1100" b="1" u="none" strike="noStrike" cap="none">
                          <a:solidFill>
                            <a:srgbClr val="FFFFFF"/>
                          </a:solidFill>
                          <a:latin typeface="Open Sans"/>
                          <a:ea typeface="Open Sans"/>
                          <a:cs typeface="Open Sans"/>
                          <a:sym typeface="Open Sans"/>
                        </a:rPr>
                        <a:t>(Trial - 35%)</a:t>
                      </a:r>
                    </a:p>
                  </a:txBody>
                  <a:tcPr marL="84645" marR="84645" marT="84667" marB="84667"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solidFill>
                      <a:srgbClr val="B70012"/>
                    </a:solidFill>
                  </a:tcPr>
                </a:tc>
              </a:tr>
              <a:tr h="2241973">
                <a:tc>
                  <a:txBody>
                    <a:bodyPr/>
                    <a:lstStyle/>
                    <a:p>
                      <a:pPr marL="0" marR="0" lvl="0" indent="0" algn="l" rtl="0">
                        <a:spcBef>
                          <a:spcPts val="0"/>
                        </a:spcBef>
                        <a:buClr>
                          <a:schemeClr val="dk1"/>
                        </a:buClr>
                        <a:buSzPct val="25000"/>
                        <a:buFont typeface="Open Sans"/>
                        <a:buNone/>
                      </a:pPr>
                      <a:r>
                        <a:rPr lang="en-US" sz="900" b="1" u="none" strike="noStrike" cap="none" dirty="0">
                          <a:latin typeface="Open Sans"/>
                          <a:ea typeface="Open Sans"/>
                          <a:cs typeface="Open Sans"/>
                          <a:sym typeface="Open Sans"/>
                        </a:rPr>
                        <a:t>Sales Activities</a:t>
                      </a:r>
                    </a:p>
                  </a:txBody>
                  <a:tcPr marL="84645" marR="84645" marT="84667" marB="84667">
                    <a:solidFill>
                      <a:srgbClr val="EFEFEF"/>
                    </a:solidFill>
                  </a:tcPr>
                </a:tc>
                <a:tc>
                  <a:txBody>
                    <a:bodyPr/>
                    <a:lstStyle/>
                    <a:p>
                      <a:pPr marL="117475" marR="0" lvl="0" indent="-117475" algn="l" rtl="0">
                        <a:spcBef>
                          <a:spcPts val="0"/>
                        </a:spcBef>
                        <a:spcAft>
                          <a:spcPts val="0"/>
                        </a:spcAft>
                        <a:buClr>
                          <a:schemeClr val="dk1"/>
                        </a:buClr>
                        <a:buSzPct val="100000"/>
                        <a:buFont typeface="Arial"/>
                        <a:buChar char="•"/>
                      </a:pPr>
                      <a:r>
                        <a:rPr lang="en-US" sz="800" b="1" u="none" strike="noStrike" cap="none" dirty="0">
                          <a:latin typeface="Open Sans"/>
                          <a:ea typeface="Open Sans"/>
                          <a:cs typeface="Open Sans"/>
                          <a:sym typeface="Open Sans"/>
                        </a:rPr>
                        <a:t>Discovery Call</a:t>
                      </a:r>
                      <a:r>
                        <a:rPr lang="en-US" sz="800" u="none" strike="noStrike" cap="none" dirty="0">
                          <a:latin typeface="Open Sans"/>
                          <a:ea typeface="Open Sans"/>
                          <a:cs typeface="Open Sans"/>
                          <a:sym typeface="Open Sans"/>
                        </a:rPr>
                        <a:t> - Schedule and conduct Discovery Call (or FVC)</a:t>
                      </a:r>
                    </a:p>
                    <a:p>
                      <a:pPr marL="117475" marR="0" lvl="0" indent="-117475" algn="l" rtl="0">
                        <a:spcBef>
                          <a:spcPts val="0"/>
                        </a:spcBef>
                        <a:spcAft>
                          <a:spcPts val="0"/>
                        </a:spcAft>
                        <a:buClr>
                          <a:schemeClr val="dk1"/>
                        </a:buClr>
                        <a:buSzPct val="100000"/>
                        <a:buFont typeface="Arial"/>
                        <a:buNone/>
                      </a:pPr>
                      <a:endParaRPr sz="800" u="none" strike="noStrike" cap="none" dirty="0">
                        <a:latin typeface="Open Sans"/>
                        <a:ea typeface="Open Sans"/>
                        <a:cs typeface="Open Sans"/>
                        <a:sym typeface="Open Sans"/>
                      </a:endParaRPr>
                    </a:p>
                    <a:p>
                      <a:pPr marL="117475" marR="0" lvl="0" indent="-117475" algn="l" rtl="0">
                        <a:spcBef>
                          <a:spcPts val="0"/>
                        </a:spcBef>
                        <a:spcAft>
                          <a:spcPts val="0"/>
                        </a:spcAft>
                        <a:buClr>
                          <a:schemeClr val="dk1"/>
                        </a:buClr>
                        <a:buSzPct val="100000"/>
                        <a:buFont typeface="Arial"/>
                        <a:buChar char="•"/>
                      </a:pPr>
                      <a:r>
                        <a:rPr lang="en-US" sz="800" u="none" strike="noStrike" cap="none" dirty="0">
                          <a:latin typeface="Open Sans"/>
                          <a:ea typeface="Open Sans"/>
                          <a:cs typeface="Open Sans"/>
                          <a:sym typeface="Open Sans"/>
                        </a:rPr>
                        <a:t>Ask discovery (QST) questions</a:t>
                      </a:r>
                    </a:p>
                    <a:p>
                      <a:pPr marL="117475" marR="0" lvl="0" indent="-117475" algn="l" rtl="0">
                        <a:spcBef>
                          <a:spcPts val="0"/>
                        </a:spcBef>
                        <a:spcAft>
                          <a:spcPts val="0"/>
                        </a:spcAft>
                        <a:buClr>
                          <a:schemeClr val="dk1"/>
                        </a:buClr>
                        <a:buSzPct val="100000"/>
                        <a:buFont typeface="Arial"/>
                        <a:buNone/>
                      </a:pPr>
                      <a:endParaRPr sz="800" u="none" strike="noStrike" cap="none" dirty="0">
                        <a:latin typeface="Open Sans"/>
                        <a:ea typeface="Open Sans"/>
                        <a:cs typeface="Open Sans"/>
                        <a:sym typeface="Open Sans"/>
                      </a:endParaRPr>
                    </a:p>
                    <a:p>
                      <a:pPr marL="117475" marR="0" lvl="0" indent="-117475" algn="l" rtl="0">
                        <a:spcBef>
                          <a:spcPts val="0"/>
                        </a:spcBef>
                        <a:buClr>
                          <a:schemeClr val="dk1"/>
                        </a:buClr>
                        <a:buSzPct val="100000"/>
                        <a:buFont typeface="Arial"/>
                        <a:buChar char="•"/>
                      </a:pPr>
                      <a:r>
                        <a:rPr lang="en-US" sz="800" u="none" strike="noStrike" cap="none" dirty="0">
                          <a:latin typeface="Open Sans"/>
                          <a:ea typeface="Open Sans"/>
                          <a:cs typeface="Open Sans"/>
                          <a:sym typeface="Open Sans"/>
                        </a:rPr>
                        <a:t>Determine SFDC AE, SI, etc. </a:t>
                      </a:r>
                    </a:p>
                  </a:txBody>
                  <a:tcPr marL="84645" marR="84645" marT="84667" marB="84667"/>
                </a:tc>
                <a:tc>
                  <a:txBody>
                    <a:bodyPr/>
                    <a:lstStyle/>
                    <a:p>
                      <a:pPr marL="117475" marR="0" lvl="0" indent="-117475" algn="l" rtl="0">
                        <a:spcBef>
                          <a:spcPts val="0"/>
                        </a:spcBef>
                        <a:spcAft>
                          <a:spcPts val="0"/>
                        </a:spcAft>
                        <a:buClr>
                          <a:schemeClr val="dk1"/>
                        </a:buClr>
                        <a:buSzPct val="100000"/>
                        <a:buFont typeface="Arial"/>
                        <a:buChar char="•"/>
                      </a:pPr>
                      <a:r>
                        <a:rPr lang="en-US" sz="800" b="1" u="none" strike="noStrike" cap="none" dirty="0">
                          <a:latin typeface="Open Sans"/>
                          <a:ea typeface="Open Sans"/>
                          <a:cs typeface="Open Sans"/>
                          <a:sym typeface="Open Sans"/>
                        </a:rPr>
                        <a:t>First Vision Call </a:t>
                      </a:r>
                      <a:r>
                        <a:rPr lang="en-US" sz="800" u="none" strike="noStrike" cap="none" dirty="0">
                          <a:latin typeface="Open Sans"/>
                          <a:ea typeface="Open Sans"/>
                          <a:cs typeface="Open Sans"/>
                          <a:sym typeface="Open Sans"/>
                        </a:rPr>
                        <a:t>- Schedule, prep for and conduct  FVC</a:t>
                      </a:r>
                    </a:p>
                    <a:p>
                      <a:pPr marL="117475" marR="0" lvl="0" indent="-117475" algn="l" rtl="0">
                        <a:spcBef>
                          <a:spcPts val="0"/>
                        </a:spcBef>
                        <a:spcAft>
                          <a:spcPts val="0"/>
                        </a:spcAft>
                        <a:buClr>
                          <a:schemeClr val="dk1"/>
                        </a:buClr>
                        <a:buSzPct val="100000"/>
                        <a:buFont typeface="Arial"/>
                        <a:buNone/>
                      </a:pPr>
                      <a:endParaRPr sz="800" u="none" strike="noStrike" cap="none" dirty="0">
                        <a:latin typeface="Open Sans"/>
                        <a:ea typeface="Open Sans"/>
                        <a:cs typeface="Open Sans"/>
                        <a:sym typeface="Open Sans"/>
                      </a:endParaRPr>
                    </a:p>
                    <a:p>
                      <a:pPr marL="117475" marR="0" lvl="0" indent="-117475" algn="l" rtl="0">
                        <a:spcBef>
                          <a:spcPts val="0"/>
                        </a:spcBef>
                        <a:spcAft>
                          <a:spcPts val="0"/>
                        </a:spcAft>
                        <a:buClr>
                          <a:schemeClr val="dk1"/>
                        </a:buClr>
                        <a:buSzPct val="100000"/>
                        <a:buFont typeface="Arial"/>
                        <a:buChar char="•"/>
                      </a:pPr>
                      <a:r>
                        <a:rPr lang="en-US" sz="800" u="none" strike="noStrike" cap="none" dirty="0">
                          <a:latin typeface="Open Sans"/>
                          <a:ea typeface="Open Sans"/>
                          <a:cs typeface="Open Sans"/>
                          <a:sym typeface="Open Sans"/>
                        </a:rPr>
                        <a:t>Personalize ATL and demo talk track to prospect based on discovery, products they sell, etc.</a:t>
                      </a:r>
                    </a:p>
                    <a:p>
                      <a:pPr marL="117475" marR="0" lvl="0" indent="-117475" algn="l" rtl="0">
                        <a:spcBef>
                          <a:spcPts val="0"/>
                        </a:spcBef>
                        <a:spcAft>
                          <a:spcPts val="0"/>
                        </a:spcAft>
                        <a:buClr>
                          <a:schemeClr val="dk1"/>
                        </a:buClr>
                        <a:buSzPct val="100000"/>
                        <a:buFont typeface="Arial"/>
                        <a:buNone/>
                      </a:pPr>
                      <a:endParaRPr sz="800" u="none" strike="noStrike" cap="none" dirty="0">
                        <a:latin typeface="Open Sans"/>
                        <a:ea typeface="Open Sans"/>
                        <a:cs typeface="Open Sans"/>
                        <a:sym typeface="Open Sans"/>
                      </a:endParaRPr>
                    </a:p>
                    <a:p>
                      <a:pPr marL="117475" marR="0" lvl="0" indent="-117475" algn="l" rtl="0">
                        <a:spcBef>
                          <a:spcPts val="0"/>
                        </a:spcBef>
                        <a:spcAft>
                          <a:spcPts val="0"/>
                        </a:spcAft>
                        <a:buClr>
                          <a:schemeClr val="dk1"/>
                        </a:buClr>
                        <a:buSzPct val="100000"/>
                        <a:buFont typeface="Arial"/>
                        <a:buChar char="•"/>
                      </a:pPr>
                      <a:r>
                        <a:rPr lang="en-US" sz="800" u="none" strike="noStrike" cap="none" dirty="0">
                          <a:latin typeface="Open Sans"/>
                          <a:ea typeface="Open Sans"/>
                          <a:cs typeface="Open Sans"/>
                          <a:sym typeface="Open Sans"/>
                        </a:rPr>
                        <a:t>Position our key differentiators and recommended evaluation path</a:t>
                      </a:r>
                    </a:p>
                    <a:p>
                      <a:pPr marL="117475" marR="0" lvl="0" indent="-117475" algn="l" rtl="0">
                        <a:spcBef>
                          <a:spcPts val="0"/>
                        </a:spcBef>
                        <a:spcAft>
                          <a:spcPts val="0"/>
                        </a:spcAft>
                        <a:buClr>
                          <a:schemeClr val="dk1"/>
                        </a:buClr>
                        <a:buSzPct val="100000"/>
                        <a:buFont typeface="Arial"/>
                        <a:buNone/>
                      </a:pPr>
                      <a:endParaRPr sz="800" u="none" strike="noStrike" cap="none" dirty="0">
                        <a:latin typeface="Open Sans"/>
                        <a:ea typeface="Open Sans"/>
                        <a:cs typeface="Open Sans"/>
                        <a:sym typeface="Open Sans"/>
                      </a:endParaRPr>
                    </a:p>
                    <a:p>
                      <a:pPr marL="117475" marR="0" lvl="0" indent="-117475" algn="l" rtl="0">
                        <a:spcBef>
                          <a:spcPts val="0"/>
                        </a:spcBef>
                        <a:buClr>
                          <a:schemeClr val="dk1"/>
                        </a:buClr>
                        <a:buSzPct val="100000"/>
                        <a:buFont typeface="Arial"/>
                        <a:buChar char="•"/>
                      </a:pPr>
                      <a:r>
                        <a:rPr lang="en-US" sz="800" u="none" strike="noStrike" cap="none" dirty="0">
                          <a:latin typeface="Open Sans"/>
                          <a:ea typeface="Open Sans"/>
                          <a:cs typeface="Open Sans"/>
                          <a:sym typeface="Open Sans"/>
                        </a:rPr>
                        <a:t>Identify Decision Maker &amp; potential Insider/Champion</a:t>
                      </a:r>
                    </a:p>
                  </a:txBody>
                  <a:tcPr marL="84645" marR="84645" marT="84667" marB="84667"/>
                </a:tc>
                <a:tc>
                  <a:txBody>
                    <a:bodyPr/>
                    <a:lstStyle/>
                    <a:p>
                      <a:pPr marL="117475" marR="0" lvl="0" indent="-117475" algn="l" rtl="0">
                        <a:spcBef>
                          <a:spcPts val="0"/>
                        </a:spcBef>
                        <a:spcAft>
                          <a:spcPts val="0"/>
                        </a:spcAft>
                        <a:buClr>
                          <a:schemeClr val="dk1"/>
                        </a:buClr>
                        <a:buSzPct val="100000"/>
                        <a:buFont typeface="Arial"/>
                        <a:buChar char="•"/>
                      </a:pPr>
                      <a:r>
                        <a:rPr lang="en-US" sz="800" u="none" strike="noStrike" cap="none" dirty="0">
                          <a:latin typeface="Open Sans"/>
                          <a:ea typeface="Open Sans"/>
                          <a:cs typeface="Open Sans"/>
                          <a:sym typeface="Open Sans"/>
                        </a:rPr>
                        <a:t>Determine appropriate </a:t>
                      </a:r>
                      <a:r>
                        <a:rPr lang="en-US" sz="800" b="1" u="none" strike="noStrike" cap="none" dirty="0">
                          <a:latin typeface="Open Sans"/>
                          <a:ea typeface="Open Sans"/>
                          <a:cs typeface="Open Sans"/>
                          <a:sym typeface="Open Sans"/>
                        </a:rPr>
                        <a:t>Evaluation Path (see next page)</a:t>
                      </a:r>
                    </a:p>
                    <a:p>
                      <a:pPr marL="117475" marR="0" lvl="0" indent="-117475" algn="l" rtl="0">
                        <a:spcBef>
                          <a:spcPts val="0"/>
                        </a:spcBef>
                        <a:spcAft>
                          <a:spcPts val="0"/>
                        </a:spcAft>
                        <a:buClr>
                          <a:schemeClr val="dk1"/>
                        </a:buClr>
                        <a:buSzPct val="100000"/>
                        <a:buFont typeface="Arial"/>
                        <a:buNone/>
                      </a:pPr>
                      <a:endParaRPr sz="800" u="none" strike="noStrike" cap="none" dirty="0">
                        <a:latin typeface="Open Sans"/>
                        <a:ea typeface="Open Sans"/>
                        <a:cs typeface="Open Sans"/>
                        <a:sym typeface="Open Sans"/>
                      </a:endParaRPr>
                    </a:p>
                    <a:p>
                      <a:pPr marL="117475" marR="0" lvl="0" indent="-117475" algn="l" rtl="0">
                        <a:spcBef>
                          <a:spcPts val="0"/>
                        </a:spcBef>
                        <a:spcAft>
                          <a:spcPts val="0"/>
                        </a:spcAft>
                        <a:buClr>
                          <a:schemeClr val="dk1"/>
                        </a:buClr>
                        <a:buSzPct val="100000"/>
                        <a:buFont typeface="Arial"/>
                        <a:buChar char="•"/>
                      </a:pPr>
                      <a:r>
                        <a:rPr lang="en-US" sz="800" b="1" u="none" strike="noStrike" cap="none" dirty="0">
                          <a:latin typeface="Open Sans"/>
                          <a:ea typeface="Open Sans"/>
                          <a:cs typeface="Open Sans"/>
                          <a:sym typeface="Open Sans"/>
                        </a:rPr>
                        <a:t>Evaluation Plan</a:t>
                      </a:r>
                      <a:r>
                        <a:rPr lang="en-US" sz="800" u="none" strike="noStrike" cap="none" dirty="0">
                          <a:latin typeface="Open Sans"/>
                          <a:ea typeface="Open Sans"/>
                          <a:cs typeface="Open Sans"/>
                          <a:sym typeface="Open Sans"/>
                        </a:rPr>
                        <a:t> - Complete </a:t>
                      </a:r>
                      <a:r>
                        <a:rPr lang="en-US" sz="800" u="none" strike="noStrike" cap="none" dirty="0" err="1">
                          <a:latin typeface="Open Sans"/>
                          <a:ea typeface="Open Sans"/>
                          <a:cs typeface="Open Sans"/>
                          <a:sym typeface="Open Sans"/>
                        </a:rPr>
                        <a:t>Eval</a:t>
                      </a:r>
                      <a:r>
                        <a:rPr lang="en-US" sz="800" u="none" strike="noStrike" cap="none" dirty="0">
                          <a:latin typeface="Open Sans"/>
                          <a:ea typeface="Open Sans"/>
                          <a:cs typeface="Open Sans"/>
                          <a:sym typeface="Open Sans"/>
                        </a:rPr>
                        <a:t> Plan with sponsor (+ Trial Success Criteria and Product/ Pricing Template if applicable)</a:t>
                      </a:r>
                    </a:p>
                    <a:p>
                      <a:pPr marL="117475" marR="0" lvl="0" indent="-117475" algn="l" rtl="0">
                        <a:spcBef>
                          <a:spcPts val="0"/>
                        </a:spcBef>
                        <a:spcAft>
                          <a:spcPts val="0"/>
                        </a:spcAft>
                        <a:buClr>
                          <a:schemeClr val="dk1"/>
                        </a:buClr>
                        <a:buSzPct val="100000"/>
                        <a:buFont typeface="Arial"/>
                        <a:buNone/>
                      </a:pPr>
                      <a:endParaRPr sz="800" u="none" strike="noStrike" cap="none" dirty="0">
                        <a:latin typeface="Open Sans"/>
                        <a:ea typeface="Open Sans"/>
                        <a:cs typeface="Open Sans"/>
                        <a:sym typeface="Open Sans"/>
                      </a:endParaRPr>
                    </a:p>
                    <a:p>
                      <a:pPr marL="117475" marR="0" lvl="0" indent="-117475" algn="l" rtl="0">
                        <a:spcBef>
                          <a:spcPts val="0"/>
                        </a:spcBef>
                        <a:buClr>
                          <a:schemeClr val="dk1"/>
                        </a:buClr>
                        <a:buSzPct val="100000"/>
                        <a:buFont typeface="Arial"/>
                        <a:buChar char="•"/>
                      </a:pPr>
                      <a:r>
                        <a:rPr lang="en-US" sz="800" b="1" u="none" strike="noStrike" cap="none" dirty="0">
                          <a:latin typeface="Open Sans"/>
                          <a:ea typeface="Open Sans"/>
                          <a:cs typeface="Open Sans"/>
                          <a:sym typeface="Open Sans"/>
                        </a:rPr>
                        <a:t>Quote</a:t>
                      </a:r>
                      <a:r>
                        <a:rPr lang="en-US" sz="800" u="none" strike="noStrike" cap="none" dirty="0">
                          <a:latin typeface="Open Sans"/>
                          <a:ea typeface="Open Sans"/>
                          <a:cs typeface="Open Sans"/>
                          <a:sym typeface="Open Sans"/>
                        </a:rPr>
                        <a:t> - Send budgetary Quote for Licenses only (if requested)</a:t>
                      </a:r>
                    </a:p>
                  </a:txBody>
                  <a:tcPr marL="84645" marR="84645" marT="84667" marB="84667"/>
                </a:tc>
                <a:tc>
                  <a:txBody>
                    <a:bodyPr/>
                    <a:lstStyle/>
                    <a:p>
                      <a:pPr marL="117475" marR="0" lvl="0" indent="-117475" algn="l" rtl="0">
                        <a:spcBef>
                          <a:spcPts val="0"/>
                        </a:spcBef>
                        <a:spcAft>
                          <a:spcPts val="0"/>
                        </a:spcAft>
                        <a:buClr>
                          <a:schemeClr val="dk1"/>
                        </a:buClr>
                        <a:buSzPct val="100000"/>
                        <a:buFont typeface="Arial"/>
                        <a:buChar char="•"/>
                      </a:pPr>
                      <a:r>
                        <a:rPr lang="en-US" sz="800" u="none" strike="noStrike" cap="none" dirty="0">
                          <a:latin typeface="Open Sans"/>
                          <a:ea typeface="Open Sans"/>
                          <a:cs typeface="Open Sans"/>
                          <a:sym typeface="Open Sans"/>
                        </a:rPr>
                        <a:t>Based on </a:t>
                      </a:r>
                      <a:r>
                        <a:rPr lang="en-US" sz="800" b="1" u="none" strike="noStrike" cap="none" dirty="0" err="1">
                          <a:latin typeface="Open Sans"/>
                          <a:ea typeface="Open Sans"/>
                          <a:cs typeface="Open Sans"/>
                          <a:sym typeface="Open Sans"/>
                        </a:rPr>
                        <a:t>Eval</a:t>
                      </a:r>
                      <a:r>
                        <a:rPr lang="en-US" sz="800" b="1" u="none" strike="noStrike" cap="none" dirty="0">
                          <a:latin typeface="Open Sans"/>
                          <a:ea typeface="Open Sans"/>
                          <a:cs typeface="Open Sans"/>
                          <a:sym typeface="Open Sans"/>
                        </a:rPr>
                        <a:t> Path</a:t>
                      </a:r>
                      <a:r>
                        <a:rPr lang="en-US" sz="800" u="none" strike="noStrike" cap="none" dirty="0">
                          <a:latin typeface="Open Sans"/>
                          <a:ea typeface="Open Sans"/>
                          <a:cs typeface="Open Sans"/>
                          <a:sym typeface="Open Sans"/>
                        </a:rPr>
                        <a:t>, queue up:</a:t>
                      </a:r>
                    </a:p>
                    <a:p>
                      <a:pPr marL="117475" marR="0" lvl="0" indent="-117475" algn="l" rtl="0">
                        <a:spcBef>
                          <a:spcPts val="0"/>
                        </a:spcBef>
                        <a:spcAft>
                          <a:spcPts val="0"/>
                        </a:spcAft>
                        <a:buClr>
                          <a:schemeClr val="dk1"/>
                        </a:buClr>
                        <a:buSzPct val="100000"/>
                        <a:buFont typeface="Arial"/>
                        <a:buNone/>
                      </a:pPr>
                      <a:endParaRPr sz="800" u="none" strike="noStrike" cap="none" dirty="0">
                        <a:latin typeface="Open Sans"/>
                        <a:ea typeface="Open Sans"/>
                        <a:cs typeface="Open Sans"/>
                        <a:sym typeface="Open Sans"/>
                      </a:endParaRPr>
                    </a:p>
                    <a:p>
                      <a:pPr marL="228600" marR="0" lvl="0" indent="-114300" algn="l" rtl="0">
                        <a:spcBef>
                          <a:spcPts val="0"/>
                        </a:spcBef>
                        <a:spcAft>
                          <a:spcPts val="0"/>
                        </a:spcAft>
                        <a:buClr>
                          <a:schemeClr val="dk1"/>
                        </a:buClr>
                        <a:buSzPct val="100000"/>
                        <a:buFont typeface="Courier New"/>
                        <a:buChar char="•"/>
                      </a:pPr>
                      <a:r>
                        <a:rPr lang="en-US" sz="800" b="1" u="none" strike="noStrike" cap="none" dirty="0">
                          <a:latin typeface="Open Sans"/>
                          <a:ea typeface="Open Sans"/>
                          <a:cs typeface="Open Sans"/>
                          <a:sym typeface="Open Sans"/>
                        </a:rPr>
                        <a:t>Admin Demo</a:t>
                      </a:r>
                    </a:p>
                    <a:p>
                      <a:pPr marL="228600" marR="0" lvl="0" indent="-114300" algn="l" rtl="0">
                        <a:spcBef>
                          <a:spcPts val="0"/>
                        </a:spcBef>
                        <a:spcAft>
                          <a:spcPts val="0"/>
                        </a:spcAft>
                        <a:buClr>
                          <a:schemeClr val="dk1"/>
                        </a:buClr>
                        <a:buSzPct val="100000"/>
                        <a:buFont typeface="Courier New"/>
                        <a:buChar char="•"/>
                      </a:pPr>
                      <a:r>
                        <a:rPr lang="en-US" sz="800" b="1" u="none" strike="noStrike" cap="none" dirty="0">
                          <a:latin typeface="Open Sans"/>
                          <a:ea typeface="Open Sans"/>
                          <a:cs typeface="Open Sans"/>
                          <a:sym typeface="Open Sans"/>
                        </a:rPr>
                        <a:t>Personalized Demo</a:t>
                      </a:r>
                    </a:p>
                    <a:p>
                      <a:pPr marL="228600" marR="0" lvl="0" indent="-114300" algn="l" rtl="0">
                        <a:spcBef>
                          <a:spcPts val="0"/>
                        </a:spcBef>
                        <a:spcAft>
                          <a:spcPts val="0"/>
                        </a:spcAft>
                        <a:buClr>
                          <a:schemeClr val="dk1"/>
                        </a:buClr>
                        <a:buSzPct val="100000"/>
                        <a:buFont typeface="Courier New"/>
                        <a:buChar char="•"/>
                      </a:pPr>
                      <a:r>
                        <a:rPr lang="en-US" sz="800" b="1" u="none" strike="noStrike" cap="none" dirty="0">
                          <a:latin typeface="Open Sans"/>
                          <a:ea typeface="Open Sans"/>
                          <a:cs typeface="Open Sans"/>
                          <a:sym typeface="Open Sans"/>
                        </a:rPr>
                        <a:t>Trial</a:t>
                      </a:r>
                    </a:p>
                    <a:p>
                      <a:pPr marL="228600" marR="0" lvl="0" indent="-114300" algn="l" rtl="0">
                        <a:spcBef>
                          <a:spcPts val="0"/>
                        </a:spcBef>
                        <a:spcAft>
                          <a:spcPts val="0"/>
                        </a:spcAft>
                        <a:buClr>
                          <a:schemeClr val="dk1"/>
                        </a:buClr>
                        <a:buSzPct val="100000"/>
                        <a:buFont typeface="Courier New"/>
                        <a:buChar char="•"/>
                      </a:pPr>
                      <a:r>
                        <a:rPr lang="en-US" sz="800" b="1" u="none" strike="noStrike" cap="none" dirty="0">
                          <a:latin typeface="Open Sans"/>
                          <a:ea typeface="Open Sans"/>
                          <a:cs typeface="Open Sans"/>
                          <a:sym typeface="Open Sans"/>
                        </a:rPr>
                        <a:t>SVA</a:t>
                      </a:r>
                    </a:p>
                    <a:p>
                      <a:pPr marL="117475" marR="0" lvl="0" indent="-117475" algn="l" rtl="0">
                        <a:spcBef>
                          <a:spcPts val="0"/>
                        </a:spcBef>
                        <a:spcAft>
                          <a:spcPts val="0"/>
                        </a:spcAft>
                        <a:buClr>
                          <a:schemeClr val="dk1"/>
                        </a:buClr>
                        <a:buSzPct val="100000"/>
                        <a:buFont typeface="Arial"/>
                        <a:buNone/>
                      </a:pPr>
                      <a:endParaRPr sz="800" u="none" strike="noStrike" cap="none" dirty="0">
                        <a:latin typeface="Open Sans"/>
                        <a:ea typeface="Open Sans"/>
                        <a:cs typeface="Open Sans"/>
                        <a:sym typeface="Open Sans"/>
                      </a:endParaRPr>
                    </a:p>
                    <a:p>
                      <a:pPr marL="117475" marR="0" lvl="0" indent="-117475" algn="l" rtl="0">
                        <a:spcBef>
                          <a:spcPts val="0"/>
                        </a:spcBef>
                        <a:spcAft>
                          <a:spcPts val="0"/>
                        </a:spcAft>
                        <a:buClr>
                          <a:schemeClr val="dk1"/>
                        </a:buClr>
                        <a:buSzPct val="100000"/>
                        <a:buFont typeface="Arial"/>
                        <a:buChar char="•"/>
                      </a:pPr>
                      <a:r>
                        <a:rPr lang="en-US" sz="800" b="1" u="none" strike="noStrike" cap="none" dirty="0">
                          <a:solidFill>
                            <a:srgbClr val="3366FF"/>
                          </a:solidFill>
                          <a:latin typeface="Open Sans"/>
                          <a:ea typeface="Open Sans"/>
                          <a:cs typeface="Open Sans"/>
                          <a:sym typeface="Open Sans"/>
                        </a:rPr>
                        <a:t>Services Assessment </a:t>
                      </a:r>
                      <a:r>
                        <a:rPr lang="en-US" sz="800" u="none" strike="noStrike" cap="none" dirty="0">
                          <a:solidFill>
                            <a:srgbClr val="3366FF"/>
                          </a:solidFill>
                          <a:latin typeface="Open Sans"/>
                          <a:ea typeface="Open Sans"/>
                          <a:cs typeface="Open Sans"/>
                          <a:sym typeface="Open Sans"/>
                        </a:rPr>
                        <a:t>- Send out SA</a:t>
                      </a:r>
                    </a:p>
                    <a:p>
                      <a:pPr marL="117475" marR="0" lvl="0" indent="-117475" algn="l" rtl="0">
                        <a:spcBef>
                          <a:spcPts val="0"/>
                        </a:spcBef>
                        <a:spcAft>
                          <a:spcPts val="0"/>
                        </a:spcAft>
                        <a:buClr>
                          <a:schemeClr val="dk1"/>
                        </a:buClr>
                        <a:buSzPct val="100000"/>
                        <a:buFont typeface="Arial"/>
                        <a:buNone/>
                      </a:pPr>
                      <a:endParaRPr sz="800" u="none" strike="noStrike" cap="none" dirty="0">
                        <a:latin typeface="Open Sans"/>
                        <a:ea typeface="Open Sans"/>
                        <a:cs typeface="Open Sans"/>
                        <a:sym typeface="Open Sans"/>
                      </a:endParaRPr>
                    </a:p>
                    <a:p>
                      <a:pPr marL="117475" marR="0" lvl="0" indent="-117475" algn="l" rtl="0">
                        <a:spcBef>
                          <a:spcPts val="0"/>
                        </a:spcBef>
                        <a:spcAft>
                          <a:spcPts val="0"/>
                        </a:spcAft>
                        <a:buClr>
                          <a:schemeClr val="dk1"/>
                        </a:buClr>
                        <a:buSzPct val="100000"/>
                        <a:buFont typeface="Arial"/>
                        <a:buChar char="•"/>
                      </a:pPr>
                      <a:r>
                        <a:rPr lang="en-US" sz="800" u="none" strike="noStrike" cap="none" dirty="0">
                          <a:solidFill>
                            <a:srgbClr val="3366FF"/>
                          </a:solidFill>
                          <a:latin typeface="Open Sans"/>
                          <a:ea typeface="Open Sans"/>
                          <a:cs typeface="Open Sans"/>
                          <a:sym typeface="Open Sans"/>
                        </a:rPr>
                        <a:t>Set up/Conduct </a:t>
                      </a:r>
                      <a:r>
                        <a:rPr lang="en-US" sz="800" b="1" u="none" strike="noStrike" cap="none" dirty="0">
                          <a:solidFill>
                            <a:srgbClr val="3366FF"/>
                          </a:solidFill>
                          <a:latin typeface="Open Sans"/>
                          <a:ea typeface="Open Sans"/>
                          <a:cs typeface="Open Sans"/>
                          <a:sym typeface="Open Sans"/>
                        </a:rPr>
                        <a:t>Scoping Call</a:t>
                      </a:r>
                    </a:p>
                    <a:p>
                      <a:pPr marL="117475" marR="0" lvl="0" indent="-117475" algn="l" rtl="0">
                        <a:spcBef>
                          <a:spcPts val="0"/>
                        </a:spcBef>
                        <a:spcAft>
                          <a:spcPts val="0"/>
                        </a:spcAft>
                        <a:buClr>
                          <a:schemeClr val="dk1"/>
                        </a:buClr>
                        <a:buSzPct val="100000"/>
                        <a:buFont typeface="Arial"/>
                        <a:buNone/>
                      </a:pPr>
                      <a:endParaRPr sz="800" u="none" strike="noStrike" cap="none" dirty="0">
                        <a:latin typeface="Open Sans"/>
                        <a:ea typeface="Open Sans"/>
                        <a:cs typeface="Open Sans"/>
                        <a:sym typeface="Open Sans"/>
                      </a:endParaRPr>
                    </a:p>
                    <a:p>
                      <a:pPr marL="117475" marR="0" lvl="0" indent="-117475" algn="l" rtl="0">
                        <a:spcBef>
                          <a:spcPts val="0"/>
                        </a:spcBef>
                        <a:buClr>
                          <a:schemeClr val="dk1"/>
                        </a:buClr>
                        <a:buSzPct val="100000"/>
                        <a:buFont typeface="Arial"/>
                        <a:buChar char="•"/>
                      </a:pPr>
                      <a:r>
                        <a:rPr lang="en-US" sz="800" b="1" u="none" strike="noStrike" cap="none" dirty="0">
                          <a:latin typeface="Open Sans"/>
                          <a:ea typeface="Open Sans"/>
                          <a:cs typeface="Open Sans"/>
                          <a:sym typeface="Open Sans"/>
                        </a:rPr>
                        <a:t>Proposal</a:t>
                      </a:r>
                      <a:r>
                        <a:rPr lang="en-US" sz="800" u="none" strike="noStrike" cap="none" dirty="0">
                          <a:latin typeface="Open Sans"/>
                          <a:ea typeface="Open Sans"/>
                          <a:cs typeface="Open Sans"/>
                          <a:sym typeface="Open Sans"/>
                        </a:rPr>
                        <a:t> - Send/Present  full Proposal for Licenses + Services (+ SOW)</a:t>
                      </a:r>
                    </a:p>
                  </a:txBody>
                  <a:tcPr marL="84645" marR="84645" marT="84667" marB="84667"/>
                </a:tc>
              </a:tr>
              <a:tr h="1901706">
                <a:tc>
                  <a:txBody>
                    <a:bodyPr/>
                    <a:lstStyle/>
                    <a:p>
                      <a:pPr marL="0" marR="0" lvl="0" indent="0" algn="l" rtl="0">
                        <a:spcBef>
                          <a:spcPts val="0"/>
                        </a:spcBef>
                        <a:spcAft>
                          <a:spcPts val="0"/>
                        </a:spcAft>
                        <a:buClr>
                          <a:schemeClr val="dk1"/>
                        </a:buClr>
                        <a:buSzPct val="25000"/>
                        <a:buFont typeface="Open Sans"/>
                        <a:buNone/>
                      </a:pPr>
                      <a:r>
                        <a:rPr lang="en-US" sz="900" b="1" u="none" strike="noStrike" cap="none" dirty="0">
                          <a:latin typeface="Open Sans"/>
                          <a:ea typeface="Open Sans"/>
                          <a:cs typeface="Open Sans"/>
                          <a:sym typeface="Open Sans"/>
                        </a:rPr>
                        <a:t>Stage Criteria</a:t>
                      </a:r>
                    </a:p>
                    <a:p>
                      <a:pPr marL="0" marR="0" lvl="0" indent="0" algn="l" rtl="0">
                        <a:spcBef>
                          <a:spcPts val="0"/>
                        </a:spcBef>
                        <a:spcAft>
                          <a:spcPts val="0"/>
                        </a:spcAft>
                        <a:buClr>
                          <a:schemeClr val="dk1"/>
                        </a:buClr>
                        <a:buSzPct val="25000"/>
                        <a:buFont typeface="Arial"/>
                        <a:buNone/>
                      </a:pPr>
                      <a:endParaRPr sz="900" b="1" u="none" strike="noStrike" cap="none" dirty="0">
                        <a:latin typeface="Open Sans"/>
                        <a:ea typeface="Open Sans"/>
                        <a:cs typeface="Open Sans"/>
                        <a:sym typeface="Open Sans"/>
                      </a:endParaRPr>
                    </a:p>
                    <a:p>
                      <a:pPr marL="0" marR="0" lvl="0" indent="0" algn="l" rtl="0">
                        <a:spcBef>
                          <a:spcPts val="0"/>
                        </a:spcBef>
                        <a:buClr>
                          <a:schemeClr val="dk1"/>
                        </a:buClr>
                        <a:buSzPct val="25000"/>
                        <a:buFont typeface="Open Sans"/>
                        <a:buNone/>
                      </a:pPr>
                      <a:r>
                        <a:rPr lang="en-US" sz="900" b="1" u="none" strike="noStrike" cap="none" dirty="0">
                          <a:latin typeface="Open Sans"/>
                          <a:ea typeface="Open Sans"/>
                          <a:cs typeface="Open Sans"/>
                          <a:sym typeface="Open Sans"/>
                        </a:rPr>
                        <a:t>(Verifiable Outcomes)</a:t>
                      </a:r>
                    </a:p>
                  </a:txBody>
                  <a:tcPr marL="84645" marR="84645" marT="84667" marB="84667">
                    <a:solidFill>
                      <a:srgbClr val="EFEFEF"/>
                    </a:solidFill>
                  </a:tcPr>
                </a:tc>
                <a:tc>
                  <a:txBody>
                    <a:bodyPr/>
                    <a:lstStyle/>
                    <a:p>
                      <a:pPr marL="117475" marR="0" lvl="0" indent="-117475" algn="l" rtl="0">
                        <a:spcBef>
                          <a:spcPts val="0"/>
                        </a:spcBef>
                        <a:spcAft>
                          <a:spcPts val="0"/>
                        </a:spcAft>
                        <a:buClr>
                          <a:schemeClr val="dk1"/>
                        </a:buClr>
                        <a:buSzPct val="100000"/>
                        <a:buFont typeface="Arial"/>
                        <a:buChar char="•"/>
                      </a:pPr>
                      <a:r>
                        <a:rPr lang="en-US" sz="800" b="1" u="none" strike="noStrike" cap="none">
                          <a:latin typeface="Open Sans"/>
                          <a:ea typeface="Open Sans"/>
                          <a:cs typeface="Open Sans"/>
                          <a:sym typeface="Open Sans"/>
                        </a:rPr>
                        <a:t>Identified an  active project and completed call with indirect contact (i.e. SFDC Rep, Consultant or BDR)</a:t>
                      </a:r>
                    </a:p>
                    <a:p>
                      <a:pPr marL="117475" marR="0" lvl="0" indent="-117475" algn="l" rtl="0">
                        <a:spcBef>
                          <a:spcPts val="0"/>
                        </a:spcBef>
                        <a:spcAft>
                          <a:spcPts val="0"/>
                        </a:spcAft>
                        <a:buClr>
                          <a:schemeClr val="dk1"/>
                        </a:buClr>
                        <a:buSzPct val="25000"/>
                        <a:buFont typeface="Arial"/>
                        <a:buNone/>
                      </a:pPr>
                      <a:endParaRPr sz="800" b="1" u="none" strike="noStrike" cap="none">
                        <a:latin typeface="Open Sans"/>
                        <a:ea typeface="Open Sans"/>
                        <a:cs typeface="Open Sans"/>
                        <a:sym typeface="Open Sans"/>
                      </a:endParaRPr>
                    </a:p>
                    <a:p>
                      <a:pPr marL="117475" marR="0" lvl="0" indent="-117475" algn="l" rtl="0">
                        <a:spcBef>
                          <a:spcPts val="0"/>
                        </a:spcBef>
                        <a:spcAft>
                          <a:spcPts val="0"/>
                        </a:spcAft>
                        <a:buClr>
                          <a:schemeClr val="dk1"/>
                        </a:buClr>
                        <a:buSzPct val="100000"/>
                        <a:buFont typeface="Arial"/>
                        <a:buChar char="•"/>
                      </a:pPr>
                      <a:r>
                        <a:rPr lang="en-US" sz="800" b="1" u="none" strike="noStrike" cap="none">
                          <a:latin typeface="Open Sans"/>
                          <a:ea typeface="Open Sans"/>
                          <a:cs typeface="Open Sans"/>
                          <a:sym typeface="Open Sans"/>
                        </a:rPr>
                        <a:t>Able to fill in basic QST info</a:t>
                      </a:r>
                    </a:p>
                    <a:p>
                      <a:pPr marL="117475" marR="0" lvl="0" indent="-117475" algn="l" rtl="0">
                        <a:spcBef>
                          <a:spcPts val="0"/>
                        </a:spcBef>
                        <a:spcAft>
                          <a:spcPts val="0"/>
                        </a:spcAft>
                        <a:buClr>
                          <a:schemeClr val="dk1"/>
                        </a:buClr>
                        <a:buSzPct val="100000"/>
                        <a:buFont typeface="Arial"/>
                        <a:buNone/>
                      </a:pPr>
                      <a:endParaRPr sz="800" b="1" u="none" strike="noStrike" cap="none">
                        <a:latin typeface="Open Sans"/>
                        <a:ea typeface="Open Sans"/>
                        <a:cs typeface="Open Sans"/>
                        <a:sym typeface="Open Sans"/>
                      </a:endParaRPr>
                    </a:p>
                    <a:p>
                      <a:pPr marL="117475" marR="0" lvl="0" indent="-117475" algn="l" rtl="0">
                        <a:spcBef>
                          <a:spcPts val="0"/>
                        </a:spcBef>
                        <a:buClr>
                          <a:schemeClr val="dk1"/>
                        </a:buClr>
                        <a:buSzPct val="100000"/>
                        <a:buFont typeface="Arial"/>
                        <a:buChar char="•"/>
                      </a:pPr>
                      <a:r>
                        <a:rPr lang="en-US" sz="800" b="1" u="none" strike="noStrike" cap="none">
                          <a:latin typeface="Open Sans"/>
                          <a:ea typeface="Open Sans"/>
                          <a:cs typeface="Open Sans"/>
                          <a:sym typeface="Open Sans"/>
                        </a:rPr>
                        <a:t>Clear next steps, obtaining introduction and actively working to get into the opportunity</a:t>
                      </a:r>
                    </a:p>
                  </a:txBody>
                  <a:tcPr marL="84645" marR="84645" marT="84667" marB="84667"/>
                </a:tc>
                <a:tc>
                  <a:txBody>
                    <a:bodyPr/>
                    <a:lstStyle/>
                    <a:p>
                      <a:pPr marL="117475" marR="0" lvl="0" indent="-117475" algn="l" rtl="0">
                        <a:spcBef>
                          <a:spcPts val="0"/>
                        </a:spcBef>
                        <a:spcAft>
                          <a:spcPts val="0"/>
                        </a:spcAft>
                        <a:buClr>
                          <a:schemeClr val="dk1"/>
                        </a:buClr>
                        <a:buSzPct val="100000"/>
                        <a:buFont typeface="Arial"/>
                        <a:buChar char="•"/>
                      </a:pPr>
                      <a:r>
                        <a:rPr lang="en-US" sz="800" b="1" u="none" strike="noStrike" cap="none" dirty="0">
                          <a:latin typeface="Open Sans"/>
                          <a:ea typeface="Open Sans"/>
                          <a:cs typeface="Open Sans"/>
                          <a:sym typeface="Open Sans"/>
                        </a:rPr>
                        <a:t>Completed Discovery Call</a:t>
                      </a:r>
                    </a:p>
                    <a:p>
                      <a:pPr marL="117475" marR="0" lvl="0" indent="-117475" algn="l" rtl="0">
                        <a:spcBef>
                          <a:spcPts val="0"/>
                        </a:spcBef>
                        <a:spcAft>
                          <a:spcPts val="0"/>
                        </a:spcAft>
                        <a:buClr>
                          <a:schemeClr val="dk1"/>
                        </a:buClr>
                        <a:buSzPct val="100000"/>
                        <a:buFont typeface="Arial"/>
                        <a:buNone/>
                      </a:pPr>
                      <a:endParaRPr sz="800" b="1" u="none" strike="noStrike" cap="none" dirty="0">
                        <a:latin typeface="Open Sans"/>
                        <a:ea typeface="Open Sans"/>
                        <a:cs typeface="Open Sans"/>
                        <a:sym typeface="Open Sans"/>
                      </a:endParaRPr>
                    </a:p>
                    <a:p>
                      <a:pPr marL="117475" marR="0" lvl="0" indent="-117475" algn="l" rtl="0">
                        <a:spcBef>
                          <a:spcPts val="0"/>
                        </a:spcBef>
                        <a:spcAft>
                          <a:spcPts val="0"/>
                        </a:spcAft>
                        <a:buClr>
                          <a:schemeClr val="dk1"/>
                        </a:buClr>
                        <a:buSzPct val="100000"/>
                        <a:buFont typeface="Arial"/>
                        <a:buChar char="•"/>
                      </a:pPr>
                      <a:r>
                        <a:rPr lang="en-US" sz="800" b="1" u="none" strike="noStrike" cap="none" dirty="0">
                          <a:latin typeface="Open Sans"/>
                          <a:ea typeface="Open Sans"/>
                          <a:cs typeface="Open Sans"/>
                          <a:sym typeface="Open Sans"/>
                        </a:rPr>
                        <a:t>High level fit &amp; Vision Lock (“This could be interesting and a good fit, let’s get into more details…”)</a:t>
                      </a:r>
                    </a:p>
                    <a:p>
                      <a:pPr marL="117475" marR="0" lvl="0" indent="-117475" algn="l" rtl="0">
                        <a:spcBef>
                          <a:spcPts val="0"/>
                        </a:spcBef>
                        <a:spcAft>
                          <a:spcPts val="0"/>
                        </a:spcAft>
                        <a:buClr>
                          <a:schemeClr val="dk1"/>
                        </a:buClr>
                        <a:buSzPct val="100000"/>
                        <a:buFont typeface="Arial"/>
                        <a:buNone/>
                      </a:pPr>
                      <a:endParaRPr sz="800" b="1" u="none" strike="noStrike" cap="none" dirty="0">
                        <a:latin typeface="Open Sans"/>
                        <a:ea typeface="Open Sans"/>
                        <a:cs typeface="Open Sans"/>
                        <a:sym typeface="Open Sans"/>
                      </a:endParaRPr>
                    </a:p>
                    <a:p>
                      <a:pPr marL="117475" marR="0" lvl="0" indent="-117475" algn="l" rtl="0">
                        <a:spcBef>
                          <a:spcPts val="0"/>
                        </a:spcBef>
                        <a:buClr>
                          <a:schemeClr val="dk1"/>
                        </a:buClr>
                        <a:buSzPct val="100000"/>
                        <a:buFont typeface="Arial"/>
                        <a:buChar char="•"/>
                      </a:pPr>
                      <a:r>
                        <a:rPr lang="en-US" sz="800" b="1" u="none" strike="noStrike" cap="none" dirty="0">
                          <a:latin typeface="Open Sans"/>
                          <a:ea typeface="Open Sans"/>
                          <a:cs typeface="Open Sans"/>
                          <a:sym typeface="Open Sans"/>
                        </a:rPr>
                        <a:t>Agreed on Next Steps, most likely FVC scheduled</a:t>
                      </a:r>
                    </a:p>
                  </a:txBody>
                  <a:tcPr marL="84645" marR="84645" marT="84667" marB="84667"/>
                </a:tc>
                <a:tc>
                  <a:txBody>
                    <a:bodyPr/>
                    <a:lstStyle/>
                    <a:p>
                      <a:pPr marL="117475" marR="0" lvl="0" indent="-117475" algn="l" rtl="0">
                        <a:spcBef>
                          <a:spcPts val="0"/>
                        </a:spcBef>
                        <a:spcAft>
                          <a:spcPts val="0"/>
                        </a:spcAft>
                        <a:buClr>
                          <a:schemeClr val="dk1"/>
                        </a:buClr>
                        <a:buSzPct val="100000"/>
                        <a:buFont typeface="Arial"/>
                        <a:buChar char="•"/>
                      </a:pPr>
                      <a:r>
                        <a:rPr lang="en-US" sz="800" b="1" u="none" strike="noStrike" cap="none">
                          <a:latin typeface="Open Sans"/>
                          <a:ea typeface="Open Sans"/>
                          <a:cs typeface="Open Sans"/>
                          <a:sym typeface="Open Sans"/>
                        </a:rPr>
                        <a:t>Completed FVC call</a:t>
                      </a:r>
                    </a:p>
                    <a:p>
                      <a:pPr marL="117475" marR="0" lvl="0" indent="-117475" algn="l" rtl="0">
                        <a:spcBef>
                          <a:spcPts val="0"/>
                        </a:spcBef>
                        <a:spcAft>
                          <a:spcPts val="0"/>
                        </a:spcAft>
                        <a:buClr>
                          <a:schemeClr val="dk1"/>
                        </a:buClr>
                        <a:buSzPct val="100000"/>
                        <a:buFont typeface="Arial"/>
                        <a:buNone/>
                      </a:pPr>
                      <a:endParaRPr sz="800" b="1" u="none" strike="noStrike" cap="none">
                        <a:latin typeface="Open Sans"/>
                        <a:ea typeface="Open Sans"/>
                        <a:cs typeface="Open Sans"/>
                        <a:sym typeface="Open Sans"/>
                      </a:endParaRPr>
                    </a:p>
                    <a:p>
                      <a:pPr marL="117475" marR="0" lvl="0" indent="-117475" algn="l" rtl="0">
                        <a:spcBef>
                          <a:spcPts val="0"/>
                        </a:spcBef>
                        <a:spcAft>
                          <a:spcPts val="0"/>
                        </a:spcAft>
                        <a:buClr>
                          <a:schemeClr val="dk1"/>
                        </a:buClr>
                        <a:buSzPct val="100000"/>
                        <a:buFont typeface="Arial"/>
                        <a:buChar char="•"/>
                      </a:pPr>
                      <a:r>
                        <a:rPr lang="en-US" sz="800" b="1" u="none" strike="noStrike" cap="none">
                          <a:latin typeface="Open Sans"/>
                          <a:ea typeface="Open Sans"/>
                          <a:cs typeface="Open Sans"/>
                          <a:sym typeface="Open Sans"/>
                        </a:rPr>
                        <a:t>Achieved Vision Lock - Confirmed fit to requirements, active project, budget and general time frame</a:t>
                      </a:r>
                    </a:p>
                    <a:p>
                      <a:pPr marL="117475" marR="0" lvl="0" indent="-117475" algn="l" rtl="0">
                        <a:spcBef>
                          <a:spcPts val="0"/>
                        </a:spcBef>
                        <a:spcAft>
                          <a:spcPts val="0"/>
                        </a:spcAft>
                        <a:buClr>
                          <a:schemeClr val="dk1"/>
                        </a:buClr>
                        <a:buSzPct val="100000"/>
                        <a:buFont typeface="Arial"/>
                        <a:buNone/>
                      </a:pPr>
                      <a:endParaRPr sz="800" b="1" u="none" strike="noStrike" cap="none">
                        <a:latin typeface="Open Sans"/>
                        <a:ea typeface="Open Sans"/>
                        <a:cs typeface="Open Sans"/>
                        <a:sym typeface="Open Sans"/>
                      </a:endParaRPr>
                    </a:p>
                    <a:p>
                      <a:pPr marL="117475" marR="0" lvl="0" indent="-117475" algn="l" rtl="0">
                        <a:spcBef>
                          <a:spcPts val="0"/>
                        </a:spcBef>
                        <a:buClr>
                          <a:schemeClr val="dk1"/>
                        </a:buClr>
                        <a:buSzPct val="100000"/>
                        <a:buFont typeface="Arial"/>
                        <a:buChar char="•"/>
                      </a:pPr>
                      <a:r>
                        <a:rPr lang="en-US" sz="800" b="1" u="none" strike="noStrike" cap="none">
                          <a:latin typeface="Open Sans"/>
                          <a:ea typeface="Open Sans"/>
                          <a:cs typeface="Open Sans"/>
                          <a:sym typeface="Open Sans"/>
                        </a:rPr>
                        <a:t>Agreed on Next Steps</a:t>
                      </a:r>
                    </a:p>
                  </a:txBody>
                  <a:tcPr marL="84645" marR="84645" marT="84667" marB="84667"/>
                </a:tc>
                <a:tc>
                  <a:txBody>
                    <a:bodyPr/>
                    <a:lstStyle/>
                    <a:p>
                      <a:pPr marL="117475" marR="0" lvl="0" indent="-117475" algn="l" rtl="0">
                        <a:spcBef>
                          <a:spcPts val="0"/>
                        </a:spcBef>
                        <a:spcAft>
                          <a:spcPts val="0"/>
                        </a:spcAft>
                        <a:buClr>
                          <a:schemeClr val="dk1"/>
                        </a:buClr>
                        <a:buSzPct val="100000"/>
                        <a:buFont typeface="Arial"/>
                        <a:buChar char="•"/>
                      </a:pPr>
                      <a:r>
                        <a:rPr lang="en-US" sz="800" b="1" u="none" strike="noStrike" cap="none" dirty="0">
                          <a:latin typeface="Open Sans"/>
                          <a:ea typeface="Open Sans"/>
                          <a:cs typeface="Open Sans"/>
                          <a:sym typeface="Open Sans"/>
                        </a:rPr>
                        <a:t>Completed </a:t>
                      </a:r>
                      <a:r>
                        <a:rPr lang="en-US" sz="800" b="1" u="none" strike="noStrike" cap="none" dirty="0" err="1">
                          <a:latin typeface="Open Sans"/>
                          <a:ea typeface="Open Sans"/>
                          <a:cs typeface="Open Sans"/>
                          <a:sym typeface="Open Sans"/>
                        </a:rPr>
                        <a:t>Eval</a:t>
                      </a:r>
                      <a:r>
                        <a:rPr lang="en-US" sz="800" b="1" u="none" strike="noStrike" cap="none" dirty="0">
                          <a:latin typeface="Open Sans"/>
                          <a:ea typeface="Open Sans"/>
                          <a:cs typeface="Open Sans"/>
                          <a:sym typeface="Open Sans"/>
                        </a:rPr>
                        <a:t> plan / success criteria (work backward from Go-Live) and confirmed via email</a:t>
                      </a:r>
                    </a:p>
                    <a:p>
                      <a:pPr marL="117475" marR="0" lvl="0" indent="-117475" algn="l" rtl="0">
                        <a:spcBef>
                          <a:spcPts val="0"/>
                        </a:spcBef>
                        <a:spcAft>
                          <a:spcPts val="0"/>
                        </a:spcAft>
                        <a:buClr>
                          <a:schemeClr val="dk1"/>
                        </a:buClr>
                        <a:buSzPct val="100000"/>
                        <a:buFont typeface="Arial"/>
                        <a:buNone/>
                      </a:pPr>
                      <a:endParaRPr sz="800" b="1" u="none" strike="noStrike" cap="none" dirty="0">
                        <a:latin typeface="Open Sans"/>
                        <a:ea typeface="Open Sans"/>
                        <a:cs typeface="Open Sans"/>
                        <a:sym typeface="Open Sans"/>
                      </a:endParaRPr>
                    </a:p>
                    <a:p>
                      <a:pPr marL="117475" marR="0" lvl="0" indent="-117475" algn="l" rtl="0">
                        <a:spcBef>
                          <a:spcPts val="0"/>
                        </a:spcBef>
                        <a:buClr>
                          <a:schemeClr val="dk1"/>
                        </a:buClr>
                        <a:buSzPct val="100000"/>
                        <a:buFont typeface="Arial"/>
                        <a:buChar char="•"/>
                      </a:pPr>
                      <a:r>
                        <a:rPr lang="en-US" sz="800" b="1" u="none" strike="noStrike" cap="none" dirty="0">
                          <a:latin typeface="Open Sans"/>
                          <a:ea typeface="Open Sans"/>
                          <a:cs typeface="Open Sans"/>
                          <a:sym typeface="Open Sans"/>
                        </a:rPr>
                        <a:t>(For Trials - Kicked off Trial and Trial in progress)</a:t>
                      </a:r>
                    </a:p>
                  </a:txBody>
                  <a:tcPr marL="84645" marR="84645" marT="84667" marB="84667"/>
                </a:tc>
              </a:tr>
              <a:tr h="290219">
                <a:tc>
                  <a:txBody>
                    <a:bodyPr/>
                    <a:lstStyle/>
                    <a:p>
                      <a:pPr marL="0" marR="0" lvl="0" indent="0" algn="l" rtl="0">
                        <a:spcBef>
                          <a:spcPts val="0"/>
                        </a:spcBef>
                        <a:buClr>
                          <a:schemeClr val="dk1"/>
                        </a:buClr>
                        <a:buSzPct val="25000"/>
                        <a:buFont typeface="Open Sans"/>
                        <a:buNone/>
                      </a:pPr>
                      <a:r>
                        <a:rPr lang="en-US" sz="900" b="1" u="none" strike="noStrike" cap="none" dirty="0">
                          <a:latin typeface="Open Sans"/>
                          <a:ea typeface="Open Sans"/>
                          <a:cs typeface="Open Sans"/>
                          <a:sym typeface="Open Sans"/>
                        </a:rPr>
                        <a:t>Support</a:t>
                      </a:r>
                    </a:p>
                  </a:txBody>
                  <a:tcPr marL="84645" marR="84645" marT="84667" marB="84667">
                    <a:solidFill>
                      <a:srgbClr val="EFEFEF"/>
                    </a:solidFill>
                  </a:tcPr>
                </a:tc>
                <a:tc>
                  <a:txBody>
                    <a:bodyPr/>
                    <a:lstStyle/>
                    <a:p>
                      <a:pPr marL="117475" marR="0" lvl="0" indent="-117475" algn="l" rtl="0">
                        <a:spcBef>
                          <a:spcPts val="0"/>
                        </a:spcBef>
                        <a:buClr>
                          <a:schemeClr val="dk1"/>
                        </a:buClr>
                        <a:buSzPct val="100000"/>
                        <a:buFont typeface="Arial"/>
                        <a:buChar char="•"/>
                      </a:pPr>
                      <a:r>
                        <a:rPr lang="en-US" sz="800" u="none" strike="noStrike" cap="none" dirty="0">
                          <a:latin typeface="Open Sans"/>
                          <a:ea typeface="Open Sans"/>
                          <a:cs typeface="Open Sans"/>
                          <a:sym typeface="Open Sans"/>
                        </a:rPr>
                        <a:t>BDR</a:t>
                      </a:r>
                    </a:p>
                  </a:txBody>
                  <a:tcPr marL="84645" marR="84645" marT="84667" marB="84667"/>
                </a:tc>
                <a:tc>
                  <a:txBody>
                    <a:bodyPr/>
                    <a:lstStyle/>
                    <a:p>
                      <a:pPr marL="117475" marR="0" lvl="0" indent="-117475" algn="l" rtl="0">
                        <a:spcBef>
                          <a:spcPts val="0"/>
                        </a:spcBef>
                        <a:buClr>
                          <a:schemeClr val="dk1"/>
                        </a:buClr>
                        <a:buSzPct val="100000"/>
                        <a:buFont typeface="Arial"/>
                        <a:buChar char="•"/>
                      </a:pPr>
                      <a:r>
                        <a:rPr lang="en-US" sz="800" u="none" strike="noStrike" cap="none">
                          <a:latin typeface="Open Sans"/>
                          <a:ea typeface="Open Sans"/>
                          <a:cs typeface="Open Sans"/>
                          <a:sym typeface="Open Sans"/>
                        </a:rPr>
                        <a:t>N/A</a:t>
                      </a:r>
                    </a:p>
                  </a:txBody>
                  <a:tcPr marL="84645" marR="84645" marT="84667" marB="84667"/>
                </a:tc>
                <a:tc>
                  <a:txBody>
                    <a:bodyPr/>
                    <a:lstStyle/>
                    <a:p>
                      <a:pPr marL="117475" marR="0" lvl="0" indent="-117475" algn="l" rtl="0">
                        <a:spcBef>
                          <a:spcPts val="0"/>
                        </a:spcBef>
                        <a:buClr>
                          <a:schemeClr val="dk1"/>
                        </a:buClr>
                        <a:buSzPct val="100000"/>
                        <a:buFont typeface="Arial"/>
                        <a:buChar char="•"/>
                      </a:pPr>
                      <a:r>
                        <a:rPr lang="en-US" sz="800" u="none" strike="noStrike" cap="none">
                          <a:latin typeface="Open Sans"/>
                          <a:ea typeface="Open Sans"/>
                          <a:cs typeface="Open Sans"/>
                          <a:sym typeface="Open Sans"/>
                        </a:rPr>
                        <a:t>SE, AVP</a:t>
                      </a:r>
                    </a:p>
                  </a:txBody>
                  <a:tcPr marL="84645" marR="84645" marT="84667" marB="84667"/>
                </a:tc>
                <a:tc>
                  <a:txBody>
                    <a:bodyPr/>
                    <a:lstStyle/>
                    <a:p>
                      <a:pPr marL="117475" marR="0" lvl="0" indent="-117475" algn="l" rtl="0">
                        <a:spcBef>
                          <a:spcPts val="0"/>
                        </a:spcBef>
                        <a:buClr>
                          <a:schemeClr val="dk1"/>
                        </a:buClr>
                        <a:buSzPct val="100000"/>
                        <a:buFont typeface="Arial"/>
                        <a:buChar char="•"/>
                      </a:pPr>
                      <a:r>
                        <a:rPr lang="en-US" sz="800" u="none" strike="noStrike" cap="none" dirty="0">
                          <a:solidFill>
                            <a:schemeClr val="tx1"/>
                          </a:solidFill>
                          <a:latin typeface="Open Sans"/>
                          <a:ea typeface="Open Sans"/>
                          <a:cs typeface="Open Sans"/>
                          <a:sym typeface="Open Sans"/>
                        </a:rPr>
                        <a:t>SE</a:t>
                      </a:r>
                      <a:r>
                        <a:rPr lang="en-US" sz="800" u="none" strike="noStrike" cap="none" dirty="0">
                          <a:latin typeface="Open Sans"/>
                          <a:ea typeface="Open Sans"/>
                          <a:cs typeface="Open Sans"/>
                          <a:sym typeface="Open Sans"/>
                        </a:rPr>
                        <a:t>, AVP, Services</a:t>
                      </a:r>
                    </a:p>
                  </a:txBody>
                  <a:tcPr marL="84645" marR="84645" marT="84667" marB="84667"/>
                </a:tc>
              </a:tr>
            </a:tbl>
          </a:graphicData>
        </a:graphic>
      </p:graphicFrame>
      <p:pic>
        <p:nvPicPr>
          <p:cNvPr id="4" name="Picture 3" descr="aoa.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4625" y="2449725"/>
            <a:ext cx="5164200" cy="1879195"/>
          </a:xfrm>
          <a:prstGeom prst="rect">
            <a:avLst/>
          </a:prstGeom>
        </p:spPr>
      </p:pic>
    </p:spTree>
    <p:extLst>
      <p:ext uri="{BB962C8B-B14F-4D97-AF65-F5344CB8AC3E}">
        <p14:creationId xmlns:p14="http://schemas.microsoft.com/office/powerpoint/2010/main" val="105497507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978" name="Shape 978"/>
          <p:cNvSpPr txBox="1">
            <a:spLocks noGrp="1"/>
          </p:cNvSpPr>
          <p:nvPr>
            <p:ph type="title"/>
          </p:nvPr>
        </p:nvSpPr>
        <p:spPr>
          <a:xfrm>
            <a:off x="112750" y="1"/>
            <a:ext cx="10717607" cy="458020"/>
          </a:xfrm>
          <a:prstGeom prst="rect">
            <a:avLst/>
          </a:prstGeom>
          <a:noFill/>
          <a:ln>
            <a:noFill/>
          </a:ln>
        </p:spPr>
        <p:txBody>
          <a:bodyPr lIns="121879" tIns="60923" rIns="121879" bIns="60923" anchor="ctr" anchorCtr="0">
            <a:noAutofit/>
          </a:bodyPr>
          <a:lstStyle/>
          <a:p>
            <a:pPr>
              <a:buClr>
                <a:srgbClr val="B30011"/>
              </a:buClr>
              <a:buSzPct val="25000"/>
            </a:pPr>
            <a:r>
              <a:rPr lang="en-US" sz="1900" b="1" dirty="0">
                <a:latin typeface="Open Sans"/>
                <a:ea typeface="Open Sans"/>
                <a:cs typeface="Open Sans"/>
                <a:sym typeface="Open Sans"/>
              </a:rPr>
              <a:t>STEELBRICK SALES </a:t>
            </a:r>
            <a:r>
              <a:rPr lang="en-US" sz="1900" b="1" dirty="0" smtClean="0">
                <a:latin typeface="Open Sans"/>
                <a:ea typeface="Open Sans"/>
                <a:cs typeface="Open Sans"/>
                <a:sym typeface="Open Sans"/>
              </a:rPr>
              <a:t>PROCESS</a:t>
            </a:r>
            <a:endParaRPr lang="en-US" sz="1900" b="1" dirty="0">
              <a:latin typeface="Open Sans"/>
              <a:ea typeface="Open Sans"/>
              <a:cs typeface="Open Sans"/>
              <a:sym typeface="Open Sans"/>
            </a:endParaRPr>
          </a:p>
        </p:txBody>
      </p:sp>
      <p:graphicFrame>
        <p:nvGraphicFramePr>
          <p:cNvPr id="979" name="Shape 979"/>
          <p:cNvGraphicFramePr/>
          <p:nvPr>
            <p:extLst>
              <p:ext uri="{D42A27DB-BD31-4B8C-83A1-F6EECF244321}">
                <p14:modId xmlns:p14="http://schemas.microsoft.com/office/powerpoint/2010/main" val="2866213781"/>
              </p:ext>
            </p:extLst>
          </p:nvPr>
        </p:nvGraphicFramePr>
        <p:xfrm>
          <a:off x="96313" y="623641"/>
          <a:ext cx="11991810" cy="5061468"/>
        </p:xfrm>
        <a:graphic>
          <a:graphicData uri="http://schemas.openxmlformats.org/drawingml/2006/table">
            <a:tbl>
              <a:tblPr>
                <a:noFill/>
              </a:tblPr>
              <a:tblGrid>
                <a:gridCol w="963749"/>
                <a:gridCol w="1405234"/>
                <a:gridCol w="1536700"/>
                <a:gridCol w="1355913"/>
                <a:gridCol w="1528469"/>
                <a:gridCol w="1397003"/>
                <a:gridCol w="1224414"/>
                <a:gridCol w="1331253"/>
                <a:gridCol w="1249075"/>
              </a:tblGrid>
              <a:tr h="494453">
                <a:tc>
                  <a:txBody>
                    <a:bodyPr/>
                    <a:lstStyle/>
                    <a:p>
                      <a:pPr marL="0" marR="0" lvl="0" indent="0" algn="l" rtl="0">
                        <a:spcBef>
                          <a:spcPts val="0"/>
                        </a:spcBef>
                        <a:buClr>
                          <a:srgbClr val="FFFFFF"/>
                        </a:buClr>
                        <a:buSzPct val="25000"/>
                        <a:buFont typeface="Open Sans"/>
                        <a:buNone/>
                      </a:pPr>
                      <a:r>
                        <a:rPr lang="en-US" sz="1100" b="1" u="none" strike="noStrike" cap="none" dirty="0">
                          <a:solidFill>
                            <a:srgbClr val="FFFFFF"/>
                          </a:solidFill>
                          <a:latin typeface="Open Sans"/>
                          <a:ea typeface="Open Sans"/>
                          <a:cs typeface="Open Sans"/>
                          <a:sym typeface="Open Sans"/>
                        </a:rPr>
                        <a:t>Sales Stage</a:t>
                      </a:r>
                    </a:p>
                  </a:txBody>
                  <a:tcPr marL="84645" marR="84645" marT="84667" marB="84667" anchor="ctr">
                    <a:lnR w="12700" cap="flat" cmpd="sng">
                      <a:solidFill>
                        <a:srgbClr val="000000"/>
                      </a:solidFill>
                      <a:prstDash val="solid"/>
                      <a:round/>
                      <a:headEnd type="none" w="med" len="med"/>
                      <a:tailEnd type="none" w="med" len="med"/>
                    </a:lnR>
                    <a:solidFill>
                      <a:srgbClr val="B70012"/>
                    </a:solidFill>
                  </a:tcPr>
                </a:tc>
                <a:tc>
                  <a:txBody>
                    <a:bodyPr/>
                    <a:lstStyle/>
                    <a:p>
                      <a:pPr marL="0" marR="0" lvl="0" indent="0" algn="l" rtl="0">
                        <a:spcBef>
                          <a:spcPts val="0"/>
                        </a:spcBef>
                        <a:buClr>
                          <a:srgbClr val="FFFFFF"/>
                        </a:buClr>
                        <a:buSzPct val="25000"/>
                        <a:buFont typeface="Open Sans"/>
                        <a:buNone/>
                      </a:pPr>
                      <a:r>
                        <a:rPr lang="en-US" sz="1100" b="1" u="none" strike="noStrike" cap="none">
                          <a:solidFill>
                            <a:srgbClr val="FFFFFF"/>
                          </a:solidFill>
                          <a:latin typeface="Open Sans"/>
                          <a:ea typeface="Open Sans"/>
                          <a:cs typeface="Open Sans"/>
                          <a:sym typeface="Open Sans"/>
                        </a:rPr>
                        <a:t>Identified - 5%</a:t>
                      </a:r>
                    </a:p>
                  </a:txBody>
                  <a:tcPr marL="84645" marR="84645" marT="84667" marB="84667"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solidFill>
                      <a:srgbClr val="B70012"/>
                    </a:solidFill>
                  </a:tcPr>
                </a:tc>
                <a:tc>
                  <a:txBody>
                    <a:bodyPr/>
                    <a:lstStyle/>
                    <a:p>
                      <a:pPr marL="0" marR="0" lvl="0" indent="0" algn="l" rtl="0">
                        <a:spcBef>
                          <a:spcPts val="0"/>
                        </a:spcBef>
                        <a:buClr>
                          <a:srgbClr val="FFFFFF"/>
                        </a:buClr>
                        <a:buSzPct val="25000"/>
                        <a:buFont typeface="Open Sans"/>
                        <a:buNone/>
                      </a:pPr>
                      <a:r>
                        <a:rPr lang="en-US" sz="1100" b="1" u="none" strike="noStrike" cap="none">
                          <a:solidFill>
                            <a:srgbClr val="FFFFFF"/>
                          </a:solidFill>
                          <a:latin typeface="Open Sans"/>
                          <a:ea typeface="Open Sans"/>
                          <a:cs typeface="Open Sans"/>
                          <a:sym typeface="Open Sans"/>
                        </a:rPr>
                        <a:t>Discovery - 10%</a:t>
                      </a:r>
                    </a:p>
                  </a:txBody>
                  <a:tcPr marL="84645" marR="84645" marT="84667" marB="84667"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solidFill>
                      <a:srgbClr val="B70012"/>
                    </a:solidFill>
                  </a:tcPr>
                </a:tc>
                <a:tc>
                  <a:txBody>
                    <a:bodyPr/>
                    <a:lstStyle/>
                    <a:p>
                      <a:pPr marL="0" marR="0" lvl="0" indent="0" algn="l" rtl="0">
                        <a:spcBef>
                          <a:spcPts val="0"/>
                        </a:spcBef>
                        <a:buClr>
                          <a:srgbClr val="FFFFFF"/>
                        </a:buClr>
                        <a:buSzPct val="25000"/>
                        <a:buFont typeface="Open Sans"/>
                        <a:buNone/>
                      </a:pPr>
                      <a:r>
                        <a:rPr lang="en-US" sz="1100" b="1" u="none" strike="noStrike" cap="none">
                          <a:solidFill>
                            <a:srgbClr val="FFFFFF"/>
                          </a:solidFill>
                          <a:latin typeface="Open Sans"/>
                          <a:ea typeface="Open Sans"/>
                          <a:cs typeface="Open Sans"/>
                          <a:sym typeface="Open Sans"/>
                        </a:rPr>
                        <a:t>Qualified - 20%</a:t>
                      </a:r>
                    </a:p>
                  </a:txBody>
                  <a:tcPr marL="84645" marR="84645" marT="84667" marB="84667"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solidFill>
                      <a:srgbClr val="B70012"/>
                    </a:solidFill>
                  </a:tcPr>
                </a:tc>
                <a:tc>
                  <a:txBody>
                    <a:bodyPr/>
                    <a:lstStyle/>
                    <a:p>
                      <a:pPr marL="0" marR="0" lvl="0" indent="0" algn="l" rtl="0">
                        <a:spcBef>
                          <a:spcPts val="0"/>
                        </a:spcBef>
                        <a:spcAft>
                          <a:spcPts val="0"/>
                        </a:spcAft>
                        <a:buClr>
                          <a:srgbClr val="FFFFFF"/>
                        </a:buClr>
                        <a:buSzPct val="25000"/>
                        <a:buFont typeface="Open Sans"/>
                        <a:buNone/>
                      </a:pPr>
                      <a:r>
                        <a:rPr lang="en-US" sz="1100" b="1" u="none" strike="noStrike" cap="none">
                          <a:solidFill>
                            <a:srgbClr val="FFFFFF"/>
                          </a:solidFill>
                          <a:latin typeface="Open Sans"/>
                          <a:ea typeface="Open Sans"/>
                          <a:cs typeface="Open Sans"/>
                          <a:sym typeface="Open Sans"/>
                        </a:rPr>
                        <a:t>Evaluation - 30%</a:t>
                      </a:r>
                    </a:p>
                    <a:p>
                      <a:pPr marL="0" marR="0" lvl="0" indent="0" algn="l" rtl="0">
                        <a:spcBef>
                          <a:spcPts val="0"/>
                        </a:spcBef>
                        <a:buClr>
                          <a:srgbClr val="FFFFFF"/>
                        </a:buClr>
                        <a:buSzPct val="25000"/>
                        <a:buFont typeface="Open Sans"/>
                        <a:buNone/>
                      </a:pPr>
                      <a:r>
                        <a:rPr lang="en-US" sz="1100" b="1" u="none" strike="noStrike" cap="none">
                          <a:solidFill>
                            <a:srgbClr val="FFFFFF"/>
                          </a:solidFill>
                          <a:latin typeface="Open Sans"/>
                          <a:ea typeface="Open Sans"/>
                          <a:cs typeface="Open Sans"/>
                          <a:sym typeface="Open Sans"/>
                        </a:rPr>
                        <a:t>(Trial - 35%)</a:t>
                      </a:r>
                    </a:p>
                  </a:txBody>
                  <a:tcPr marL="84645" marR="84645" marT="84667" marB="84667"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solidFill>
                      <a:srgbClr val="B70012"/>
                    </a:solidFill>
                  </a:tcPr>
                </a:tc>
                <a:tc>
                  <a:txBody>
                    <a:bodyPr/>
                    <a:lstStyle/>
                    <a:p>
                      <a:pPr marL="0" marR="0" lvl="0" indent="0" algn="l" rtl="0">
                        <a:spcBef>
                          <a:spcPts val="0"/>
                        </a:spcBef>
                        <a:spcAft>
                          <a:spcPts val="0"/>
                        </a:spcAft>
                        <a:buClr>
                          <a:srgbClr val="FFFFFF"/>
                        </a:buClr>
                        <a:buSzPct val="25000"/>
                        <a:buFont typeface="Open Sans"/>
                        <a:buNone/>
                      </a:pPr>
                      <a:r>
                        <a:rPr lang="en-US" sz="1100" b="1" u="none" strike="noStrike" cap="none">
                          <a:solidFill>
                            <a:srgbClr val="FFFFFF"/>
                          </a:solidFill>
                          <a:latin typeface="Open Sans"/>
                          <a:ea typeface="Open Sans"/>
                          <a:cs typeface="Open Sans"/>
                          <a:sym typeface="Open Sans"/>
                        </a:rPr>
                        <a:t>Proposal - 45% </a:t>
                      </a:r>
                    </a:p>
                    <a:p>
                      <a:pPr marL="0" marR="0" lvl="0" indent="0" algn="l" rtl="0">
                        <a:spcBef>
                          <a:spcPts val="0"/>
                        </a:spcBef>
                        <a:buClr>
                          <a:srgbClr val="FFFFFF"/>
                        </a:buClr>
                        <a:buSzPct val="25000"/>
                        <a:buFont typeface="Open Sans"/>
                        <a:buNone/>
                      </a:pPr>
                      <a:r>
                        <a:rPr lang="en-US" sz="1100" b="1" u="none" strike="noStrike" cap="none">
                          <a:solidFill>
                            <a:srgbClr val="FFFFFF"/>
                          </a:solidFill>
                          <a:latin typeface="Open Sans"/>
                          <a:ea typeface="Open Sans"/>
                          <a:cs typeface="Open Sans"/>
                          <a:sym typeface="Open Sans"/>
                        </a:rPr>
                        <a:t>(SVA - 50%)</a:t>
                      </a:r>
                    </a:p>
                  </a:txBody>
                  <a:tcPr marL="84645" marR="84645" marT="84667" marB="84667"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solidFill>
                      <a:srgbClr val="B70012"/>
                    </a:solidFill>
                  </a:tcPr>
                </a:tc>
                <a:tc>
                  <a:txBody>
                    <a:bodyPr/>
                    <a:lstStyle/>
                    <a:p>
                      <a:pPr marL="0" marR="0" lvl="0" indent="0" algn="l" rtl="0">
                        <a:spcBef>
                          <a:spcPts val="0"/>
                        </a:spcBef>
                        <a:buClr>
                          <a:srgbClr val="FFFFFF"/>
                        </a:buClr>
                        <a:buSzPct val="25000"/>
                        <a:buFont typeface="Open Sans"/>
                        <a:buNone/>
                      </a:pPr>
                      <a:r>
                        <a:rPr lang="en-US" sz="1100" b="1" u="none" strike="noStrike" cap="none">
                          <a:solidFill>
                            <a:srgbClr val="FFFFFF"/>
                          </a:solidFill>
                          <a:latin typeface="Open Sans"/>
                          <a:ea typeface="Open Sans"/>
                          <a:cs typeface="Open Sans"/>
                          <a:sym typeface="Open Sans"/>
                        </a:rPr>
                        <a:t>Selection - 80%</a:t>
                      </a:r>
                    </a:p>
                  </a:txBody>
                  <a:tcPr marL="84645" marR="84645" marT="84667" marB="84667"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solidFill>
                      <a:srgbClr val="B70012"/>
                    </a:solidFill>
                  </a:tcPr>
                </a:tc>
                <a:tc>
                  <a:txBody>
                    <a:bodyPr/>
                    <a:lstStyle/>
                    <a:p>
                      <a:pPr marL="0" marR="0" lvl="0" indent="0" algn="l" rtl="0">
                        <a:spcBef>
                          <a:spcPts val="0"/>
                        </a:spcBef>
                        <a:buClr>
                          <a:srgbClr val="FFFFFF"/>
                        </a:buClr>
                        <a:buSzPct val="25000"/>
                        <a:buFont typeface="Open Sans"/>
                        <a:buNone/>
                      </a:pPr>
                      <a:r>
                        <a:rPr lang="en-US" sz="1100" b="1" u="none" strike="noStrike" cap="none">
                          <a:solidFill>
                            <a:srgbClr val="FFFFFF"/>
                          </a:solidFill>
                          <a:latin typeface="Open Sans"/>
                          <a:ea typeface="Open Sans"/>
                          <a:cs typeface="Open Sans"/>
                          <a:sym typeface="Open Sans"/>
                        </a:rPr>
                        <a:t>Contract - 90%</a:t>
                      </a:r>
                    </a:p>
                  </a:txBody>
                  <a:tcPr marL="84645" marR="84645" marT="84667" marB="84667"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solidFill>
                      <a:srgbClr val="B70012"/>
                    </a:solidFill>
                  </a:tcPr>
                </a:tc>
                <a:tc>
                  <a:txBody>
                    <a:bodyPr/>
                    <a:lstStyle/>
                    <a:p>
                      <a:pPr marL="0" marR="0" lvl="0" indent="0" algn="l" rtl="0">
                        <a:spcBef>
                          <a:spcPts val="0"/>
                        </a:spcBef>
                        <a:buClr>
                          <a:srgbClr val="FFFFFF"/>
                        </a:buClr>
                        <a:buSzPct val="25000"/>
                        <a:buFont typeface="Open Sans"/>
                        <a:buNone/>
                      </a:pPr>
                      <a:r>
                        <a:rPr lang="en-US" sz="1100" b="1" u="none" strike="noStrike" cap="none">
                          <a:solidFill>
                            <a:srgbClr val="FFFFFF"/>
                          </a:solidFill>
                          <a:latin typeface="Open Sans"/>
                          <a:ea typeface="Open Sans"/>
                          <a:cs typeface="Open Sans"/>
                          <a:sym typeface="Open Sans"/>
                        </a:rPr>
                        <a:t>Closed/Won - 100%</a:t>
                      </a:r>
                    </a:p>
                  </a:txBody>
                  <a:tcPr marL="84645" marR="84645" marT="84667" marB="84667" anchor="ctr">
                    <a:lnL w="12700" cap="flat" cmpd="sng">
                      <a:solidFill>
                        <a:srgbClr val="000000"/>
                      </a:solidFill>
                      <a:prstDash val="solid"/>
                      <a:round/>
                      <a:headEnd type="none" w="med" len="med"/>
                      <a:tailEnd type="none" w="med" len="med"/>
                    </a:lnL>
                    <a:solidFill>
                      <a:srgbClr val="B70012"/>
                    </a:solidFill>
                  </a:tcPr>
                </a:tc>
              </a:tr>
              <a:tr h="2241973">
                <a:tc>
                  <a:txBody>
                    <a:bodyPr/>
                    <a:lstStyle/>
                    <a:p>
                      <a:pPr marL="0" marR="0" lvl="0" indent="0" algn="l" rtl="0">
                        <a:spcBef>
                          <a:spcPts val="0"/>
                        </a:spcBef>
                        <a:buClr>
                          <a:schemeClr val="dk1"/>
                        </a:buClr>
                        <a:buSzPct val="25000"/>
                        <a:buFont typeface="Open Sans"/>
                        <a:buNone/>
                      </a:pPr>
                      <a:r>
                        <a:rPr lang="en-US" sz="900" b="1" u="none" strike="noStrike" cap="none" dirty="0">
                          <a:latin typeface="Open Sans"/>
                          <a:ea typeface="Open Sans"/>
                          <a:cs typeface="Open Sans"/>
                          <a:sym typeface="Open Sans"/>
                        </a:rPr>
                        <a:t>Sales Activities</a:t>
                      </a:r>
                    </a:p>
                  </a:txBody>
                  <a:tcPr marL="84645" marR="84645" marT="84667" marB="84667">
                    <a:solidFill>
                      <a:srgbClr val="EFEFEF"/>
                    </a:solidFill>
                  </a:tcPr>
                </a:tc>
                <a:tc>
                  <a:txBody>
                    <a:bodyPr/>
                    <a:lstStyle/>
                    <a:p>
                      <a:pPr marL="117475" marR="0" lvl="0" indent="-117475" algn="l" rtl="0">
                        <a:spcBef>
                          <a:spcPts val="0"/>
                        </a:spcBef>
                        <a:spcAft>
                          <a:spcPts val="0"/>
                        </a:spcAft>
                        <a:buClr>
                          <a:schemeClr val="dk1"/>
                        </a:buClr>
                        <a:buSzPct val="100000"/>
                        <a:buFont typeface="Arial"/>
                        <a:buChar char="•"/>
                      </a:pPr>
                      <a:r>
                        <a:rPr lang="en-US" sz="800" b="1" u="none" strike="noStrike" cap="none" dirty="0">
                          <a:latin typeface="Open Sans"/>
                          <a:ea typeface="Open Sans"/>
                          <a:cs typeface="Open Sans"/>
                          <a:sym typeface="Open Sans"/>
                        </a:rPr>
                        <a:t>Discovery Call</a:t>
                      </a:r>
                      <a:r>
                        <a:rPr lang="en-US" sz="800" u="none" strike="noStrike" cap="none" dirty="0">
                          <a:latin typeface="Open Sans"/>
                          <a:ea typeface="Open Sans"/>
                          <a:cs typeface="Open Sans"/>
                          <a:sym typeface="Open Sans"/>
                        </a:rPr>
                        <a:t> - Schedule and conduct Discovery Call (or FVC)</a:t>
                      </a:r>
                    </a:p>
                    <a:p>
                      <a:pPr marL="117475" marR="0" lvl="0" indent="-117475" algn="l" rtl="0">
                        <a:spcBef>
                          <a:spcPts val="0"/>
                        </a:spcBef>
                        <a:spcAft>
                          <a:spcPts val="0"/>
                        </a:spcAft>
                        <a:buClr>
                          <a:schemeClr val="dk1"/>
                        </a:buClr>
                        <a:buSzPct val="100000"/>
                        <a:buFont typeface="Arial"/>
                        <a:buNone/>
                      </a:pPr>
                      <a:endParaRPr sz="800" u="none" strike="noStrike" cap="none" dirty="0">
                        <a:latin typeface="Open Sans"/>
                        <a:ea typeface="Open Sans"/>
                        <a:cs typeface="Open Sans"/>
                        <a:sym typeface="Open Sans"/>
                      </a:endParaRPr>
                    </a:p>
                    <a:p>
                      <a:pPr marL="117475" marR="0" lvl="0" indent="-117475" algn="l" rtl="0">
                        <a:spcBef>
                          <a:spcPts val="0"/>
                        </a:spcBef>
                        <a:spcAft>
                          <a:spcPts val="0"/>
                        </a:spcAft>
                        <a:buClr>
                          <a:schemeClr val="dk1"/>
                        </a:buClr>
                        <a:buSzPct val="100000"/>
                        <a:buFont typeface="Arial"/>
                        <a:buChar char="•"/>
                      </a:pPr>
                      <a:r>
                        <a:rPr lang="en-US" sz="800" u="none" strike="noStrike" cap="none" dirty="0">
                          <a:latin typeface="Open Sans"/>
                          <a:ea typeface="Open Sans"/>
                          <a:cs typeface="Open Sans"/>
                          <a:sym typeface="Open Sans"/>
                        </a:rPr>
                        <a:t>Ask discovery (QST) questions</a:t>
                      </a:r>
                    </a:p>
                    <a:p>
                      <a:pPr marL="117475" marR="0" lvl="0" indent="-117475" algn="l" rtl="0">
                        <a:spcBef>
                          <a:spcPts val="0"/>
                        </a:spcBef>
                        <a:spcAft>
                          <a:spcPts val="0"/>
                        </a:spcAft>
                        <a:buClr>
                          <a:schemeClr val="dk1"/>
                        </a:buClr>
                        <a:buSzPct val="100000"/>
                        <a:buFont typeface="Arial"/>
                        <a:buNone/>
                      </a:pPr>
                      <a:endParaRPr sz="800" u="none" strike="noStrike" cap="none" dirty="0">
                        <a:latin typeface="Open Sans"/>
                        <a:ea typeface="Open Sans"/>
                        <a:cs typeface="Open Sans"/>
                        <a:sym typeface="Open Sans"/>
                      </a:endParaRPr>
                    </a:p>
                    <a:p>
                      <a:pPr marL="117475" marR="0" lvl="0" indent="-117475" algn="l" rtl="0">
                        <a:spcBef>
                          <a:spcPts val="0"/>
                        </a:spcBef>
                        <a:buClr>
                          <a:schemeClr val="dk1"/>
                        </a:buClr>
                        <a:buSzPct val="100000"/>
                        <a:buFont typeface="Arial"/>
                        <a:buChar char="•"/>
                      </a:pPr>
                      <a:r>
                        <a:rPr lang="en-US" sz="800" u="none" strike="noStrike" cap="none" dirty="0">
                          <a:latin typeface="Open Sans"/>
                          <a:ea typeface="Open Sans"/>
                          <a:cs typeface="Open Sans"/>
                          <a:sym typeface="Open Sans"/>
                        </a:rPr>
                        <a:t>Determine SFDC AE, SI, etc. </a:t>
                      </a:r>
                    </a:p>
                  </a:txBody>
                  <a:tcPr marL="84645" marR="84645" marT="84667" marB="84667"/>
                </a:tc>
                <a:tc>
                  <a:txBody>
                    <a:bodyPr/>
                    <a:lstStyle/>
                    <a:p>
                      <a:pPr marL="117475" marR="0" lvl="0" indent="-117475" algn="l" rtl="0">
                        <a:spcBef>
                          <a:spcPts val="0"/>
                        </a:spcBef>
                        <a:spcAft>
                          <a:spcPts val="0"/>
                        </a:spcAft>
                        <a:buClr>
                          <a:schemeClr val="dk1"/>
                        </a:buClr>
                        <a:buSzPct val="100000"/>
                        <a:buFont typeface="Arial"/>
                        <a:buChar char="•"/>
                      </a:pPr>
                      <a:r>
                        <a:rPr lang="en-US" sz="800" b="1" u="none" strike="noStrike" cap="none" dirty="0">
                          <a:latin typeface="Open Sans"/>
                          <a:ea typeface="Open Sans"/>
                          <a:cs typeface="Open Sans"/>
                          <a:sym typeface="Open Sans"/>
                        </a:rPr>
                        <a:t>First Vision Call </a:t>
                      </a:r>
                      <a:r>
                        <a:rPr lang="en-US" sz="800" u="none" strike="noStrike" cap="none" dirty="0">
                          <a:latin typeface="Open Sans"/>
                          <a:ea typeface="Open Sans"/>
                          <a:cs typeface="Open Sans"/>
                          <a:sym typeface="Open Sans"/>
                        </a:rPr>
                        <a:t>- Schedule, prep for and conduct  FVC</a:t>
                      </a:r>
                    </a:p>
                    <a:p>
                      <a:pPr marL="117475" marR="0" lvl="0" indent="-117475" algn="l" rtl="0">
                        <a:spcBef>
                          <a:spcPts val="0"/>
                        </a:spcBef>
                        <a:spcAft>
                          <a:spcPts val="0"/>
                        </a:spcAft>
                        <a:buClr>
                          <a:schemeClr val="dk1"/>
                        </a:buClr>
                        <a:buSzPct val="100000"/>
                        <a:buFont typeface="Arial"/>
                        <a:buNone/>
                      </a:pPr>
                      <a:endParaRPr sz="800" u="none" strike="noStrike" cap="none" dirty="0">
                        <a:latin typeface="Open Sans"/>
                        <a:ea typeface="Open Sans"/>
                        <a:cs typeface="Open Sans"/>
                        <a:sym typeface="Open Sans"/>
                      </a:endParaRPr>
                    </a:p>
                    <a:p>
                      <a:pPr marL="117475" marR="0" lvl="0" indent="-117475" algn="l" rtl="0">
                        <a:spcBef>
                          <a:spcPts val="0"/>
                        </a:spcBef>
                        <a:spcAft>
                          <a:spcPts val="0"/>
                        </a:spcAft>
                        <a:buClr>
                          <a:schemeClr val="dk1"/>
                        </a:buClr>
                        <a:buSzPct val="100000"/>
                        <a:buFont typeface="Arial"/>
                        <a:buChar char="•"/>
                      </a:pPr>
                      <a:r>
                        <a:rPr lang="en-US" sz="800" u="none" strike="noStrike" cap="none" dirty="0">
                          <a:latin typeface="Open Sans"/>
                          <a:ea typeface="Open Sans"/>
                          <a:cs typeface="Open Sans"/>
                          <a:sym typeface="Open Sans"/>
                        </a:rPr>
                        <a:t>Personalize ATL and demo talk track to prospect based on discovery, products they sell, etc.</a:t>
                      </a:r>
                    </a:p>
                    <a:p>
                      <a:pPr marL="117475" marR="0" lvl="0" indent="-117475" algn="l" rtl="0">
                        <a:spcBef>
                          <a:spcPts val="0"/>
                        </a:spcBef>
                        <a:spcAft>
                          <a:spcPts val="0"/>
                        </a:spcAft>
                        <a:buClr>
                          <a:schemeClr val="dk1"/>
                        </a:buClr>
                        <a:buSzPct val="100000"/>
                        <a:buFont typeface="Arial"/>
                        <a:buNone/>
                      </a:pPr>
                      <a:endParaRPr sz="800" u="none" strike="noStrike" cap="none" dirty="0">
                        <a:latin typeface="Open Sans"/>
                        <a:ea typeface="Open Sans"/>
                        <a:cs typeface="Open Sans"/>
                        <a:sym typeface="Open Sans"/>
                      </a:endParaRPr>
                    </a:p>
                    <a:p>
                      <a:pPr marL="117475" marR="0" lvl="0" indent="-117475" algn="l" rtl="0">
                        <a:spcBef>
                          <a:spcPts val="0"/>
                        </a:spcBef>
                        <a:spcAft>
                          <a:spcPts val="0"/>
                        </a:spcAft>
                        <a:buClr>
                          <a:schemeClr val="dk1"/>
                        </a:buClr>
                        <a:buSzPct val="100000"/>
                        <a:buFont typeface="Arial"/>
                        <a:buChar char="•"/>
                      </a:pPr>
                      <a:r>
                        <a:rPr lang="en-US" sz="800" u="none" strike="noStrike" cap="none" dirty="0">
                          <a:latin typeface="Open Sans"/>
                          <a:ea typeface="Open Sans"/>
                          <a:cs typeface="Open Sans"/>
                          <a:sym typeface="Open Sans"/>
                        </a:rPr>
                        <a:t>Position our key differentiators and recommended evaluation path</a:t>
                      </a:r>
                    </a:p>
                    <a:p>
                      <a:pPr marL="117475" marR="0" lvl="0" indent="-117475" algn="l" rtl="0">
                        <a:spcBef>
                          <a:spcPts val="0"/>
                        </a:spcBef>
                        <a:spcAft>
                          <a:spcPts val="0"/>
                        </a:spcAft>
                        <a:buClr>
                          <a:schemeClr val="dk1"/>
                        </a:buClr>
                        <a:buSzPct val="100000"/>
                        <a:buFont typeface="Arial"/>
                        <a:buNone/>
                      </a:pPr>
                      <a:endParaRPr sz="800" u="none" strike="noStrike" cap="none" dirty="0">
                        <a:latin typeface="Open Sans"/>
                        <a:ea typeface="Open Sans"/>
                        <a:cs typeface="Open Sans"/>
                        <a:sym typeface="Open Sans"/>
                      </a:endParaRPr>
                    </a:p>
                    <a:p>
                      <a:pPr marL="117475" marR="0" lvl="0" indent="-117475" algn="l" rtl="0">
                        <a:spcBef>
                          <a:spcPts val="0"/>
                        </a:spcBef>
                        <a:buClr>
                          <a:schemeClr val="dk1"/>
                        </a:buClr>
                        <a:buSzPct val="100000"/>
                        <a:buFont typeface="Arial"/>
                        <a:buChar char="•"/>
                      </a:pPr>
                      <a:r>
                        <a:rPr lang="en-US" sz="800" u="none" strike="noStrike" cap="none" dirty="0">
                          <a:latin typeface="Open Sans"/>
                          <a:ea typeface="Open Sans"/>
                          <a:cs typeface="Open Sans"/>
                          <a:sym typeface="Open Sans"/>
                        </a:rPr>
                        <a:t>Identify Decision Maker &amp; potential Insider/Champion</a:t>
                      </a:r>
                    </a:p>
                  </a:txBody>
                  <a:tcPr marL="84645" marR="84645" marT="84667" marB="84667"/>
                </a:tc>
                <a:tc>
                  <a:txBody>
                    <a:bodyPr/>
                    <a:lstStyle/>
                    <a:p>
                      <a:pPr marL="117475" marR="0" lvl="0" indent="-117475" algn="l" rtl="0">
                        <a:spcBef>
                          <a:spcPts val="0"/>
                        </a:spcBef>
                        <a:spcAft>
                          <a:spcPts val="0"/>
                        </a:spcAft>
                        <a:buClr>
                          <a:schemeClr val="dk1"/>
                        </a:buClr>
                        <a:buSzPct val="100000"/>
                        <a:buFont typeface="Arial"/>
                        <a:buChar char="•"/>
                      </a:pPr>
                      <a:r>
                        <a:rPr lang="en-US" sz="800" u="none" strike="noStrike" cap="none" dirty="0">
                          <a:latin typeface="Open Sans"/>
                          <a:ea typeface="Open Sans"/>
                          <a:cs typeface="Open Sans"/>
                          <a:sym typeface="Open Sans"/>
                        </a:rPr>
                        <a:t>Determine appropriate </a:t>
                      </a:r>
                      <a:r>
                        <a:rPr lang="en-US" sz="800" b="1" u="none" strike="noStrike" cap="none" dirty="0">
                          <a:latin typeface="Open Sans"/>
                          <a:ea typeface="Open Sans"/>
                          <a:cs typeface="Open Sans"/>
                          <a:sym typeface="Open Sans"/>
                        </a:rPr>
                        <a:t>Evaluation Path (see next page)</a:t>
                      </a:r>
                    </a:p>
                    <a:p>
                      <a:pPr marL="117475" marR="0" lvl="0" indent="-117475" algn="l" rtl="0">
                        <a:spcBef>
                          <a:spcPts val="0"/>
                        </a:spcBef>
                        <a:spcAft>
                          <a:spcPts val="0"/>
                        </a:spcAft>
                        <a:buClr>
                          <a:schemeClr val="dk1"/>
                        </a:buClr>
                        <a:buSzPct val="100000"/>
                        <a:buFont typeface="Arial"/>
                        <a:buNone/>
                      </a:pPr>
                      <a:endParaRPr sz="800" u="none" strike="noStrike" cap="none" dirty="0">
                        <a:latin typeface="Open Sans"/>
                        <a:ea typeface="Open Sans"/>
                        <a:cs typeface="Open Sans"/>
                        <a:sym typeface="Open Sans"/>
                      </a:endParaRPr>
                    </a:p>
                    <a:p>
                      <a:pPr marL="117475" marR="0" lvl="0" indent="-117475" algn="l" rtl="0">
                        <a:spcBef>
                          <a:spcPts val="0"/>
                        </a:spcBef>
                        <a:spcAft>
                          <a:spcPts val="0"/>
                        </a:spcAft>
                        <a:buClr>
                          <a:schemeClr val="dk1"/>
                        </a:buClr>
                        <a:buSzPct val="100000"/>
                        <a:buFont typeface="Arial"/>
                        <a:buChar char="•"/>
                      </a:pPr>
                      <a:r>
                        <a:rPr lang="en-US" sz="800" b="1" u="none" strike="noStrike" cap="none" dirty="0">
                          <a:latin typeface="Open Sans"/>
                          <a:ea typeface="Open Sans"/>
                          <a:cs typeface="Open Sans"/>
                          <a:sym typeface="Open Sans"/>
                        </a:rPr>
                        <a:t>Evaluation Plan</a:t>
                      </a:r>
                      <a:r>
                        <a:rPr lang="en-US" sz="800" u="none" strike="noStrike" cap="none" dirty="0">
                          <a:latin typeface="Open Sans"/>
                          <a:ea typeface="Open Sans"/>
                          <a:cs typeface="Open Sans"/>
                          <a:sym typeface="Open Sans"/>
                        </a:rPr>
                        <a:t> - Complete </a:t>
                      </a:r>
                      <a:r>
                        <a:rPr lang="en-US" sz="800" u="none" strike="noStrike" cap="none" dirty="0" err="1">
                          <a:latin typeface="Open Sans"/>
                          <a:ea typeface="Open Sans"/>
                          <a:cs typeface="Open Sans"/>
                          <a:sym typeface="Open Sans"/>
                        </a:rPr>
                        <a:t>Eval</a:t>
                      </a:r>
                      <a:r>
                        <a:rPr lang="en-US" sz="800" u="none" strike="noStrike" cap="none" dirty="0">
                          <a:latin typeface="Open Sans"/>
                          <a:ea typeface="Open Sans"/>
                          <a:cs typeface="Open Sans"/>
                          <a:sym typeface="Open Sans"/>
                        </a:rPr>
                        <a:t> Plan with sponsor (+ Trial Success Criteria and Product/ Pricing Template if applicable)</a:t>
                      </a:r>
                    </a:p>
                    <a:p>
                      <a:pPr marL="117475" marR="0" lvl="0" indent="-117475" algn="l" rtl="0">
                        <a:spcBef>
                          <a:spcPts val="0"/>
                        </a:spcBef>
                        <a:spcAft>
                          <a:spcPts val="0"/>
                        </a:spcAft>
                        <a:buClr>
                          <a:schemeClr val="dk1"/>
                        </a:buClr>
                        <a:buSzPct val="100000"/>
                        <a:buFont typeface="Arial"/>
                        <a:buNone/>
                      </a:pPr>
                      <a:endParaRPr sz="800" u="none" strike="noStrike" cap="none" dirty="0">
                        <a:latin typeface="Open Sans"/>
                        <a:ea typeface="Open Sans"/>
                        <a:cs typeface="Open Sans"/>
                        <a:sym typeface="Open Sans"/>
                      </a:endParaRPr>
                    </a:p>
                    <a:p>
                      <a:pPr marL="117475" marR="0" lvl="0" indent="-117475" algn="l" rtl="0">
                        <a:spcBef>
                          <a:spcPts val="0"/>
                        </a:spcBef>
                        <a:buClr>
                          <a:schemeClr val="dk1"/>
                        </a:buClr>
                        <a:buSzPct val="100000"/>
                        <a:buFont typeface="Arial"/>
                        <a:buChar char="•"/>
                      </a:pPr>
                      <a:r>
                        <a:rPr lang="en-US" sz="800" b="1" u="none" strike="noStrike" cap="none" dirty="0">
                          <a:latin typeface="Open Sans"/>
                          <a:ea typeface="Open Sans"/>
                          <a:cs typeface="Open Sans"/>
                          <a:sym typeface="Open Sans"/>
                        </a:rPr>
                        <a:t>Quote</a:t>
                      </a:r>
                      <a:r>
                        <a:rPr lang="en-US" sz="800" u="none" strike="noStrike" cap="none" dirty="0">
                          <a:latin typeface="Open Sans"/>
                          <a:ea typeface="Open Sans"/>
                          <a:cs typeface="Open Sans"/>
                          <a:sym typeface="Open Sans"/>
                        </a:rPr>
                        <a:t> - Send budgetary Quote for Licenses only (if requested)</a:t>
                      </a:r>
                    </a:p>
                  </a:txBody>
                  <a:tcPr marL="84645" marR="84645" marT="84667" marB="84667"/>
                </a:tc>
                <a:tc>
                  <a:txBody>
                    <a:bodyPr/>
                    <a:lstStyle/>
                    <a:p>
                      <a:pPr marL="117475" marR="0" lvl="0" indent="-117475" algn="l" rtl="0">
                        <a:spcBef>
                          <a:spcPts val="0"/>
                        </a:spcBef>
                        <a:spcAft>
                          <a:spcPts val="0"/>
                        </a:spcAft>
                        <a:buClr>
                          <a:schemeClr val="dk1"/>
                        </a:buClr>
                        <a:buSzPct val="100000"/>
                        <a:buFont typeface="Arial"/>
                        <a:buChar char="•"/>
                      </a:pPr>
                      <a:r>
                        <a:rPr lang="en-US" sz="800" u="none" strike="noStrike" cap="none" dirty="0">
                          <a:latin typeface="Open Sans"/>
                          <a:ea typeface="Open Sans"/>
                          <a:cs typeface="Open Sans"/>
                          <a:sym typeface="Open Sans"/>
                        </a:rPr>
                        <a:t>Based on </a:t>
                      </a:r>
                      <a:r>
                        <a:rPr lang="en-US" sz="800" b="1" u="none" strike="noStrike" cap="none" dirty="0" err="1">
                          <a:latin typeface="Open Sans"/>
                          <a:ea typeface="Open Sans"/>
                          <a:cs typeface="Open Sans"/>
                          <a:sym typeface="Open Sans"/>
                        </a:rPr>
                        <a:t>Eval</a:t>
                      </a:r>
                      <a:r>
                        <a:rPr lang="en-US" sz="800" b="1" u="none" strike="noStrike" cap="none" dirty="0">
                          <a:latin typeface="Open Sans"/>
                          <a:ea typeface="Open Sans"/>
                          <a:cs typeface="Open Sans"/>
                          <a:sym typeface="Open Sans"/>
                        </a:rPr>
                        <a:t> Path</a:t>
                      </a:r>
                      <a:r>
                        <a:rPr lang="en-US" sz="800" u="none" strike="noStrike" cap="none" dirty="0">
                          <a:latin typeface="Open Sans"/>
                          <a:ea typeface="Open Sans"/>
                          <a:cs typeface="Open Sans"/>
                          <a:sym typeface="Open Sans"/>
                        </a:rPr>
                        <a:t>, queue up:</a:t>
                      </a:r>
                    </a:p>
                    <a:p>
                      <a:pPr marL="117475" marR="0" lvl="0" indent="-117475" algn="l" rtl="0">
                        <a:spcBef>
                          <a:spcPts val="0"/>
                        </a:spcBef>
                        <a:spcAft>
                          <a:spcPts val="0"/>
                        </a:spcAft>
                        <a:buClr>
                          <a:schemeClr val="dk1"/>
                        </a:buClr>
                        <a:buSzPct val="100000"/>
                        <a:buFont typeface="Arial"/>
                        <a:buNone/>
                      </a:pPr>
                      <a:endParaRPr sz="800" u="none" strike="noStrike" cap="none" dirty="0">
                        <a:latin typeface="Open Sans"/>
                        <a:ea typeface="Open Sans"/>
                        <a:cs typeface="Open Sans"/>
                        <a:sym typeface="Open Sans"/>
                      </a:endParaRPr>
                    </a:p>
                    <a:p>
                      <a:pPr marL="228600" marR="0" lvl="0" indent="-114300" algn="l" rtl="0">
                        <a:spcBef>
                          <a:spcPts val="0"/>
                        </a:spcBef>
                        <a:spcAft>
                          <a:spcPts val="0"/>
                        </a:spcAft>
                        <a:buClr>
                          <a:schemeClr val="dk1"/>
                        </a:buClr>
                        <a:buSzPct val="100000"/>
                        <a:buFont typeface="Courier New"/>
                        <a:buChar char="•"/>
                      </a:pPr>
                      <a:r>
                        <a:rPr lang="en-US" sz="800" b="1" u="none" strike="noStrike" cap="none" dirty="0">
                          <a:latin typeface="Open Sans"/>
                          <a:ea typeface="Open Sans"/>
                          <a:cs typeface="Open Sans"/>
                          <a:sym typeface="Open Sans"/>
                        </a:rPr>
                        <a:t>Admin Demo</a:t>
                      </a:r>
                    </a:p>
                    <a:p>
                      <a:pPr marL="228600" marR="0" lvl="0" indent="-114300" algn="l" rtl="0">
                        <a:spcBef>
                          <a:spcPts val="0"/>
                        </a:spcBef>
                        <a:spcAft>
                          <a:spcPts val="0"/>
                        </a:spcAft>
                        <a:buClr>
                          <a:schemeClr val="dk1"/>
                        </a:buClr>
                        <a:buSzPct val="100000"/>
                        <a:buFont typeface="Courier New"/>
                        <a:buChar char="•"/>
                      </a:pPr>
                      <a:r>
                        <a:rPr lang="en-US" sz="800" b="1" u="none" strike="noStrike" cap="none" dirty="0">
                          <a:latin typeface="Open Sans"/>
                          <a:ea typeface="Open Sans"/>
                          <a:cs typeface="Open Sans"/>
                          <a:sym typeface="Open Sans"/>
                        </a:rPr>
                        <a:t>Personalized Demo</a:t>
                      </a:r>
                    </a:p>
                    <a:p>
                      <a:pPr marL="228600" marR="0" lvl="0" indent="-114300" algn="l" rtl="0">
                        <a:spcBef>
                          <a:spcPts val="0"/>
                        </a:spcBef>
                        <a:spcAft>
                          <a:spcPts val="0"/>
                        </a:spcAft>
                        <a:buClr>
                          <a:schemeClr val="dk1"/>
                        </a:buClr>
                        <a:buSzPct val="100000"/>
                        <a:buFont typeface="Courier New"/>
                        <a:buChar char="•"/>
                      </a:pPr>
                      <a:r>
                        <a:rPr lang="en-US" sz="800" b="1" u="none" strike="noStrike" cap="none" dirty="0">
                          <a:latin typeface="Open Sans"/>
                          <a:ea typeface="Open Sans"/>
                          <a:cs typeface="Open Sans"/>
                          <a:sym typeface="Open Sans"/>
                        </a:rPr>
                        <a:t>Trial</a:t>
                      </a:r>
                    </a:p>
                    <a:p>
                      <a:pPr marL="228600" marR="0" lvl="0" indent="-114300" algn="l" rtl="0">
                        <a:spcBef>
                          <a:spcPts val="0"/>
                        </a:spcBef>
                        <a:spcAft>
                          <a:spcPts val="0"/>
                        </a:spcAft>
                        <a:buClr>
                          <a:schemeClr val="dk1"/>
                        </a:buClr>
                        <a:buSzPct val="100000"/>
                        <a:buFont typeface="Courier New"/>
                        <a:buChar char="•"/>
                      </a:pPr>
                      <a:r>
                        <a:rPr lang="en-US" sz="800" b="1" u="none" strike="noStrike" cap="none" dirty="0">
                          <a:latin typeface="Open Sans"/>
                          <a:ea typeface="Open Sans"/>
                          <a:cs typeface="Open Sans"/>
                          <a:sym typeface="Open Sans"/>
                        </a:rPr>
                        <a:t>SVA</a:t>
                      </a:r>
                    </a:p>
                    <a:p>
                      <a:pPr marL="117475" marR="0" lvl="0" indent="-117475" algn="l" rtl="0">
                        <a:spcBef>
                          <a:spcPts val="0"/>
                        </a:spcBef>
                        <a:spcAft>
                          <a:spcPts val="0"/>
                        </a:spcAft>
                        <a:buClr>
                          <a:schemeClr val="dk1"/>
                        </a:buClr>
                        <a:buSzPct val="100000"/>
                        <a:buFont typeface="Arial"/>
                        <a:buNone/>
                      </a:pPr>
                      <a:endParaRPr sz="800" u="none" strike="noStrike" cap="none" dirty="0">
                        <a:latin typeface="Open Sans"/>
                        <a:ea typeface="Open Sans"/>
                        <a:cs typeface="Open Sans"/>
                        <a:sym typeface="Open Sans"/>
                      </a:endParaRPr>
                    </a:p>
                    <a:p>
                      <a:pPr marL="117475" marR="0" lvl="0" indent="-117475" algn="l" rtl="0">
                        <a:spcBef>
                          <a:spcPts val="0"/>
                        </a:spcBef>
                        <a:spcAft>
                          <a:spcPts val="0"/>
                        </a:spcAft>
                        <a:buClr>
                          <a:schemeClr val="dk1"/>
                        </a:buClr>
                        <a:buSzPct val="100000"/>
                        <a:buFont typeface="Arial"/>
                        <a:buChar char="•"/>
                      </a:pPr>
                      <a:r>
                        <a:rPr lang="en-US" sz="800" b="1" u="none" strike="noStrike" cap="none" dirty="0">
                          <a:latin typeface="Open Sans"/>
                          <a:ea typeface="Open Sans"/>
                          <a:cs typeface="Open Sans"/>
                          <a:sym typeface="Open Sans"/>
                        </a:rPr>
                        <a:t>Services Assessment </a:t>
                      </a:r>
                      <a:r>
                        <a:rPr lang="en-US" sz="800" u="none" strike="noStrike" cap="none" dirty="0">
                          <a:latin typeface="Open Sans"/>
                          <a:ea typeface="Open Sans"/>
                          <a:cs typeface="Open Sans"/>
                          <a:sym typeface="Open Sans"/>
                        </a:rPr>
                        <a:t>- Send out SA</a:t>
                      </a:r>
                    </a:p>
                    <a:p>
                      <a:pPr marL="117475" marR="0" lvl="0" indent="-117475" algn="l" rtl="0">
                        <a:spcBef>
                          <a:spcPts val="0"/>
                        </a:spcBef>
                        <a:spcAft>
                          <a:spcPts val="0"/>
                        </a:spcAft>
                        <a:buClr>
                          <a:schemeClr val="dk1"/>
                        </a:buClr>
                        <a:buSzPct val="100000"/>
                        <a:buFont typeface="Arial"/>
                        <a:buNone/>
                      </a:pPr>
                      <a:endParaRPr sz="800" u="none" strike="noStrike" cap="none" dirty="0">
                        <a:latin typeface="Open Sans"/>
                        <a:ea typeface="Open Sans"/>
                        <a:cs typeface="Open Sans"/>
                        <a:sym typeface="Open Sans"/>
                      </a:endParaRPr>
                    </a:p>
                    <a:p>
                      <a:pPr marL="117475" marR="0" lvl="0" indent="-117475" algn="l" rtl="0">
                        <a:spcBef>
                          <a:spcPts val="0"/>
                        </a:spcBef>
                        <a:spcAft>
                          <a:spcPts val="0"/>
                        </a:spcAft>
                        <a:buClr>
                          <a:schemeClr val="dk1"/>
                        </a:buClr>
                        <a:buSzPct val="100000"/>
                        <a:buFont typeface="Arial"/>
                        <a:buChar char="•"/>
                      </a:pPr>
                      <a:r>
                        <a:rPr lang="en-US" sz="800" u="none" strike="noStrike" cap="none" dirty="0">
                          <a:latin typeface="Open Sans"/>
                          <a:ea typeface="Open Sans"/>
                          <a:cs typeface="Open Sans"/>
                          <a:sym typeface="Open Sans"/>
                        </a:rPr>
                        <a:t>Set up/Conduct </a:t>
                      </a:r>
                      <a:r>
                        <a:rPr lang="en-US" sz="800" b="1" u="none" strike="noStrike" cap="none" dirty="0">
                          <a:latin typeface="Open Sans"/>
                          <a:ea typeface="Open Sans"/>
                          <a:cs typeface="Open Sans"/>
                          <a:sym typeface="Open Sans"/>
                        </a:rPr>
                        <a:t>Scoping Call</a:t>
                      </a:r>
                    </a:p>
                    <a:p>
                      <a:pPr marL="117475" marR="0" lvl="0" indent="-117475" algn="l" rtl="0">
                        <a:spcBef>
                          <a:spcPts val="0"/>
                        </a:spcBef>
                        <a:spcAft>
                          <a:spcPts val="0"/>
                        </a:spcAft>
                        <a:buClr>
                          <a:schemeClr val="dk1"/>
                        </a:buClr>
                        <a:buSzPct val="100000"/>
                        <a:buFont typeface="Arial"/>
                        <a:buNone/>
                      </a:pPr>
                      <a:endParaRPr sz="800" u="none" strike="noStrike" cap="none" dirty="0">
                        <a:latin typeface="Open Sans"/>
                        <a:ea typeface="Open Sans"/>
                        <a:cs typeface="Open Sans"/>
                        <a:sym typeface="Open Sans"/>
                      </a:endParaRPr>
                    </a:p>
                    <a:p>
                      <a:pPr marL="117475" marR="0" lvl="0" indent="-117475" algn="l" rtl="0">
                        <a:spcBef>
                          <a:spcPts val="0"/>
                        </a:spcBef>
                        <a:buClr>
                          <a:schemeClr val="dk1"/>
                        </a:buClr>
                        <a:buSzPct val="100000"/>
                        <a:buFont typeface="Arial"/>
                        <a:buChar char="•"/>
                      </a:pPr>
                      <a:r>
                        <a:rPr lang="en-US" sz="800" b="1" u="none" strike="noStrike" cap="none" dirty="0">
                          <a:latin typeface="Open Sans"/>
                          <a:ea typeface="Open Sans"/>
                          <a:cs typeface="Open Sans"/>
                          <a:sym typeface="Open Sans"/>
                        </a:rPr>
                        <a:t>Proposal</a:t>
                      </a:r>
                      <a:r>
                        <a:rPr lang="en-US" sz="800" u="none" strike="noStrike" cap="none" dirty="0">
                          <a:latin typeface="Open Sans"/>
                          <a:ea typeface="Open Sans"/>
                          <a:cs typeface="Open Sans"/>
                          <a:sym typeface="Open Sans"/>
                        </a:rPr>
                        <a:t> - Send/Present  full Proposal for Licenses + Services (+ SOW)</a:t>
                      </a:r>
                    </a:p>
                  </a:txBody>
                  <a:tcPr marL="84645" marR="84645" marT="84667" marB="84667"/>
                </a:tc>
                <a:tc>
                  <a:txBody>
                    <a:bodyPr/>
                    <a:lstStyle/>
                    <a:p>
                      <a:pPr marL="117475" marR="0" lvl="0" indent="-117475" algn="l" rtl="0">
                        <a:spcBef>
                          <a:spcPts val="0"/>
                        </a:spcBef>
                        <a:spcAft>
                          <a:spcPts val="0"/>
                        </a:spcAft>
                        <a:buClr>
                          <a:schemeClr val="dk1"/>
                        </a:buClr>
                        <a:buSzPct val="100000"/>
                        <a:buFont typeface="Arial"/>
                        <a:buChar char="•"/>
                      </a:pPr>
                      <a:r>
                        <a:rPr lang="en-US" sz="800" u="none" strike="noStrike" cap="none">
                          <a:latin typeface="Open Sans"/>
                          <a:ea typeface="Open Sans"/>
                          <a:cs typeface="Open Sans"/>
                          <a:sym typeface="Open Sans"/>
                        </a:rPr>
                        <a:t>Close the Technical Sale - Identify and address any final technical questions/ requirements</a:t>
                      </a:r>
                    </a:p>
                    <a:p>
                      <a:pPr marL="117475" marR="0" lvl="0" indent="-117475" algn="l" rtl="0">
                        <a:spcBef>
                          <a:spcPts val="0"/>
                        </a:spcBef>
                        <a:spcAft>
                          <a:spcPts val="0"/>
                        </a:spcAft>
                        <a:buClr>
                          <a:schemeClr val="dk1"/>
                        </a:buClr>
                        <a:buSzPct val="100000"/>
                        <a:buFont typeface="Arial"/>
                        <a:buNone/>
                      </a:pPr>
                      <a:endParaRPr sz="800" u="none" strike="noStrike" cap="none">
                        <a:latin typeface="Open Sans"/>
                        <a:ea typeface="Open Sans"/>
                        <a:cs typeface="Open Sans"/>
                        <a:sym typeface="Open Sans"/>
                      </a:endParaRPr>
                    </a:p>
                    <a:p>
                      <a:pPr marL="117475" marR="0" lvl="0" indent="-117475" algn="l" rtl="0">
                        <a:spcBef>
                          <a:spcPts val="0"/>
                        </a:spcBef>
                        <a:spcAft>
                          <a:spcPts val="0"/>
                        </a:spcAft>
                        <a:buClr>
                          <a:schemeClr val="dk1"/>
                        </a:buClr>
                        <a:buSzPct val="100000"/>
                        <a:buFont typeface="Arial"/>
                        <a:buChar char="•"/>
                      </a:pPr>
                      <a:r>
                        <a:rPr lang="en-US" sz="800" u="none" strike="noStrike" cap="none">
                          <a:latin typeface="Open Sans"/>
                          <a:ea typeface="Open Sans"/>
                          <a:cs typeface="Open Sans"/>
                          <a:sym typeface="Open Sans"/>
                        </a:rPr>
                        <a:t>Set up any:</a:t>
                      </a:r>
                    </a:p>
                    <a:p>
                      <a:pPr marL="117475" marR="0" lvl="0" indent="-117475" algn="l" rtl="0">
                        <a:spcBef>
                          <a:spcPts val="0"/>
                        </a:spcBef>
                        <a:spcAft>
                          <a:spcPts val="0"/>
                        </a:spcAft>
                        <a:buClr>
                          <a:schemeClr val="dk1"/>
                        </a:buClr>
                        <a:buSzPct val="100000"/>
                        <a:buFont typeface="Arial"/>
                        <a:buNone/>
                      </a:pPr>
                      <a:endParaRPr sz="800" u="none" strike="noStrike" cap="none">
                        <a:latin typeface="Open Sans"/>
                        <a:ea typeface="Open Sans"/>
                        <a:cs typeface="Open Sans"/>
                        <a:sym typeface="Open Sans"/>
                      </a:endParaRPr>
                    </a:p>
                    <a:p>
                      <a:pPr marL="228600" marR="0" lvl="0" indent="-114300" algn="l" rtl="0">
                        <a:spcBef>
                          <a:spcPts val="0"/>
                        </a:spcBef>
                        <a:spcAft>
                          <a:spcPts val="0"/>
                        </a:spcAft>
                        <a:buClr>
                          <a:schemeClr val="dk1"/>
                        </a:buClr>
                        <a:buSzPct val="100000"/>
                        <a:buFont typeface="Courier New"/>
                        <a:buChar char="•"/>
                      </a:pPr>
                      <a:r>
                        <a:rPr lang="en-US" sz="800" b="1" u="none" strike="noStrike" cap="none">
                          <a:latin typeface="Open Sans"/>
                          <a:ea typeface="Open Sans"/>
                          <a:cs typeface="Open Sans"/>
                          <a:sym typeface="Open Sans"/>
                        </a:rPr>
                        <a:t>Customer References</a:t>
                      </a:r>
                    </a:p>
                    <a:p>
                      <a:pPr marL="228600" marR="0" lvl="0" indent="-114300" algn="l" rtl="0">
                        <a:spcBef>
                          <a:spcPts val="0"/>
                        </a:spcBef>
                        <a:spcAft>
                          <a:spcPts val="0"/>
                        </a:spcAft>
                        <a:buClr>
                          <a:schemeClr val="dk1"/>
                        </a:buClr>
                        <a:buSzPct val="100000"/>
                        <a:buFont typeface="Courier New"/>
                        <a:buChar char="•"/>
                      </a:pPr>
                      <a:r>
                        <a:rPr lang="en-US" sz="800" b="1" u="none" strike="noStrike" cap="none">
                          <a:latin typeface="Open Sans"/>
                          <a:ea typeface="Open Sans"/>
                          <a:cs typeface="Open Sans"/>
                          <a:sym typeface="Open Sans"/>
                        </a:rPr>
                        <a:t>Executive Alignment/Intros</a:t>
                      </a:r>
                    </a:p>
                    <a:p>
                      <a:pPr marL="117475" marR="0" lvl="0" indent="-117475" algn="l" rtl="0">
                        <a:spcBef>
                          <a:spcPts val="0"/>
                        </a:spcBef>
                        <a:spcAft>
                          <a:spcPts val="0"/>
                        </a:spcAft>
                        <a:buClr>
                          <a:schemeClr val="dk1"/>
                        </a:buClr>
                        <a:buSzPct val="100000"/>
                        <a:buFont typeface="Arial"/>
                        <a:buNone/>
                      </a:pPr>
                      <a:endParaRPr sz="800" u="none" strike="noStrike" cap="none">
                        <a:latin typeface="Open Sans"/>
                        <a:ea typeface="Open Sans"/>
                        <a:cs typeface="Open Sans"/>
                        <a:sym typeface="Open Sans"/>
                      </a:endParaRPr>
                    </a:p>
                    <a:p>
                      <a:pPr marL="117475" marR="0" lvl="0" indent="-117475" algn="l" rtl="0">
                        <a:spcBef>
                          <a:spcPts val="0"/>
                        </a:spcBef>
                        <a:spcAft>
                          <a:spcPts val="0"/>
                        </a:spcAft>
                        <a:buClr>
                          <a:schemeClr val="dk1"/>
                        </a:buClr>
                        <a:buSzPct val="100000"/>
                        <a:buFont typeface="Arial"/>
                        <a:buChar char="•"/>
                      </a:pPr>
                      <a:r>
                        <a:rPr lang="en-US" sz="800" b="1" u="none" strike="noStrike" cap="none">
                          <a:latin typeface="Open Sans"/>
                          <a:ea typeface="Open Sans"/>
                          <a:cs typeface="Open Sans"/>
                          <a:sym typeface="Open Sans"/>
                        </a:rPr>
                        <a:t>Approvals</a:t>
                      </a:r>
                      <a:r>
                        <a:rPr lang="en-US" sz="800" u="none" strike="noStrike" cap="none">
                          <a:latin typeface="Open Sans"/>
                          <a:ea typeface="Open Sans"/>
                          <a:cs typeface="Open Sans"/>
                          <a:sym typeface="Open Sans"/>
                        </a:rPr>
                        <a:t> - Submit any approval requests</a:t>
                      </a:r>
                    </a:p>
                    <a:p>
                      <a:pPr marL="117475" marR="0" lvl="0" indent="-117475" algn="l" rtl="0">
                        <a:spcBef>
                          <a:spcPts val="0"/>
                        </a:spcBef>
                        <a:spcAft>
                          <a:spcPts val="0"/>
                        </a:spcAft>
                        <a:buClr>
                          <a:schemeClr val="dk1"/>
                        </a:buClr>
                        <a:buSzPct val="100000"/>
                        <a:buFont typeface="Arial"/>
                        <a:buNone/>
                      </a:pPr>
                      <a:endParaRPr sz="800" u="none" strike="noStrike" cap="none">
                        <a:latin typeface="Open Sans"/>
                        <a:ea typeface="Open Sans"/>
                        <a:cs typeface="Open Sans"/>
                        <a:sym typeface="Open Sans"/>
                      </a:endParaRPr>
                    </a:p>
                    <a:p>
                      <a:pPr marL="117475" marR="0" lvl="0" indent="-117475" algn="l" rtl="0">
                        <a:spcBef>
                          <a:spcPts val="0"/>
                        </a:spcBef>
                        <a:buClr>
                          <a:schemeClr val="dk1"/>
                        </a:buClr>
                        <a:buSzPct val="100000"/>
                        <a:buFont typeface="Arial"/>
                        <a:buChar char="•"/>
                      </a:pPr>
                      <a:r>
                        <a:rPr lang="en-US" sz="800" u="none" strike="noStrike" cap="none">
                          <a:latin typeface="Open Sans"/>
                          <a:ea typeface="Open Sans"/>
                          <a:cs typeface="Open Sans"/>
                          <a:sym typeface="Open Sans"/>
                        </a:rPr>
                        <a:t>Ask for Selection</a:t>
                      </a:r>
                    </a:p>
                  </a:txBody>
                  <a:tcPr marL="84645" marR="84645" marT="84667" marB="84667"/>
                </a:tc>
                <a:tc>
                  <a:txBody>
                    <a:bodyPr/>
                    <a:lstStyle/>
                    <a:p>
                      <a:pPr marL="117475" marR="0" lvl="0" indent="-117475" algn="l" rtl="0">
                        <a:spcBef>
                          <a:spcPts val="0"/>
                        </a:spcBef>
                        <a:spcAft>
                          <a:spcPts val="0"/>
                        </a:spcAft>
                        <a:buClr>
                          <a:schemeClr val="dk1"/>
                        </a:buClr>
                        <a:buSzPct val="100000"/>
                        <a:buFont typeface="Arial"/>
                        <a:buChar char="•"/>
                      </a:pPr>
                      <a:r>
                        <a:rPr lang="en-US" sz="800" b="1" u="none" strike="noStrike" cap="none" dirty="0">
                          <a:latin typeface="Open Sans"/>
                          <a:ea typeface="Open Sans"/>
                          <a:cs typeface="Open Sans"/>
                          <a:sym typeface="Open Sans"/>
                        </a:rPr>
                        <a:t>Order Form</a:t>
                      </a:r>
                      <a:r>
                        <a:rPr lang="en-US" sz="800" u="none" strike="noStrike" cap="none" dirty="0">
                          <a:latin typeface="Open Sans"/>
                          <a:ea typeface="Open Sans"/>
                          <a:cs typeface="Open Sans"/>
                          <a:sym typeface="Open Sans"/>
                        </a:rPr>
                        <a:t> - Send Order Form with link to Standard MSA</a:t>
                      </a:r>
                    </a:p>
                    <a:p>
                      <a:pPr marL="117475" marR="0" lvl="0" indent="-117475" algn="l" rtl="0">
                        <a:spcBef>
                          <a:spcPts val="0"/>
                        </a:spcBef>
                        <a:spcAft>
                          <a:spcPts val="0"/>
                        </a:spcAft>
                        <a:buClr>
                          <a:schemeClr val="dk1"/>
                        </a:buClr>
                        <a:buSzPct val="100000"/>
                        <a:buFont typeface="Arial"/>
                        <a:buNone/>
                      </a:pPr>
                      <a:endParaRPr sz="800" u="none" strike="noStrike" cap="none" dirty="0">
                        <a:latin typeface="Open Sans"/>
                        <a:ea typeface="Open Sans"/>
                        <a:cs typeface="Open Sans"/>
                        <a:sym typeface="Open Sans"/>
                      </a:endParaRPr>
                    </a:p>
                    <a:p>
                      <a:pPr marL="117475" marR="0" lvl="0" indent="-117475" algn="l" rtl="0">
                        <a:spcBef>
                          <a:spcPts val="0"/>
                        </a:spcBef>
                        <a:buClr>
                          <a:schemeClr val="dk1"/>
                        </a:buClr>
                        <a:buSzPct val="100000"/>
                        <a:buFont typeface="Arial"/>
                        <a:buChar char="•"/>
                      </a:pPr>
                      <a:r>
                        <a:rPr lang="en-US" sz="800" b="1" u="none" strike="noStrike" cap="none" dirty="0">
                          <a:latin typeface="Open Sans"/>
                          <a:ea typeface="Open Sans"/>
                          <a:cs typeface="Open Sans"/>
                          <a:sym typeface="Open Sans"/>
                        </a:rPr>
                        <a:t>Approvals</a:t>
                      </a:r>
                      <a:r>
                        <a:rPr lang="en-US" sz="800" u="none" strike="noStrike" cap="none" dirty="0">
                          <a:latin typeface="Open Sans"/>
                          <a:ea typeface="Open Sans"/>
                          <a:cs typeface="Open Sans"/>
                          <a:sym typeface="Open Sans"/>
                        </a:rPr>
                        <a:t> - Submit any Approval requests</a:t>
                      </a:r>
                    </a:p>
                  </a:txBody>
                  <a:tcPr marL="84645" marR="84645" marT="84667" marB="84667"/>
                </a:tc>
                <a:tc>
                  <a:txBody>
                    <a:bodyPr/>
                    <a:lstStyle/>
                    <a:p>
                      <a:pPr marL="117475" marR="0" lvl="0" indent="-117475" algn="l" rtl="0">
                        <a:spcBef>
                          <a:spcPts val="0"/>
                        </a:spcBef>
                        <a:spcAft>
                          <a:spcPts val="0"/>
                        </a:spcAft>
                        <a:buClr>
                          <a:schemeClr val="dk1"/>
                        </a:buClr>
                        <a:buSzPct val="100000"/>
                        <a:buFont typeface="Arial"/>
                        <a:buChar char="•"/>
                      </a:pPr>
                      <a:r>
                        <a:rPr lang="en-US" sz="800" u="none" strike="noStrike" cap="none" dirty="0">
                          <a:latin typeface="Open Sans"/>
                          <a:ea typeface="Open Sans"/>
                          <a:cs typeface="Open Sans"/>
                          <a:sym typeface="Open Sans"/>
                        </a:rPr>
                        <a:t>Confirm Standard MSA won’t need to be reviewed OR request comments from customer legal team on MSA</a:t>
                      </a:r>
                    </a:p>
                    <a:p>
                      <a:pPr marL="117475" marR="0" lvl="0" indent="-117475" algn="l" rtl="0">
                        <a:spcBef>
                          <a:spcPts val="0"/>
                        </a:spcBef>
                        <a:spcAft>
                          <a:spcPts val="0"/>
                        </a:spcAft>
                        <a:buClr>
                          <a:schemeClr val="dk1"/>
                        </a:buClr>
                        <a:buSzPct val="100000"/>
                        <a:buFont typeface="Arial"/>
                        <a:buNone/>
                      </a:pPr>
                      <a:endParaRPr sz="800" u="none" strike="noStrike" cap="none" dirty="0">
                        <a:latin typeface="Open Sans"/>
                        <a:ea typeface="Open Sans"/>
                        <a:cs typeface="Open Sans"/>
                        <a:sym typeface="Open Sans"/>
                      </a:endParaRPr>
                    </a:p>
                    <a:p>
                      <a:pPr marL="117475" marR="0" lvl="0" indent="-117475" algn="l" rtl="0">
                        <a:spcBef>
                          <a:spcPts val="0"/>
                        </a:spcBef>
                        <a:spcAft>
                          <a:spcPts val="0"/>
                        </a:spcAft>
                        <a:buClr>
                          <a:schemeClr val="dk1"/>
                        </a:buClr>
                        <a:buSzPct val="100000"/>
                        <a:buFont typeface="Arial"/>
                        <a:buChar char="•"/>
                      </a:pPr>
                      <a:r>
                        <a:rPr lang="en-US" sz="800" b="1" u="none" strike="noStrike" cap="none" dirty="0">
                          <a:latin typeface="Open Sans"/>
                          <a:ea typeface="Open Sans"/>
                          <a:cs typeface="Open Sans"/>
                          <a:sym typeface="Open Sans"/>
                        </a:rPr>
                        <a:t>Approvals</a:t>
                      </a:r>
                      <a:r>
                        <a:rPr lang="en-US" sz="800" u="none" strike="noStrike" cap="none" dirty="0">
                          <a:latin typeface="Open Sans"/>
                          <a:ea typeface="Open Sans"/>
                          <a:cs typeface="Open Sans"/>
                          <a:sym typeface="Open Sans"/>
                        </a:rPr>
                        <a:t> - Submit any Approval requests</a:t>
                      </a:r>
                    </a:p>
                    <a:p>
                      <a:pPr marL="117475" marR="0" lvl="0" indent="-117475" algn="l" rtl="0">
                        <a:spcBef>
                          <a:spcPts val="0"/>
                        </a:spcBef>
                        <a:spcAft>
                          <a:spcPts val="0"/>
                        </a:spcAft>
                        <a:buClr>
                          <a:schemeClr val="dk1"/>
                        </a:buClr>
                        <a:buSzPct val="100000"/>
                        <a:buFont typeface="Arial"/>
                        <a:buNone/>
                      </a:pPr>
                      <a:endParaRPr sz="800" u="none" strike="noStrike" cap="none" dirty="0">
                        <a:latin typeface="Open Sans"/>
                        <a:ea typeface="Open Sans"/>
                        <a:cs typeface="Open Sans"/>
                        <a:sym typeface="Open Sans"/>
                      </a:endParaRPr>
                    </a:p>
                    <a:p>
                      <a:pPr marL="117475" marR="0" lvl="0" indent="-117475" algn="l" rtl="0">
                        <a:spcBef>
                          <a:spcPts val="0"/>
                        </a:spcBef>
                        <a:buClr>
                          <a:schemeClr val="dk1"/>
                        </a:buClr>
                        <a:buSzPct val="100000"/>
                        <a:buFont typeface="Arial"/>
                        <a:buChar char="•"/>
                      </a:pPr>
                      <a:r>
                        <a:rPr lang="en-US" sz="800" b="1" u="none" strike="noStrike" cap="none" dirty="0">
                          <a:latin typeface="Open Sans"/>
                          <a:ea typeface="Open Sans"/>
                          <a:cs typeface="Open Sans"/>
                          <a:sym typeface="Open Sans"/>
                        </a:rPr>
                        <a:t>Order Form</a:t>
                      </a:r>
                      <a:r>
                        <a:rPr lang="en-US" sz="800" u="none" strike="noStrike" cap="none" dirty="0">
                          <a:latin typeface="Open Sans"/>
                          <a:ea typeface="Open Sans"/>
                          <a:cs typeface="Open Sans"/>
                          <a:sym typeface="Open Sans"/>
                        </a:rPr>
                        <a:t> - Send Order Form via </a:t>
                      </a:r>
                      <a:r>
                        <a:rPr lang="en-US" sz="800" u="none" strike="noStrike" cap="none" dirty="0" err="1">
                          <a:latin typeface="Open Sans"/>
                          <a:ea typeface="Open Sans"/>
                          <a:cs typeface="Open Sans"/>
                          <a:sym typeface="Open Sans"/>
                        </a:rPr>
                        <a:t>DocuSign</a:t>
                      </a:r>
                      <a:endParaRPr lang="en-US" sz="800" u="none" strike="noStrike" cap="none" dirty="0">
                        <a:latin typeface="Open Sans"/>
                        <a:ea typeface="Open Sans"/>
                        <a:cs typeface="Open Sans"/>
                        <a:sym typeface="Open Sans"/>
                      </a:endParaRPr>
                    </a:p>
                  </a:txBody>
                  <a:tcPr marL="84645" marR="84645" marT="84667" marB="84667"/>
                </a:tc>
                <a:tc>
                  <a:txBody>
                    <a:bodyPr/>
                    <a:lstStyle/>
                    <a:p>
                      <a:pPr marL="117475" marR="0" lvl="0" indent="-117475" algn="l" rtl="0">
                        <a:spcBef>
                          <a:spcPts val="0"/>
                        </a:spcBef>
                        <a:spcAft>
                          <a:spcPts val="0"/>
                        </a:spcAft>
                        <a:buClr>
                          <a:schemeClr val="dk1"/>
                        </a:buClr>
                        <a:buSzPct val="100000"/>
                        <a:buFont typeface="Arial"/>
                        <a:buChar char="•"/>
                      </a:pPr>
                      <a:r>
                        <a:rPr lang="en-US" sz="800" u="none" strike="noStrike" cap="none" dirty="0">
                          <a:latin typeface="Open Sans"/>
                          <a:ea typeface="Open Sans"/>
                          <a:cs typeface="Open Sans"/>
                          <a:sym typeface="Open Sans"/>
                        </a:rPr>
                        <a:t>Request additional info from customer such as Implementation, Support and Billing Contact info</a:t>
                      </a:r>
                    </a:p>
                    <a:p>
                      <a:pPr marL="117475" marR="0" lvl="0" indent="-117475" algn="l" rtl="0">
                        <a:spcBef>
                          <a:spcPts val="0"/>
                        </a:spcBef>
                        <a:spcAft>
                          <a:spcPts val="0"/>
                        </a:spcAft>
                        <a:buClr>
                          <a:schemeClr val="dk1"/>
                        </a:buClr>
                        <a:buSzPct val="100000"/>
                        <a:buFont typeface="Arial"/>
                        <a:buNone/>
                      </a:pPr>
                      <a:endParaRPr sz="800" u="none" strike="noStrike" cap="none" dirty="0">
                        <a:latin typeface="Open Sans"/>
                        <a:ea typeface="Open Sans"/>
                        <a:cs typeface="Open Sans"/>
                        <a:sym typeface="Open Sans"/>
                      </a:endParaRPr>
                    </a:p>
                    <a:p>
                      <a:pPr marL="117475" marR="0" lvl="0" indent="-117475" algn="l" rtl="0">
                        <a:spcBef>
                          <a:spcPts val="0"/>
                        </a:spcBef>
                        <a:buClr>
                          <a:schemeClr val="dk1"/>
                        </a:buClr>
                        <a:buSzPct val="100000"/>
                        <a:buFont typeface="Arial"/>
                        <a:buChar char="•"/>
                      </a:pPr>
                      <a:r>
                        <a:rPr lang="en-US" sz="800" u="none" strike="noStrike" cap="none" dirty="0">
                          <a:latin typeface="Open Sans"/>
                          <a:ea typeface="Open Sans"/>
                          <a:cs typeface="Open Sans"/>
                          <a:sym typeface="Open Sans"/>
                        </a:rPr>
                        <a:t>Reach out to SFDC AE to get SFDC Org ID</a:t>
                      </a:r>
                    </a:p>
                  </a:txBody>
                  <a:tcPr marL="84645" marR="84645" marT="84667" marB="84667"/>
                </a:tc>
              </a:tr>
              <a:tr h="1901706">
                <a:tc>
                  <a:txBody>
                    <a:bodyPr/>
                    <a:lstStyle/>
                    <a:p>
                      <a:pPr marL="0" marR="0" lvl="0" indent="0" algn="l" rtl="0">
                        <a:spcBef>
                          <a:spcPts val="0"/>
                        </a:spcBef>
                        <a:spcAft>
                          <a:spcPts val="0"/>
                        </a:spcAft>
                        <a:buClr>
                          <a:schemeClr val="dk1"/>
                        </a:buClr>
                        <a:buSzPct val="25000"/>
                        <a:buFont typeface="Open Sans"/>
                        <a:buNone/>
                      </a:pPr>
                      <a:r>
                        <a:rPr lang="en-US" sz="900" b="1" u="none" strike="noStrike" cap="none" dirty="0">
                          <a:latin typeface="Open Sans"/>
                          <a:ea typeface="Open Sans"/>
                          <a:cs typeface="Open Sans"/>
                          <a:sym typeface="Open Sans"/>
                        </a:rPr>
                        <a:t>Stage Criteria</a:t>
                      </a:r>
                    </a:p>
                    <a:p>
                      <a:pPr marL="0" marR="0" lvl="0" indent="0" algn="l" rtl="0">
                        <a:spcBef>
                          <a:spcPts val="0"/>
                        </a:spcBef>
                        <a:spcAft>
                          <a:spcPts val="0"/>
                        </a:spcAft>
                        <a:buClr>
                          <a:schemeClr val="dk1"/>
                        </a:buClr>
                        <a:buSzPct val="25000"/>
                        <a:buFont typeface="Arial"/>
                        <a:buNone/>
                      </a:pPr>
                      <a:endParaRPr sz="900" b="1" u="none" strike="noStrike" cap="none" dirty="0">
                        <a:latin typeface="Open Sans"/>
                        <a:ea typeface="Open Sans"/>
                        <a:cs typeface="Open Sans"/>
                        <a:sym typeface="Open Sans"/>
                      </a:endParaRPr>
                    </a:p>
                    <a:p>
                      <a:pPr marL="0" marR="0" lvl="0" indent="0" algn="l" rtl="0">
                        <a:spcBef>
                          <a:spcPts val="0"/>
                        </a:spcBef>
                        <a:buClr>
                          <a:schemeClr val="dk1"/>
                        </a:buClr>
                        <a:buSzPct val="25000"/>
                        <a:buFont typeface="Open Sans"/>
                        <a:buNone/>
                      </a:pPr>
                      <a:r>
                        <a:rPr lang="en-US" sz="900" b="1" u="none" strike="noStrike" cap="none" dirty="0">
                          <a:latin typeface="Open Sans"/>
                          <a:ea typeface="Open Sans"/>
                          <a:cs typeface="Open Sans"/>
                          <a:sym typeface="Open Sans"/>
                        </a:rPr>
                        <a:t>(Verifiable Outcomes)</a:t>
                      </a:r>
                    </a:p>
                  </a:txBody>
                  <a:tcPr marL="84645" marR="84645" marT="84667" marB="84667">
                    <a:solidFill>
                      <a:srgbClr val="EFEFEF"/>
                    </a:solidFill>
                  </a:tcPr>
                </a:tc>
                <a:tc>
                  <a:txBody>
                    <a:bodyPr/>
                    <a:lstStyle/>
                    <a:p>
                      <a:pPr marL="117475" marR="0" lvl="0" indent="-117475" algn="l" rtl="0">
                        <a:spcBef>
                          <a:spcPts val="0"/>
                        </a:spcBef>
                        <a:spcAft>
                          <a:spcPts val="0"/>
                        </a:spcAft>
                        <a:buClr>
                          <a:schemeClr val="dk1"/>
                        </a:buClr>
                        <a:buSzPct val="100000"/>
                        <a:buFont typeface="Arial"/>
                        <a:buChar char="•"/>
                      </a:pPr>
                      <a:r>
                        <a:rPr lang="en-US" sz="800" b="1" u="none" strike="noStrike" cap="none">
                          <a:latin typeface="Open Sans"/>
                          <a:ea typeface="Open Sans"/>
                          <a:cs typeface="Open Sans"/>
                          <a:sym typeface="Open Sans"/>
                        </a:rPr>
                        <a:t>Identified an  active project and completed call with indirect contact (i.e. SFDC Rep, Consultant or BDR)</a:t>
                      </a:r>
                    </a:p>
                    <a:p>
                      <a:pPr marL="117475" marR="0" lvl="0" indent="-117475" algn="l" rtl="0">
                        <a:spcBef>
                          <a:spcPts val="0"/>
                        </a:spcBef>
                        <a:spcAft>
                          <a:spcPts val="0"/>
                        </a:spcAft>
                        <a:buClr>
                          <a:schemeClr val="dk1"/>
                        </a:buClr>
                        <a:buSzPct val="25000"/>
                        <a:buFont typeface="Arial"/>
                        <a:buNone/>
                      </a:pPr>
                      <a:endParaRPr sz="800" b="1" u="none" strike="noStrike" cap="none">
                        <a:latin typeface="Open Sans"/>
                        <a:ea typeface="Open Sans"/>
                        <a:cs typeface="Open Sans"/>
                        <a:sym typeface="Open Sans"/>
                      </a:endParaRPr>
                    </a:p>
                    <a:p>
                      <a:pPr marL="117475" marR="0" lvl="0" indent="-117475" algn="l" rtl="0">
                        <a:spcBef>
                          <a:spcPts val="0"/>
                        </a:spcBef>
                        <a:spcAft>
                          <a:spcPts val="0"/>
                        </a:spcAft>
                        <a:buClr>
                          <a:schemeClr val="dk1"/>
                        </a:buClr>
                        <a:buSzPct val="100000"/>
                        <a:buFont typeface="Arial"/>
                        <a:buChar char="•"/>
                      </a:pPr>
                      <a:r>
                        <a:rPr lang="en-US" sz="800" b="1" u="none" strike="noStrike" cap="none">
                          <a:latin typeface="Open Sans"/>
                          <a:ea typeface="Open Sans"/>
                          <a:cs typeface="Open Sans"/>
                          <a:sym typeface="Open Sans"/>
                        </a:rPr>
                        <a:t>Able to fill in basic QST info</a:t>
                      </a:r>
                    </a:p>
                    <a:p>
                      <a:pPr marL="117475" marR="0" lvl="0" indent="-117475" algn="l" rtl="0">
                        <a:spcBef>
                          <a:spcPts val="0"/>
                        </a:spcBef>
                        <a:spcAft>
                          <a:spcPts val="0"/>
                        </a:spcAft>
                        <a:buClr>
                          <a:schemeClr val="dk1"/>
                        </a:buClr>
                        <a:buSzPct val="100000"/>
                        <a:buFont typeface="Arial"/>
                        <a:buNone/>
                      </a:pPr>
                      <a:endParaRPr sz="800" b="1" u="none" strike="noStrike" cap="none">
                        <a:latin typeface="Open Sans"/>
                        <a:ea typeface="Open Sans"/>
                        <a:cs typeface="Open Sans"/>
                        <a:sym typeface="Open Sans"/>
                      </a:endParaRPr>
                    </a:p>
                    <a:p>
                      <a:pPr marL="117475" marR="0" lvl="0" indent="-117475" algn="l" rtl="0">
                        <a:spcBef>
                          <a:spcPts val="0"/>
                        </a:spcBef>
                        <a:buClr>
                          <a:schemeClr val="dk1"/>
                        </a:buClr>
                        <a:buSzPct val="100000"/>
                        <a:buFont typeface="Arial"/>
                        <a:buChar char="•"/>
                      </a:pPr>
                      <a:r>
                        <a:rPr lang="en-US" sz="800" b="1" u="none" strike="noStrike" cap="none">
                          <a:latin typeface="Open Sans"/>
                          <a:ea typeface="Open Sans"/>
                          <a:cs typeface="Open Sans"/>
                          <a:sym typeface="Open Sans"/>
                        </a:rPr>
                        <a:t>Clear next steps, obtaining introduction and actively working to get into the opportunity</a:t>
                      </a:r>
                    </a:p>
                  </a:txBody>
                  <a:tcPr marL="84645" marR="84645" marT="84667" marB="84667"/>
                </a:tc>
                <a:tc>
                  <a:txBody>
                    <a:bodyPr/>
                    <a:lstStyle/>
                    <a:p>
                      <a:pPr marL="117475" marR="0" lvl="0" indent="-117475" algn="l" rtl="0">
                        <a:spcBef>
                          <a:spcPts val="0"/>
                        </a:spcBef>
                        <a:spcAft>
                          <a:spcPts val="0"/>
                        </a:spcAft>
                        <a:buClr>
                          <a:schemeClr val="dk1"/>
                        </a:buClr>
                        <a:buSzPct val="100000"/>
                        <a:buFont typeface="Arial"/>
                        <a:buChar char="•"/>
                      </a:pPr>
                      <a:r>
                        <a:rPr lang="en-US" sz="800" b="1" u="none" strike="noStrike" cap="none" dirty="0">
                          <a:latin typeface="Open Sans"/>
                          <a:ea typeface="Open Sans"/>
                          <a:cs typeface="Open Sans"/>
                          <a:sym typeface="Open Sans"/>
                        </a:rPr>
                        <a:t>Completed Discovery Call</a:t>
                      </a:r>
                    </a:p>
                    <a:p>
                      <a:pPr marL="117475" marR="0" lvl="0" indent="-117475" algn="l" rtl="0">
                        <a:spcBef>
                          <a:spcPts val="0"/>
                        </a:spcBef>
                        <a:spcAft>
                          <a:spcPts val="0"/>
                        </a:spcAft>
                        <a:buClr>
                          <a:schemeClr val="dk1"/>
                        </a:buClr>
                        <a:buSzPct val="100000"/>
                        <a:buFont typeface="Arial"/>
                        <a:buNone/>
                      </a:pPr>
                      <a:endParaRPr sz="800" b="1" u="none" strike="noStrike" cap="none" dirty="0">
                        <a:latin typeface="Open Sans"/>
                        <a:ea typeface="Open Sans"/>
                        <a:cs typeface="Open Sans"/>
                        <a:sym typeface="Open Sans"/>
                      </a:endParaRPr>
                    </a:p>
                    <a:p>
                      <a:pPr marL="117475" marR="0" lvl="0" indent="-117475" algn="l" rtl="0">
                        <a:spcBef>
                          <a:spcPts val="0"/>
                        </a:spcBef>
                        <a:spcAft>
                          <a:spcPts val="0"/>
                        </a:spcAft>
                        <a:buClr>
                          <a:schemeClr val="dk1"/>
                        </a:buClr>
                        <a:buSzPct val="100000"/>
                        <a:buFont typeface="Arial"/>
                        <a:buChar char="•"/>
                      </a:pPr>
                      <a:r>
                        <a:rPr lang="en-US" sz="800" b="1" u="none" strike="noStrike" cap="none" dirty="0">
                          <a:latin typeface="Open Sans"/>
                          <a:ea typeface="Open Sans"/>
                          <a:cs typeface="Open Sans"/>
                          <a:sym typeface="Open Sans"/>
                        </a:rPr>
                        <a:t>High level fit &amp; Vision Lock (“This could be interesting and a good fit, let’s get into more details…”)</a:t>
                      </a:r>
                    </a:p>
                    <a:p>
                      <a:pPr marL="117475" marR="0" lvl="0" indent="-117475" algn="l" rtl="0">
                        <a:spcBef>
                          <a:spcPts val="0"/>
                        </a:spcBef>
                        <a:spcAft>
                          <a:spcPts val="0"/>
                        </a:spcAft>
                        <a:buClr>
                          <a:schemeClr val="dk1"/>
                        </a:buClr>
                        <a:buSzPct val="100000"/>
                        <a:buFont typeface="Arial"/>
                        <a:buNone/>
                      </a:pPr>
                      <a:endParaRPr sz="800" b="1" u="none" strike="noStrike" cap="none" dirty="0">
                        <a:latin typeface="Open Sans"/>
                        <a:ea typeface="Open Sans"/>
                        <a:cs typeface="Open Sans"/>
                        <a:sym typeface="Open Sans"/>
                      </a:endParaRPr>
                    </a:p>
                    <a:p>
                      <a:pPr marL="117475" marR="0" lvl="0" indent="-117475" algn="l" rtl="0">
                        <a:spcBef>
                          <a:spcPts val="0"/>
                        </a:spcBef>
                        <a:buClr>
                          <a:schemeClr val="dk1"/>
                        </a:buClr>
                        <a:buSzPct val="100000"/>
                        <a:buFont typeface="Arial"/>
                        <a:buChar char="•"/>
                      </a:pPr>
                      <a:r>
                        <a:rPr lang="en-US" sz="800" b="1" u="none" strike="noStrike" cap="none" dirty="0">
                          <a:latin typeface="Open Sans"/>
                          <a:ea typeface="Open Sans"/>
                          <a:cs typeface="Open Sans"/>
                          <a:sym typeface="Open Sans"/>
                        </a:rPr>
                        <a:t>Agreed on Next Steps, most likely FVC scheduled</a:t>
                      </a:r>
                    </a:p>
                  </a:txBody>
                  <a:tcPr marL="84645" marR="84645" marT="84667" marB="84667"/>
                </a:tc>
                <a:tc>
                  <a:txBody>
                    <a:bodyPr/>
                    <a:lstStyle/>
                    <a:p>
                      <a:pPr marL="117475" marR="0" lvl="0" indent="-117475" algn="l" rtl="0">
                        <a:spcBef>
                          <a:spcPts val="0"/>
                        </a:spcBef>
                        <a:spcAft>
                          <a:spcPts val="0"/>
                        </a:spcAft>
                        <a:buClr>
                          <a:schemeClr val="dk1"/>
                        </a:buClr>
                        <a:buSzPct val="100000"/>
                        <a:buFont typeface="Arial"/>
                        <a:buChar char="•"/>
                      </a:pPr>
                      <a:r>
                        <a:rPr lang="en-US" sz="800" b="1" u="none" strike="noStrike" cap="none">
                          <a:latin typeface="Open Sans"/>
                          <a:ea typeface="Open Sans"/>
                          <a:cs typeface="Open Sans"/>
                          <a:sym typeface="Open Sans"/>
                        </a:rPr>
                        <a:t>Completed FVC call</a:t>
                      </a:r>
                    </a:p>
                    <a:p>
                      <a:pPr marL="117475" marR="0" lvl="0" indent="-117475" algn="l" rtl="0">
                        <a:spcBef>
                          <a:spcPts val="0"/>
                        </a:spcBef>
                        <a:spcAft>
                          <a:spcPts val="0"/>
                        </a:spcAft>
                        <a:buClr>
                          <a:schemeClr val="dk1"/>
                        </a:buClr>
                        <a:buSzPct val="100000"/>
                        <a:buFont typeface="Arial"/>
                        <a:buNone/>
                      </a:pPr>
                      <a:endParaRPr sz="800" b="1" u="none" strike="noStrike" cap="none">
                        <a:latin typeface="Open Sans"/>
                        <a:ea typeface="Open Sans"/>
                        <a:cs typeface="Open Sans"/>
                        <a:sym typeface="Open Sans"/>
                      </a:endParaRPr>
                    </a:p>
                    <a:p>
                      <a:pPr marL="117475" marR="0" lvl="0" indent="-117475" algn="l" rtl="0">
                        <a:spcBef>
                          <a:spcPts val="0"/>
                        </a:spcBef>
                        <a:spcAft>
                          <a:spcPts val="0"/>
                        </a:spcAft>
                        <a:buClr>
                          <a:schemeClr val="dk1"/>
                        </a:buClr>
                        <a:buSzPct val="100000"/>
                        <a:buFont typeface="Arial"/>
                        <a:buChar char="•"/>
                      </a:pPr>
                      <a:r>
                        <a:rPr lang="en-US" sz="800" b="1" u="none" strike="noStrike" cap="none">
                          <a:latin typeface="Open Sans"/>
                          <a:ea typeface="Open Sans"/>
                          <a:cs typeface="Open Sans"/>
                          <a:sym typeface="Open Sans"/>
                        </a:rPr>
                        <a:t>Achieved Vision Lock - Confirmed fit to requirements, active project, budget and general time frame</a:t>
                      </a:r>
                    </a:p>
                    <a:p>
                      <a:pPr marL="117475" marR="0" lvl="0" indent="-117475" algn="l" rtl="0">
                        <a:spcBef>
                          <a:spcPts val="0"/>
                        </a:spcBef>
                        <a:spcAft>
                          <a:spcPts val="0"/>
                        </a:spcAft>
                        <a:buClr>
                          <a:schemeClr val="dk1"/>
                        </a:buClr>
                        <a:buSzPct val="100000"/>
                        <a:buFont typeface="Arial"/>
                        <a:buNone/>
                      </a:pPr>
                      <a:endParaRPr sz="800" b="1" u="none" strike="noStrike" cap="none">
                        <a:latin typeface="Open Sans"/>
                        <a:ea typeface="Open Sans"/>
                        <a:cs typeface="Open Sans"/>
                        <a:sym typeface="Open Sans"/>
                      </a:endParaRPr>
                    </a:p>
                    <a:p>
                      <a:pPr marL="117475" marR="0" lvl="0" indent="-117475" algn="l" rtl="0">
                        <a:spcBef>
                          <a:spcPts val="0"/>
                        </a:spcBef>
                        <a:buClr>
                          <a:schemeClr val="dk1"/>
                        </a:buClr>
                        <a:buSzPct val="100000"/>
                        <a:buFont typeface="Arial"/>
                        <a:buChar char="•"/>
                      </a:pPr>
                      <a:r>
                        <a:rPr lang="en-US" sz="800" b="1" u="none" strike="noStrike" cap="none">
                          <a:latin typeface="Open Sans"/>
                          <a:ea typeface="Open Sans"/>
                          <a:cs typeface="Open Sans"/>
                          <a:sym typeface="Open Sans"/>
                        </a:rPr>
                        <a:t>Agreed on Next Steps</a:t>
                      </a:r>
                    </a:p>
                  </a:txBody>
                  <a:tcPr marL="84645" marR="84645" marT="84667" marB="84667"/>
                </a:tc>
                <a:tc>
                  <a:txBody>
                    <a:bodyPr/>
                    <a:lstStyle/>
                    <a:p>
                      <a:pPr marL="117475" marR="0" lvl="0" indent="-117475" algn="l" rtl="0">
                        <a:spcBef>
                          <a:spcPts val="0"/>
                        </a:spcBef>
                        <a:spcAft>
                          <a:spcPts val="0"/>
                        </a:spcAft>
                        <a:buClr>
                          <a:schemeClr val="dk1"/>
                        </a:buClr>
                        <a:buSzPct val="100000"/>
                        <a:buFont typeface="Arial"/>
                        <a:buChar char="•"/>
                      </a:pPr>
                      <a:r>
                        <a:rPr lang="en-US" sz="800" b="1" u="none" strike="noStrike" cap="none">
                          <a:latin typeface="Open Sans"/>
                          <a:ea typeface="Open Sans"/>
                          <a:cs typeface="Open Sans"/>
                          <a:sym typeface="Open Sans"/>
                        </a:rPr>
                        <a:t>Completed Eval plan / success criteria (work backward from Go-Live) and confirmed via email</a:t>
                      </a:r>
                    </a:p>
                    <a:p>
                      <a:pPr marL="117475" marR="0" lvl="0" indent="-117475" algn="l" rtl="0">
                        <a:spcBef>
                          <a:spcPts val="0"/>
                        </a:spcBef>
                        <a:spcAft>
                          <a:spcPts val="0"/>
                        </a:spcAft>
                        <a:buClr>
                          <a:schemeClr val="dk1"/>
                        </a:buClr>
                        <a:buSzPct val="100000"/>
                        <a:buFont typeface="Arial"/>
                        <a:buNone/>
                      </a:pPr>
                      <a:endParaRPr sz="800" b="1" u="none" strike="noStrike" cap="none">
                        <a:latin typeface="Open Sans"/>
                        <a:ea typeface="Open Sans"/>
                        <a:cs typeface="Open Sans"/>
                        <a:sym typeface="Open Sans"/>
                      </a:endParaRPr>
                    </a:p>
                    <a:p>
                      <a:pPr marL="117475" marR="0" lvl="0" indent="-117475" algn="l" rtl="0">
                        <a:spcBef>
                          <a:spcPts val="0"/>
                        </a:spcBef>
                        <a:buClr>
                          <a:schemeClr val="dk1"/>
                        </a:buClr>
                        <a:buSzPct val="100000"/>
                        <a:buFont typeface="Arial"/>
                        <a:buChar char="•"/>
                      </a:pPr>
                      <a:r>
                        <a:rPr lang="en-US" sz="800" b="1" u="none" strike="noStrike" cap="none">
                          <a:latin typeface="Open Sans"/>
                          <a:ea typeface="Open Sans"/>
                          <a:cs typeface="Open Sans"/>
                          <a:sym typeface="Open Sans"/>
                        </a:rPr>
                        <a:t>(For Trials - Kicked off Trial and Trial in progress)</a:t>
                      </a:r>
                    </a:p>
                  </a:txBody>
                  <a:tcPr marL="84645" marR="84645" marT="84667" marB="84667"/>
                </a:tc>
                <a:tc>
                  <a:txBody>
                    <a:bodyPr/>
                    <a:lstStyle/>
                    <a:p>
                      <a:pPr marL="117475" marR="0" lvl="0" indent="-117475" algn="l" rtl="0">
                        <a:spcBef>
                          <a:spcPts val="0"/>
                        </a:spcBef>
                        <a:spcAft>
                          <a:spcPts val="0"/>
                        </a:spcAft>
                        <a:buClr>
                          <a:schemeClr val="dk1"/>
                        </a:buClr>
                        <a:buSzPct val="100000"/>
                        <a:buFont typeface="Arial"/>
                        <a:buChar char="•"/>
                      </a:pPr>
                      <a:r>
                        <a:rPr lang="en-US" sz="800" b="1" u="none" strike="noStrike" cap="none">
                          <a:latin typeface="Open Sans"/>
                          <a:ea typeface="Open Sans"/>
                          <a:cs typeface="Open Sans"/>
                          <a:sym typeface="Open Sans"/>
                        </a:rPr>
                        <a:t>Delivered full proposal with licenses and services</a:t>
                      </a:r>
                    </a:p>
                    <a:p>
                      <a:pPr marL="117475" marR="0" lvl="0" indent="-117475" algn="l" rtl="0">
                        <a:spcBef>
                          <a:spcPts val="0"/>
                        </a:spcBef>
                        <a:spcAft>
                          <a:spcPts val="0"/>
                        </a:spcAft>
                        <a:buClr>
                          <a:schemeClr val="dk1"/>
                        </a:buClr>
                        <a:buSzPct val="100000"/>
                        <a:buFont typeface="Arial"/>
                        <a:buNone/>
                      </a:pPr>
                      <a:endParaRPr sz="800" b="1" u="none" strike="noStrike" cap="none">
                        <a:latin typeface="Open Sans"/>
                        <a:ea typeface="Open Sans"/>
                        <a:cs typeface="Open Sans"/>
                        <a:sym typeface="Open Sans"/>
                      </a:endParaRPr>
                    </a:p>
                    <a:p>
                      <a:pPr marL="117475" marR="0" lvl="0" indent="-117475" algn="l" rtl="0">
                        <a:spcBef>
                          <a:spcPts val="0"/>
                        </a:spcBef>
                        <a:buClr>
                          <a:schemeClr val="dk1"/>
                        </a:buClr>
                        <a:buSzPct val="100000"/>
                        <a:buFont typeface="Arial"/>
                        <a:buChar char="•"/>
                      </a:pPr>
                      <a:r>
                        <a:rPr lang="en-US" sz="800" b="1" u="none" strike="noStrike" cap="none">
                          <a:latin typeface="Open Sans"/>
                          <a:ea typeface="Open Sans"/>
                          <a:cs typeface="Open Sans"/>
                          <a:sym typeface="Open Sans"/>
                        </a:rPr>
                        <a:t>(For SVA’s - Completed SVA and delivered report out)</a:t>
                      </a:r>
                    </a:p>
                  </a:txBody>
                  <a:tcPr marL="84645" marR="84645" marT="84667" marB="84667"/>
                </a:tc>
                <a:tc>
                  <a:txBody>
                    <a:bodyPr/>
                    <a:lstStyle/>
                    <a:p>
                      <a:pPr marL="117475" marR="0" lvl="0" indent="-117475" algn="l" rtl="0">
                        <a:spcBef>
                          <a:spcPts val="0"/>
                        </a:spcBef>
                        <a:buClr>
                          <a:schemeClr val="dk1"/>
                        </a:buClr>
                        <a:buSzPct val="100000"/>
                        <a:buFont typeface="Arial"/>
                        <a:buChar char="•"/>
                      </a:pPr>
                      <a:r>
                        <a:rPr lang="en-US" sz="800" b="1" u="none" strike="noStrike" cap="none">
                          <a:latin typeface="Open Sans"/>
                          <a:ea typeface="Open Sans"/>
                          <a:cs typeface="Open Sans"/>
                          <a:sym typeface="Open Sans"/>
                        </a:rPr>
                        <a:t>Received email confirmation on Selection (we are the preferred vendor pending commercial/ legal negotiations)</a:t>
                      </a:r>
                    </a:p>
                  </a:txBody>
                  <a:tcPr marL="84645" marR="84645" marT="84667" marB="84667"/>
                </a:tc>
                <a:tc>
                  <a:txBody>
                    <a:bodyPr/>
                    <a:lstStyle/>
                    <a:p>
                      <a:pPr marL="117475" marR="0" lvl="0" indent="-117475" algn="l" rtl="0">
                        <a:spcBef>
                          <a:spcPts val="0"/>
                        </a:spcBef>
                        <a:spcAft>
                          <a:spcPts val="0"/>
                        </a:spcAft>
                        <a:buClr>
                          <a:schemeClr val="dk1"/>
                        </a:buClr>
                        <a:buSzPct val="100000"/>
                        <a:buFont typeface="Arial"/>
                        <a:buChar char="•"/>
                      </a:pPr>
                      <a:r>
                        <a:rPr lang="en-US" sz="800" b="1" u="none" strike="noStrike" cap="none">
                          <a:latin typeface="Open Sans"/>
                          <a:ea typeface="Open Sans"/>
                          <a:cs typeface="Open Sans"/>
                          <a:sym typeface="Open Sans"/>
                        </a:rPr>
                        <a:t>Preferred - Received email confirmation that Agreement won’t need to be reviewed</a:t>
                      </a:r>
                    </a:p>
                    <a:p>
                      <a:pPr marL="117475" marR="0" lvl="0" indent="-117475" algn="l" rtl="0">
                        <a:spcBef>
                          <a:spcPts val="0"/>
                        </a:spcBef>
                        <a:spcAft>
                          <a:spcPts val="0"/>
                        </a:spcAft>
                        <a:buClr>
                          <a:schemeClr val="dk1"/>
                        </a:buClr>
                        <a:buSzPct val="100000"/>
                        <a:buFont typeface="Arial"/>
                        <a:buNone/>
                      </a:pPr>
                      <a:endParaRPr sz="800" b="1" u="none" strike="noStrike" cap="none">
                        <a:latin typeface="Open Sans"/>
                        <a:ea typeface="Open Sans"/>
                        <a:cs typeface="Open Sans"/>
                        <a:sym typeface="Open Sans"/>
                      </a:endParaRPr>
                    </a:p>
                    <a:p>
                      <a:pPr marL="117475" marR="0" lvl="0" indent="-117475" algn="l" rtl="0">
                        <a:spcBef>
                          <a:spcPts val="0"/>
                        </a:spcBef>
                        <a:buClr>
                          <a:schemeClr val="dk1"/>
                        </a:buClr>
                        <a:buSzPct val="100000"/>
                        <a:buFont typeface="Arial"/>
                        <a:buChar char="•"/>
                      </a:pPr>
                      <a:r>
                        <a:rPr lang="en-US" sz="800" b="1" u="none" strike="noStrike" cap="none">
                          <a:latin typeface="Open Sans"/>
                          <a:ea typeface="Open Sans"/>
                          <a:cs typeface="Open Sans"/>
                          <a:sym typeface="Open Sans"/>
                        </a:rPr>
                        <a:t>OR if can’t sell around - Received comments from customer legal team on MSA. (Always send PDF and suggest they add comments in email).</a:t>
                      </a:r>
                    </a:p>
                  </a:txBody>
                  <a:tcPr marL="84645" marR="84645" marT="84667" marB="84667"/>
                </a:tc>
                <a:tc>
                  <a:txBody>
                    <a:bodyPr/>
                    <a:lstStyle/>
                    <a:p>
                      <a:pPr marL="117475" marR="0" lvl="0" indent="-117475" algn="l" rtl="0">
                        <a:spcBef>
                          <a:spcPts val="0"/>
                        </a:spcBef>
                        <a:buClr>
                          <a:schemeClr val="dk1"/>
                        </a:buClr>
                        <a:buSzPct val="100000"/>
                        <a:buFont typeface="Arial"/>
                        <a:buChar char="•"/>
                      </a:pPr>
                      <a:r>
                        <a:rPr lang="en-US" sz="800" b="1" u="none" strike="noStrike" cap="none" dirty="0">
                          <a:latin typeface="Open Sans"/>
                          <a:ea typeface="Open Sans"/>
                          <a:cs typeface="Open Sans"/>
                          <a:sym typeface="Open Sans"/>
                        </a:rPr>
                        <a:t>Received signed Agreements by Customer via </a:t>
                      </a:r>
                      <a:r>
                        <a:rPr lang="en-US" sz="800" b="1" u="none" strike="noStrike" cap="none" dirty="0" err="1">
                          <a:latin typeface="Open Sans"/>
                          <a:ea typeface="Open Sans"/>
                          <a:cs typeface="Open Sans"/>
                          <a:sym typeface="Open Sans"/>
                        </a:rPr>
                        <a:t>DocuSign</a:t>
                      </a:r>
                      <a:endParaRPr lang="en-US" sz="800" b="1" u="none" strike="noStrike" cap="none" dirty="0">
                        <a:latin typeface="Open Sans"/>
                        <a:ea typeface="Open Sans"/>
                        <a:cs typeface="Open Sans"/>
                        <a:sym typeface="Open Sans"/>
                      </a:endParaRPr>
                    </a:p>
                  </a:txBody>
                  <a:tcPr marL="84645" marR="84645" marT="84667" marB="84667"/>
                </a:tc>
              </a:tr>
              <a:tr h="290219">
                <a:tc>
                  <a:txBody>
                    <a:bodyPr/>
                    <a:lstStyle/>
                    <a:p>
                      <a:pPr marL="0" marR="0" lvl="0" indent="0" algn="l" rtl="0">
                        <a:spcBef>
                          <a:spcPts val="0"/>
                        </a:spcBef>
                        <a:buClr>
                          <a:schemeClr val="dk1"/>
                        </a:buClr>
                        <a:buSzPct val="25000"/>
                        <a:buFont typeface="Open Sans"/>
                        <a:buNone/>
                      </a:pPr>
                      <a:r>
                        <a:rPr lang="en-US" sz="900" b="1" u="none" strike="noStrike" cap="none" dirty="0">
                          <a:latin typeface="Open Sans"/>
                          <a:ea typeface="Open Sans"/>
                          <a:cs typeface="Open Sans"/>
                          <a:sym typeface="Open Sans"/>
                        </a:rPr>
                        <a:t>Support</a:t>
                      </a:r>
                    </a:p>
                  </a:txBody>
                  <a:tcPr marL="84645" marR="84645" marT="84667" marB="84667">
                    <a:solidFill>
                      <a:srgbClr val="EFEFEF"/>
                    </a:solidFill>
                  </a:tcPr>
                </a:tc>
                <a:tc>
                  <a:txBody>
                    <a:bodyPr/>
                    <a:lstStyle/>
                    <a:p>
                      <a:pPr marL="117475" marR="0" lvl="0" indent="-117475" algn="l" rtl="0">
                        <a:spcBef>
                          <a:spcPts val="0"/>
                        </a:spcBef>
                        <a:buClr>
                          <a:schemeClr val="dk1"/>
                        </a:buClr>
                        <a:buSzPct val="100000"/>
                        <a:buFont typeface="Arial"/>
                        <a:buChar char="•"/>
                      </a:pPr>
                      <a:r>
                        <a:rPr lang="en-US" sz="800" u="none" strike="noStrike" cap="none" dirty="0">
                          <a:latin typeface="Open Sans"/>
                          <a:ea typeface="Open Sans"/>
                          <a:cs typeface="Open Sans"/>
                          <a:sym typeface="Open Sans"/>
                        </a:rPr>
                        <a:t>BDR</a:t>
                      </a:r>
                    </a:p>
                  </a:txBody>
                  <a:tcPr marL="84645" marR="84645" marT="84667" marB="84667"/>
                </a:tc>
                <a:tc>
                  <a:txBody>
                    <a:bodyPr/>
                    <a:lstStyle/>
                    <a:p>
                      <a:pPr marL="117475" marR="0" lvl="0" indent="-117475" algn="l" rtl="0">
                        <a:spcBef>
                          <a:spcPts val="0"/>
                        </a:spcBef>
                        <a:buClr>
                          <a:schemeClr val="dk1"/>
                        </a:buClr>
                        <a:buSzPct val="100000"/>
                        <a:buFont typeface="Arial"/>
                        <a:buChar char="•"/>
                      </a:pPr>
                      <a:r>
                        <a:rPr lang="en-US" sz="800" u="none" strike="noStrike" cap="none">
                          <a:latin typeface="Open Sans"/>
                          <a:ea typeface="Open Sans"/>
                          <a:cs typeface="Open Sans"/>
                          <a:sym typeface="Open Sans"/>
                        </a:rPr>
                        <a:t>N/A</a:t>
                      </a:r>
                    </a:p>
                  </a:txBody>
                  <a:tcPr marL="84645" marR="84645" marT="84667" marB="84667"/>
                </a:tc>
                <a:tc>
                  <a:txBody>
                    <a:bodyPr/>
                    <a:lstStyle/>
                    <a:p>
                      <a:pPr marL="117475" marR="0" lvl="0" indent="-117475" algn="l" rtl="0">
                        <a:spcBef>
                          <a:spcPts val="0"/>
                        </a:spcBef>
                        <a:buClr>
                          <a:schemeClr val="dk1"/>
                        </a:buClr>
                        <a:buSzPct val="100000"/>
                        <a:buFont typeface="Arial"/>
                        <a:buChar char="•"/>
                      </a:pPr>
                      <a:r>
                        <a:rPr lang="en-US" sz="800" u="none" strike="noStrike" cap="none">
                          <a:latin typeface="Open Sans"/>
                          <a:ea typeface="Open Sans"/>
                          <a:cs typeface="Open Sans"/>
                          <a:sym typeface="Open Sans"/>
                        </a:rPr>
                        <a:t>SE, AVP</a:t>
                      </a:r>
                    </a:p>
                  </a:txBody>
                  <a:tcPr marL="84645" marR="84645" marT="84667" marB="84667"/>
                </a:tc>
                <a:tc>
                  <a:txBody>
                    <a:bodyPr/>
                    <a:lstStyle/>
                    <a:p>
                      <a:pPr marL="117475" marR="0" lvl="0" indent="-117475" algn="l" rtl="0">
                        <a:spcBef>
                          <a:spcPts val="0"/>
                        </a:spcBef>
                        <a:buClr>
                          <a:schemeClr val="dk1"/>
                        </a:buClr>
                        <a:buSzPct val="100000"/>
                        <a:buFont typeface="Arial"/>
                        <a:buChar char="•"/>
                      </a:pPr>
                      <a:r>
                        <a:rPr lang="en-US" sz="800" u="none" strike="noStrike" cap="none">
                          <a:latin typeface="Open Sans"/>
                          <a:ea typeface="Open Sans"/>
                          <a:cs typeface="Open Sans"/>
                          <a:sym typeface="Open Sans"/>
                        </a:rPr>
                        <a:t>SE, AVP, Services</a:t>
                      </a:r>
                    </a:p>
                  </a:txBody>
                  <a:tcPr marL="84645" marR="84645" marT="84667" marB="84667"/>
                </a:tc>
                <a:tc>
                  <a:txBody>
                    <a:bodyPr/>
                    <a:lstStyle/>
                    <a:p>
                      <a:pPr marL="117475" marR="0" lvl="0" indent="-117475" algn="l" rtl="0">
                        <a:spcBef>
                          <a:spcPts val="0"/>
                        </a:spcBef>
                        <a:buClr>
                          <a:schemeClr val="dk1"/>
                        </a:buClr>
                        <a:buSzPct val="100000"/>
                        <a:buFont typeface="Arial"/>
                        <a:buChar char="•"/>
                      </a:pPr>
                      <a:r>
                        <a:rPr lang="en-US" sz="800" u="none" strike="noStrike" cap="none">
                          <a:latin typeface="Open Sans"/>
                          <a:ea typeface="Open Sans"/>
                          <a:cs typeface="Open Sans"/>
                          <a:sym typeface="Open Sans"/>
                        </a:rPr>
                        <a:t>SE, AVP, CSM, Exec Team, Deal Desk</a:t>
                      </a:r>
                    </a:p>
                  </a:txBody>
                  <a:tcPr marL="84645" marR="84645" marT="84667" marB="84667"/>
                </a:tc>
                <a:tc>
                  <a:txBody>
                    <a:bodyPr/>
                    <a:lstStyle/>
                    <a:p>
                      <a:pPr marL="117475" marR="0" lvl="0" indent="-117475" algn="l" rtl="0">
                        <a:spcBef>
                          <a:spcPts val="0"/>
                        </a:spcBef>
                        <a:buClr>
                          <a:schemeClr val="dk1"/>
                        </a:buClr>
                        <a:buSzPct val="100000"/>
                        <a:buFont typeface="Arial"/>
                        <a:buChar char="•"/>
                      </a:pPr>
                      <a:r>
                        <a:rPr lang="en-US" sz="800" u="none" strike="noStrike" cap="none">
                          <a:latin typeface="Open Sans"/>
                          <a:ea typeface="Open Sans"/>
                          <a:cs typeface="Open Sans"/>
                          <a:sym typeface="Open Sans"/>
                        </a:rPr>
                        <a:t>AVP, Deal Desk, Sales Ops</a:t>
                      </a:r>
                    </a:p>
                  </a:txBody>
                  <a:tcPr marL="84645" marR="84645" marT="84667" marB="84667"/>
                </a:tc>
                <a:tc>
                  <a:txBody>
                    <a:bodyPr/>
                    <a:lstStyle/>
                    <a:p>
                      <a:pPr marL="117475" marR="0" lvl="0" indent="-117475" algn="l" rtl="0">
                        <a:spcBef>
                          <a:spcPts val="0"/>
                        </a:spcBef>
                        <a:buClr>
                          <a:schemeClr val="dk1"/>
                        </a:buClr>
                        <a:buSzPct val="100000"/>
                        <a:buFont typeface="Arial"/>
                        <a:buChar char="•"/>
                      </a:pPr>
                      <a:r>
                        <a:rPr lang="en-US" sz="800" u="none" strike="noStrike" cap="none">
                          <a:latin typeface="Open Sans"/>
                          <a:ea typeface="Open Sans"/>
                          <a:cs typeface="Open Sans"/>
                          <a:sym typeface="Open Sans"/>
                        </a:rPr>
                        <a:t>AVP, Deal Desk, Legal, Sales Ops</a:t>
                      </a:r>
                    </a:p>
                  </a:txBody>
                  <a:tcPr marL="84645" marR="84645" marT="84667" marB="84667"/>
                </a:tc>
                <a:tc>
                  <a:txBody>
                    <a:bodyPr/>
                    <a:lstStyle/>
                    <a:p>
                      <a:pPr marL="117475" marR="0" lvl="0" indent="-117475" algn="l" rtl="0">
                        <a:spcBef>
                          <a:spcPts val="0"/>
                        </a:spcBef>
                        <a:buClr>
                          <a:schemeClr val="dk1"/>
                        </a:buClr>
                        <a:buSzPct val="100000"/>
                        <a:buFont typeface="Arial"/>
                        <a:buChar char="•"/>
                      </a:pPr>
                      <a:r>
                        <a:rPr lang="en-US" sz="800" u="none" strike="noStrike" cap="none" dirty="0">
                          <a:latin typeface="Open Sans"/>
                          <a:ea typeface="Open Sans"/>
                          <a:cs typeface="Open Sans"/>
                          <a:sym typeface="Open Sans"/>
                        </a:rPr>
                        <a:t>Accounting</a:t>
                      </a:r>
                    </a:p>
                  </a:txBody>
                  <a:tcPr marL="84645" marR="84645" marT="84667" marB="84667"/>
                </a:tc>
              </a:tr>
            </a:tbl>
          </a:graphicData>
        </a:graphic>
      </p:graphicFrame>
    </p:spTree>
    <p:extLst>
      <p:ext uri="{BB962C8B-B14F-4D97-AF65-F5344CB8AC3E}">
        <p14:creationId xmlns:p14="http://schemas.microsoft.com/office/powerpoint/2010/main" val="382044225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ctrTitle"/>
          </p:nvPr>
        </p:nvSpPr>
        <p:spPr>
          <a:xfrm>
            <a:off x="562424" y="1261423"/>
            <a:ext cx="11065468" cy="1874127"/>
          </a:xfrm>
          <a:prstGeom prst="rect">
            <a:avLst/>
          </a:prstGeom>
          <a:noFill/>
          <a:ln>
            <a:noFill/>
          </a:ln>
        </p:spPr>
        <p:txBody>
          <a:bodyPr lIns="0" tIns="0" rIns="0" bIns="0" anchor="b" anchorCtr="0">
            <a:noAutofit/>
          </a:bodyPr>
          <a:lstStyle/>
          <a:p>
            <a:pPr marL="0" marR="0" lvl="0" indent="0" algn="l" rtl="0">
              <a:lnSpc>
                <a:spcPct val="90000"/>
              </a:lnSpc>
              <a:spcBef>
                <a:spcPts val="0"/>
              </a:spcBef>
              <a:spcAft>
                <a:spcPts val="0"/>
              </a:spcAft>
              <a:buSzPct val="25000"/>
              <a:buNone/>
            </a:pPr>
            <a:r>
              <a:rPr lang="en-US" sz="5400" b="0" i="0" u="none" strike="noStrike" cap="none" dirty="0" smtClean="0">
                <a:solidFill>
                  <a:schemeClr val="lt1"/>
                </a:solidFill>
              </a:rPr>
              <a:t>Scoping</a:t>
            </a:r>
            <a:r>
              <a:rPr lang="en-US" dirty="0"/>
              <a:t> </a:t>
            </a:r>
            <a:r>
              <a:rPr lang="en-US" dirty="0" smtClean="0"/>
              <a:t>Overview</a:t>
            </a:r>
            <a:br>
              <a:rPr lang="en-US" dirty="0" smtClean="0"/>
            </a:br>
            <a:r>
              <a:rPr lang="en-US" sz="5400" b="0" i="0" u="none" strike="noStrike" cap="none" dirty="0" err="1" smtClean="0">
                <a:solidFill>
                  <a:schemeClr val="lt1"/>
                </a:solidFill>
              </a:rPr>
              <a:t>Salesforce</a:t>
            </a:r>
            <a:r>
              <a:rPr lang="en-US" dirty="0" err="1" smtClean="0"/>
              <a:t>CPQ</a:t>
            </a:r>
            <a:endParaRPr lang="en-US" sz="5400" b="0" i="0" u="none" strike="noStrike" cap="none" dirty="0">
              <a:solidFill>
                <a:schemeClr val="lt1"/>
              </a:solidFill>
            </a:endParaRPr>
          </a:p>
        </p:txBody>
      </p:sp>
      <p:sp>
        <p:nvSpPr>
          <p:cNvPr id="346" name="Shape 346"/>
          <p:cNvSpPr txBox="1">
            <a:spLocks noGrp="1"/>
          </p:cNvSpPr>
          <p:nvPr>
            <p:ph type="subTitle" idx="1"/>
          </p:nvPr>
        </p:nvSpPr>
        <p:spPr>
          <a:xfrm>
            <a:off x="562424" y="3204974"/>
            <a:ext cx="11065468" cy="529085"/>
          </a:xfrm>
          <a:prstGeom prst="rect">
            <a:avLst/>
          </a:prstGeom>
          <a:noFill/>
          <a:ln>
            <a:noFill/>
          </a:ln>
        </p:spPr>
        <p:txBody>
          <a:bodyPr lIns="0" tIns="0" rIns="0" bIns="0" anchor="t" anchorCtr="0">
            <a:noAutofit/>
          </a:bodyPr>
          <a:lstStyle/>
          <a:p>
            <a:pPr marL="342900" marR="0" lvl="0" indent="-342900" algn="l" rtl="0">
              <a:spcBef>
                <a:spcPts val="0"/>
              </a:spcBef>
              <a:spcAft>
                <a:spcPts val="0"/>
              </a:spcAft>
              <a:buClr>
                <a:srgbClr val="7F7F7F"/>
              </a:buClr>
              <a:buSzPct val="25000"/>
              <a:buFont typeface="Arial"/>
              <a:buNone/>
            </a:pPr>
            <a:r>
              <a:rPr lang="en-US" sz="2400" b="0" i="0" u="none" strike="noStrike" cap="none">
                <a:solidFill>
                  <a:schemeClr val="lt2"/>
                </a:solidFill>
              </a:rPr>
              <a:t>CoE Playbook</a:t>
            </a:r>
          </a:p>
        </p:txBody>
      </p:sp>
      <p:sp>
        <p:nvSpPr>
          <p:cNvPr id="347" name="Shape 347"/>
          <p:cNvSpPr txBox="1">
            <a:spLocks noGrp="1"/>
          </p:cNvSpPr>
          <p:nvPr>
            <p:ph type="body" idx="2"/>
          </p:nvPr>
        </p:nvSpPr>
        <p:spPr>
          <a:xfrm>
            <a:off x="562424" y="4692848"/>
            <a:ext cx="8552736" cy="61134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US" sz="1800" b="0" i="0" u="none" strike="noStrike" cap="none" dirty="0" smtClean="0">
                <a:solidFill>
                  <a:srgbClr val="FFFFFF"/>
                </a:solidFill>
              </a:rPr>
              <a:t>October </a:t>
            </a:r>
            <a:r>
              <a:rPr lang="en-US" sz="1800" b="0" i="0" u="none" strike="noStrike" cap="none" dirty="0">
                <a:solidFill>
                  <a:srgbClr val="FFFFFF"/>
                </a:solidFill>
              </a:rPr>
              <a:t>2016</a:t>
            </a:r>
          </a:p>
        </p:txBody>
      </p:sp>
      <p:sp>
        <p:nvSpPr>
          <p:cNvPr id="348" name="Shape 348"/>
          <p:cNvSpPr txBox="1"/>
          <p:nvPr/>
        </p:nvSpPr>
        <p:spPr>
          <a:xfrm>
            <a:off x="2442925" y="6436950"/>
            <a:ext cx="7445099" cy="421200"/>
          </a:xfrm>
          <a:prstGeom prst="rect">
            <a:avLst/>
          </a:prstGeom>
          <a:noFill/>
          <a:ln>
            <a:noFill/>
          </a:ln>
        </p:spPr>
        <p:txBody>
          <a:bodyPr lIns="91425" tIns="91425" rIns="91425" bIns="91425" anchor="t" anchorCtr="0">
            <a:noAutofit/>
          </a:bodyPr>
          <a:lstStyle/>
          <a:p>
            <a:pPr lvl="0" algn="ctr">
              <a:spcBef>
                <a:spcPts val="0"/>
              </a:spcBef>
              <a:buNone/>
            </a:pPr>
            <a:r>
              <a:rPr lang="en-US">
                <a:solidFill>
                  <a:srgbClr val="FFFFFF"/>
                </a:solidFill>
              </a:rPr>
              <a:t>Confidential</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Theme">
  <a:themeElements>
    <a:clrScheme name="Salesforce Color Pallet - June 2015 2">
      <a:dk1>
        <a:srgbClr val="1C1C1C"/>
      </a:dk1>
      <a:lt1>
        <a:srgbClr val="FFFFFF"/>
      </a:lt1>
      <a:dk2>
        <a:srgbClr val="19325C"/>
      </a:dk2>
      <a:lt2>
        <a:srgbClr val="D0D9DE"/>
      </a:lt2>
      <a:accent1>
        <a:srgbClr val="00A1E0"/>
      </a:accent1>
      <a:accent2>
        <a:srgbClr val="7C868D"/>
      </a:accent2>
      <a:accent3>
        <a:srgbClr val="00B2A9"/>
      </a:accent3>
      <a:accent4>
        <a:srgbClr val="963CBD"/>
      </a:accent4>
      <a:accent5>
        <a:srgbClr val="ED8B00"/>
      </a:accent5>
      <a:accent6>
        <a:srgbClr val="FFC72C"/>
      </a:accent6>
      <a:hlink>
        <a:srgbClr val="001871"/>
      </a:hlink>
      <a:folHlink>
        <a:srgbClr val="963C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21597</TotalTime>
  <Words>6009</Words>
  <Application>Microsoft Macintosh PowerPoint</Application>
  <PresentationFormat>Custom</PresentationFormat>
  <Paragraphs>1129</Paragraphs>
  <Slides>37</Slides>
  <Notes>32</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Default Theme</vt:lpstr>
      <vt:lpstr>Sales Process Overview SalesforceCPQ</vt:lpstr>
      <vt:lpstr>Sales Team</vt:lpstr>
      <vt:lpstr>STEELBRICK SALES STAGES</vt:lpstr>
      <vt:lpstr>STEELBRICK SALES PROCESS</vt:lpstr>
      <vt:lpstr>STEELBRICK SALES PROCESS</vt:lpstr>
      <vt:lpstr>STEELBRICK EVALUATION PATHS</vt:lpstr>
      <vt:lpstr>STEELBRICK SALES PROCESS*</vt:lpstr>
      <vt:lpstr>STEELBRICK SALES PROCESS</vt:lpstr>
      <vt:lpstr>Scoping Overview SalesforceCPQ</vt:lpstr>
      <vt:lpstr>Our Scoping Approach</vt:lpstr>
      <vt:lpstr>1. Prepare for a Scoping Call</vt:lpstr>
      <vt:lpstr>PowerPoint Presentation</vt:lpstr>
      <vt:lpstr>PowerPoint Presentation</vt:lpstr>
      <vt:lpstr>PowerPoint Presentation</vt:lpstr>
      <vt:lpstr>PowerPoint Presentation</vt:lpstr>
      <vt:lpstr>Implementation Tactics SalesforceCPQ</vt:lpstr>
      <vt:lpstr>Implementation Team</vt:lpstr>
      <vt:lpstr>Implementation Methodology</vt:lpstr>
      <vt:lpstr>Implementation Methodology </vt:lpstr>
      <vt:lpstr>Implementation Methodology:  Planning Phase</vt:lpstr>
      <vt:lpstr>Customer Orientation</vt:lpstr>
      <vt:lpstr>Implementation Methodology:  Planning Phase</vt:lpstr>
      <vt:lpstr>Implementation Methodology:  Planning Phase</vt:lpstr>
      <vt:lpstr>Implementation Methodology:  Orientation/Design Phase</vt:lpstr>
      <vt:lpstr>Implementation Methodology:  Orientation/Design Phase</vt:lpstr>
      <vt:lpstr>Implementation Methodology:  Build Phase</vt:lpstr>
      <vt:lpstr>Implementation Methodology:  Build Phase</vt:lpstr>
      <vt:lpstr>Implementation Methodology:  Design/Build Phase</vt:lpstr>
      <vt:lpstr>Implementation Methodology:  Build Phase</vt:lpstr>
      <vt:lpstr>Implementation Methodology:  Testing</vt:lpstr>
      <vt:lpstr>Implementation Methodology:  Testing</vt:lpstr>
      <vt:lpstr>Implementation Methodology:  Adoption</vt:lpstr>
      <vt:lpstr>What’s next?</vt:lpstr>
      <vt:lpstr>SteelBrick training in Salesforce Partner Community</vt:lpstr>
      <vt:lpstr>Access SteelBrick Knowledge base</vt:lpstr>
      <vt:lpstr>Take your Brown Belt Test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Methodology</dc:title>
  <cp:lastModifiedBy>Salesforce.com</cp:lastModifiedBy>
  <cp:revision>54</cp:revision>
  <dcterms:modified xsi:type="dcterms:W3CDTF">2016-11-17T23:13:46Z</dcterms:modified>
</cp:coreProperties>
</file>