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62" r:id="rId6"/>
    <p:sldId id="265" r:id="rId7"/>
    <p:sldId id="263" r:id="rId8"/>
    <p:sldId id="264" r:id="rId9"/>
    <p:sldId id="266" r:id="rId10"/>
    <p:sldId id="274" r:id="rId11"/>
    <p:sldId id="275" r:id="rId12"/>
    <p:sldId id="276" r:id="rId13"/>
    <p:sldId id="281" r:id="rId14"/>
    <p:sldId id="282" r:id="rId15"/>
    <p:sldId id="283" r:id="rId16"/>
    <p:sldId id="280" r:id="rId17"/>
    <p:sldId id="284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05A1819-966C-4E90-89F0-704B384426FC}">
          <p14:sldIdLst>
            <p14:sldId id="256"/>
            <p14:sldId id="257"/>
            <p14:sldId id="259"/>
            <p14:sldId id="260"/>
            <p14:sldId id="262"/>
            <p14:sldId id="265"/>
            <p14:sldId id="263"/>
            <p14:sldId id="264"/>
            <p14:sldId id="266"/>
            <p14:sldId id="274"/>
            <p14:sldId id="275"/>
            <p14:sldId id="276"/>
            <p14:sldId id="281"/>
            <p14:sldId id="282"/>
            <p14:sldId id="283"/>
            <p14:sldId id="280"/>
            <p14:sldId id="284"/>
            <p14:sldId id="279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409E-0E59-440D-8142-B787B017A822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660A-25D2-4A8C-9971-6AA2C1871B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409E-0E59-440D-8142-B787B017A822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660A-25D2-4A8C-9971-6AA2C1871B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409E-0E59-440D-8142-B787B017A822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660A-25D2-4A8C-9971-6AA2C1871B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409E-0E59-440D-8142-B787B017A822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660A-25D2-4A8C-9971-6AA2C1871B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409E-0E59-440D-8142-B787B017A822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660A-25D2-4A8C-9971-6AA2C1871B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409E-0E59-440D-8142-B787B017A822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660A-25D2-4A8C-9971-6AA2C1871B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409E-0E59-440D-8142-B787B017A822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660A-25D2-4A8C-9971-6AA2C1871B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409E-0E59-440D-8142-B787B017A822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660A-25D2-4A8C-9971-6AA2C1871B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409E-0E59-440D-8142-B787B017A822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660A-25D2-4A8C-9971-6AA2C1871B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409E-0E59-440D-8142-B787B017A822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660A-25D2-4A8C-9971-6AA2C1871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409E-0E59-440D-8142-B787B017A822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54660A-25D2-4A8C-9971-6AA2C1871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354660A-25D2-4A8C-9971-6AA2C1871B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A74409E-0E59-440D-8142-B787B017A822}" type="datetimeFigureOut">
              <a:rPr lang="en-US" smtClean="0"/>
              <a:t>11/21/2020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54F616-233A-482F-B3A2-6331CF25A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5220347"/>
            <a:ext cx="10363200" cy="8391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Avocado average prize predication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B8AD1C4-43D3-4B67-8BC4-FFA9EFD12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958365"/>
            <a:ext cx="10363200" cy="677193"/>
          </a:xfrm>
        </p:spPr>
        <p:txBody>
          <a:bodyPr/>
          <a:lstStyle/>
          <a:p>
            <a:pPr algn="ctr"/>
            <a:r>
              <a:rPr lang="en-US" b="1" dirty="0" smtClean="0"/>
              <a:t>EDA and ML algorithm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477928"/>
            <a:ext cx="6667500" cy="372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84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E15915-F0ED-4294-9B31-4EEDC967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TOP 5 regions where Average price are very high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CB1F73-0576-4CC2-85AC-3A0A2519C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481330"/>
            <a:ext cx="4426039" cy="172550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these </a:t>
            </a:r>
            <a:r>
              <a:rPr lang="en-US" sz="1800" dirty="0"/>
              <a:t>region are where price is very high</a:t>
            </a:r>
          </a:p>
          <a:p>
            <a:pPr lvl="1"/>
            <a:r>
              <a:rPr lang="en-US" sz="1400" dirty="0" err="1" smtClean="0"/>
              <a:t>HartfordSpringfield</a:t>
            </a:r>
            <a:endParaRPr lang="en-US" sz="1400" dirty="0" smtClean="0"/>
          </a:p>
          <a:p>
            <a:pPr lvl="1"/>
            <a:r>
              <a:rPr lang="en-US" sz="1400" dirty="0" err="1" smtClean="0"/>
              <a:t>SanFrancisco</a:t>
            </a:r>
            <a:endParaRPr lang="en-US" sz="1400" dirty="0" smtClean="0"/>
          </a:p>
          <a:p>
            <a:pPr lvl="1"/>
            <a:r>
              <a:rPr lang="en-US" sz="1400" dirty="0" err="1" smtClean="0"/>
              <a:t>NewYork</a:t>
            </a:r>
            <a:endParaRPr lang="en-US" sz="1400" dirty="0" smtClean="0"/>
          </a:p>
          <a:p>
            <a:pPr lvl="1"/>
            <a:r>
              <a:rPr lang="en-US" sz="1400" dirty="0" smtClean="0"/>
              <a:t>Philadelphia</a:t>
            </a:r>
          </a:p>
          <a:p>
            <a:pPr lvl="1"/>
            <a:r>
              <a:rPr lang="en-US" sz="1400" dirty="0" smtClean="0"/>
              <a:t>Sacramento</a:t>
            </a:r>
            <a:endParaRPr lang="en-US" sz="1400" dirty="0"/>
          </a:p>
          <a:p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908" y="2235357"/>
            <a:ext cx="734377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367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E15915-F0ED-4294-9B31-4EEDC967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TOP 5 regions where Average consumption is very high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CB1F73-0576-4CC2-85AC-3A0A2519C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1673995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these </a:t>
            </a:r>
            <a:r>
              <a:rPr lang="en-US" sz="1800" dirty="0"/>
              <a:t>region are where Consumption is very high</a:t>
            </a:r>
          </a:p>
          <a:p>
            <a:r>
              <a:rPr lang="en-US" sz="1800" dirty="0" err="1" smtClean="0"/>
              <a:t>WestCalifornia</a:t>
            </a:r>
            <a:endParaRPr lang="en-US" sz="1800" dirty="0" smtClean="0"/>
          </a:p>
          <a:p>
            <a:r>
              <a:rPr lang="en-US" sz="1800" dirty="0" err="1" smtClean="0"/>
              <a:t>SouthCentral</a:t>
            </a:r>
            <a:endParaRPr lang="en-US" sz="1800" dirty="0" smtClean="0"/>
          </a:p>
          <a:p>
            <a:r>
              <a:rPr lang="en-US" sz="1800" dirty="0" smtClean="0"/>
              <a:t>Northeast</a:t>
            </a:r>
          </a:p>
          <a:p>
            <a:r>
              <a:rPr lang="en-US" sz="1800" dirty="0" smtClean="0"/>
              <a:t>Southeast</a:t>
            </a:r>
            <a:endParaRPr 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52" y="2178408"/>
            <a:ext cx="74676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530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E15915-F0ED-4294-9B31-4EEDC967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price is distributed over the date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CB1F73-0576-4CC2-85AC-3A0A2519C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481330"/>
            <a:ext cx="10311685" cy="862626"/>
          </a:xfrm>
        </p:spPr>
        <p:txBody>
          <a:bodyPr>
            <a:normAutofit/>
          </a:bodyPr>
          <a:lstStyle/>
          <a:p>
            <a:r>
              <a:rPr lang="en-US" sz="1800" dirty="0"/>
              <a:t>This also shows there was a huge hike in prices after </a:t>
            </a:r>
            <a:r>
              <a:rPr lang="en-US" sz="1800" b="1" dirty="0"/>
              <a:t>July 2017 and before Jan 2018</a:t>
            </a:r>
            <a:r>
              <a:rPr lang="en-US" sz="1800" dirty="0" smtClean="0"/>
              <a:t>Drama </a:t>
            </a:r>
            <a:r>
              <a:rPr lang="en-US" sz="1800" dirty="0"/>
              <a:t>is the most popular among critics</a:t>
            </a:r>
          </a:p>
        </p:txBody>
      </p:sp>
      <p:sp>
        <p:nvSpPr>
          <p:cNvPr id="4" name="AutoShape 4" descr="data:image/png;base64,iVBORw0KGgoAAAANSUhEUgAAA8cAAAT3CAYAAADE0gJ5AAAABHNCSVQICAgIfAhkiAAAAAlwSFlzAAALEgAACxIB0t1+/AAAADh0RVh0U29mdHdhcmUAbWF0cGxvdGxpYiB2ZXJzaW9uMy4yLjIsIGh0dHA6Ly9tYXRwbG90bGliLm9yZy+WH4yJAAAgAElEQVR4nOzdeVhV5f7//+fem1FAEMUBLCAHnEBxjFRQ02+eLMfKk4U/O1qaU2ap+emoZeeUph2/llNaVpYdKUONzrf6pNkxp3DOY4PmhBMOTMrMHn5/kPu4ExAVYeN+Pa6LK/a617rXe62b3Pu973vdt8Fms9kQERERERERcWHGqg5AREREREREpKopORYRERERERGXp+RYREREREREXJ6SYxEREREREXF5So5FRERERETE5Sk5FhEREREREZfnVtUBiDijtLRsrFatcnajatWqQUZGblWHISVQ2zgntYvzUts4J7WL81LblC0oyK+qQ5AyqOdYRCqcm5upqkOQUqhtnJPaxXmpbZyT2sV5qW2kOlNyLCIiIiIiIi5PybGIiIiIiIi4PCXHIiIiIiIi4vKUHMsNGTduHBERESQkJFxVFhERwaJFiwD44YcfiIiIYOfOnZUdooiIiIiISLkpOZbrlp6ezsaNG2natGmJybGIiIiIiEh1o6Wc5LolJSXh6enJ888/z1NPPcX+/fuJjIys6rBERFyW2WIlac9pEneeIjUrn/r+XgxsH0LftiGYjIaqDq/crDYbxy4WcDSrgJwiKx5uRur7eBLs64mvmwFvExiqz+UAYLHa2JKSxaZjmaTnFRHo7U5sWABdQv0xVreLERG5zannWK5bYmIinTt3pmvXrtStW7dcvccHDx5k8ODBREZGcv/997Nu3TqH8hMnTjBp0iS6dOlCy5Ytueeee3jhhRfIysqy79OjRw8WLFjArFmzuOeee2jdujXDhw/n+PHjAGzcuJGIiAi2b9/uUPemTZuIiIjg0KFDFXD1IiLOxWyxMmnVPqYnHmBvSiapWfnsTclkeuIBnv/nXswWa1WHWC5Wm41tZ7LZeTaHtHwz+RYrFwvMHEzPYf/5bDIKbWQUgq0aLUFvsdpYlHyK5bvP8Ft6Hul5Zn5Lz2P57jMs/OEUFms1uhgREReg5Fiuy88//8wvv/xCv379MBqN9OvXj3/9619kZ2eXedyrr75Kp06dWLRoEa1atWLy5Mls3LgRgLy8PB5//HGOHTvGSy+9xLvvvkt8fDxJSUnMmzfPoZ7333+fo0eP8tprr/HKK6/wn//8h6lTpwIQGxtLUFDQVYn3unXraNWqFU2aNKnAOyEi4hyS9pxm/YFzJZatP3COpL1nKjmiG3PsYgGnsgtLLEvLK+RcTgH5VsizVHJgN2FLSha7Tl8qsWzX6UtsTckqsUxERKqGhlXLdfnss8+oXbs2cXFxAAwcOJBly5bx+eefM2TIkFKP+/Of/8zEiRMB6Nq1K8eOHWPRokV0796dI0eOEBISwuuvv07Dhg0BuPvuu9m3bx87duxwqCcgIIBFixZhMhUvMJ+SksJbb73FpUuX8PPzo3///vzzn/9kxowZeHl5kZ2dzfr165k8efKtuB0i4iI2/XKeBet/I7fAfEvqN5mMWG6whzc1K7/M8r+v+4l3vztSYpkNsNqK/1teVpuNIosN23Uc5eluome7hjS7M6DUfQrMZV//4YwcTlzKA6AiBiObDAbCAmpQ29uj1H1+PneJbzYcpaCo5NiMhrKHeafnFpUZw4q9qXxxMK1c8ZbFy83IgOZ1aNPA76brEhFxZUqOpdwKCwtJSkqid+/e5ObmAlCnTh1atmxJQkJCmclx7969HV7fe++9vPnmm5jNZlq2bMnHH3+M1Wrl2LFjHD9+nN9++40jR67+MNe6dWt7YgxQv359AHJzc/Hz82PQoEEsW7aMb7/9lvvvv58vv/wSq9VKnz59KuIWiIiLeu/7o/x8+mJVh3FDCsxWjqflVnUY/PvHM4QG17zh461A/jUS6Ot14mIeAV6lJ8f/PpLOqWt8+XAziqw2zpbSW369vjqUruRYROQmKTmWcvv222/JzMxk1apVrFq16qryffv20bp16xKPrVOnjsPrwMBAzGYz6enp1K1bl/fee48lS5aQmZlJnTp1aNWqFd7e3vYk/DIvLy+H10Zj8ZMBtt8fQgsPDyc6Opp169bZn23u0aMHAQGl91aIiFzLE13DySmwOG3PcVm9rp5uRur7e5VYVpk9x3FRDfB2K/1prgKzlbLugBHw+P34iuo5vqOmN6YyKou7K5BCi/Wmeo6Lyniu2N1oILCGe3lDLpWXm5HeTQJvuh4REVen5FjKLTExkbCwMGbOnOmw3Ww2M2rUKFatWlVqcnzxomOPy4ULFzCZTNSsWZOkpCRmzZrF5MmTGTBgAIGBxW/wzzzzDD/99NN1xzlo0CBefvllDh8+zM6dO3n77bevuw4RkSvFNgsitlnQLas/KMiP8+dLfjb1WtbsPMn0xAOllr/YrwUD2oXcaGiV5khWPjvP5pRa3qiWD/V8vQhwhxqV9Oml3p1+PNwu+IbbZtOxTJbvLv2Z76Ft6tM1TF/eiog4C03IJeVy7tw5Nm/eTJ8+fejUqZPDT+fOnenevTtffvnlVUnwZZs2bbL/brPZ+Prrr4mKisLLy4tdu3ZRq1Ythg8fbk+Mc3Jy2LVrF1br9fek3H///bi7u/PSSy9Rp04dunTpcmMXLSJSDfRtG0LPlnVLLOvZsi59o4MrOaIbE1bTkxDfkoc41/b2oK6PJ15G8DaVuItT6hLqT7vgkoc6twv2o3OofyVHJCIiZVHPsZTL2rVrsVgspT67279/f77++ms+//zzEstXrFiBr68vjRs35pNPPuHgwYO8++67AERFRfHPf/6T119/nW7dupGamsry5cu5cOGCPVm+Hj4+Ptx3332sWbOG4cOHOzyjLCJyuzEZDcz5c2uS9p5hzc6TnMnMp0GAFwPaN6RvdHC1WefYaDAQ08CX4xcLOPL7OseeV6xz7FMN1zk2GgyM7hjC1pQsNh3PJC23iNo13IkNDaCz1jkWEXE6So6lXNasWUOzZs1o1KhRieWxsbEEBgaWuubxSy+9xDvvvMPBgwe56667WLx4MTExMQAMGDCAkydP8tlnn/HRRx9Rr1494uLiGDJkCNOmTePo0aOEh4dfV7zdunVjzZo1DBw48PouVESkGnIzGRnQLqRaDJ8ui9FgINzfi/BSnpGujkxGA13DAjR8WkSkGjDYLs9kJHIbmTp1KkePHi1x4rDySEvLxlrGJCpStpt5flJuLbWNc1K7OC+1jXNSuzgvtU3ZgoI0q7wzU8+x3FY++OADDh8+zJo1a3jrrbeqOhwREREREakmlBzLbWXnzp1s3ryZv/zlL/Tq1auqwxERERERkWpCybHcVtRbLCIiIiIiN0JLOYmIiIiIiIjLU3IsIiIiIiIiLk/JsYiIiIiIiLg8JcciIiIiIiLi8pQci4iIiIiIiMtTciwiIiIiIiIuT8mxVDibzXZbnktERERERG5fSo7luo0bN46IiAgSEhKuKtu4cSNTpkyxv05MTCQiIoLU1NQKj+Ptt9/m3XffrfB6RURERETE9bhVdQBSvaSnp7Nx40aaNm1KQkICgwcPdij/4IMPsFgslRLL/PnzefrppyvlXCK3K6vNxrGLBRzNKiDPbMXbzUi4vydhNT0xGgxVFpfZYiVpz2kSd54iNSuf+v5eDGwfQt+2IZiMVRdXedhskGeBHAtYbWA0gI8JvE1QUbfUYrWxJSWLTccySc8rItDbndiwALqE+ldpu4mIiFRnSo7luiQlJeHp6cnzzz/PU089xf79+4mMjKzqsETkBlhtNradyeZUdqF9W67ZSlq+mTM5RcQ08K2SRMtssTJp1T7WHzhn35aalc/elEw2/XqeOX9ujZvJOQc+2WyQUQj51v9us9gg0wr5FqjlcfMJssVqY1HyKXadvmTflp5n5rf0PPalZjO6o/N/gSAiIuKMnPPThTitxMREOnfuTNeuXalbt67D0Or4+Hi2bdtGcnIyERER/PDDDyXWkZCQwMCBA2nTpg1RUVEMGDCAr7/+2uEckZGR7N69m4cffpjIyEi6d+/O8uXL7ftERERgsVhYsGABERER9u1ff/01jz76KNHR0bRq1Yo//elPfPzxx7fgTohUf8cuFjgkxlc6lV3I8YsFlRxRsaQ9px0S4yutP3COpL1nKjmi8suzOCbGV8q3FpffrC0pWQ6J8ZV2nb7E1pSsmz+JiIiIC1LPsZTbzz//zC+//ML48eMxGo3069ePlStX8sILL+Dr68uMGTN44YUXsFgszJgxg8aNG3Pq1CmHOlasWMGsWbMYP3480dHRZGVlsWzZMp577jnatGlDvXr1ADCbzUycOJG//OUvPPfcc3z66afMnj2b5s2bExMTQ0JCAkOGDGHAgAE8/PDDAGzYsIHx48czbNgwxo8fT35+Ph9//DEvv/wyrVq1IioqqtLvmUh5nM4u5EBaLkXW659g7ueUTL7ZdZKCwnJmXQZDcfcmUEoO56AqvkHNzCk5Yb/s7+t+4t3vjpRabqN4OPONTtdXaLGSW2i54eNvhJvJSOPQQIJq+1xz38z8ojLLP9ibyrpf0sp1XqOh4oZ63wgvNyMDmtehTQO/qgtCRETkd0qOpdw+++wzateuTVxcHAADBw5k2bJlfP755wwZMoTGjRvj6+uLxWKhTZs2JdZx8uRJRowYwahRo+zbQkJCGDhwILt37+ZPf/oTAFarlXHjxjFo0CAA2rZtyzfffMPGjRuJiYmx11+/fn3774cPH2bgwIFMnTrVXnd0dDSdOnUiOTlZybE4rV8z8sgouLEuxY17T3PqQm4FR+TcCsxWjqfdftd8MCUdg7f7Tddjttq4kFv2FwzO5KtD6UqORUTEKSg5lnIpLCwkKSmJ3r17k5tb/KG0Tp06tGzZ0t6LWx7/8z//A8DFixc5cuQIx48ftw+/Lipy7A1p27at/XcPDw8CAwPJy8srte6nnnoKgJycHI4ePUpKSgr79+8vsW4RZxJRyxuz9cZ6jru3Cb4te47NltLvhaebkfr+XqWWV9ue4zsDqVPD45r7ZuYXYS7jb8XNaCDAq3xJtjP0HPduElh1AYiIiFxBybGUy7fffktmZiarVq1i1apVV5Xv27eP1q1bX7OelJQUpk+fzrZt23B3d+euu+6iWbNmwNVrFnt7ezu8NhqNWK2lf5xPT09nxowZrF+/HoPBQGhoKO3atSuxbhFnEuzrQbDvtZOiktwfXovn4sLLvX9QkB/nzxc/r3okK5+dZ3NK3bdDPR/Cy0hCb5U1O08yPfFAqeUv9mvBgHYhlRhR+eWaIbOM7+IC3KFGCe+8V7bLtWw6lsny3aU/d/3/talP17CActUlIiIi/6XkWMolMTGRsLAwZs6c6bDdbDYzatQoVq1adc3k2Gq18tRTT+Hp6cnq1atp3rw5bm5u/Pbbb6xbt+6mY3z++ec5evQo77//PtHR0Xh4eJCXl8enn35603WL3I7CanpyJqeoxEm5Qnw9CK3pWQVRQd+2IWz69XyJk3L1bFmXvtHBVRBV+XibimelLmlSLi9jcfnN6hLqz77U7BIn5WoX7EfnUP+bP4mIiIgLUnIs13Tu3Dk2b97MqFGj6NSp01Xl3bt358svv2Tq1KmYTKZS1znOyMjg6NGjTJ8+3WH5p02bNgHX37trNDoO+Ny1axdDhgxxiPFy3WX1OIu4KqPBQEwDX47/vs5xrtlKjd/XOQ6twnWOTUYDc/7cmqS9Z1iz8yRnMvNpEODFgPYN6Rsd7NTLFBkMxcs15Vkg11K8jJPJADUqcJ1jo8HA6I4hbE3JYtPxTNJyi6hdw53Y0AA6a51jERGRG6bkWK5p7dq1WCwW+vTpU2J5//79+frrr/n888/x8/Nj586dbNu2jRYtWjjsV7t2bUJCQlixYgV169bF19eX77//nhUrVgDYn2Uur5o1a7Jnzx527NhB+/btiYqK4vPPP6d58+bUq1eP3bt3s3TpUgwGQ5nPKou4MqPBQLi/V5UMny6Lm8nIgHYhTjt8uiwGQ/HQ6ZKGT1cUk9FA17AADZ8WERGpQFrnWK5pzZo1NGvWjEaNGpVYHhsbS2BgIAkJCTzxxBO4u7vz5JNPsmXLlqv2XbRoEXXr1mXy5MlMmDCBffv2sXjxYu666y527dp1XXGNGzeO/fv38+STT3L27FlmzZpFZGQkM2fOZMyYMWzYsIGXX36ZLl26XHfdIiIiIiLiWgw2zVQkcpW0tGysNzBzsBS7nsmFpHKpbZyT2sV5qW2ck9rFealtyhYUpKXrnJl6jkVERERERMTlKTkWERERERERl6fkWERERERERFyekmMRERERERFxeUqORURERERExOUpORYRERERERGXp+RYREREREREXJ6SYxEREREREXF5t31ybLPZqjoEuQFqNxERERERqUxVnhzHx8cTERHh8NO+fXuGDh1KcnLyddc1bNgw++vPPvuM2bNn218nJiYSERFBampqRYVf4caPH8/dd9991fatW7cSERFBly5dripbv349ERER/PDDDxUSQ3nu08mTJ4mIiGDdunUVcs4r/bHdREREREREbrUqT44BIiMjSUhIICEhgY8//phZs2bh6enJ8OHDOXTo0A3Xu2TJEjIzM+2vu3XrRkJCAoGBgRUR9i0RExNDRkYGR44ccdi+efNmAgICOH/+PL/88otD2a5du/D29iY6OrrS4qxbty4JCQl07dq1wuv+Y7uJiIiIiIjcam5VHQCAr68vbdq0cdjWpUsXYmJiSExMZMqUKRVynsDAQKdOjKE4OQbYs2cPd911l3375s2beeihh/j000/ZvHkzzZo1s5ft3LmTDh064OHhUWlxenh4XNVmIiKuxGaDPAvkWMBqA6MBPLGy/sfTrNl1itSsfOr7ezGwfQh924ZgMhqqOmS5gtVm49jFAo5mFZBntuLtZiTc35Owmp4YDc7dVharjS0pWWw6lkl6XhGB3u7EhgXQJdTf6WMXEXFmTtFzXBJPT0+8vLww/P6PfG5uLnPmzOH//J//Q6tWrWjbti3Dhw+/qhf1sh49epCSksKaNWuIiIjg5MmTVw0XfuGFFxg5ciQrV66kR48etG7dmuHDh3P+/HlWr15Nz549iY6OZtiwYZw8edJet9ls5v3336dPnz5ERUVx7733snjxYiwWi32f+Ph4pkyZwtixY2nbti3jx48HID8/n9mzZxMbG0tkZCT9+/dnw4YN9uPCwsIIDg5m9+7d9m3nz5/n4MGDdO7cmU6dOrF582Z7WW5uLj/99BOdO3cu931KT0/nueeeo3PnzkRFRdGvXz/Wrl171T3cvXs3gwcPJjIyku7du/Pee+/Zy/44rDoxMZHIyEh2797Nww8/bD9m+fLlDnWeOXOGcePG0b59e+6++27eeOMNpk6dSnx8fKntBnD48GFGjx5NTEwM0dHRjBgxwuGafvjhByIiIti+fTvDhg2jdevWdO7cmblz5zq0i4hIRbDZIKMQMougyAoWG+SbrUxO2MeMNQfYm5JJalY+e1MymZ54gOf/uRezxVrVYcvvrDYb285ks/NsDmn5ZnLNVtLyzew8m8O2M9lYnXjeC4vVxqLkUyzffYbf0vNIzzPzW3oey3efYeEPp7BYnTd2ERFn5xTJsc1mw2w2YzabKSoq4sKFC8ybN4+8vDwGDRoEwOTJk1m7di0jR45k+fLlTJ06lV9//ZXnn3++xMmbFixYQP369YmLiyMhIYG6deuWeO4dO3bw2WefMW3aNKZPn05ycjLx8fF8+OGHvPDCC7z44ovs27ePv/3tb/ZjXnzxRebOncuf/vQnFi9eTP/+/Vm4cCHTpk1zqPuLL77A29ubhQsX8uijj2Kz2Rg7diyffPIJw4cPZ+HChTRv3pwxY8awfv16+3F33303e/bssb/esmULXl5etG/fns6dO7Nr1y7y8vIA2LdvH2azmXvuuafc92nSpEkcPnyYl19+maVLl9KiRQumTJly1TPLM2bM4MEHH2Tp0qW0bt2aWbNmsWnTplLb0Ww2M3HiRB588EGWLVtG27ZtmT17Ntu2bQOgsLCQYcOGceDAAV566SVeeuklNmzYwBdffFFmu/3666889NBDnD9/npdffpnZs2eTkZHBo48+ym+//eYQw3PPPUfHjh15++23eeCBB1i2bBmJiYmlxiwiciPyLJD/h1x3/Y+n2fLLuRL3X3/gHEl7z1RCZFIexy4WcCq7sMSyU9mFHL9YUMkRld+WlCx2nb5UYtmu05fYmpJVyRGJiNw+nGJY9fbt22nZsuVV2ydNmkSjRo0oKCggLy+PadOm0bt3bwA6duxIdnY2s2bNIiMj46rh0i1atMDDw4PAwMAyh//m5OQwf/587rjjDgC++eYbNm7cyPr16+3bfv75Z3sCd+jQIdauXcvkyZMZPnw4AJ07d8bLy4u5c+cybNgwmjZtCoCbmxuvvPIKXl5eQHGS+/333/Pmm29y3333ARAbG8vFixeZM2cOPXv2BIqT4zVr1pCZmUlAQACbN2+mffv2eHh40LlzZwoLC0lOTiYuLo6dO3cSFBRE06ZNy32fkpOTGTNmjP18HTt2JCAgAHd3d4d7M3nyZB5++GEA2rRpw/r169m+fTuxsbEl3kur1cq4cePsX2i0bdvWfj9jYmL4/PPPOX78OOvWrSMiIsJe7+U4Smu3hQsX4u3tzQcffECNGjXs97xXr168+eabvPnmm/bjBw8ezOjRo+33cf369Xz33Xf26xAR17Dpl/MsWP8buQVmh+02iodA34q+tfMX88ss/9u6n3h745ESywyG4t5oh20UD9W+3kGyNTzdGNuzMbHNgq7zyKpzOruQA2m5FFVSr2euuexe/F3ncvg5vfhLaFNKFpYb6PU/nZXPgTPZ5bomA+BhMuJWjqH36blFZZav2JvKFwfTyhtmuXi5GRnQvA5tGvhVaL0iIs7GKZLjqKgopk+fDhT3ImdkZPDVV18xZ84cPDw8GDp0KO+++y4AZ8+e5ejRoxw7doyNGzcCUFRU9htFWWrXrm1Pgi+/DgwMdNgWEBDApUvF39Lu2LEDgAceeMChnr59+zJ37lx27NhhT47vvPNOe2IMsG3bNkwmE7GxsZjN//3A1qNHD9avX8/Jkydp2LAhMTEx2Gw29u7dS1xcHFu3buWpp54C4I477uDOO+9k69atxMXFsWPHDnuvsaenZ7nuU6dOnXjrrbf46aef6Nq1K3FxcSU+192uXTv7797e3tSpU8d+H0rTtm1b+++Xk9zLvdzbt28nLCzMnhgD1K9f/5oTie3cuZMePXrYE2MAHx8f+30r7fyX6798fhFxHe99f5SfT1+s6jAcFJqtnErPrZRzvf/90WqVHP+akUdGgfM8AmO1QXbR7wlx0Y0Nh/8pNYeMPPO1d7SrmOsvsto4W0qv+M346lC6kmMRue05RXLs4+NDZGSkw7a4uDhSU1OZP38+jz32GFu3buXVV1/lyJEj+Pj40KxZM3uydDNr4vr4+Fy1zdvbu9T9s7KKhyvVrl3bYfvl11cmj3/cJzMzE4vFUmpP9rlz52jYsCF169alUaNG7Nmzh7p165KWlmZ/phiKe01/+OEHioqK+PHHHxk4cKC97Pvvv7/mfZo3bx5Llizhyy+/5Ouvv8ZoNHLPPfcwc+ZMQkJC7HVdmYwCGI1GrNayPyT88d5deUxJPfwAQUFBnD9/vtQ6s7KyqFOnzlXba9euTXZ2tsO2K7+MKG/MInL7eaJrODkFlkrvOS4so0fSw81IUE2vEssquud4WNfw6zyqakXU8sZsrdye47JOZTRADbfiJ89MJuMN9Ry3qO9zy3qOy6rT3WggsIZ7qeU3wsvNSO8mzj2hqYhIRXCK5Lg0zZs3Z+vWrezdu5cxY8bQq1cvli5dau/VXblyJd9//32lxlSzZk0A0tLSqFevnn375eSuVq1apR7r5+eHn5+fw8RWVwoP/++HmZiYGPbt24evry/16tWjSZMm9rIuXbqQkJDAjh07yMvLs/ccp6SklOs++fn5MWnSJCZNmsSRI0fYsGEDixYt4pVXXmHJkiXXe0vKrW7dug4TjV2Wllb28K+aNWty4cKFq7afP3+egICACotPRG4fsc2CbmnPaa65eDKuK3299yT/SDpQ6jF/7deCAe1CSiwLCvLj/PmyR+bczoJ9PQj2rbwVF45k5bPzbE6p5e3q+hDuX/xFxk21zS1Y1GHTsUyW7y79+fWhberTNUzvjSIiN8IpJuQqzf79+/H39+fs2bMUFBQwatQoh+HOlxO+0noGjcaKv7yOHTsCOEwideXrK4ci/1GHDh24dOkSbm5uREZG2n9+/PFHFi9ebJ+ZG4qT4wMHDrBz506HXmMofpbWaDSSkJBA06ZN7ZON/ec//7nmfUpNTSUuLo6vvvoKgLvuuosnn3ySe+65hzNnbu1kMR06dOD48eMOk2ilpaWxd+9eh/3+2G4dOnRg48aN5Ob+dzhibm4uGzduLPN+i4jcKt4m8PrDW0zPqBA6Nyt58seeLevSNzq4EiKT8gir6UlIKcl4iK8HoTU9Kzmi8usS6k+74JKHN7cL9qNzqH8lRyQicvtwip7j7OxshwQpPz+fpKQkkpOTefbZZ2nZsiVubm7MmTOHYcOGUVBQQGJiIt999x1Aqc+U1qxZk59++onk5GSioqIqJNYmTZrQt29f+2za0dHR7NmzhyVLltCvXz8aN25c6rHdunWjbdu2jBo1itGjRxMWFsbu3btZuHAhDzzwgMMQ744dO5KTk8OWLVuYNWuWQz2+vr5ERkayYcMGHnvsMfv28tynRo0aERISwt/+9jeys7O58847+c9//sO///1v+0RWt8qDDz7I22+/zdNPP82ECRPw9PRk4cKFFBYWOnwx8Md2GzNmDI888gjDhg3jySefxGaz8c4775Cbm8uYMWNuacwiIiUxGKCWR/Gs1bmW4qWcPNwMvD64NRv2n2HNrpOcycynQYAXA9o3pG90sNY5diJGg4GYBr4c/32d4w8k7uEAACAASURBVFyzlRq/r3Mc6uTrHBsNBkZ3DGFrShabjmeSlltE7RruxIYG0FnrHIuI3BSnSI7379/P4MGD7a+9vb0JDw9n2rRpPPbYYxgMBt544w0WLFjAqFGj8Pf3p02bNnz44YfEx8ezc+dOGjVqdFW9o0aNYtq0aQwfPpwPPvigwuJ97bXXCA0NJTExkSVLlhAcHMy4ceMYMWJEmccZjUaWLVvG/PnzWbBgARkZGTRo0IBRo0YxcuRIh31r1qxJixYt+M9//mMfNn2lLl26sGfPHoey0NDQct2nt956i7lz5zJ//nx7DOPGjePJJ5+smBtUCnd3d5YvX84rr7zCiy++iLe3N0OGDMHT09Ph+eY/tlvbtm1ZuXIl//jHP5g8eTJGo5H27dvbe85FRKqCwQA13Ip//svIgPYhDGhf8vBpcR5Gg4Fwfy/78OnqxGQ00DUsQMOnRUQqmMF2M7NZiVyHQ4cOcezYMXr16mXfZjab6datG3369GHq1KlVGJ2jtLRsrJU0McztyNWfn3RmahvnpHZxXmob56R2cV5qm7IFBWnWd2fmFD3H4hqys7MZN24cw4YNo1u3bhQUFPDJJ59w8eJFHnnkkaoOT0REREREXJiSY6k00dHRvPHGG7z77rskJCRgNBpp06YNH330UYnD4kVERERERCqLkmOpVH369KFPnz5VHYaIiIiIiIgDp17KSURERERERKQyKDkWERERERERl6fkWERERERERFyekmMRERERERFxeUqORURERERExOUpORYRERERERGXp+RYREREREREXJ7WOZYKEx8fT3JyssM2Pz8/WrRowdixY+nYseN11WUymXj//fcrOEoREREREZGrKTmWChUZGclf//pXACwWCxkZGSQkJDB8+HASExNp0qRJueqZMWMGBoPhVoYqUumsNhvHLhZwNKuAPLMVbzcj4f6ehNX0xKi/92rNZoM8C+RYwGoDowF8TOBtgtu1aQuKLMzbcJivfjxDTl4RPt7u9I5qwHO9GuNu0sA0ERGpfpQcS4Xy9fWlTZs2Dtu6dOlCTEwMiYmJTJkypVz1NG7c+FaEJ1JlrDYb285kcyq70L4t12wlLd/MmZwiYhr4KkGupmw2yCiEfOt/t1lskGmFfAvU8rj9EuSCIgsPLfmBY2cu2bflF1hYuekoWw5dYPWoTni6m6owQhERkeunr3bllvP09MTLy8veE2w2m3n//ffp06cPUVFR3HvvvSxevBiLxWI/Jj4+nmHDhtlfb9myhUceeYTo6Gg6dOjA6NGjOXz4sMN5vvnmGwYOHEhkZCRdunRh9uzZFBYWIuIMjl0scEiMr3Qqu5DjFwsqOSKpKHkWx8T4SvnW4vLbzbwNhx0S4ysdO3OJ+d8eqeSIREREbp56jqVC2Ww2zGaz/fesrCxWrFhBXl4egwYNAuDFF1/kX//6F6NGjSI6Oprdu3ezcOFCTpw4wauvvnpVnSdOnGD06NEMGjSIiRMnkpWVxbx58xg5ciTffPMNBoOBpKQknn/+efr378+ECRNISUnhH//4BydPnuStt96q1HsgVe90diEH0nIpstqqOhS7XHMp2dPvdp3L4ef0vFsehyklC4vFMRZ3o4GWtWsQ7Otxy89fEfItcKkIyr6jlWP7wfO8/91v5BWab6qeIouVnEILzvMXW7a8/LKv96NNR/ks+UQlRVNxjAbw9TDhecWwcJPJeNX/M5fV8HRjbM/GxDYLqqwQRUTkFlJyLBVq+/bttGzZ8qrtkyZNolGjRhw6dIi1a9cyefJkhg8fDkDnzp3x8vJi7ty5DBs2jKZNmzoc++OPP5Kfn8/IkSOpV68eAA0aNGDDhg3k5OTg4+PD3Llz6d69O7Nnz7YfV79+fcaMGcOuXbto167dLbxqcTa/ZuSRUVC9uuusNsguqoR0r5Rz/JqRV22S42wzFDlJFvnJtqP8lnqxqsNwOjabjdy8oqoO44Zk515f3O9/f1TJsYjIbULJsVSoqKgopk+fDhR/OMrIyOCrr75izpw5eHh44OZW/Cf3wAMPOBzXt29f5s6dy44dO65Kjlu3bo2npycPPfQQvXv3JjY2lk6dOhEVFQXA4cOHSU1NZcyYMfZea4CuXbvi7u7O1q1blRy7mIha3pitztdzXFY4RgPUcLv1T7qU1AvmbjQQUcv7lp+7ovi6OU/P8SMx4eQWWFyy59hmKz1ag8GAt1f1+4hxIz3Hw7qGV1Z4IiJyi1W/dy5xaj4+PkRGRjpsi4uLIzU1lfnz5zNixAgAateu7bDP5deXLl39DFvDhg356KOPWLp0KatXr2bFihXUrFmTIUOGMGHCBDIzMwGYNm0a06ZNu+r4c+fOVci1SfUR7OvhdL2gR7Ly2Xk2p9TydnV9CPf3uuVxBAX5cf58yc+KVhdepuIfZ9AvKoheLYLILKOzMcAdalzj3ba6tcusrw6yctPRUssfjw1n8n3lW53A2VW3thERkRun5FgqRfPmzdm6dat9Uq60tDT7EGmA8+fPA1CrVq0Sj4+KimLBggUUFhaya9cuEhISWLJkCS1atCA8vPhb+6lTp5bYQ1xanSKVKaymJ2dyikqclCvE14PQmp5VEJVUBG9T8XPQJU3K5WUsLr/dPNerMVsOXShxUq6wBn4827NRFUQlIiJyczRbtVSK/fv34+/vz7333gvAF1984VB++XVJye2HH35Ijx49KCwsxMPDg5iYGF555RUAzpw5Q6NGjQgMDOTUqVNERkbaf2rVqsXcuXOvmtVapCoYDQZiGvjSoZ4PdbzcqOFmpI6XGx3q+WgZp2rOYCherinAHTyMYDIU/zfA/fZcxgnA3WRk9ahOxMfdRZ0Ab7w8TdQJ8CY+7i4SR9+tdY5FRKRaUs+xVKjs7Gz27t1rf52fn09SUhLJyck8++yzNGnShL59+zJv3jzy8vKIjo5mz549LFmyhH79+pW4vvHdd9/N66+/zpgxY3j88ccxmUysWrUKT09PunfvjslkYsKECbz88ssYjUZiY2PJysrizTff5NKlS7Ro0aIyb4FIqYwGA+H+XpUyfFoql8FQPHT6WsOnbyee7iYm39fkthk+LSIi4kJv41IZ9u/fz+DBg+2vvb29CQ8PZ9q0aTz22GMAvPbaa4SGhpKYmMiSJUsIDg5m3Lhx9ueR/6hJkya8/fbbvPXWW0ycOBGLxUKrVq1Yvnw5oaGhAAwePBhfX1/eeecdPv74Y3x9fenQoQMTJ04kKEiziIqIiIiISNkMtrKmmxRxUWlp2VidaKbj6kYT2DgvtY1zUrs4L7WNc1K7OC+1TdmCgvyqOgQpgx4KEhEREREREZen5FhERERERERcnpJjERERERERcXlKjkVERERERMTlKTkWERERERERl6fkWERERERERFyekmMRERERERFxeUqORURERERExOUpORanZLPZqjoEERERERFxIUqO5Zri4+OJiIhw+Gnfvj1Dhw4lOTm5Qs919uxZRo4cyalTpyq0XhERERERkbIoOZZyiYyMJCEhgYSEBD7++GNmzZqFp6cnw4cP59ChQxV2nu3bt/Pdd99VWH0iIiIiIiLl4VbVAUj14OvrS5s2bRy2denShZiYGBITE5kyZUoVRSYi4lqsNhvHLhZwNKuAPLMVbzcj4f6ehNX0xGgw3HT9NhvkWSDHAlYbGA3gYwJvE1RA9VXCbLGStOc0iTtPkZqVT31/Lwa2D6Fv2xBMxup3URarjS0pWWw6lkl6XhGB3u7EhgXQJdS/Qv4GRERclZJjuWGenp54eXlh+P2N2Gw289FHH/Hpp59y4sQJgoKCeOihh3jqqacwmUwApKSk8Oqrr7Jnzx7y8/Np1qwZo0ePJi4ujsTERKZOnQrAvffey4ABA5g1a1a56o2Pjyc8PJyQkBA+/vhj0tPTadmyJS+++CKRkZFVc4NERCqY1WZj25lsTmUX2rflmq2k5Zs5k1NETAPfm0qObDbIKIR863+3WWyQaYV8C9TyqH4JstliZdKqfaw/cM6+LTUrn70pmWz69Txz/twaN1P1GUhnsdpYlHyKXacv2bel55n5LT2PfanZjO5YPRN+ERFnUH3eDaRK2Ww2zGYzZrOZoqIiLly4wLx588jLy2PQoEEAvPjii8ydO5c//elPLF68mP79+7Nw4UKmTZsGgNVqZeTIkeTl5fH666+zaNEiAgICePrpp0lJSaFbt26MGzcOgAULFjB69Ohy1XvZ//t//4+NGzcybdo0/vGPf3DhwgWeeeYZrFYrIiK3g2MXCxwS4yudyi7k+MWCm6o/z+KYGF8p31pcXt0k7TntkBhfaf2BcyTtPVPJEd2cLSlZDonxlXadvsTWlKxKjkhE5PahnmMpl+3bt9OyZcurtk+aNIlGjRpx6NAh1q5dy+TJkxk+fDgAnTt3xsvLi7lz5zJs2DBq1arFkSNH7D3FAFFRUSxYsICCggLuvPNO7rjjDgCaN29Ow4YNy1Vv06ZNAbBYLLzzzjv4+voCkJOTw5QpUzh48CDNmjW75fdIRORKp7MLOZCWS5G17Nn3bYDtaGa5ZukvMJf9Zd+uczn8Jy3vesK8KpY/OnQik3/vPU1hkXN+0WigeOh3aX2lqVn5ZR7/93U/8e53R0otN5mMWCzXf+0FFivZhRau0fzXzWq1YQNMJgPBwQH4B3g7lK/Ym8oXB9Mq7HxebkYGNK9DmwZ+FVaniIizUnIs5RIVFcX06dOB4l7kjIwMvvrqK+bMmYOHhwdubsV/Sg888IDDcX379mXu3Lns2LGDIUOG0LhxY6ZNm8bmzZvp0qULsbGx9qHUJdmxY8c1672cHEdERNgTY4B69eoBkJube5NXLyJy/X7NyCOjoHK7Wq02yLtGAn29Nu49zfGz2RVapzMpMFs5nlY93ydSz168Kjkusto4W8roghv11aF0Jcci4hKUHEu5+Pj4XPXsblxcHKmpqcyfP58RI0YAULt2bYd9Lr++dOkSBoOB5cuXs3jxYr755hvWrl2Lu7s7PXv25OWXX8bf3/+q82ZlZV2z3su8vLwc9jEai58a0LBqEakKEbW8MVvL2XOModw9x2X9i2Y0gOdNPD9bUgTd2wRX+57jsnrcPd2M1Pf3KrXcmXuO69ereVW5u9FAYA33Cjufl5uR3k0CK6w+ERFnpuRYbkrz5s3ZunWrfVKutLQ0e48twPnz5wGoVasWUNyb+9JLLzFjxgx++eUXvvrqK5YtW0bt2rWveoYYoGbNmuWqV0TE2QT7ehDs61GufYOC/Dh/vuTnSK90JCufnWdzSi1vV9eH8DISvWvJNUNmkeO29g1q8WjHcAAC3KFGNfvksGbnSaYnHii1/MV+LRjQLqTU8vK2TWXZdCyT5btLf056aJv6dA0LqMSIRERuH5qQS27K/v378ff359577wXgiy++cCi//Lpdu3b8+OOP3HPPPfz4448YDAaaN2/Os88+S9OmTTlzpviN/vLs05d17NjxmvWKiLiKsJqehJSScIf4ehBa0/Om6vc2gVcpnwy8jMXl1U3ftiH0bFm3xLKeLevSNzq4kiO6OV1C/WkXXPIQ53bBfnQOvXoUloiIlE81+/5Xqkp2djZ79+61v87PzycpKYnk5GSeffZZmjRpQt++fe0zWEdHR7Nnzx6WLFlCv379aNy4MYWFhdSoUYPJkyczbtw46tSpw9atW/n555954oknAPDzK37D/+abb4iNjS1XvSIirsJoMBDTwJfjv69znGu2UuP3dY5DK2CdY4OheLmmPAvkWoqXcTIZoEY1XufYZDQw58+tSdp7hjU7T3ImM58GAV4MaN+QvtHB1W7ZI6PBwOiOIWxNyWLT8UzScouoXcOd2NAAOmudYxGRm2KwlechJ3Fp8fHxJCcnO2zz9vYmPDycQYMG8dhjj2EwGDCbzSxZsoTExETOnTtHcHAwgwYNYsSIEfYe4ePHj/PGG2+wc+dOLl68SFhYGEOHDuWRRx4BoKCggGeeecY+YdeSJUvKVW98fDwmk4n333/fHuMPP/zA0KFDWblyJe3bt7+ua05Ly8Za0Q+KuRBnG4Yo/6W2cU5qF+eltnFOahfnpbYpW1CQJrdzZkqORUqg5Pjm6I3RealtnJPaxXmpbZyT2sV5qW3KpuTYuemZYxEREREREXF5So5FRERERETE5Sk5FhEREREREZen5FhERERERERcnpJjERERERERcXlKjkVERERERMTlKTkWERERERERl6fkWERERERERFyekmMRERERERFxeUqOxenZbLaqDkFERERERG5zLpscx8fHExER4fDTvn17hg4dSnJy8nXVlZ2dzejRo2ndujUdOnTgxIkTfPjhh3Tp0oWoqCiWLl1arnpeeOEFevXqdV3nfuGFF666joiICKKjo3nwwQd57733rqu+8njrrbdo0aJFhddbkj179jBy5MhKOZeIiIiIiLgut6oOoCpFRkby17/+FQCLxUJGRgYJCQkMHz6cxMREmjRpUq56kpKS2LBhA9OnT6dJkybUrl2b1157jbi4OP7yl79wxx133MrLoH79+syfP9/+2mazceHCBT755BNmzZqFp6cnQ4YMuaUx3CqrV6/mt99+q+owRFyO2WIlac9pEneeIjUrn/r+XgxsH0LftiGYjIaqDk8qmdVm49jFAo5mFZBntuLtZiTc35Owmp4YDbf278FmgzwL5FjAagOjAXxM4G2Cmzm1xWpjS0oWm45lkp5XRKC3O7FhAXQJ9b/l1yQiIs7JpZNjX19f2rRp47CtS5cuxMTEkJiYyJQpU8pVT2ZmJgBDhgzBYDBw9uxZLBYLPXv2pEOHDhUe9x95eHhcdR0A3bt3p2fPniQmJlbb5FhEKp/ZYmXSqn2sP3DOvi01K5+9KZls+vU8c/7cGjeTyw48cjlWm41tZ7I5lV1o35ZrtpKWb+ZMThExDXxvWTJps0FGIeRb/7vNYoNMK+RboJbHjSXIFquNRcmn2HX6kn1bep6Z39Lz2JeazeiO+hJIRMQV6dPNH3h6euLl5YXh93fbiIgIFi1a5LDPlcOK4+Pj+b//9/8C0KxZM3r06EFsbCwA//M//0NERARQ3DP99ttv88ADDxAVFUWbNm149NFH+eGHH0qNxWw28/7779OnTx+ioqK49957Wbx4MRaLpVzX4ubm5nAt11Pn2rVr6d+/P61bt6ZHjx68+eabV+3z7bff8uCDDxIZGcl9993H559/7lCekZHBX//6V2JiYoiKiuLRRx9l165dDvts2bKFRx55hOjoaDp06MDo0aM5fPgwUDxkfPXq1Zw6dYqIiAgSExMByM/PZ/bs2cTGxhIZGUn//v3ZsGGDQ709evRg1qxZxMfH07ZtW1577bVy3TMRgaQ9px0S4yutP3COpL1nKjkiqUrHLhY4JMZXOpVdyPGLBbfs3HkWx8T4SvnW4vIbsSUlyyExvtKu05fYmpJ1YxWLiEi15tI9xzabDbPZbP89KyuLFStWkJeXx6BBg8pVx4wZM1ixYgUJCQkkJCRgMBhIS0vj6aef5umnn6Zbt24AvP7663zyySc8//zzNGnShLNnz7Jw4UKeeeYZNm7ciLe391V1v/jii/zrX/9i1KhRREdHs3v3bhYuXMiJEyd49dVXHfa9fB0AVquVs2fP8uGHH3L06FGmT59+XXWuXLmSmTNnMnjwYJ5//nmOHDnCnDlzyM/PZ/LkyUBxsv/SSy8xYcIE6taty9KlS5kyZQrNmzenSZMmFBQUMGzYMNLS0pg4cSJBQUGsWrWKYcOGsXLlSqKiojhx4gSjR49m0KBBTJw4kaysLObNm8fIkSP55ptvGD16NFlZWezfv58FCxZw5513YrPZGDt2LHv27GH8+PGEh4fz5ZdfMmbMGBYsWEDPnj3t1/rhhx8ydOhQnnrqKfz9/cvVniK3m02/nGfB+t/ILSj+N8JkMmKxlJJt/C41K7/M8r+v+4l3vztSrvPX8HRjbM/GxDYLKl/AUiFOZxdyIC2XIuvNT2iYay7772XXuRx+Ts8rtdxG8XDoK53Jyuen1GzMJcTnbjRi+v1L3fJEfyP9u5n5RWWWr9ibyhcH0wAwmQxYLJU/MaSXm5EBzevQpoFfpZ9bRMRVuXRyvH37dlq2bHnV9kmTJtGoUaNy1dG4cWPq168PYB/anJqaCsCdd95p33bu3DkmTpzIY489Zj/W09OTcePGcejQIaKiohzqPXToEGvXrmXy5MkMHz4cgM6dO+Pl5cXcuXMZNmwYTZs2BSAlJaXE6wgLC2PGjBk8+uij5a6zcePGLFy4kN69ezNz5kygeKj5xYsX2bJli8PM0bNmzeKee+6xX2uvXr1ITk6mSZMmrFu3jl9//ZVPP/2UyMhIAGJjY3nooYeYN28e7733Hj/++CP5+fmMHDmSevXqAdCgQQM2bNhATk4Od955J4GBgQ7Dxrds2cL333/Pm2++yX333Wev9+LFi8yZM8chOa5fvz6TJ0926DkXcTXvfX+Un09frNA6C8xWjqfllnv/978/quS4kv2akUdGwQ12q14nqw2yi8pOoP/ol7M5ZOaZSymtnLjLUmS1cbaU3vLK9NWhdCXHIiKVyKWT46ioKHuvqs1mIyMjg6+++oo5c+bg4eHB0KFDK+xc8+bNAyA9PZ0jR45w/PhxNm7cCEBR0dXfYO/YsQOABx54wGF73759mTt3Ljt27LAnx/Xr12fBggUAZGVlsWjRIk6cOMGsWbOIjo6+rjpNJhNpaWlXzZo9duxYxo4d67Ctffv29t8bNmwIwKVLxcPUtm3bRr169WjevLlDr3b37t15++23KSwspHXr1nh6evLQQw/Ru3dvYmNj6dSp01VfFFxp27ZtmEwmYmNjHert0aMH69ev5+TJk/ZYmjRposRYXN4TXcPJKbBcd89xQRm9hZ5uRur7e5Xr/DU83RjWNbz8AUuFiKjljdlacT3HZVVjNEANt9Kf0iqp57hZPZ8q7zku6dz/jcFAYA13oGp7jns3Caz084qIuDKXTo59fHzsvZqXxcXFkZqayvz58x16eW/W/v37efnll9m/fz/e3t40btyY4OBgoOR1fLOyip93ql27tsP2y68vJ6FQPCHXldfRrl07Bg0axJNPPsnq1asJCwsrd52XJxf74z5/ZDKZ8PDwsL82Gos/GFmtxR+oMzMzSU1NLbFHG4qfR27YsCEfffQRS5cuZfXq1axYsYKaNWsyZMgQJkyYUGJim5mZicViKXECMijuob+cHF/rGkRcQWyzIIde26AgP86fL/lZy8vW7DzJ9MQDpZa/2K8FA9qFVFiMUvGCfT0I9vW49o7lcCQrn51nc0otb1fXh/ByfllyvXLNkFnGCOgAd6hxA59kNh3LZPnu0p+dH9qmPl3DAoDy/T8jIiK3B5dOjkvTvHlztm7dSnp6OvDfhO+y3NzyDyeE4nWQR4wYQfPmzfnXv/7FXXfdhdFo5N///jdff/11icfUrFkTgLS0NPuQY4Dz588DUKtWrVLP5+3tzaxZsxg8eDBTp07l448/xmAwlKtOP7/i4VuXr/2yCxcucOjQIdq2bVuua/bz86NRo0bMnj27xPLL8UdFRbFgwQIKCwvZtWsXCQkJLFmyhBYtWtiHTf+xXj8/v1LXbw4PVw+VyM3q2zaETb+eL3FSrp4t69I3OrgKopKqElbTkzM5RSVOyhXi60FoTc9bdm5vU/Gs1CVNyuVlLC6/EV1C/dmXml3ipFztgv3oHKp5KkREXJFmqy7B/v378ff3JzAwEF9fX86ccfx2effu3ddV35EjR8jMzLQ/03u5l3XTpk1AyT3HHTt2BOCLL75w2H75dbt27co8Z1RUFI888gi7d+9m7dq15a7zrrvuIiAggG+//dZhn4SEBEaPHn3ti/1dhw4dOH36NHXr1iUyMtL+s2HDBj788EPc3d358MMP6dGjB4WFhXh4eBATE8Mrr7wCYL/nJpPpqnovXbqEm5ubQ70//vgjixcv1jBqkQpgMhqY8+fWzBzUiujQAOr7exEdGsDMQa2Y+2gbLXHjYowGAzENfOlQz4c6Xm7UcDNSx8uNDvV8bukyTlC8TFMtj+IeYg8jmAzF/w1wv/FlnKD4mkZ3DGF42wY0qe1NoLcbTWp7M7xtA8Z0CtE6xyIiLsqle46zs7PZu3ev/XV+fj5JSUkkJyfz7LPPYjKZ6NatG0lJSURGRhIaGkpiYiLHjx+/rvOEh4fj6+vLokWLMBgMGI1G/vd//5fVq1cDJfdEN2nShL59+zJv3jzy8vKIjo5mz549LFmyhH79+tG4ceNrnnfChAl8+eWXvPHGG/Tq1avcdY4dO5a///3v1KpVix49enDw4EGWLl3K8OHD8fQsXw/BwIED+eijj3jiiSfsE2599913vPfee4wdOxaDwcDdd9/N66+/zpgxY3j88ccxmUysWrUKT09PunfvDhT3FF+4cIF///vfNG/enG7dutG2bVtGjRrF6NGjCQsLs8+4/cADD+Dj41PeZhGRMriZjAxoF6Lh0wIUJ5Ph/l63bPh0WQyG4qHTNzJ8uiwmo4GuYQH24dMiIiIunRzv37+fwYMH2197e3sTHh7OtGnT7M8bT506FbPZzOzZs3Fzc+P+++/nueeeY8aMGeU+j5+fH4sWLeL1119n/Pjx+Pj40Lx5cz766COefPJJdu3aRVxc3FXHvfbaa/aEfMmSJQQHBzNu3DhGjBhRrvPWqlWLZ555hpkzZ7Jw4UKmTJlSrjrj4+Px9vZm+fLlrFq1iuDgYMaPH88TTzxR7mv28fFh5cqVvPHGG8yaNYucnBzuuOMOpk2bxuOPPw4UfwHw9ttv89ZbbzFx4kQsFgutWrVi+fLlhIaGAjB48GC+++47xowZw4QJExgxYgTLli1j/vz5LFiwgIyMDBo0aMCoUaMYOXJkueMTERERERG5ksFW0pheEReXbhlY4AAAIABJREFUlpaNtQJmeXVVmsDGealtnJPaxXmpbZyT2sV5qW3KFhSk5dmcmZ45FhEREREREZen5FhERERERERcnpJjERERERERcXlKjkVERERERMTlKTkWERERERERl6fkWERERERERFyekmMRERERERFxeUqORURERERExOUpORYRERERERGXp+TYBezbt4/nnnuOuLg4oqKi6NWrFzNnzuTs2bPXVU98fDzDhg2zv46IiGDRokX2119++SU9evQgMjKSl156qYKiL90LL7xAr169bvl5RERERETk9udW1QHIrfXBBx8we/Zs7rnnHiZNmkRQUBCHDx/mnXfe4X//93/56KOPCAsLu6G6ExISaNCggf313/72Nxo2bMhrr71G/fr1K+gKSjd69GhycnJu+XlEpPqw2SDPAjn/P3t3Hldlmf9//HXOYQcBUVREA0vDUhHEDddyKbJJRafJFkuzMdPsa1oOZZnZWJpO30xSSy3UNG3RMevX5nwr0hoUXGqc0XJFRcxkl/Usvz8YT55YBERAzvv5ePDQc1/3ua7Pfd8ofM7nuq/bAlYbGA3gbQJPE9iwcSyniKPZRRSYrXi6GGnn506orztGg6G+Q7czW6xs3ZPGpuRTpGcX0srPg1HdgxneLRiTseHEeSVYrDZ2pGaTeCyLjIISAjxdGRDqT78QvwZ1jUREpHFSctyIpaSkMH/+fB544AHi4uLs23v16sXgwYMZMWIEc+bMISEhoUb9R0REOLzOysrirrvuolevXpcTdpVdc801dTKOiFwdbDbILIZC62/bLDbIskK+2cbBc3mcOl9sb8s3WzlXaOb0+RKig3waRPJltlh5csM+tu3/xb4tPbuQvalZJB48y8IxXXExNc5JXxarjaU7T5GSlmvfllFg5lBGAfvS85jcs/F/OCAiIvWrcf6EFQBWrVqFv78/jz/+eJm2li1bEhcXR3R0NGazmfz8fBYuXMgtt9xC586d6datGxMmTODAgQMV9n9hWnVSUhJhYWGYzWZef/11wsLCOHnyJADffPMNY8aMITIykujoaJ555hkyMzPtfSxZsoSYmBhee+01evXqxa233sr58+cZNGgQ8fHxzJ8/nz59+tC1a1cmTJjA8ePH7e/9/bTqmhyDiDQeBRbHxPhiqblFDonxxU7lFXM8p+gKRlZ1W/ekOSTGF9u2/xe27j1dxxHVnR2p2Q6J8cVS0nL5LjW7jiMSERFno8pxI2Wz2di+fTtDhgzB3d293H1Gjhxp//u0adPYs2cP06dPp23bthw/fpzFixfzxBNPsHXrVgyVVFQ6derExo0bueeee4iNjeXOO++kRYsWfPjhhzz99NOMGDGCyZMnk56ezuLFi9m3bx/vvfcenp6eAJw4cYKvvvqKV155hZycHLy9vQFISEggKiqKl156iezsbObNm8dTTz3F+vXry41j5syZNT4GEak9hRbILYGzBcUcy8rHYrOV2edAahbbUk5SVGKpk5jKRlBWXf4PUWYsgwFsNrIqSOAvmLfl36z6+kitxlJksZJXbMFalZN0BVmttkqv0/Qf0zCWUzl2MRm5vl0ALZp5X5G4TCYDFotjZB4uRmJvaE5EUJMrMqaIiNQPJceNVGZmJkVFRbRu3fqS+xYVFVFQUMCzzz5LTEwMAD179iQvL4/58+eTmZlJQEBAhe/38fGxT7Fu1aoVERERWK1WXnnlFW666SZefvll+74dO3bkzjvvZNOmTdx7770AmM1m4uLiykzH9vf3Z+nSpZhMJgBSU1NZsmQJubm5NGni+AvJ5R6DiNSePDOU2CA1p4C8CpLfb/alkXYuv44ju/oVma0c13kr48CxDGzurnU65mc/Zyg5FhFpZJQcN1IXEkqL5dJVGXd3d1atWgXAmTNnOHr0KMeOHeOrr74CoKSkpNrjHz16lF9//ZXbb7/dYXt4eDghISEkJSXZk2OA66+/vkwfXbt2tR8HYF/kKz8/v0xyfCWOQURqxseltHJ8ja9nhZXjgV1bq3LssOG3yrHZUnG07i5GWvl51GosV0vl2AAVV45DA2jh43ZF4qqochzTQR+4iog0NkqOGyk/Pz+8vb1JS0urcJ+8vDygtPL77bff8uKLL3LkyBG8vb3p2LEjXl5eQOkU7erKysoCIDAwsExbs2bN7GNDaSLftGnTMvt5eDj+Amg0GiuNp7aPQURqxsNU+hXo4caNTctPWO64tilP3tSuVsfNN0NWBZ+DpecVciiz4tXte7T0pl0tJ53VERjYhLNnc9mcfJLZm/ZXuN+sETcSGxVch5HVncRjWby1u+J7qid0C6J/qH8dRlTqwrUREZHGTwtyNWL9+vUjKSmJoqLyF5pJSEigZ8+eHDlyhClTpnDjjTeybds2du/ezfr167n55ptrPLafnx8AZ8+eLdN29uzZcpPhy5GamlrrxyAiVxdPE3hU8FMtpIk7wd7lJ+rBPm6E+Ja/NkNdG94tmCGdWpTbNqRTC4ZHXvpWmatVvxA/olqXP005qnUT+ob41XFEIiLibJQcN2Ljx48nKyuLxYsXl2lLS0tj3bp1hIeHc+DAAYqKipg0aRJt27a17/Ptt98CYLVWsPxrJa699lqaN2/OJ5984rD9hx9+4MSJE3Tr1q3afVbmX//6V60fg4hcXQwGaOoG/q7gZgSTofRPf1cIcDcQ3dqHHi29ae7hgpeLkeYeLvRo6d1gHuMEYDIaWDimK3NHdyYyxJ9Wfh5Ehvgzd3RnFt0d0agfZWQ0GJjcM5gJ3YLo0MyTAE8XOjTzZEK3IKb0Cm4w10hERBovTatuxCIjI5kyZQrx8fEcOXKEESNG4O/vz4EDB1i1ahVGo5GFCxditVpxcXFh4cKFjBs3jqKiIjZt2sTXX38NQEFBQbXHNhqNTJs2jWeeeYaZM2fyhz/8gTNnzrB48WLatWtHbGxsrR5rp06dav0YROTqYzCAl0vpV5k2DLTz86jX6dNV4WIyEhsV3GinT1fGZDTQP9S/XqZPi4iIqHLcyE2dOpVly5ZRUlLCvHnzePjhh9mwYQMxMTFs3ryZtm3bEhISwt/+9jfS0tKYNGkSs2fPBmDt2rUYDAaSk5NrNPadd97JK6+8wk8//cTkyZN59dVXGTRoEO+++679XuDacqWOQUREREREnIPBppWKRMo4dy4Pa30v3XoV0wI2DZeuTcOk69Jw6do0TLouDZeuTeUCA/UIuIZMlWMRERERERFxekqORURERERExOkpORYRERERERGnp+RYREREREREnJ6SYxEREREREXF6So5FRERERETE6Sk5FhEREREREaen5FhEREREREScnpJjuWrYbLYqbRMREREREakuJcdOZt++fcyYMYOBAwcSHh7O0KFDmTt3LmfOnLHvM2jQIGbNmnXFYqhJ/x9++CELFiywv87NzSUuLo7k5OTaDk9ERERERJyQkmMnsnr1au6++26ys7N58sknWbFiBePHj+frr79m9OjRHDt2rL5DrNDy5cvJysqyvz548CCbN2/GarXWY1QiIiIiItJYuNR3AFI3UlJSmD9/Pg888ABxcXH27b169WLw4MGMGDGCOXPmkJCQUH9BiohIg2S2WNm6J41NyadIzy6klZ8Ho7oHM7xbMAYDHMsp4mh2EQVmK54uRtr5uRPq647RYKjv0LHZoMAC5y1gtYHRAN4m8DRBAwjP6VisNnakZpN4LIuMghICPF0ZEOpPvxC/BvH9IiLOTZVjJ7Fq1Sr8/f15/PHHy7S1bNmSuLg4oqOjMZvNAJSUlDB//nz69OlDREQEEyZM4MSJEw7v27hxI6NGjSIiIoLw8HBiY2P5/PPP7e2bNm2iS5cubNiwgT59+nDTTTeV6QMgKyuLF154gUGDBtGlSxdGjRrFF198YW8fNGgQqampbN68mbCwMDZt2sS9994LwP3338/YsWPt+3755ZeMGjWKLl260K9fPxYsWEBxcfHlnTwRESdmtlh5csM+Zm/az97ULNKzC9mbmsXsTfuZ8e5etp/KJfnMec4Vmsk3WzlXaCb5zHm+P52HtZ7XhbDZILMYskqgxAoWW+mfWSWl27VsRd2yWG0s3XmKt3af5lBGARkFZg5lFPDW7tO8nnQKi1UXRETql5JjJ2Cz2di+fTvR0dG4u7uXu8/IkSN5+OGHcXEpnUywdetWjhw5woIFC3juuef48ccfmTFjhn3/NWvW8Pzzz3PLLbfwxhtvsGjRIlxcXJgxY4bD/cslJSWsXLmSl156iWnTptG2bVuHcQsKCrjnnnv4/PPPeeSRR4iPj+faa69l6tSp/P3vfwcgPj6eVq1aMXDgQDZu3Gi/Txpg9uzZPPfcc/aYH330UTp06MDrr7/OpEmT2Lhxo0PcIiJSPVv3pLFt/y/ltv1j/y98tu90uW2n8oo5nlN0JUO7pAILFFZw902htbRd6s6O1GxS0nLLbUtJy+W71Ow6jkhExJGmVTuBzMxMioqKaN26dZXfExQUxOuvv46rqysAx48fZ9myZeTn5+Pl5cXJkyd56KGHmDRpkv09wcHBjBo1it27d3PbbbcBpYn55MmTGThwYLnjbNq0icOHD/P+++8THh4OwMCBA8nOzmbhwoXccccd3Hjjjbi5uREQEEBERAQA1113HQDt27enffv22Gw2Fi1axM033+ywcFerVq2YMmUKKSkpREVFVeOsiYhUXeKBs8RvO0R+kblG7zeZjFgstbuGgtlmo9hiu+xV/bPOVz775tN/HmfHj+UnyABXaqKsAQOuJsMVn4rr5e7CAwPb0/v6wCs6TkWMQBNX8DBVvt/e07ls/s+vFJob7locGfkllbav2ZvOxz+dq1JfJpMBi+XKV5o9XIzE3tCciKAmV3wsEal/So6dgMlU+hPVYqn6R+QRERH2xBigTZs2QOkq0V5eXjz99NMA5OTkcOTIEY4fP05SUhJQWi2+2PXXX1/hOLt27SIkJMSeGF9wxx13kJiYyJEjR+jQocMl4z1y5Ajp6elMmTLFPjUcoH///ri6uvLdd98pORaRK+btb4/yn7Sc+g6jXpgtNjLquUJ8pb33/VF6dKif5NgC5JkvnRx/+nMGx7MK6ySmK6XEauNMXsO7FeqznzOUHIs4CSXHTsDPzw9vb2/S0tIq3CcvLw8AHx8fADw9PR3ajcbSGfgXKhCpqanMnj2b77//HldXV6699lo6duzosM8FzZs3r3Dc7OzsctsvbMvNLX/61e9dWMn62Wef5dlnny3T/ssv5U8JFBGpDeP7t+N8kaXRVo7NlVToXEwGfL3dKmxvDJXjP0W3w1RPa0UZAZ8q/LZ2W4cACs3WBl85LqnkvmJXo4EAL9cK2y9Wl5XjmA4BV3wcEWkYlBw7iX79+pGUlERRUVG59x0nJCSwdOlSPv3000v2ZbVamThxIu7u7nzwwQfccMMNuLi4cOjQIbZs2VKtuHx9ffnPf/5TZvuFZLZp06ZV6qdJk9JPdJ966qlyK8RV7UdEpCYGdAxkQMeaVxYDA5tw9mzVPgysa5uTTzJ70/4K22/rHUJEh/I/BO3R0pt2fh5XKrRLyjeXLr5VEX9X8LrEb0IN+dpcLCKoSYOvbiYey+Kt3RVPwb8/ohX9Q/2r1NfVcl1E5OqiBbmcxPjx48nKymLx4sVl2tLS0li3bh3h4eGEhIRcsq/MzEyOHj3Kn/70J7p06WJfxCsxMREoWzmuTM+ePTl+/Dg//PCDw/ZPPvmEwMBAezwXKtcXXJgqfsF1111HQEAAp06dokuXLvavpk2bsmjRIg4fPlzlmERE5DfDuwUzpFOLctsGd2rBbV2Dym0L9nEjxLf8RSDriqcJPCr4TcfDWNoudadfiB9RrctP4KNaN6FviF8dRyQi4kiVYycRGRnJlClTiI+P58iRI4wYMQJ/f38OHDjAqlWrMBqNLFy4sEp9NWvWjODgYNasWUOLFi3w8fHh22+/Zc2aNQDk5+dXOa7Y2FjWrl3L5MmT+Z//+R9atmzJxx9/TGJiIn/961/tSbGvry///ve/2blzJ+Hh4fj6+gLw9ddf4+fnR8eOHZk2bRrPP/88RqORAQMGkJ2dzWuvvUZubi433nhjNc+YiIgAmIwGFo7pyta9p9mcfJLTWYUE+XsQ270NwyNbYzDA8f8+5zjfbMXrv885DmkAzzk2GKCpW+mq1PmW0kc5mQzgpecc1wujwcDknsF8l5pN4vEszuWX0MzLlQEh/vTVc45FpAFQcuxEpk6dSqdOnVi3bh3z5s0jJyeHoKAgYmJimDhxIi1alF8ZKM/SpUuZN28eM2fOxM3Njfbt27Ns2TJefPFFUlJSuOeee6rUj5eXF++88w5/+9vfWLRoEQUFBVx//fUsWbKEW265xb7fpEmTePbZZ5kwYQKrV68mMjKS0aNHs27dOrZv387WrVu566678PHxYeXKlaxfvx4fHx969OjB9OnTCQysn4VUREQaAxeTkdioYGKjgsttb+fnUa/TpytjMJROnb7U9GmpGyajgf6h/lWePi0iUpcMtstdqUOkETp3Lg9rJYuGSOV0L1jDpWvTMOm6NFy6Ng2TrkvDpWtTucDAhr02gLPTPcciIiIiIiLi9JQci4iIiIiIiNNTciwiIiIiIiJOT8mxiIiIiIiIOD0lxyIiIiIiIuL0lByLiIiIiIiI01NyLCIiIiIiIk5PybGIiIiIiIg4PSXHIiIiIiIi4vSUHIuIiIiIiIjTU3Isdvv27WPGjBkMHDiQ8PBwhg4dyty5czlz5ox9n0GDBjFr1qxK+4mLi2Po0KFXOlwREREREZFa41LfAUjDsHr1ahYsWECfPn148sknCQwM5PDhw6xcuZIvvviCd955h9DQ0Cr1NXnyZM6fP39lAxYRaSRsNjiXV8LZIrDawGgAbxN4msBgqO/oGg6rzcaxnCKOZhdRYLbi6WKknZ87ob7uWK02tu5JY1PyKdKzC2nl58Go7sEM7xaMyaiTWBmL1caO1GwSj2WRUVBCgKcrA0L96Rfih1HfgCLiZJQcCykpKcyfP58HHniAuLg4+/ZevXoxePBgRowYwZw5c0hISKhSf9dcc80VilREpHGx2SCzGAoLC+3bLDbIskKhBZq6KUGG0sT4+9N5nMortm/LN1s5V2jmZG4xm745zD/2/2JvS88uZG9qFokHz7JwTFdcTJooVx6L1cbSnadIScu1b8soMHMoo4B96XlM7qkPF0TEueinhbBq1Sr8/f15/PHHy7S1bNmSuLg4oqOjMZvNAJSUlDB//nz69OlDREQEEyZM4MSJE/b3/H5atc1mIyEhgZiYGMLDw7n11ltZu3atwzgbN25k1KhRREREEB4eTmxsLJ9//rnDPsnJyYwZM4auXbsydOhQtm7dytChQ1myZIl9n/T0dGbOnEn//v3p2rUr9957Lzt37qyV8yQiUtsKLFBoLb+t0FraLnAsp8ghMb7YZ/tOOyTGF9u2/xe27j19JUO7qu1IzXZIjC+WkpbLd6nZdRyRiEj9UuXYydlsNrZv386QIUNwd3cvd5+RI0c6vN66dSv9+/dnwYIF/Prrr7z00kvMmDGD9957r9z3v/zyy6xevZqHHnqI3r17s3v3bubNm4fRaOTee+9lzZo1zJ8/n8cee4zIyEiys7NZsWIFM2bMICIigpYtW3Lo0CEefPBBunXrxuLFizl16hRz586loKDAPs4vv/zCH//4R7y9vZk5cybe3t6sW7eO8ePHs3LlSqKjo2vvxImIUyi0QG4JVJC/XjaLrfL2rBLINdf+uEagiSt4mCreJy2vmP3n8imx2vhPahZfppykqLh+svXKzn/O+fKT5gvm/n0/r335c80HNxhKS/yV7mLAzWTApZwyv5e7C48Oac+AjoFVGm7v6Vw2/+dXCs1X6rvuNxn5JZW2r9mbzsc/navVMT1cjMTe0JyIoCa12q+ISG1QcuzkMjMzKSoqonXr1lV+T1BQEK+//jqurq4AHD9+nGXLlpGfn4+Xl5fDvjk5OaxZs4Zx48Yxffp0APr06UN6ejq7du3i3nvv5eTJkzz00ENMmjTJ/r7g4GBGjRrF7t27ue2223jzzTfx9/fnzTffxM3NDYCmTZs6VLvffvttcnJyeP/99wkKCgLgpptuYsSIESxatIgPP/ywZidJRJxWnhlKLpHAXmmXSqBr1Celx1ZZcnwws4DMotJk+Ku9aZz6Nb/2A6kDZouNX3OK6jWGhG+PVjk5/vTnDI5nFV56xzpQYrVxpoKK/eX47OcMJcci0iApOXZyJlPpb0YWS9WrAREREfbEGKBNmzYA5ObmlkmO9+7di9lsLrN69V//+lf7359++mmgNJE+cuQIx48fJykpCSidwg3wz3/+k5tuusmeGAPceuutuLj89i2cnJxMVFSUPTEGMBqNDBs2jMWLF5OXl4ePj0+Vj1NExMelfivHAKYrcMunkdJjq0xYU0/M1tLK8c0RrRt05dhcyYl0MRnw93arsP2SaqFyPK5/uyoPd1uHAArN1jqrHJdYKz42V6OBAC/XCttrwsPFSEyHgFrtU0Sktig5dnJ+fn54e3uTlpZW4T55eXkA9sTS09PTod1oLL113VbOLw9ZWVkANGvWrML+U1NTmT17Nt9//z2urq5ce+21dOzY0aHPjIwMAgIcf5iaTCaaNm1qf52dnV3uitrNmzfHZrNx/vx5JcciUi0epsqrq5cr31w6dboi/q7gVU8/qVv7uNHapzSpHNauKTMGVj3Bq21HsgtJPlP+UxD2/vwrW3ccq/C9s0d2IjYquMZjBwY24ezZ8u/LvRIigprUWVU18VgWb+2u+J7s+yNa0T/Uv05iERFpCLQgl9CvXz+SkpIoKip/2llCQgI9e/bk+PHj1e67SZPSH/AZGRkO20+cOMHOnTuxWq1MnDiRzMxMPvjgA/bu3ctHH33ExIkTHfZv2bJlmT6sVqs9+Qbw9fXl119/LRPDL7+ULtRycSItItIQeJrAo4KfxB7G0naBUF93gn3Kr/7e1jWIwZ1alNs2pFMLhkdW/bYhZ9MvxI+o1uUn4lGtm9A3xK+OIxIRqV9KjoXx48eTlZXF4sWLy7SlpaWxbt06wsPDCQkJqXbfXbt2xdXVla+++sph+7Jly3j66afJzMzk6NGj/OlPf6JLly72adKJiYnAb5XjHj16kJiYaJ9mDfD11187vO7RowcpKSmkp6fbt1mtVj777DO6dOniMCVbRKQhMBhKH9fUNsADN2PpFGo3Y2nFWI9x+o3RYCA6yIceLb1p7uGCl4uR5h4u9GjpTd/gJiwa05W5ozsTGeJPKz8PIkP8mTu6M4vujtCjiCphNBiY3DOYCd2C6NDMkwBPFzo082RCtyCm9ArWc45FxOloWrUQGRnJlClTiI+P58iRI4wYMQJ/f38OHDjAqlWrMBqNLFy4sEZ9BwQEcN9997Fq1SpcXFzo3r07KSkpbN68mRdeeIFmzZoRHBzMmjVraNGiBT4+Pnz77besWbMGgPz80gVgHn74Yf7f//t/TJo0ibFjx3L27FleffVVoPReLyhN8rds2cIDDzzA1KlT8fb2Zv369Rw+fJgVK1bUwpkSEal9BgME+LhiKWgYizA1VEaDgXZ+HrTz8yjbZjIQGxV8WdOnnZXJaKB/qL+mT4uIoMqx/NfUqVNZtmwZJSUlzJs3j4cffpgNGzYQExPD5s2badu2bY37njlzJo899hhbtmxh4sSJfPbZZ7z44ov88Y9/BGDp0qW0aNGCmTNnMm3aNPbt28eyZcu49tprSUlJAaBdu3a8+eabZGZm8uijj7JixQpmzZoFgLe3NwAtWrTg3Xff5frrr+e5555j+vTpFBYW8vbbb9O3b9/LPEMiIiIiItKYGWzlraIk0sB8//33uLu7061bN/u2Q4cOcfvtt7N06VIGDx5cq+OdO5eHtZIVPKVydb2AjVSdrk3DpOvScOnaNEy6Lg2Xrk3lAgP1GLOGTNOq5arw448/snTpUp588kmuv/56zp49y7Jly2jXrh39+vWr7/BEREREROQqp+RYrgoTJkygqKiI1atXc/r0aZo0acKAAQN44okncHd3r+/wRERERETkKqfkWK4KJpOJqVOnMnXq1PoORUREREREGiEtyCUiIiIiIiJOT8mxiIiIiIiIOD0lxyIiIiIiIuL0lByLiIiIiIiI01NyLCIiIiIiIk5PybFgs9nqO4RyNdS4RERERESk8VFy/F/79u1jxowZDBw4kPDwcIYOHcrcuXM5c+aMfZ9BgwYxa9asWh03Li6OoUOH1mqf1fHGG2+watUq++slS5Zw44032l/HxcURFhZm/+rYsSORkZGMGDGCt956C7PZXOsx5ebmEhcXR3Jycq33LSIiIiIiUh495xhYvXo1CxYsoE+fPjz55JMEBgZy+PBhVq5cyRdffME777xDaGgo8fHxNGnSpFbHnjx5MufPn6/VPqtj8eLFPPLII/bXd955JwMGDHDYp1WrVixevBgAq9VKTk4O27dvZ9GiRezevZvXXnsNo7H2Pmc5ePAgmzdvJjY2ttb6FBERERERqYzTJ8cpKSnMnz+fBx54gLi4OPv2Xr16MXjwYEaMGMGcOXNISEhwqKjWlmuuuabW+7wcrVq1olWrVg7b3NzciIiIcNh20003cd111zFnzhw++ugjRo4cWZdhitQaq83GsZwijmYXUWC24ulipJ2fO6G+7hgNhvoOr9bYbFBggZ/Tz1NUAkYDeJvA0wT1eZhmi5Wte9LYlHyK9OxCWvl5MKp7MMO7BWMy1jwwi9XGjtRsEo9lkVFQQoCnKwNC/ekX4teorquIiIjUHqefVr1q1Sr8/f15/PHHy7S1bNmSuLg4oqOjMZvNDtOqT548SVhYGF988QWPPvookZGR9OzZk2effZaCggJ7HzabjYSEBGJiYggPD+fWW29l7dq19vbfT6vS6uWhAAAgAElEQVQeNGgQ8fHxzJ8/nz59+tC1a1cmTJjA8ePHHd4zYcIE3n//fW655RY6d+7MiBEj+Pbbbx3iT0pK4sEHH6RHjx507tyZwYMHEx8fj9VqBSAsLAyLxUJ8fDxhYWFA2WnVlRkzZgxBQUG899579m35+fksXLjQHle3bt2YMGECBw4cAOCrr74iLCyMf/7znw59JSYmEhYWxrp167j33nsBuP/++xk7dqx9n7///e/ExsYSERHBgAEDWLBgAYWFhdU+LyIXWG02vj+dR/KZ85wrNJNvtnKu0EzymfN8fzoPayO5791mg8xiyCqB/GIrFhuUWEtfZxaXttcHs8XKkxv2MXvTfvamZpGeXcje1Cxmb9rPE+/uxWyx1qhfi9XG0p2neGv3aQ5lFJBRYOZQRgFv7T7N60mnsFgbx3UVERGR2uXUybHNZmP79u1ER0fj7u5e7j4jR47k4YcfxsWl/CL7M888Q9u2bVm6dKk9MXvjjTfs7S+//DIvv/wyt9xyC8uXL+eOO+5g3rx5rFu3rsK4EhISOHr0KC+99BIvvPAC//rXv3jqqacc9tm3bx9vv/02//M//8Prr7+OyWTiscceIzc3F4D9+/fz4IMP0qxZM1599VWWLVtGVFQUS5Ys4bPPPgNg48aNmEwm/vjHP7Jx48ZqnTsAg8FA7969+eGHH+z3Hs+cOZO///3vPPzww7z11ls89dRTHDx4kCeeeAKbzcaAAQMIDAxky5YtDn1t2bLFnszOnTsXgNmzZ/Pcc88B8NprrxEXF0ePHj2Ij49n/PjxbNiwgUmTJjks3HWp8yJysWM5RZzKKy637VReMcdziuo4oiujwAKFFeSZhdbS9vqwdU8a2/b/Um7btv2/sHXv6Rr1uyM1m5S08v/Np6Tl8l1qdo36FRERkcbNqadVZ2ZmUlRUROvWrWvcx80338xf/vIXAKKjo9mxYwdff/0106ZNIycnhzVr1jBu3DimT58OQJ8+fUhPT2fXrl32Cunv+fv7s3TpUkwmEwCpqaksWbKE3Nxc+z3Pubm5bN68mbZt2wLg5eXFfffdR1JSEkOGDOGnn36iX79+vPzyyxj+O4Wwb9++/N///R+7du1i2LBh9qnSrVq1KjNtuqqaNWtGSUkJWVlZNGnShIKCAp599lliYmIA6NmzJ3l5ecyfP5/MzEwCAgIYOXIk7777Ls899xweHh7k5eWxbds2Zs6ciY+PD9dddx0A7du3p3379mRlZbFixQruuecenn76aQD69etHy5Ytefzxx/nmm2+46aabqnRe5OqVllfM/nP5lNRi1S/fXHllMuWX8/wno6DSfarC1WigUzMvWvu4OWxPPHCW+G2HyC9yXNjOBlhtpX82NMUWK/nFllqJrbCo8gX95mzez/z/d7Da/Vqttkrjm/5jGsbLmLJ9JRhwvN5GA/i4mXA3lf8Ztpe7C48Oac+AjoF1Ep+IiIgzcOrk+ELyabHUvGzSrVs3h9etWrWyr3C9d+9ezGZzmdWo//rXv1baZ9euXe2xXegTSqcsX0iOAwMD7QngxftcmNIdGxtLbGwsRUVFHD16lNTUVP79739jsVgoKSmpyaFekru7u33l6zNnznD06FGOHTvGV199BWAfd/To0axYsYL/+7//Y9iwYXz66adYrVZuv/32cvvdt28fxcXFZdpjYmKYOXMmSUlJ9uT4UudFrl4HMwvILKrbEqfVBnklNZva+3sHMwvKJMdvf3uU/6Tl1Er/jZHVaiO/4Mr8f3U1yMuv/NgTvj2q5FhERKQWOXVy7Ofnh7e3N2lpaRXuk5eXB4CPj0+57R4eHg6vjUaj/Z7erKwsoLS6Wh3l9QmOz/319PR02OdCdfjC2IWFhbzwwgts2bIFs9lMmzZtiIyMxMXFpVafH3zmzBnc3Nzw9/cH4Ntvv+XFF1/kyJEjeHt707FjR7y8vBzib9euHZGRkWzZsoVhw4axZcsWBg0aZO/j97KzS6dABgY6/hJoNBoJCAiwXyO49HmRq1dYU0/M1tqvHFfWndEAXi6Xf/eJq9FAWFPPMtvH92/H+SKLU1eOrZVcAKPRgId79X9MXapybPhv3w1JTSrH4/q3q5PYREREnIVTJ8dQOj03KSmJoqKicu87TkhIYOnSpXz66afV7vtClTcjI8NhVeoTJ05w+vRpunfvXvPAL2HevHl88cUXLF68mOjoaHuCGh0dXWtjWCwWdu3aRUREBC4uLqSmpjJlyhSGDh3Km2++aa/grlu3rsyiWKNHj+b555/n8OHDJCcnO9yn/Xt+fn4AnD171uE8Wq1WMjIyaNq0aa0dkzRcrX3cylReL9eR7EKSz1T8KLWoFt608/OosP1yDegYWCeVv3xz6eJbFfF3Ba96+GmwOfkkszftr7B9TmwnYqOCq91v4rEs3tpd8f3KE7oF0T+0/A/j6ktgYBPOntXaCCIiIvXJqRfkAhg/fjxZWVn25/heLC0tjXXr1hEeHk5ISEi1++7atSuurq72acUXLFu2jKeffrpWnw38eykpKURHRzN48GB7Yvyvf/2LjIwMhyrq5cTw/vvvk56ezt13323vv6ioiEmTJjlMbb6QGF887rBhw3B1dWXOnDk0b96cfv362dsunlIOpefRzc2NTz75xGH7Z599RklJCVFRUTU+BnFuob7uBFeQcAf7uBHiW/5CfVcbTxN4VPBP3cNY2l4fhncLZkinFuW2DenUguGRNVsPol+IH1Gty38mfVTrJvQN8atRvyIiItK4OX3lODIykilTphAfH8+RI0cYMWIE/v7+HDhwgFWrVmE0Glm4cGGN+g4ICOC+++5j1apVuLi40L17d1JSUti8eTMvvPBCLR+Jo/DwcD777DM2btxIu3btOHDgAMuWLcNgMDjcf+vr68uePXvYtWtXhZXs4uJi9u7dC5QmuNnZ2Xz33XesX7+e22+/nWHDhgHQqVMnXFxcWLhwIePGjaOoqIhNmzbx9ddfA473/Xp7e3PrrbeyefNmJkyY4JAQ+/r6AvD111/j5+dHx44dmTBhAsuXL8fFxYWBAwfy888/s2TJEnr27En//v1r9dyJ8zAaDEQH+XD8v885zjdb8frvc45DGtFzjg0GaOpWuip1sdFEUbEFkwG86vk5xyajgYVjurJ172k2J5/kdFYhQf4exHZvw/DI1jV+zrHRYGByz2C+S80m8XgW5/JLaOblyoAQf/rqOcciIiJSAadPjgGmTp1Kp06dWLduHfPmzSMnJ4egoCBiYmKYOHEiLVqUX9moipkzZxIQEMB7773Hm2++SUhICC+++CKxsbG1eARlxcXFUVJSwiuvvEJxcTFt2rThkUce4dChQ3zzzTdYrVaMRiNTp07llVde4c9//rP9EU+/l56ezl133WV/7e3tzfXXX8+8efMYPny4fXtISAh/+9vfiI+PZ9KkSfj5+REREcHatWsZO3YsycnJ9pWoAW666SY2b97MqFGjHMa79tprGT16NOvWrWP79u1s3bqVadOm0bx5c9555x3Wr19P8+bNueuuu5g6deoVrcBL42c0GGjn53FFp083BAZD6dTpkECvBjV918VkJDYquEbTpytjMhroH+rf4KZPi4iISMNlsNXm6kwi1fDUU09x9OhRNmzYUN+hlHHuXF6lCwVJ5XT/ZMOla9Mw6bo0XLo2DZOuS8Ola1O5wMDyb/uRhkGVY6lzq1ev5vDhw2zevJklS5bUdzgiIiIiIiJKjqXuJScns337dh588MEyz4AWERERERGpD0qOpc6pWiwiIiIiIg2NVjISERERERERp6fkWERERERERJyekmMRERERERFxekqORURERERExOkpORYRERERERGnp+RYREREREREnJ6SYxEREREREXF6So4boX379jFjxgwGDhxIeHg4Q4cOZe7cuZw5c6Za/QwaNIhZs2ZdoSh/k5SURFhYGMnJyVd8LBERERERkfK41HcAUrtWr17NggUL6NOnD08++SSBgYEcPnyYlStX8sUXX/DOO+8QGhpa32GKSDWZLVa27kljU/Ip0rMLaeXnwajuwQzvFozJaMBqs3Esp4ij2UUUmK14uhhp5+dOqK87RoOhvsMvl80GBRY4bwGrDYwG8DaBpwlqGrLFamNHajaJx7LIKCghwNOVAaH+9Avxa7DnQURERBoGJceNSEpKCvPnz+eBBx4gLi7Ovr1Xr14MHjyYESNGMGfOHBISEuovSBGpNrPFypMb9rFt/y/2benZhexNzSLx4FkW3BXOrl/yOZVXbG/PN1s5V2jm9PkSooN8GlxiaLNBZjEUWn/bZrFBlhUKLdDUrfoJssVqY+nOU6Sk5dq3ZRSYOZRRwL70PCb3LP0gQURERKQ8mlbdiKxatQp/f38ef/zxMm0tW7YkLi6O6OhozGYzZrOZhIQEbr/9dsLDwxk8eDDLli3DYrGU23dFU5/Hjh3LuHHj7K/DwsLYuHEjTzzxBJGRkfTu3Zv4+Hjy8vJ46qmniIqKom/fvixcuBCbzebQ108//cRdd91Fly5dGDZsGFu2bKn2+Dt27OBPf/oTkZGR9OjRg8mTJ3P48OGqnkKRBmnrnjSHxPhi2/b/QsL3JxwS44udyivmeE7RlQyvRgosjonxxQqtpe3VtSM12yExvlhKWi7fpWZXv1MRERFxGqocNxI2m43t27czZMgQ3N3dy91n5MiR9r//5S9/4ZNPPmHSpElERkaye/duXn/9dU6cOMGLL754WbEsWLCA0aNHs3TpUj766COWLFnCxx9/TJ8+fVi8eDGfffYZK1euJDw8nFtvvdX+vhdffJEHH3yQRx99lK1btzJz5kx8fX25+eabqzTuiRMnmDx5MqNHj2b69OlkZ2fzv//7vzz88MN8+eWXGBpY5UzqV+KBs8RvO0R+kblexjfbbBRbbGU+JCpP1vnyE98Lln3xE77ebpXuY/8k1GAoLdte5NIR/MaAAVeToUwluthiJb/YUq2+AEwmI+1DAghs5l3OWNWTVVhSafvqvelsOXCu3DajoeZTuavKw8VI7A3NiQhqcmUHEhERkRpRctxIZGZmUlRUROvWrS+5788//8zf//53Zs6cyYQJEwDo27cvHh4eLFq0iHHjxnH99dfXOJZOnTrZF/Lq2LEjmzZtolmzZsyePds+1qeffsrevXsdkuMxY8Ywffp0APr378+xY8dYunRplZPjH374gcLCQh5++GFatmwJQFBQEP/4xz84f/48Pj4+NT4maXze/vYo/0nLqe8waoXZYiOjAVaHq+rn1AyMnq5XfByz1cav+ZV/0HClffZzhpJjERGRBkrJcSNhMpkAKpwWfbFdu3YB8Ic//MFh+/Dhw1m0aBG7du26rOQ4PDzc/vemTZtiMpno2rWrfZvBYMDPz4+cHMfEJCYmxuH14MGDee211zCbq1bZ69q1K+7u7vzxj38kJiaGAQMG0KtXL4d4RC4Y378d54ssV03l2GypeD8Xk+HqrhxfE0Azr7Lx16RybLZWcp6MBvw9yk/C66pyHNMh4MoOIiIiIjWm5LiR8PPzw9vbm7S0tAr3ycvLAyA7u/S+u2bNmjm0X3idm1v+PXtV5e1ddnqkp6fnJd/XvHlzh9cBAQGYzWYyMjKqNG6bNm145513ePPNN/nggw9Ys2YNvr6+3HPPPUybNk3TqsXBgI6BDOgYWN9hVMnm5JPM3rS/wvZHbrke/5YVVyN7tPSmnZ8HAIGBTTh79vL+jdeGfDNkVTIL2t8VvKr5EyrxWBZv7T5dYfsDEa3oH+pfvU5FRETEaWhBrkakX79+JCUlUVRU/vTKhIQEevbsaU9ez51zvPfu7NmzQGm19/cuJJZWq+MKOufPn7/suC/4fSX5119/xWQy4evrW+Xxw8PDiY+PJykpiYSEBPr27cvy5cv54osvai1Okbo2vFswQzq1KLdtSKcWjO9zDcE+5VeOg33cCPEtfx2C+uRpAo8KfgJ5GEvbq6tfiB9Rrcv/kCCqdRP6hvhVv1MRERFxGkqOG5Hx48eTlZXF4sWLy7SlpaWxbt06wsPDiY6OBuDjjz922OfC66ioqDLvv3C/7unTv1VlsrOza3Ul6MTERPvfbTYbn3/+OeHh4Xh4eFRp/LVr1zJo0CCKi4txc3MjOjqaF154ocz7RK42JqOBhWO6Mnd0ZyJD/Gnl50FkiD9zR3dm0d0RuJqMRAf50KOlN809XPByMdLcw4UeLb0b5GOcoHQKc1O30gqxmxFMhtI//V1r9hgnAKPBwOSewUzoFkSHZp4EeLrQoZknE7oFMaVXcIM8DyIiItJwaFp1IxIZGcmUKVOIj4/nyJEjjBgxAn9/fw4cOMCqVaswGo0sXLiQtm3bMnz4cP73f/+XgoICIiMj2bNnD8uXL2fEiBG0b9++TN9hYWEEBQWxZMkSe+X5jTfeqNJ06apas2YNPj4+tG/fnvfee4+ffvqJVatWVXn83r178/LLLzNlyhTuu+8+TCYTGzZswN3dvcqLeok0VC4mI7FRwcRGBZfbbjQYaOfnYZ8+fTUwGEqnTld3+nRlTEYD/UP9NX1aREREqk3JcSMzdepUOnXqxLp165g3bx45OTkEBQURExPDxIkTadGidGrmSy+9REhICJs2bWL58uW0bt2aqVOn8tBDD5Xbr8lk4rXXXuPFF1/k8ccfp3nz5jzwwAMcOXKE1NTUWol9zpw5rFy5kp9++olrr72WZcuW2avcVRm/Q4cOvPHGGyxZsoTp06djsVjo3Lkzb731FiEhIbUSo4iIiIiINE4GW1WWShVxMufO5WGtZNVbqVxDWfRJytK1aZh0XRouXZuGSdel4dK1qVxgoB7n15DpnmMRERERERFxekqORURERERExOkpORYRERERERGnp+RYREREREREnJ6SYxEREREREXF6So5FRERERETE6Sk5FhEREREREaen5FhEREREREScnpJjqRabzVbfIdg1pFhEREREROTqpuS4lo0dO5awsDD71w033EBUVBR33XUXH3zwQbUTukGDBjFr1iwAkpKSCAsLIzk5+YrG/Puv48ePA/Dhhx+yYMECAH7++WfCwsJ45513yvR39913ExYWxoYNG8q0jRw5krFjx15WvMXFxcyfP5+tW7fat8XFxTF06NDL6ldERERERJyXS30H0Bh16dKFZ555BgCz2UxWVhZffvkls2bN4sCBA/a2huTimH8vKCgIgOXLlxMVFQVAhw4dCAwMZPfu3dx33332ffPy8vjhhx/w9/dn+/btjBkzxqHt4MGDPPbYY5cVa0ZGBm+//TYvvfTSZfUjtcNqs3Esp4ij2UUUmK14uhgJt0Izgw2jwVDf4dnZbFBggfMWsNrAaABvE3iaoKIwzRYrW/eksSn5FOnZhbTy82BU92CGdwvGZKy/Y7NYbexIzSbxWBYZBSUEeLoyINSffiF+Deqci4iIiFxNlBxfAT4+PkRERDhsGzJkCIGBgaxYsYKYmBi6d+9eT9GVr7yYL6VXr17s3r3bYdv3338PwP33389bb72F2WzGxaX02ywlJQWr1Urfvn1rJ2ipd1abje9P53Eqr9i+Ld9s5atD5wj2cSM6yKdBJGs2G2QWQ6H1t20WG2RZodACTd3KJshmi5UnN+xj2/5f7NvSswvZm5pF4sGzLBzTFRdT3U++sVhtLN15ipS0XPu2jAIzhzIK2Jeex+Se9Zu4i4iIiFytNK26Dk2aNAkPDw82btwIlFZAn3vuOW6++WY6d+5Mz549mTp1KqdOnapyn59//jl33303kZGRdO7cmdtuu43169c77LN69WpiYmLo0qUL/fv3Z86cOeTl5VUr9kGDBpGamsrmzZsJCwvj5MmTREdHk5aWRnp6un2/7du3Ex4ezpAhQ8jLy2Pv3r32tpSUFPz8/OjUqRMAhYWFLF68mFtvvZUuXbowbNgw+7m5eNz58+czduxYunXrxqOPPsrAgQMBeOqppxg0aJDD/u+//z633HILXbp0YcSIEWzfvr1axynVcyynyCExvtipvGKO5xTVcUTlK7A4JsYXK7SWtv/e1j1pDonxxbbt/4Wte0/XYoRVtyM12yExvlhKWi7fpWbXcUQiIiIijYMqx3XIx8eH8PBwUlJSsNlsPPTQQ5w/f54nnniC5s2bc/DgQV599VXmzJnDihUrLtnfP/7xDx577DHGjRvHY489RmFhIevXr+f555+nc+fOhIeH8/HHH7Nw4UL+8pe/EBYWxpEjR1iwYAFFRUUO05JtNhtms7nMGCaTCYPBQHx8PI888ghhYWFMnjyZFi1aEB0dDcDu3bsZNmwYADt27CA2NpawsDACAwPZvn27vUqenJxM7969MZlM2Gw2/vznP7N//34ee+wx2rdvz9dff81zzz3Hr7/+ypQpU+wxrF27lvvvv5+JEyfi6+vLqFGjeOSRR3jkkUe45ZZb7PudPHmSVatWMW3aNLy8vHjllVd49NFH+eqrr2jatGnNLlojlpZXzP5z+ZRYa7aw2X9Ss/g8+SRFJeVklhe51CdwVR3dgAFXk6HOKtFncworbZ+zeT/z/9/BOonlYlarrdJzNv3HNIyVVI4NVP2cX8zFZOT6dgG0aOZdbruHi5HYG5oTEdSkBr2LiIiI1D8lx3WsWbNm7Nu3jzNnzuDt7c0zzzxDt27dgNJpyqmpqXzwwQdV6uvw4cOMGjWKp556yr4tMjKSXr16sXPnTsLDw9m5cydt2rThvvvuw2Aw0LNnT7y8vMjOdqwu/fOf/7RXdC+2YsUKBgwYwI033oibmxsBAQH26dfBwcFcc8019uT4+PHjnDhxgn79+gHQt29ftm/fzrRp0yguLubHH3+0Ly72zTffsHPnThYvXkxMTAwA/fr1w2w2s3z5cu655x57QtuqVStmzpyJ4b9J0YVK9TXXXMONN95oj9VqtbJ8+XJCQ0MBcHd3Z9y4cfzwww/2arP85mBmAZlFlSe2lflqbxqnz+XXYkRXF6vVRn5BSX2HUacOHMvA5u5aYftnP2coORYREZGrlpLjetKqVSvWrl2LzWbj5MmTHD9+nCNHjrB7925KSqr2C/fEiRMBOH/+PEePHiU1NZUff/wRwN5H79692bhxI7GxsQwZMoSBAwdyxx132BPNC8LDw5k9e3aZMdq1a1dpDNHR0ezZswconVLt5+dH586dAejTpw8fffQR2dnZ/PTTTxQXF9vvN961axeurq4OlV+AO+64g3fffZd9+/Zx0003AaWLf/0+3vIEBgbaE2OANm3aAJCTk3PJ9zqjsKaemK01rxzfHNG60VeOi80VzMUGjEYDHu51/1/opSrHBrhylePQAFr4uJXb7uFiJKZDQA16FhEREWkYlBzXsTNnztCyZUsAPvroI1555RVOnz6Nv78/N9xwAx4eHlV+3NOFe5a3bduGwWAgJCTEvpr0hT6GDRuG1Wpl/fr1LF26lCVLlhAcHMwTTzxhnwoN4O3tTZcuXap9PL179+bDDz+koKCA7du326dNQ2nl2GazsWvXLg4dOkSbNm1o27YtANnZ2TRr1gyj0TF1at68OQC5ub/dU9msWbMqxeLp6enw+kJCbbVWnOA4s9Y+brSuINGpimHtmhIbEUTymfMV7tOjpTft/DxqPEZtyTdDViWfOfm7gtfv/jfcnHyS2Zv2V/ieObGdiI0KrqUIqy7xWBZv7a74fucJ3YLoH+pfYXtgYBPOni3/nmURERERZ6YFuepQbm4u+/fvp3v37iQnJ/OXv/yFmJgYEhMTSUpKIiEhoVorRj/xxBP861//IiEhgb179/Lpp5/apy1f7A9/+APr168nKSmJV199FX9/f5588kl+/fXXyz6m3r17Y7FY+PHHH0lKSrJPqYbSRDcsLIzdu3eTnJzssEq1r68v586dK5O4nj17FkD3CF8lQn3dCa4gwQ72cSPE172OIyqfpwk8KvjfzsNY2v57w7sFM6RTi3LfM6RTC4ZHtq7FCKuuX4gfUa3Ln7oc1boJfUP86jgiERERkcZByXEdevPNNykqKmLMmDHs2bMHq9XK1KlT7ZVki8XCd999V+VKZ0pKCjExMfTq1Qs3t9IEJTExEfitWjpjxgweffRRAJo0acJtt93G5MmTMZvN9kS0qn5f5QUICAggLCyM999/n/Pnz5d5TFOfPn04cOAA+/btc2jr2bMnJSUlfPHFFw77f/zxx7i6uhIeHl6tOKR+GA0GooN86NHSm+YeLni5GGnu4cKg9s0azGOcoPQxTU3dSivEbkYwGUr/9Hct/zFOACajgYVjujJ3dGciQ/xp5edBZIg/c0d3ZtHdEfX2uCSjwcDknsFM6BZEh2aeBHi60KGZJxO6BTGlV3CDOeciIiIiVxtNq74CLn6EkcViITMzk23btrF582b+/Oc/07VrVwoLS1fCfeGFFxg5ciTZ2dmsW7eOAwcOYLPZKCwsxMOj8umo4eHhfPTRR9xwww20bNmS3bt38+abb2IwGCgoKABKK7vPPPMMCxYsYMCAAeTk5BAfH0+7du3o0KFDtY7L19eXf//73/bFvi7EFx0dzTvvvENoaCjBwY7TTPv168fatWuxWCz07t3bvn3AgAH06NGDWbNmkZ6eTocOHfjmm2/YsGEDjzzyCL6+vhXG4ePjg8Fg4Pvvv+e6666ja9eu1ToOqV1Gg4F2fh4O06cb4tRdg6F06vTvp09XxsVkJDYquF6mT1fGZDTQP9S/0unTIiIiIlI9So6vgB9//JG77roLKL3vtUmTJnTu3JnXX3+dIUOGAKUrU8+ePZu3336bTz75hObNm9OrVy/i4+OZMmUKycnJDlOUyzN//nxeeOEF5s6dC0BoaCjPP/88H330ESkpKQDceeedFBcXs379etavX4+HhwfR0dHMnDkTF5fqXf5Jkybx7LPPMmHCBFavXm1fZTs6Opq333673Hi7d++OyWSiY98HIT0AACAASURBVMeO+Pn9Nt3TaDTyxhtv8Oqrr7Jy5Uqys7MJDQ1lzpw5jBkzptI4vLy8eOSRR0hISCAxMZEdO3ZU6zhERERERER+z2Cr6upPIk7k3Lk8rDVcxVkaZuVYSunaNEy6Lg2Xrk3DpOvScOnaVC4wUI88bMh086aIiIiIiIg4PSXHIiIiIiIi4vSUHIuIiIiIiIjTU3IsIiIiIiIiTk/JsYiIiIiIiDg9JcciIiIiIiLi9JQci4iIiIiIiNNTciwiIiIiIiJOT8mxiIiIiIiIOD2X+g5AGq6xY8eyc+dO+2uj0YiXlxft27fnzjvvZPTo0RgMhnqMUEREREREpHYoOZZKdenShWeeeQYAs9lMVlYWX375JbNmzeLAgQP2NhERERERkauZkmOplI+PDxEREQ7bhgwZQmBgICtWrCAmJobu3bvXU3Qitcdqs3Esp4ij2UUUmK14uhhp5+dOqK87xqtkhoTNBgUWOG8Bqw2MBvA2gacJGvohmC1Wtu5JY1PyKdKzC2nl58Go7sEM7xaMyVj/wVusNnakZpN4LIuMghICPF0ZEOpPvxC/q+b7Q0RERCqne46lRiZNmoSHhwcbN24EwGq1svz/s3fn4TVd++PH3+eczINIIoTQUMMhc6QSipiCqJYrNbta9FKhLa2hphh7ayopQpUqLdpSNdStSy8/0xelMVXTag2JNCRBIonMOcPvj1znOjJIyCif1/Pk4ey19lqfvbdHzmevtddeu5agoCA8PDwIDg7m22+/Ndpn+PDhzJ49m08//ZROnTrh6enJ4MGDuXTpEgA///wzarWa48ePG+0XGRmJWq3mp59+AuDevXvMmjWLdu3a4eXlxZAhQzh79qzRPmq1mtWrVxMSEsILL7zAxo0by+tUiGeATq/nVHw6kYkZJGVryNToSMrWEJmYwan4dHR6fWWH+Fh6PdzLhZQ8yNOBVp//Z0pe/vaqfAgarY4p31xk9s4oLsSmkJCazYXYFGbvjGLy1xfQaHWVGp9Wp2fNmZt8fi6eq8lZJGdpuJqcxefn4ll9+iZaXRU+uUIIIYQoMUmOxROxsbHBy8vLkJTOnTuXiIgI+vXrx9q1a+nSpQthYWFs3rzZaL99+/Zx+PBhwsLCWL58OXfv3mXChAnodDpeeOEFXFxc2Ldvn9E+P/zwA87Ozvj7+5OTk8OIESM4cuQI7733HitXrsTOzo4RI0bwyy+/GO23Zs0aevfuzZIlSwgMDCzfEyKqtZi0HG6m5xZadjM9lxtpORUcUellaSG7iBwyW5dfXlXtPX+Lg1G3Cy07GHWbvRfiKzgiYydiUzl7636hZWdv3edkbGoFRySEEEKI8iDTqsUTc3R05OLFi0RHR7N9+3amTp3KqFGjAOjQoQNarZYVK1bQv39/LC0tAdBqtXz22WfY2NgAkJGRwfvvv8+ff/5Jy5YteeWVV9i6dSvz5s3DzMwMrVbLgQMHCAkJQalUsmfPHv744w++/fZbPD09AQgMDKR///6Eh4cbjRC3bt2aN954o4LPiihLt9JziUrKJK+cR+YyNcWPTJ69ncHvyVnlGoOpUoG7oxUOlmbcz4OSjpX+9Ocdvjh6lcwcTYnqKxSlG0VWkD89uzwnDiekZhdb/s89v7Hm0FXSc7VUxiCtTqenuG7fu3QL5SNTv01USlo0caCuo3WJ+lCpFGi1T35wFiZK+rWqg0992yduQwghhKjpJDkWT+2nn35Cr9fTpUsXNJr/fUHv2rUrX3zxBb/88gsBAQFA/nTnB4kxQL169QDIzMwEoG/fvqxdu5Zjx44RFBTETz/9RFJSEn369AHg1KlT1KtXj1atWhn11aVLFz799FNyc3MxMzMDoEWLFuV74KLc/XEvi3s5lT/kqdNDel75T+39414WnqZm5JUiR9p+Kpor8WnlF1QVkKPRkZBSfAJdFV2OSUZvblph/e2/kizJsRBCCPEUJDkWTywxMZF69eqRkpICQHBwcKH1bt/+33RJCwsLozKlMn9mv06Xn3g8//zzeHp6sm/fPoKCgvjXv/5Fq1atDIluSkoKCQkJuLu7F9rXvXv3DAm3o6PjUxydqArU9pZodBUzclxcF0oFWJmU71MopkoFantLbEwo1cjxwHZNyMrVVvuR45xiRu/NTZTY25hV2ZFjBRQ+ctzYgbo2ZiXqoyxGjoObOzzx/kIIIYSQ5Fg8ofv37xMVFUXv3r2xtc0fqdiyZUuB5BegYcOGpWq7b9++LF++nPT0dA4ePEhoaKihzNbWlqZNm7J48eJC97W3ty9VX6Jqa2BjRoMSJhdP43pqNpGJGUWW+9W1poldwX/b5cVCVfK6fb2c6OvlRKYmf/GtotQ2BSsTcHKy5c6dwp+frSy7IuOYvTOqyPKZfd3o5+dSgREZOxaTwufnin7u+Y3W9enYuPZT9VEVr4sQQghR08iCXOKJrFu3jpycHAYPHmx4lVNqaiqenp6Gn/j4eFauXElWVume1ezduze5ubmEh4eTnp5O7969DWVt2rTh1q1b1K1b16ivQ4cOsXnzZkxNK24Ko3h2NK5ljksRSbiLjRmutcwrOKLSs1SBRRH/o1so88urqj6tXQhyr1toWZB7Xfr4NqjgiIx1cLXDr0Hh05X9GtjS3tWugiMSQgghRHmQkWNRrPT0dC5cuADkL6Z17949Dh48yK5duxg9ejTe3t4AvPzyy8yYMYO//vqLVq1acfXqVZYvX467uzsNGpTui62DgwMdO3bk66+/pl27doZp0gAhISFs2bKFkSNH8uabb1KvXj2OHDnCxo0beeutt1DI+0bFE1AqFLSrb8ON/77nOFOjw+q/7zl2rSbvOVYowN4sf1XqTG3+q5xUCrCqBu85VikVLB3szd4L8eyKjCM+JZv6tS3o90JD+vg2qPT3HCsVCsb5u3AyNpVjN1JIyszD0cqUQNfatJf3HAshhBDPDEmORbEuXbrEoEGDAFAoFNja2uLh4cHq1asJCgoy1Fu0aBFr165ly5YtJCYmUqdOHfr3788777zzRP326dOHw4cPGxbiesDa2pqtW7eybNkyFi1aREZGBo0aNSIsLIy///3vT36gosZTKhQ0sbOo0OnTZU2hyJ86bVUN/2c3USnp5+dSqdOni6NSKujYuPZTT58WQgghRNWl0OtLszSLEDVDUlI6uspY+ecZIc9PVl1ybaomuS5Vl1ybqkmuS9Ul16Z4Tk7yVoGqTJ45FkIIIYQQQghR40lyLIQQQgghhBCixpPkWAghhBBCCCFEjSfJsRBCCCGEEEKIGk+SYyGEEEIIIYQQNZ4kx0IIIYQQQgghajxJjoUQQgghhBBC1HiSHAshhBBCCCGEqPEkORZCCCGEEEIIUeNJciwqnV6vr5ZtCyGEEEIIIZ4dkhyLUhk+fDhqtdrw06pVK/z8/Bg0aBA7duwodTJ6/vx53nzzzTKJbefOnajVahISEgC4du0aQ4YMKZO2hRBCCCGEEM82k8oOQFQ/np6ezJo1CwCNRkNKSgr/+c9/mDlzJpcvXzaUlcSOHTu4evVqmcTVuXNntm3bhoODAwAHDhzg/PnzZdK2EFWBTq8nJi2H6NQc0nO1/Ho9iQtX7pKSnouznQUhL7jQp7ULKqWiskOtNjRaPUdupHL8RgopWXnUtjSlo2ttujS2k/MohBBC1DCSHItSs7GxwcfHx2hbUFAQTk5OrF+/nuDgYF544YUKj8vBwcGQGAvxrNHp9ZyKT+dmei46nZ7vjl7j8o0UQ3lCajYXYlM49scdlg72xkQlE4MeR6PVs+L0TS4l3DdsS83WcONeFhcT0pkQ4IKJShJkIYQQoqaQb0+izIwdOxYLCwu2bdsGgE6nY+3atQQFBeHh4UFwcDDffvutof60adPYsWMHN2/eRK1Ws3PnTuLi4lCr1WzatImePXsSEBDAvn37ALhw4QIjR46kTZs2tGnThgkTJhAXF2do7+Fp1atWrWLFihUAqNVqVq1aVYFnQoiyF5OWw830XAB+uZZklBg/7GDUbfZeiK/I0KqtIzdSjRLjh11KuM/RG6kVHJEQQgghKpOMHIsyY2Njg5eXF2fPngVg7ty57Ny5k9DQULy9vTlx4gRhYWFkZ2czfPhwxo0bR2pqKpcuXSIiIoLnnnuOzMxMAMLDw5kzZw6Wlpa0adOGkydP8o9//IP27duzePFiMjIyWLVqFYMHD2b37t3UqVPHKJYBAwZw584dtm3bxrZt23B2dq7w8yGeHccu3yHi4FUyczRPtL9GrydXq3+qBeJ0D/09LSO32Lrzd0ex8j9XCi9UKKCIOBQKBWYqBSaK0o+WWpmb8FZQMwJbOj227oX4++z6/S7ZGh16Pegqad28lOy8Ysu//iWBf/+ZVDHBKID/ngelAixNlfRrVQef+rYV078QQgghJDkWZcvR0ZGLFy8SHR3N9u3bmTp1KqNGjQKgQ4cOaLVaVqxYQf/+/XnuuedwcHDAzMzMME37QXLcq1cvQkJCDO2++eabNG3alE8//RSlMn/Cg5+fHz179mTDhg28//77RnE4OzsbEuJHp4ALUVobj0fz+620yg6jxDRaPXfTciq8303Ho0uUHP/7SjI3UrIrIKKno9HpuZtZ/I2I8rT/SrIkx0IIIUQFkuRYlIuffvoJvV5Ply5d0Gj+N9rWtWtXvvjiC3755RcCAgKK3L9FixaGv2dmZhIVFcWECRMMiTFAgwYNeOGFFzhz5kz5HIQQ/zWyYxMycrRVauRYoy26LROVgtrWZoUXluPI8YiOTUpUt1dzB7I1uioxcqwppnMTpYLaFqYVE0whI8fBzWUNBSGEEKIiSXIsylRiYiL16tUjJSX/ecjg4OBC692+fbvYdhwdHQ1/v3//Pnq9vsDU6Qf1bt269RQRC/F4gS2dSjQiWp6up2YTmZgBwIUrd9l7IqbIurP/5k4/P5dCy5ycbLlzp/DnbCuKT33bKjEievB6CluKeT57iJcz3Z6vXSGxVIXrIoQQQtR0khyLMnP//n2ioqLo3bs3trb5X3y3bNmChYVFgboNGzYscbs2NjYoFAru3r1boOzOnTvY29s/edBCVBONa5kTn5HHzfRcvJo6ciUupdBFuYLc69LHt0ElRFj9dGlsx8WE9EIX5fJ0tqVzY7tKiEoIIYQQlUVWqxZlZt26deTk5DB48GDDq5xSU1Px9PQ0/MTHx7Ny5UqysrIAUKlUj23X2toad3d39u3bh073v8ml8fHxnDt3jtatWxe6X0naFqK6UCoUtKtvQ5t61tS1MuXv3ZozpPPztHKphbOdBb6utZn/qgcfDfGR9/OWkEqpYEKAC8N96tPY3hI7CxMa21sy3Kc+E9vK+6KFEEKImkZGjkWppaenc+HCBQC0Wi337t3j4MGD7Nq1i9GjR+Pt7Q3Ayy+/zIwZM/jrr79o1aoVV69eZfny5bi7u9OgQf7Ilq2tLXfv3uXo0aO0atWqyD7fffddRo8ezdixYxkyZIhhtWobGxtGjBhR6D4PRq//9a9/4ePjU6rRaiGqIqVCQRM7C5rY5c/G6NvMAXo0r+SoqjcTlYJuz9eusOnTQgghhKi6JDkWpXbp0iUGDRoE5C/gY2tri4eHB6tXryYoKMhQb9GiRaxdu5YtW7aQmJhInTp16N+/P++8846hzqBBgzhy5Ajjx49n4sSJRT6j3KFDBzZs2MDKlSuZMGEClpaWvPjii0yePJm6desWuk9wcDDff/8906ZNY+DAgcyePbsMz4IQQgghhBDiWaLQP83yqUI8o5KS0tFV1hK6zwBZXKjqkmtTNcl1qbrk2lRNcl2qLrk2xXNyqvwFKUXR5JljIYQQQgghhBA1niTHQgghhBBCCCFqPEmOhRBCCCGEEELUeJIcCyGEEEIIIYSo8SQ5FkIIIYQQQghR40lyLIQQQgghhBCixpPkWAghhBBCCCFEjSfJsRBCCCGEEEKIGk+SYyGEEEIIIYQQNZ4kx5XkypUrzJkzh+7du+Pt7U2bNm0YPnw4u3fvRq/XV2psq1atws3NzfB52rRpqNXqAj++vr688sorbNy4sULiKMzp06dRq9VERkaWSwxCCCGEEEKImsGksgOoifbu3cvMmTNp0aIFY8aMwdXVlfT0dA4ePMj06dM5f/488+bNq+wwjTg7O7NixQrDZ71ez927d9m+fTuLFi3C3NycoUOHlmmfAwYMIDAwsEzbFEIIIYQQQojCSHJcwa5du8bMmTPp3Lkz4eHhqFQqQ1nXrl1xc3NjwYIF9O3bl9atW1dipMbMzMzw8fEpsL1Lly4EBQWxc+fOMk+OnZ2dcXZ2LtM2hRA1l0arY+/5W+yMvElCajbOdhaEvOBCn9YuqJSKyg6vUHo9ZGkhQws6PSgVYK0CSxUoqmbIBjq9npi0HKJTc8jS6LA0UdLEzpzGtcxRVvXgn5BWp+dEbCrHYlJIzsrDwdKUwMa16eBq98wesxBCPEtkWnUF++yzz1CpVMydO9coMX5gyJAhdO/enezsbOLi4lCr1WzatImePXsSEBDAvn37ADhw4ABDhgzB19cXDw8PevXqxVdffWVo58F0459++okRI0bg7e1N+/bt+eijj9BqtYZ6OTk5LFy4kPbt2+Pr68v06dPJyckp8fGYmJhgYWGB4qFf+pmZmSxdupQePXrg4eFB69ateeONN7h8+bKhzrRp0xgxYgTffPMNgYGB+Pr6MmbMGGJjYw11CptW/c0339CzZ0+8vLz4+9//zq1bt4zKs7OzmTt3LoGBgXh4eBAcHMyGDRtKfDxCiGeTRqtjyjcXmb0ziguxKSSkZnMhNoXZO6OY/PUFNFpdZYdYgF4P93IhJQ/ydKDV5/+Zkpe/vZKfwCmWTq/nVHw6kYkZJGVryNToSMrWEJmYwan4dHRVOfgnpNXpWXPmJp+fi+dqchbJWRquJmfx+bl4Vp++iVb37B2zEEI8a2TkuIIdOnSItm3b4uDgUGi5SqUiIiICgLi4OADCw8OZM2cOlpaWtGnThkOHDvHOO+8wYsQI3nnnHbKzs/nqq6+YN28eHh4eeHl5GdqbNGkSw4YNY+zYsRw+fJj169fj6urKgAEDAJgyZQrHjx/n3XffxdXVlW3btrF3795CY9NoNIa/63Q6EhMT2bx5M9HR0cyePdtQNnXqVM6fP897771Ho0aNuHHjBitWrGDy5Mns3bvXkEj/+uuvXLt2jcmTJ2NqasqyZct47bXX2LdvH1ZWVgX637JlCwsWLOC1116jU6dOnDp1irCwMKM6H374If/3f//HtGnTcHR05NixYyxZsgQHBwf69ev32OsjhHg27T1/i4NRtwstOxh1m70X4unn51LBURUvSwvZReTs2br8cqsq+ls8Ji2Hm+m5hZbdTM/lRloOTewsKjiq8nUiNpWzt+4XWnb21n1OxqbSsXHtCo5KCCFEaVTRX6vPptTUVFJTU2ncuHGBsocTT8BoJLZXr16EhIQYPl+7do2QkBCmT59u2Obr60tAQABnzpwxSo4HDRrEuHHjAGjbti0HDx7kyJEjDBgwgCtXrnDgwAHmzZvH4MGDAejYsSOvvPIK0dHRRvHExsbi7u5eIO7GjRszZ84chgwZAuSPRGdlZREWFkZwcDAA/v7+pKens2jRIu7du2e4MXD//n02bNiAt7c3AE2bNqVv377s2rWLYcOGGfWj1+tZs2YNvXv3ZubMmQB06NCB9PR0vvnmG0O9M2fO0L59e1566SUAAgICsLKywt7evkDsQojydezyHSIOXiUzR/P4yuUsITW72PJ/7vmNDUeuA6AnfwpzRY7zWZmb8HqnZrRt4WTYpn1MACl5cP8xpzYpK5eYlEy0ZTxSq1RAcZOEMzXFj8SfvZ3B78lZTx3HrdRsouLTySvBqKwCMFMpMSnlFHqVSoH2cRcDSM7MK7b8ywsJ/OvPpFL1XVYsTJT0a1UHn/q2ldK/EEJUF5IcVyCdrvAvC5cuXaJ///5G2/z9/Vm4cCEALVq0MCobM2YMABkZGURHRxMbG8ulS5cAyMsz/uX86HPLzs7OZGXlfyF5sMJzt27dDOVKpZKePXuydu3aAvs9GNFOTU1lzZo1/PXXXyxatAhfX19DPXNzc8M05sTERKKjo4mJieHw4cMF4mvUqJEhMQZQq9W4uroSGRlZIDm+fv06SUlJRrFC/o2Dh5PjgIAAvvnmGxISEujUqROdOnVi/PjxCCEq3sbj0fx+K62ywyiRHI2OG0mZlRrD9lPRtGnu9PiKD3lczhablkV6nrb4SpVAp4f0vKefyv5bQgb3skpz86XyzkWeTk9iEaPpFWH/lWRJjoUQ4jEkOa5A9vb2WFlZFXhOtlmzZuzYscPwef78+Ubljo6ORp+Tk5OZM2cOBw8eRKFQ4Orqip+fH0CB10BZWBhPW1MqlYYkPTU1FaDAFG8np4JfzszMzPD09DR89vPz49VXX2X06NHs2LHDaDT8+PHjfPjhh1y/fh1ra2tatmxpmCb9cHx169Yt0I+joyNpaQW/TJc01pkzZ+Ls7Mz333/PggULWLBgAb6+vsydO5eWLVsWaFcIUX5GdmxCRo62yowc5xQzmmluosT5v9N8K2vkeGC7JqgeGtQswWClUf3CPFfLstJGjosbzFUqwMrk6Zc9cXO2rlIjx8XFYapU4GBlWqq+y4qFiZLg5oU/ziWEEOJ/JDmuYF27duXIkSNkZmYaEkZLS0ujxNPa2tpo0axHTZ48mejoaDZt2oSvry9mZmZkZWXx7bffliqWB1ON7969S7169QzbU1JSHruvpaUlixYtYtCgQUyfPp2vvvoKhUJBbGws48ePp3v37qxbt45GjRoBsHXrVo4fP27URmH9JCUlGU0LLyzW4towMzMjNDSU0NBQbt26xeHDh1mzZg1Tpkwp8llqIUT5CGzpRGDL0o2ElpddkXHM3hlVZPnMvm6V+syxk5Mtd+4YP6+aqcmfOl2U2qaPf+a4noUZbvZmZRBh6VxPzSYyMaPIcr+61mX3zHHBFymUqcKuTWGOxaTw+bn4Istf83GWZ46FEKKKk9WqK9jo0aPJzc0lLCyswBRogLS0NBITE4tt4+zZswQHBxMQEICZWf6XnmPHjgFFT90uTNu2bQHYv3+/0fYHU6Afx8vLi4EDB3Lu3Dl2794N5C+ylZOTw9ixYw2JMWBIjB+OLyYmhpiYGMPny5cvc+PGDUNcD2vcuDH169cvNtbc3FyCg4P5/PPPAWjQoAHDhg2jd+/exMcX/YVFCPHs69PahSD3grNVAILc69LHt0EFR/R4liqwKOK3tIUyv7yqalzLHBebwpNyFxszXGuZV3BE5a+Dqx1+DQqftuzXwJb2rnYVHJEQQojSkpHjCtayZUuWLFnCjBkzePXVVxkwYADNmzcnJyeHM2fOsGPHDrKysgo8c/swLy8vvv/+e1q1akW9evU4d+4c69atQ6FQGJ4nLglXV1cGDRrEsmXLyM3NpWXLluzevZs//vijxG1MnDiRf//73yxbtozu3bvj7u6OiYkJS5cuZcSIEeTk5LBz506OHDkCYBSfTqcjNDSUiRMnotFoWLZsGc2aNeOVV14p0I9CoWDy5MlMmjSJ2bNn06NHDy5cuMDXX39tqPNg6ndERASmpqao1Wqio6PZtWsXPXv2LPExCSGePSqlgqWDvdl7IZ5dkXHEp2RTv7YF/V5oSB/fBlXyPccKBdib5a9KnanNn2atUoBVNXjPsVKhoF19G2789z3HmRodVv99z7HrM/qeY6VCwTh/F07GpnLsRgpJmXk4WpkS6Fqb9vKeYyGEqBYkOa4EvXr1wsPDg61bt/LVV1+RkJAAQJMmTRg8eDBDhgzB2dnZ8CqnRy1atIgFCxYYnk1u3Lgx8+bN4/vvv+fs2bOlimXOnDnUqVOHzZs3k5qaSseOHRk7diyrVq0q0f729vZMmDCB+fPns3r1at5//32WLVtGREQEY8eOxc7ODh8fHzZv3szw4cOJjIykadOmQP6CXEOHDmXevHnk5ubSuXNnZsyYYRgNf9TLL7+MUqlkzZo17Nq1ixYtWjB//nzee+89Q5158+Zhb2/P559/zp07d3B0dKR///5MnDixVOdFCPHsMVEp6efnUuVe2VQchSJ/6nRVfWVTcZQKBU3sLJ65VzYVR6VU0LFxbZk+LYQQ1ZRC/+gKTkJUgGnTpnH27Fn+85//VHYohUpKSkdXggVeROFK+oyeqHhybaomuS5Vl1ybqkmuS9Ul16Z4Tk6yanxVJs8cCyGEEEIIIYSo8SQ5FkIIIYQQQghR41XDp5jEs2DRokWVHYIQQgghhBBCGMjIsRBCCCGEEEKIGk+SYyGEEEIIIYQQNZ4kx0IIIYQQQgghajxJjoUQQgghhBBC1HiSHAshhBBCCCGEqPEkORZCCCGEEEIIUeNJcixKTa/XV3YIQgghhBBCCFGmJDmuJq5cucKcOXPo3r073t7etGnThuHDh7N79+4KTVa/++47Fi9ebPh8+vRp1Go1kZGRT922Wq1mzZo1T92OEEIIIYQQQpSWSWUHIB5v7969zJw5kxYtWjBmzBhcXV1JT0/n4MGDTJ8+nfPnzzNv3rwKiWXt2rX4+flVSF9CiGefTq/nWko223+O49Rvt0nNzMXZzoLB/o34m58LKqWiTPrR6yFLCxla0OlBqQBrFViqQFE2XVQIrU7PidhUjsWkkJyVh4OlKYGNa9PB1Q5ldToQIYQQogqS5LiKu3btGjNnzqRz586Eh4ejUqkMZV27dsXNzY0FCxbQt29fWrduXYmRCiFE6ej0ev7v5n1W/fA7l2+kGLanpOcyd1cUx/+8w0eDvTFRPd0kJ70e7uVCtu5/27R6SNFBthbszapHgqzV6Vlz5iZnb903bEvO0nA1OYuLCemM8y+7mwlCCCFETSTTqqu4zz77DJVKxdy5c40S4weGDBlC9+7dyc7O26EcWAAAIABJREFUJi4uDrVazaZNm+jZsycBAQHs27cPgD/++IPRo0fj6+uLn58fEyZMICEhwait33//nfHjx9O2bVvc3d0JDAzkn//8Jzk5OUB+Mh4bG8uuXbtQq9XExcWV+Dge13ZhFi9ejLu7Oz/++KNh288//8ywYcPw9vYmICCAWbNmkZaWZijX6XSEh4fTtWtXPDw86Nq1K8uXLycvL6/EsQohKkZMWg77L8YbJcYPOxR1m70X4p+6nyytcWL8sGxdfnl1cCI21SgxftjZW/c5GZtawREJIYQQzxYZOa7iDh06RNu2bXFwcCi0XKVSERERAWBIVsPDw5kzZw6Wlpa0adOG6OhohgwZQrNmzVi6dCm5ubmsWrWKYcOGsXv3bmxtbUlMTGTYsGG0bt2axYsXY2pqyrFjx9i4cSN169Zl9OjRREREEBoailqtZty4cdStW5ebN28+9hhK0vajVq9ezRdffMHSpUvp0aMHkJ8Yjxw5khdffJEVK1aQlJREeHg4f/zxB19//TUmJiasX7+er7/+mmnTptGwYUMuXrxIeHg4ZmZmvPXWW096GYR4Zh27fIeIg1fJzNGUeB+NXk+uVv/U6x3ogLSM3GLrzN8dxYr/XHmi9hUoMFUpSjXd2MrchNc7NaNtC6dS9fX77fv858+75Gjys3ClonSj0SqVAq22+POZnFn8Tb4vLyTwrz+TSt5pKViYKOnXqg4+9W3LpX0hhBCiKpDkuApLTU0lNTWVxo0bFyjTaIy/yCoe+hbWq1cvQkJCDJ8XLlyIlZUVGzduxNraGoA2bdoQFBTEli1bCA0N5Y8//sDNzY0VK1YY6rz44oucOHGCn3/+mdGjR+Pm5oaZmRkODg74+PiU+DhK0vbDvvzySyIiIli4cCG9e/c2bF+2bBlNmzZl7dq1KJX5kx7c3Nzo168f+/bto0+fPpw5cwYPDw/D8fv7+2NpaYmtrXyhE6IwG49H8/uttMdXrCQarZ6ktKJnmJSH7aeiadO8dMnx0evJ3EzLLqeISiZPpycxvfibDU9j/5VkSY6FEEI80yQ5rsJ0usLnAV66dIn+/fsbbfP392fhwoUAtGjRwqjsp59+ol27dpibmxuSant7e7y8vDh58iShoaEEBgYSGBhIXl4eV69e5caNG/z5558kJydTp06dpzqO0rR98OBBfvvtN9q3b8/f/vY3w/asrCwuXrzImDFj0Ol0hnPTvHlzGjRowMmTJ+nTpw8BAQEsW7aMoUOH0rVrVzp37szf//73p4pfiGfZyI5NyMjRVurIsaaYEVMTlQI7a7Mnav9JR44HtmuCqpSP7nZ63oFcja7cR47zdEXXMVUqcLAyLXmnpWBhoiS4eeEzmIQQQohnhSTHVZi9vT1WVlbcunXLaHuzZs3YsWOH4fP8+fONyh0dHY0+p6SksHfvXvbu3Vugjwej0jqdjuXLl7N161YyMzOpX78+Xl5emJubP/0X4FK0HRUVRadOnTh69CgnT57kxRdfBCAtLQ2dTsfatWtZu3ZtgT5u374NwD/+8Q+sra357rvv+Oijj1i6dCnNmzdn1qxZtG3b9qmOQ4hnUWBLJwJblm6UtKxcT83ms/+7wd4TMUXWmf03d/r5uTxVP5kaSClmRnJtU7B6yt+G9Z6zpfNzTz6q6uRky507hT9P/MCxmBQ+P1f0M9iv+TjTsXHtJ45BCCGEqOkkOa7iunbtypEjR8jMzMTKygoAS0tLPD09DXWsra3RaoteUcbGxobAwEBee+21AmVmZvkjMuvWrWPTpk3Mnz+f7t27G6YhPzpC/SRK0/awYcOYNWsWAwYMYM6cOezduxcLCwusra1RKBSMGjWKXr16FdjvwXRtpVLJsGHDGDZsGElJSRw9epS1a9fyzjvvcOLECUxNy2dURQhReo1rmdPLuz5X4lIKXZSrm3td+vg2eOp+LFX5q1IXtiiXhTK/vDro4GrHxYT0Qhfl8mtgS3tXu0qISgghhHh2yGrVVdzo0aPJzc0lLCys0BWX09LSSExMLLYNf39/rl27hru7O56ennh6euLm5sa6des4duwYAGfPnkWtVhMSEmJIXhMTE/nzzz+Npnc/eNa3NEraNkCdOnVQKpXMnTuXuLg4Vq1aBeQn+G5ubsTExBiOwdPTkyZNmvDxxx9z8eJFAIYOHcoHH3wA5I+gh4SEMGzYMFJTU8nKyip17EKI8qNUKGjvYsvCgV4M6fw8rvVsqG1jRiuXWswLcWfZEJ8yeTWRQpH/uqbapmCmBJUi/8/aptXnNU6Qf77G+bvwRuv6NHe0xMHShOaOlrzRuj7jA1zkPcdCCCHEU5KR4yquZcuWLFmyhBkzZvDqq68yYMAAmjdvTk5ODmfOnGHHjh1kZWUxbNiwItsYP348AwcOJDQ0lIEDB2JiYsKWLVs4efIkQ4YMAcDLy4s1a9awfv16vL29uXHjBp9++im5ublGSWWtWrX47bffOHPmDF5eXobt+/fv59dffy3Q99ChQ0vc9sM8PT0ZMmQImzZt4uWXX6ZVq1ZMmDCBsWPHMm3aNF566SVyc3NZv349f/75J++//z6QfyNg/fr11KlTB19fXxITE9m4cSPt2rWjVq1aT3QNhBDlR6lQ0Mzekhk9mkOP5uXWj0KRP3X6aadPVzaVUkHHxrVl+rQQQghRDhT6p32gVFSIv/76i61bt3L06FHD+4mbNGlCx44dGTJkCM7OzsTFxdGtWzeWLFlC3759jfa/dOkSH3/8MefOnUOhUNCyZUvGjx9P+/btAcjNzWXRokX8+OOP3L9/n/r169O7d28UCgXr1q3j5MmT2NjYcOjQIcLCwrh//z5ffPEFeXl5hU7XfuDnn3/GwsKiRG2r1WomTJjAuHHjALh//z69evWiXr16bN++HZVKxYkTJ4iIiOC3337D3NwcT09PJk6caJhmrtVq+eSTT9izZw8JCQnY2trSrVs3Jk2aRO3aJf8ymZSUjq6YhW9E8Ury/KSoHHJtqia5LlWXXJuqSa5L1SXXpnhOTrLqf1UmybEQhZDk+OnIL8aqS65N1STXpeqSa1M1yXWpuuTaFE+S46pNnjkWQgghhBBCCFHjSXIshBBCCCGEEKLGk+RYCCGEEEIIIUSNJ8mxEEIIIYQQQogaT5JjIYQQQgghhBA1niTHQgghhBBCCCFqPEmOhRBCCCGEEELUeJIcCyGEEEIIIYSo8SQ5FlWSXq+v7BCEEEIIIYQQNUi1TI6nTZtG9+7diyzv2rUrM2fOLJe+d+7ciVqtJiEhoVzql5e8vDw2bdpEv3798PHxwdfXl379+vH555+Tm5tbqbE96vDhw7z//vuVHYYQQgghhBCiBjGp7ACqm86dO7Nt2zYcHBwqO5RSmTFjBocPH2bMmDG4u7uj1WqJjIwkPDycs2fPsnr16soO0eCLL75Aq9VWdhhCCCGEEEKIGkSS41JycHCodonxrVu3+P777/nwww959dVXDdsDAwNxcHBg4cKF/PLLL3h5eVVilEIIUbE0Wh17z99iZ+RNElKzcbazIOQFF/q0dkGlVFR2eJVCr4csLWRoQacHpQKsVWCpAsUTnBKdXk9MWg7RqTlkaXRYmihpYmdO41rmKJ+kwXKm1ek5EZvKsZgUkrPycLA0pbenM94OVTNeIYQQZataTqsujczMTJYuXUqPHj3w8PCgdevWvPHGG1y+fNlQZ9q0aYwaNYqwsDD8/PwYPHgwer0etVrN6tWrCQkJ4YUXXmDjxo0FpkknJyczadIk2rdvj5eXF3379mX37t0F4jhz5gyvvPIKnp6ehISEcOzYMUNZUVOvH54eHhcXh1qtZtOmTfTs2ZOAgAD27dsHwMGDB+nbty9eXl688sornDhxAjc3N3bu3AnA3bt3AdDpdAXi6tOnD++99x61atUybLt9+zZTp06lbdu2tG7dmtdff52oqChDeWHnBeD06dOMGjWKNm3a4OHhQbdu3YiIiDD0++AYfvzxR9566y18fX3x9/cnLCyMrKwsAIYPH86pU6c4c+YMarWa06dPA5CQkMDUqVPp2LEj3t7eDBs2jDNnzhhiKknbQgjxgEarY8o3F5m9M4oLsSkkpGZzITaF2TujmPz1BTTagv9fPuv0eriXCyl5kKcDrT7/z5S8/O2lXQpCp9dzKj6dyMQMkrI1ZGp0JGVriEzM4FR8OroqtraEVqdnzZmbfH4unqvJWSRnabianMWKo9GsPn0Tra5qxSuEEKLsVevkWKPRFPrzsKlTp7J7927efPNNPv/8c6ZPn84ff/zB5MmTjRZ9On36NLdu3SIiIoI333wTxX/vEK9Zs4bevXuzZMkSAgMDC8QwZcoUrl27xrx581i3bh1ubm68//77hqTugTlz5tC3b18iIiJwdHRk7Nix/P7776U+5vDwcN58803mzp2Lv78/J0+e5O233+b5558nIiKCl19+mbfffttoWnLLli2pV68eH3zwAfPnz+f48eOkp6cD+SPhb775Jo0bNwYgIyODIUOGEBkZybRp01ixYgU6nY6RI0caJe+PnpeoqChGjRqFo6MjH3/8MZ988gl+fn6sWrWK/fv3Gx3DrFmzaNSoEWvWrOGNN97g22+/5dNPPzWcJ09PT9zc3Ni2bRvu7u7cvn2b/v37c/HiRaZOnUp4eDgWFhaMHDmSU6dOlbhtIYR4YO/5WxyMul1o2cGo2+y9EF/BEVW+LC1kF3FPIFuXX14aMWk53EwvfE2Lm+m53EjLKWWE5etEbCpnb90vtOzsrfucjE2t4IiEEEJUtGo7rTo2NhZ3d/di6+Tk5JCVlUVYWBjBwcEA+Pv7k56ezqJFi7h3755hirRGo2HevHk0bNjQqI0HI80PXLx40aj8zJkzjB8/nqCgIEP7tWvXxtTU1KjehAkTGDFiBAAvvvgi3bt359NPP+Xjjz8u1XH36tWLkJAQo3bd3d0JDw8H8qdKK5VKPvroI0MdMzMz1q9fz/vvv8/WrVvZunUrKpUKd3d3evXqxbBhwzA3Nwdg165d3Lx5k++//54WLVoA4OPjQ79+/Th37hwvvfRSoedl165ddOjQgSVLlhhuLLRv357/9//+Hz///LNhP4AuXboYFtxq164dJ06c4MiRI0ycOJFmzZphY2ODVqvFx8cHgNWrV5OWlsa3335L/fr1gfxnv/v27ctHH33Ed999V6K2hRBVz7HLd4g4eJXMHM3jK5ehhNTsYsv/uec3Nhy5Xu5xWJmb8FZQM151siVbC/fzoLzGrJOycolJyURbxIhtScZFSzOxOEdT/JGcvZ3Br0mln9mTmJZNVHw6eSUcyVUAZiolJo+ZKp+cmVds+ZcXEvjXn0klDbPULEyU9GtVB5/6tuXWhxBCiOJV2+TY2dmZiIiIQstCQ0MBMDc3Z8OGDQAkJiYSHR1NTEwMhw8fBvJXcH7AysqqQGIMGBLEogQEBLBq1Sp+++03OnbsSKdOnQpdaflBcg5gampKYGAg//d///eYoyzo4Xhyc3M5f/58gcTvpZdeMkqOIX8q9O7du4mKiuLYsWOcPn2a8+fP88svv/Ddd9+xZcsW7O3tOXv2LK6urkb92NracvDgwSLjAOjXrx/9+vUjJyeH6OhoYmNj+e2339BqtUbnGfIT64c5OzuTmJhY5DFHRkbi5+dnSIwBlEolL730EitWrDCMgj9J20KIyrXxeDS/30qr7DAKyNHouJGUWSF9bToezasdnyddA3nlOHM3Ni2L9Lyqs9ihTg9Zj0mgC/NbQgb3skp7M+XpjztPpyexiJHwsrL/SrIkx0IIUYmqbXJsZmaGp6dnkWUPHD9+nA8//JDr169jbW1Ny5YtsbKyAozfpVunTp1C23J0dCw2jvDwcNauXcu///1vDhw4gFKp5MUXX2T+/Pm4uLgU2Y6DgwO3bxc+pa84D7eTkpKCVqvF3t7eqI6Tk1OR+7u7u+Pu7k5oaChZWVls3LiRFStWsGHDBiZPnkxKSspjj/nROACys7NZsGABe/bsQaPR0LBhQ3x9fTExMSnwzmILCwujz0qlstDnoR9ITU01TPt+WJ06ddDr9WRkZDxx20KIyjWyYxMycrSVMnJc3MimuYkSZzuLIsvLipW5CSM6NgHAxqR8R46fq2VZ4SPHxR2LUgHmqtI/3eXmbF1uI8fFtWmqVOBgZVpk+dOyMFES3Lx6LfgphBDPmmqbHJdEbGws48ePp3v37qxbt45GjRoBsHXrVo4fP14mfdja2jJlyhSmTJnC9evXOXToEGvWrGHBggWsXbvWUC8tLc0oobx7964hqX0wDfnR1xc9nPQVxtHREVNTU5KTk422JyUZT/tavHgxhw8fLvDsr6WlJePGjePAgQNcvXrVcDzx8QWftYuMjKROnTqFJqkA//znP/nxxx9ZsWIF7dq1M9yAaNeuXbHHUBK1atUyLCr2sAc3F+zt7Z/oRoMQovIFtnQisGXRN/TKy67IOGbvjCqyfGZfN/r5uRRZXh4sVPk/5aWehRlu9mZFlmdq8hffKkptU7AqxbeG66nZRCYW/XvMr641TZ70BoTPk+1WnGMxKXx+ruhnzV/zcaZj49pl37EQQogqo1ovyPU4v/76Kzk5OYwdO9aQGAOGxPhpRxQTEhLo1KmTIel8/vnnGT16NC+++GKBBPPhZDw7O5sjR47g7+8PgI2NDYDRPtevXyclJaXY/lUqFb6+vhw6dMho+6NToF1dXYmOjjasbv2wjIwMbt++jVqtBvKnJd+4cYNr164Z1Rk7diw//PBDkbGcPXuWdu3a0a1bN0Ni/Ouvv5KcnFzq86xSGX87bNOmDWfPnjVaEEyn07F//348PT2NZgoIIURJ9GntQpB73ULLgtzr0se3QQVHVPksVWBRxLcCC2V+eWk0rmWOi03h/z+72JjhWsu8lBGWrw6udvg1KHxKs18DW9q72lVwREIIISraMz1y7O7ujomJCUuXLmXEiBHk5OSwc+dOjhw5AvDUr/hxdnbGxcWFDz74gPT0dJ577jl+/fVXjh49yrhx44zqLlu2DI1Gg5OTExs2bCA9Pd1Qp23btlhaWvLhhx8yceJE0tPTWblyJbVrP/4O9VtvvcXrr7/OpEmT+Nvf/sa1a9dYuXIlkD+lGCAkJITvv/+eqVOncvr0aTp16kStWrWIiYnhyy+/xNLSktdffx2A/v37s3nzZkJDQ3n77bexs7Njw4YNmJubM2DAgCLj8PLyYv/+/Wzbto0mTZpw+fJlPvnkExQKRanPs62tLZGRkZw6dQo3NzdGjhzJnj17eP3113n77bextrbmq6++4tq1a6xfv75UbQshBIBKqWDpYG/2XohnV2Qc8SnZ1K9tQb8XGtLHt0GNfM+xQgH2ZvmrUmdq81/lpFKA1RO+51ipUNCuvg03/vue40yNDqv/vufYtQq+51ipUDDO34WTsakcu5FCUmYejlam9PZwxkvecyyEEDXCM50cu7q6smzZMiIiIhg7dix2dnb4+PiwefNmhg8fTmRkJE2bNn2qPlatWsVHH33EihUruHfvHvXr1+ftt99m9OjRRvU++OADFi5cSFxcHB4eHnz55ZeGvm1tbVm5ciXLli1j3LhxuLi48NZbbxX6vuRHBQQEEB4ezqpVqzhw4ADPP/8806dPZ9asWYYRXDMzMzZu3MiXX37JgQMH+OGHH8jOzqZu3bp07dqVcePGGVbttrGxYevWrSxevJj58+ej1+tp3bo1X375JXXrFj7KAvnvis7Ly2P58uXk5ubSsGFDQkNDuXr1KkePHi3V6PHIkSO5ePEio0ePZsmSJbz00kt8/fXXfPTRR8yZMwedToeHhwcbN24kICCgxO0KIcTDTFRK+vm5VPj06apMocifOl2a6dPFUSoUNLGzePLp0xVMpVTQsXFto+nTTk623LlT+CuehBBCPFsU+kdXSxLVyqFDh3BxcaFly5aGbUePHmXMmDHs2bPHaLsouaSkdHQlXOxFFCRfJqsuuTZVk1yXqkuuTdUk16XqkmtTPCcnWZG+KnumR45rgqNHj3Lo0CEmT55Mo0aN+Ouvv1i5ciX+/v6SGAshhBBCCCFECUlyXM1Nnz4dMzMzVq5cyZ07d3B0dKR79+4F3n0shBBCCCGEEKJokhxXc5aWlsyaNYtZs2ZVdihCCCGEEEIIUW09069yEkIIIYQQQgghSkKSYyGEEEIIIYQQNZ4kx0IIIYQQQgghajxJjoUQQgghhBBC1HiSHAshhBBCCCGEqPEkORZCCCGEEEIIUeNJcvwE9Hp9ZYcghBBCCCGEEKIMPTPJ8bRp0+jevXuR5V27dmXmzJlP3c93333H4sWLjbZt3ryZDh064OXlxbp16566j0etWrUKNzc3o203b95k5syZdOrUCQ8PD9q2bcvYsWM5c+ZMmfVbVufsUenp6YwbNw5vb2/atGnDX3/9hVqtZs+ePSVu4/Tp06jVaiIjI4utp1arWbNmzdOGLIQQQgghhHjGmVR2ANXN2rVr8fPzM3zOzMxk4cKFdOrUiVGjRtGoUaNyjyExMZGBAwfSoEEDJk2ahLOzM8nJyWzfvp3XX3+dFStW0KNHj6fuJyIiAltb2zKI2NjevXs5dOgQs2fPpnnz5tSrV49t27bx3HPPlXlfQgghxLNEo9Wx9/wtdkbeJCE1G2c7C0JecKFPaxdUSkWFx6PXQ5YWMrSg04NSAdYqsFSBouLDKRM6vZ6YtByiU3PI0uiwNFHSxM6cxrXMUZbyoLQ6PSdiUzkWk0JyVh4OlqYENq5NB1e7UrclhCh/khw/pfv376PVagkKCqJNmzYV0ue3335LZmYmmzZtwtra2rC9e/fuDBgwoMyS40dHq8tKSkoKAEOHDkXx318MPj4+5dKXEEII8azQaHVM+eYiB6NuG7YlpGZzITaFY3/cYelgb0xUFTcpUK+He7mQrfvfNq0eUnSQrQV7s+qXIOv0ek7Fp3MzPdewLVOjIylbQ3xGHu3q25Q4qdXq9Kw5c5Ozt+4btiVnabianMXFhHTG+VfODQ0hRNGemWnVpZGZmcnSpUvp0aMHHh4etG7dmjfeeIPLly8b6kybNo1Ro0YRFhaGn58fgwcPpkuXLsTGxrJr1y7UajU7d+4kMDAQgBkzZqBWqw377969m379+uHj40NgYCCLFy8mOzu72Pb1ej05OTksXLiQ9u3b4+vry/Tp08nJyTGKPykpCQCdTme0XaVSMWnSJAYOHGjUz4gRI/jmm28IDAzE19eXMWPGEBsba6izatUqgoODWblyJQEBAfTs2ZOMjAyjadVxcXGo1Wp+/PFH3nrrLXx9ffH39ycsLIysrCxDW7m5uSxatIgOHTrg4+PDhAkT2LRpk+HcDB8+nI8//hiAli1bMm3aNEPbD0+rvnnzJhMnTqRNmzb4+PjwxhtvcPXq1WKv65kzZxg0aBDe3t707NmTkydPFltfCCGEqE72nr9llBg/7GDUbfZeiK/QeLK0xonxw7J1+eXVTUxajlFi/LCb6bncSMsptKwwJ2JTjRLjh529dZ+TsalPFKMQovw8cyPHGo3msXWmTp3K+fPnee+992jUqBE3btxgxYoVTJ48mb179xpGM0+fPk3btm2JiIggOzubevXqERoailqtZty4cTRs2JBPPvmE0NBQQkND6dy5MwArV65kzZo1vPbaa0yaNIkrV66wcuVKfv/9dzZu3Fhk+wqFgilTpnD8+HHeffddXF1d2bZtG3v37jWKPzAwkK+++ooBAwYwcOBA2rVrh1qtRqlU0r59e9q3b29U/9dff+XatWtMnjwZU1NTli1bxmuvvca+ffuwsrIC4K+//uLw4cMsX76ctLQ0oxHph82aNYtXX32VNWvW8MsvvxAeHo6joyMTJ04EICwsjP379zNx4kSef/55vvnmG5YtW2bYf86cOXz55Zds27aNbdu24eDgUKCP5ORkhgwZgpWVFXPnzsXc3JzPPvuMoUOHsmvXLlxcXArsExUVxahRo2jbti0rV64kLi6O995777H/FoQQQlQvxy7fIeLgVTJzHv/7viyoVEq02iIywDKiJ39K8uOW+7yTll1s+Qd7fuPTw9fLLK7S0ur1aLR69I89krJlbqoiyK8hLZ+rTXxqNr8lpKPRPVkM+sdch6N/JpV4NDwzt/i7AxvPx7OtiJsdZUkBmKmUmBQxSm1hoqRfqzr41C/7R+mEqG6eqeQ4NjYWd3f3Yuvk5OSQlZVFWFgYwcHBAPj7+5Oens6iRYu4d++eIWHTaDTMmzePhg0bGvY3MzPDwcHBMA34wdTj5557Dh8fH1JSUli/fj1Dhw5lxowZAHTo0IF69erx7rvvcvToUUMS/Wj7V65c4cCBA8ybN4/BgwcD0LFjR1555RWio6MNMXTp0oXZs2ezfPlyw+Jgtra2tGvXjsGDBxdIju/fv8+GDRvw9vYGoGnTpvTt25ddu3YxbNgwQyzTpk0jICCg2PPXpUsX3n//fQDatWvHiRMnOHLkCBMnTiQ2NpY9e/YQFhZmaLdjx4706dOHK1euANCsWTOcnZ2B/02ljouLM+rjiy++IDU1le3btxvqdujQge7du/PJJ5/wwQcfFIjr008/xcnJiU8++QRTU1MA7O3teffdd4s9HiGEENXLxuPR/H4rrbLDqJJyNTpuJmdWdhiV4ugv8bg2qMXlxAxSsirmxsnT0ukhPaeihteL72f/lWRJjoXgGUuOnZ2diYiIKLQsNDQUAHNzczZs2ADkL2wVHR1NTEwMhw8fBiAvL8+wj5WVlVFiXBIXL14kNzeX3r17G20PDg5m6tSpnD592pAcP9r+g5WXu3XrZtimVCrp2bMna9euNWpv2LBhhISEcOLECU6ePMmZM2f48ccf+fHHH/nHP/7BlClTDHUbNWpkSIwhfwVnV1dXIiMjDUksQIsWLR57fK1btzb67OzsTGJiIpA/Eq7X6434nhf0AAAgAElEQVSed1YqlQQHBxuS45I4deoU7u7u1KlTxzATwMTEhPbt2xc5Vfrs2bN069bNkBgD9OjRA5VKVeJ+hRBCVH0jOzYhI0dbY0eOczVFx2JmosSplkWZxlYalTly3MmrPpYmSlrWsy7XkWMFJX+OOjNXS3FhKBVgZVb+31NKMnIc3LzgTD4haqJnKjk2MzPD09OzyLIHjh8/zocffsj169extramZcuWhunFD7/DuE6dOqWOITU1//kRJycno+1KpRIHBwfS09OLbP/Bvo9ONX60rQcsLS0JCgoiKCgIgBs3bjBz5kw+++wzQkJCaNq0KQB169YtsK+joyNpaf+7865SqbC3t3/s8VlYGP/SVSqVhmefk5OTC42/tOcxJSWFGzduFDoL4OHk92GpqakF+jUxMSnRMQkhhKg+Als6Ediy8N+L5cHJyZY7dwp/brSi7YqMY/bOqCLLZ/V1o59fwUePykumBlLyii6vbQpW5fRNs7yuy/XUbCITM4osb1PPmiZ2JbsBcSwmhc/PFf0c+Ejf+nRsXLvUMQohyk+NW5ArNjaW8ePH4+bmxsGDBzl37hxfffUVXbp0KZP27ezsALhz547Rdp1OR3JycrHJ2oOyu3fvGm1/sLozgFarpWvXrqxcubLA/q6uroYFtK5du1bo/g8kJSUV+rzv06hXr56h7Uf7Kg0bGxvatm3Ljh07Cvx8/fXXhe5Tu3btAv3o9XrDDQchhBCiuuvT2oUg94I3vAGC3OvSx7dBhcZjqQKLIr5JWijzy6ubxrXMcbExK7TMxcYM11rmJW6rg6sdfg0Kn6rs18CW9q52TxSjEKL81Ljk+NdffyUnJ4exY8cavZP4+PHjQMEVoB+lVBZ/yry9vTEzM+OHH34w2r5//37y8vKM3pH8qLZt2xrqPuzBlG/IH+F1cnLiu+++4969ewXaiI6ORqFQ0Lx5c8O2mJgYYmJiDJ8vX77MjRs3DP2VldatW6NSqTh06JDR9kc/P46/vz/R0dE0bdoUT09Pw8/27dsLnNcH2rVrx+HDh41WBD9+/LjRNHkhhBCiOlMpFSwd7M38Vz3wda2Ns50Fvq61mf+qB/+fvTsPy7rK/z/+vG92BEEEEWkS3NFQhNRcADVqHC38qpVtmoqOW4zbSKajaU7lmimmluMyjtOeS2Zaam6laUpqmZn+XBgF0kBQZL2X3x/UnXcsLqGgvB7X5ZX3Oedzzvnch+R+3+d8zpn1RNgtPxbIYCg6rsnbCZyN4GAo+q+30+15jBOA0WCgbYAHrfyr4evqiLujEV9XR1r5V7uuY5x+rWtY60DiwgNoWNMNHzdHGtZ0Iy48gOFtAnXOsUgldEctq74WzZo1w9HRkZkzZ9KvXz/y8/NZtWoV27ZtA7A7lqgk1atX5/vvv2fv3r00b968WL63tzdxcXEsWrQIR0dHoqOjOXbsGImJibRu3ZrIyMhS665bty69e/dm9uzZFBQU0KRJE9asWcPRo0ftyk2YMIFnnnmGnj170rdvX0JCQrBYLHz99dcsX76cJ598kuDgYFt5i8XC0KFDGTlyJCaTidmzZ9OgQQMefvjh63jnru7uu++me/fuzJgxg/z8fOrXr8/q1as5cuSIbYfua9G/f3/WrFnDgAED6NevH9WrV2fNmjWsXbuWl19+ucRrhg8fzubNmxk0aBADBgzg559/Zu7cuaUuwxYREbkdOToY6REReEuXT5fFYChaOn2zlk9XBKPBQLCX6zUvny6Lg9FAZJC3lk+L3CbuoH/Krk3dunWZPXs28+fPZ8iQIXh5eREWFsZ//vMf+vTpw759+2zP6pZkyJAhTJw4kbi4OP79739Tp07xJUwjR47E19eXlStX8tZbb+Hr60vv3r2Jj4+/6szzCy+8gK+vL//5z3/IysoiMjKSIUOGkJiYaCvTvHlzVq9ezZtvvsnKlSs5f/48Dg4ONGzYkPHjx/PII4/Y1fmnP/2JJ598kilTplBQUEDHjh0ZP3683XPY5eWFF17A3d2dhQsXkp+fz/3338/jjz9ud4bx1fj7+/POO+/w6quvMnHiRAoLC6lXrx6vvvpqsY3OfhUUFMTKlSuZNm0aI0eOpGbNmjz33HNMmzatvG5NRERERETuYAbrlTtQyR1n3Lhx7N+/n02bNt30tjIzM9m5cyfR0dFUr17dlj5ixAiSk5NZvXr1Te9DeUlPz8ZygztdSuXawEbsaWwqJ41L5aWxqZw0LpWXxqZsfn46Mqsyq3Izx3LzuLq6MnXqVD766COefvppXFxc+PLLL/nss8946aWXKrp7IiIiIiIipVJwLOXG1dWVJUuW8Nprr5GQkEBeXh7169dn+vTpxMbGVnT3RERERERESqVl1SIl0LLqP0ZLqiovjU3lpHGpvDQ2lZPGpfLS2JRNy6ortyp3lJOIiIiIiIjI7yk4FhERERERkSpPwbGIiIiIiIhUeQqORUREREREpMpTcCwiIiIiIiJVnoJjqZS0ibqIiIiIiNxKCo6rsHHjxvHAAw+Umt+5c2cmTJhwC3sEly5dYty4cezbt++WtisiIiIiIlWbY0V3QORKR48eZfXq1fTo0aOiuyJXYbFaOXUxn5NZ+eSaLLg5Ggn2ciGouku5tmMyW1j3TQqr9p0lLSuPWtVd+XPLQGKaB+LkYKCaA7g5gMFQrs3amC1WvkzOYsepTDJyC/FxcyIqyJsOdb0w3qxGRUREROSWU3AsItfNYrWyOzWbs9kFtrQck4X0PBOplwuJLacD7k1mC2PfOcjmw+dsaWlZeRz6Xya7fjzPhF4tKLQYyTNDDefyD5DNFisL9p5lf8olW1pGronjGbkcTMtmWOtAHIwKkEVERETuBFpWLdfEZDKxfPlyunXrRvPmzbn//vtZuHAhZrPZVqakZdirVq2icePGpKWlAZCRkcGYMWNo3749zZs3p3v37qxZswaAPXv28NRTTwHQt29f+vTpY6tnzZo19OjRg7CwMKKiopg+fTp5eXm2/HHjxhEXF8f777/Pgw8+yD333EP37t3ZuXPnTXtPqrJTF/PtAuMrnc0u4Oi57HJpZ903KXaB8ZW+/OEcmw+lApBngVxzicX+kC+Ts+wC4yvtT7nEruSs8m9URERERCqEZo4Fk8l01TITJkxg/fr1DBkyhJYtW5KUlMTrr7/O//73P15++eVrbmvs2LGkp6czZcoUPDw8WLt2Lc899xwBAQE0a9aMF198kUmTJjFp0iTatGkDwLx581iwYAF9+/ZlzJgxHDt2jHnz5nHkyBGWLVuG4ZfpwoMHD5KamsqIESPw8PBg7ty5/O1vf2PHjh14epbPTObNsuOH88zffJyc/KuPxY0yWa0UmK3lstmZ5Sr5rwN/dD7VbLFyMaewzDKvrT/Mos1H/2BLpbNYrJT1bo3+NgVjBcwcOzoYaRTsQ62a1XB1NNIjxJewgMr9My4iIiJS2Sk4ruKSk5Np1qxZmWWOHTvGmjVrSEhIIC4uDoD27dvj6urKrFmz6NevH40aNbqm9vbu3cvw4cOJiYkBoHXr1nh7e+Pk5ISHhwf169cHoEGDBjRo0IDMzEwWL17Mk08+yfjx4wHo0KED/v7+jBo1iu3bt9OxY0egaDOv1atX86c//QkAd3d3nn76afbs2WNrr7JatvMkR1IuVnQ3bjsWi5Wc3LID6DvVD6cysLo4AbDxWIaCYxEREZE/SMFxFVe7dm3mz59fYt7QoUMB+PrrrwF46KGH7PJjY2OZNWsWX3/99TUHx23atCExMZHvv/+eyMhIoqOjee6550otf/DgQQoKCujWrZtdepcuXUhISGDPnj224NjPz88WGP96bwC5ubnX1LeK1D8ymMv55jtm5hjKb+bYYim9v0ajAVeXm/fP2NVmjg2/9OFWc3Qw0ijIh1oezrg6GunS0OeW90FERETkTqPguIpzdnYmNDS01DyArKyi5ypr1qxpl//r60uXSn4msyRz5sxh0aJFbNiwgU8//RSj0Ui7du148cUXCQwMLFb+17b9/Pzs0o1GIz4+PmRn//Zsq5ubm12ZX5dbWyzXEspVrKgmfkQ18bt6wUriRFYe+366XGp+5wY18S2HHQ1W7zvDpFWHS80f2a0Zfw4r+rnxdgL3cv4XbcepTJYmpZaaHxceQGSQd/k2KiIiIiIVQhtyyVVVr14dgPT0dLv08+fPA1CjRg1b2u8D0ZycHLvXnp6ejB07ls8//5wNGzYwevRokpKSmDp1aolte3l52bV1ZTsZGRl2bcutE1TdhUAP5xLzAj2caVzLo1zaiQ0PJKZZrRLz2jepRUzzOgC4GouOcypvHep6EVGn5OXKEXU8aV/Xq/wbFREREZEKoeBYrqp169YAfPzxx3bpv76OiIgAwMPDg9RU+1m2/fv32/6elpZGdHQ0GzduBKBevXoMGjSIdu3a2a5zcLCPcFq0aIGzszPr16+3S9+4cSOFhYW2tuXWMhoMtA3woJV/NXxdHXF3NOLr6kgr/2q0DfAot/N/HYwGZj7eghd73UPLut7U9nKl+d3eJMTew6RHwnBzNODtdHOOcYKi+xzWOpC48AAa1nTDx82RhjXdiAsPYHibQJ1zLCIiInIH0bJquaqGDRsSGxvLnDlzyM3NpWXLlnzzzTcsWrSI7t2706BBAwA6derEG2+8wZtvvknz5s35/PPP+eqrr2z11K5dm8DAQP75z3+SnZ3N3XffzXfffcf27dsZNmwY8Nss9bZt2/Dy8qJJkybExcWxaNEiHB0diY6O5tixYyQmJtK6dWsiIyNv/RsiQFHgGOzlSrCX601tx9HBSI+IQHpEFF92fys4GA1EBnlr+bSIiIjIHU7BsVyTV155hbp167Jq1SoWLVpEnTp1iI+PZ+DAgbYygwcPJiMjg3/9618UFhbSsWNHXnrpJdvGXgCJiYnMmjWLuXPncuHCBQICAoiPj2fQoEFA0Wxyr169+O9//8sXX3zBunXrGDlyJL6+vqxcuZK33noLX19fevfuTXx8PEajFj+IiIiIiMgfZ7CWx9a1IneY9PTsMndJlrL5+Xly/vy1b9Qmt47GpnLSuFReGpvKSeNSeWlsyubnp6MXKzNNu4mIiIiIiEiVp+BYREREREREqjwFxyIiIiIiIlLlKTgWERERERGRKk/BsYiIiIiIiFR5Co5FRERERESkylNwLCIiIiIiIlWegmMRERERERGp8hQci4iIiIiISJWn4LgSSkxMpGnTpn+4nnHjxvHAAw/YXnfu3JkJEyb84Xor0p49e2jcuDH79u0Dyu+9EhERERGRqs2xojsgt878+fPx9PSs6G6Uq0cffZSoqKiK7oaIiIiIiNzmFBxXIXfiDGvt2rWpXbt2RXdD5KYymS2s+yaFVfvOkpaVR20vV3reG0hseCAORkNFd++Ws1itnLqYz8msfHJNFtwcjQR7uRBU3QWjoez3w2yx8mVyFjtOZZKRW4iPmxNRQd60v9uLfIuBy2awWMFogGoO4OYAV6lSRERE7hBaVl3JrVq1itDQUJKSknj00UcJDQ2lU6dOLF261K5cVlYWzz//PG3atKFVq1bMnDkTi8ViV+b3y6r/97//MXbsWDp06ECzZs1o164d48aNIysry+6a+fPnM23aNNq1a0eLFi2Ii4vj9OnTdnW/++679OzZk7CwMJo3b06PHj349NNP7e6jadOm7N+/n4cffpjmzZvTs2dPvvzyS7t60tLSSEhIIDIykhYtWvDUU0+xd+/eUt+f3y+rTk5OZsiQIbRp04YWLVrQu3dvtm/ffg3vtEjlZDJbGPvOQSatOsyB5EzSsvI4kJzJpFWH+fvbBzCZLVev5A5isVrZnZrNvp8uk55nIsdkIT3PxL6fLrM7NRuL1VrqtWaLlQV7z7I0KZXjGblk5Jo4npHL0qRUXvvqLOn5VgotYLZCoQUyC+FCAZRRpYiIiNxBFBzfBkwmE6NHj+bhhx9m8eLFhIeHM336dHbv3g2AxWJh4MCBbN++nYSEBKZNm0ZSUhKffPJJqXXm5uby9NNPc+rUKSZPnsySJUvo06cP69atY86cOXZlly9fzsmTJ3nllVeYOnUq3333Hc8//7wtf8WKFUyZMoUHH3yQN954g1mzZuHo6MiYMWP46aefbOUsFgvDhw/n4YcfJjExEW9vbwYPHsx3330HwLlz53jkkUc4ePAgCQkJzJkzB1dXV/r372+717JYLBYGDx5Mbm4uM2bMYMGCBXh7ezN06FCSk5Ov6z0XqSzWfZPC5sPnSszbfPgc6w6k3uIeVaxTF/M5m11QYt7Z7AJOX8wv9dovk7PYn3KpxLxv0y5xICWrWHqeBXLNN9ZXERERub1oWfVtwGKxEB8fT69evQAIDw9n06ZNbN26lbZt27Jjxw4OHTrEv/71LyIjIwFo27YtnTt3LrXOEydOEBgYyIwZM7jrrrsAuO+++zh48CBff/21XVlvb28WLFiAg4MDUDQ7m5iYyKVLl/D09OTMmTMMHDiQIUOG2K4JDAykZ8+eJCUl8Ze//AUAq9XKgAED+Otf/2rrY0xMDG+++Sbz5s1j2bJlXLx4kffff5+AgAAAOnbsSPfu3Zk1axYffvhhme9Teno6J06cYNiwYURHRwPQvHlz5s+fT35+6R+YperZ8cN55m8+Tk6+qaK7clVpWXll5r+09nuWbDtxzfU5OBgx3+TZZpPVisFoICbiLkLu9r7m61Ky8jicmk2hpfSpWqsVyprI3f5jeqnLoHMKyo5yV3+Xyqc/lvxFxK+cjEYcbmCdtYujkQca+RJSq+R9H35OycZsLvrG2tMJXB2uuwkRERH5gxQc3ybCw8Ntf3d2dsbHx4fc3FwA9u3bh4uLiy0wBnB3dyc6OpqkpKQS62vWrBlvvfUWFouFU6dOcfr0aY4fP86JE8U/ZLdo0cIWGAO2Z3xzcnLw9PRk/PjxAFy8eJETJ05w+vRp9uzZA0BhYaFdXQ8//LDdfXTs2JEtW7bY7iMiIsIWGAMYjUa6du3K3Llzyc7OLvM98vX1pUGDBkycOJEvvviCDh06EBUVZTfLLQKwbOdJjqRcrOhulIt8k4XT6TkV3Y0SbT2Yyp8Cql9z+e/TLnMht+K+sLBYITv/atPENz6NvP1EBo38Sg6OzSarrfZsk4JjERGRiqDg+Dbh5uZm99poNNqeKc7KyqJGjRrFrvHz8yuzzmXLlrFo0SIyMzPx9fXlnnvuwc3NjZwc+w/arq6uxdqGoplgKJpJnjRpErt378bJyYl69erRpEkTuzKl9cnHx8f2jHNWVhZBQUHF+unr64vVauXy5ctl3o/BYGDp0qUsXLiQTZs2sWbNGpycnIiJiWHKlCl4eXmVeb1UHf0jg7mcb75tZo7zTaXP9Lo4Gqnt5Vpq/u/dypnjTi0C8HC69qd3mtau9odnjg2UvoFWToGZMqrGaAB357Kj0j8ycxxdzweHUi51cDBgNlsxAh76zSwiIlIh9Cv4DlCjRg0yMjKwWq0YrvjQlpmZWeo169atY9q0aSQkJNCjRw98fHwAGDFiBN9///01t22xWPjrX/+Ki4sLH3zwASEhITg6OnL8+HHWrl1brHxWVhY1a9a0vU5PT7e9rl69Oj///HOxa86dO2e7z1OnTpXZH39/fyZPnswLL7zADz/8wMaNG1m8eDE1a9Zk4sSJ13xfcmeLauJHVJOyvzyqLFbvO8OkVYdLzZ/QvSk9IgKvuT4/P0/Ony/5udtKIazs7BNZeez7qfQvylr5VyO4lC8LdpzKZGlS6c9o97gngIi7ii8D93YC95v829LPz6Nyj4uIiEgVoA257gBt27aloKDAtjwZoKCgoNhO0Ffav38/NWrUIC4uzhYYX758mf379xfb5bosFy5c4OTJkzz22GOEhobi6Fj0CXLHjh1A8ZnjrVu32v6en5/P1q1bue+++wBo1aoV+/fvJy0tzVbGYrGwceNGQkNDcXZ2LrMvhw4dol27dhw6dAiDwUBISAijRo2iUaNGpKZWrU2L5M4RGx5ITLNaJebFNKtFbMs6t7hHFSuouguBHiX/WxDo4Uzd6i6lXtuhrhcRdUpe1hxa25OWgcVXl7gai45zEhERkTufZo7vAG3btqVDhw6MHz+en3/+mYCAAFasWEFGRga1apX8obp58+a8/fbbzJgxg44dO5KWlsbSpUv5+eefbcHytahZsyaBgYGsWLGCWrVq4eHhwc6dO1mxYgVAsSXa06dPJz8/n7vuuotly5Zx+fJl20Ze/fv3Z+3atTzzzDPEx8dTrVo13nrrLf7f//t/LF68+Kp9adKkCe7u7iQkJBAfH4+vry+7du3iyJEj9O/f/5rvSaQycTAamPl4C9YdSGX1vjOkZuYR4O1Kj3vvIrZlnSp3zrHRYKBtgAenfznnOMdkwf2Xc47rXuWcY6PBwLDWgexKzmLH6UzScwqp6e5EVF1v2v1yznGOuegoJwcDuOucYxERkSpFwfEdYv78+cyaNYvXXnuN/Px8unbtymOPPca2bdtKLN+jRw/OnDnDhx9+yMqVK/H39yc6Oponn3ySiRMncvLkSYKDg6+p7QULFvDSSy+RkJCAs7MzDRo0YOHChbz88svs37+fJ5980lZ24sSJLFiwgNTUVJo3b87KlStt7dSqVYu3336bWbNm8cILL2CxWLjnnntYtmwZbdq0uWo/nJ2dWbJkCbNnz+all17i4sWLBAUFMXXqVLp3735N9yJSGTk6GOkREXhdy6fvZEaDgWAv11KXT5fFwWggMsibyKDiy6fdjTd/+bSIiIhUXgbr79e9itwEq1at4vnnn2f79u223a4rs/T0bCxl7dwjZar0z7VWYRqbyknjUnlpbConjUvlpbEpm18ppxZI5aBnjkVERERERKTKU3AsIiIiIiIiVZ6CY7klevbsydGjR2+LJdUiIiIiIlL1KDgWERERERGRKk/BsYiIiIiIiFR5Co5FRERERESkylNwLCIiIiIiIlWegmMRERERERGp8hQci4iIiIiISJWn4FhERERERESqPAXHlVxiYiJNmzYtt/rOnDlD48aNWbt2bbnVeTN17tyZCRMmALBnzx4aN27Mvn37ABg3bhwPPPBARXZPRERERETuEI4V3QGRssyfPx9PT8+K7oaISDEWq5VTF/M5mZVPrsmCm6ORYC8Xgqq7YDQYKrp7JTKZLaz7JoVV+86SlpVHbS9Xet4bSGx4IA7GP95nqxVyzXDZDBYrGA1QzQHcHKCSviW3BbPFypfJWew4lUlGbiE+bk5EBXnToa5Xpf1ZExG5HSk4lkqtPGfNRUTKi8VqZXdqNmezC2xpOSYL6XkmUi8X0jbAo9IFLSazhbHvHGTz4XO2tLSsPA4kZ7Lj6HlmPt4CR4cbX1BmtcKFAsiz/JZmtkKmBfLMUMNZAfKNMFusLNh7lv0pl2xpGbkmjmfkcjAtm2Gty+eLDRER0bLq2867775Lz549CQsLo3nz5vTo0YNPP/3UrsyJEycYPnw4rVq1onXr1gwbNozk5OQS67NYLIwcOZKWLVuyf/9+AJKTkxkyZAht2rShRYsW9O7dm+3bt9tdd+DAAfr370+rVq1o1aoVI0aM4MyZM7b8VatWERoaSlJSEo8++iihoaF06tSJpUuX2srExMQwevToYn164IEHeO655wD7ZdXX4r333qNr167cc889dO7cmTfffBOr1XrN14uIXItTF/PtAuMrnc0u4PTF/Fvco6tb902KXWB8pc2Hz7HuQOofqj/XbB8YXynPUpQv1+/L5Cy7wPhK+1MusSs56xb3SETkzqWZ49vIihUrmDZtGn/7299o2bIlWVlZLF68mDFjxhAWFoa/vz8//fQTvXv3JiAggBdffBEXFxdee+01+vXrx8cff1yszkmTJrFt2zbefPNNIiIisFgsDB48mFq1ajFjxgwcHR1ZsWIFQ4cOZePGjdx9993s2rWLgQMH0r59e6ZPn87ly5dJTEzk8ccfZ82aNfj6+gJgMpkYPXo0AwYMYMyYMbz//vtMnz6dkJAQ2rZtS2xsLMuWLSM3Nxc3NzcADh06RHJyMpMnT77u9+eNN95gzpw5PPPMM0RGRvLtt98yb948MjIyGDdu3B9670Wk4qVkF3A4PYdCS/l94XUkOZNN+8+QX3B9kVspMaCd6/r22WAomnq9DlcrbcCAk4PBNoN9/mJemeX/ufZ73th64rr6cLtxd3HkmegG3NfIDygaI08ncHUoyj+QeonVR34mz/TbCDs4GDCbK+5L1oycwjLzVxxI4+Mf029Rb66fq6ORHiG+hAXoESkRqfwUHN9Gzpw5w8CBAxkyZIgtLTAwkJ49e5KUlMRf/vIXli9fjslkYvny5fj4+AAQHBzMgAED+P7776ldu7bt2mnTpvHRRx/xxhtv0Lp1awDS09M5ceIEw4YNIzo6GoDmzZszf/588vOLZkJmz55N/fr1eeONNzAaiz7+RURE8Oc//5klS5bYZn0tFgvx8fH06tULgPDwcDZt2sTWrVtp27Yt3bt35/XXX2fr1q107doVgE8++YRatWrRtm3b63pvLl26xMKFC3nqqad4/vnnAejQoQPu7u5Mnz6dvn37UqdOnet7w0WkUjl6IZcL+eU7/bj1QApnf84p1zpvVwUmC2cz7vz34r3dJ2nVsCg4NgPZpt+C4w3HMjidWfaXCJVNocXKT6WsYqgsNh7LUHAsIrcFBce3kfHjxwNw8eJFTpw4wenTp9mzZw8AhYVF3yzv37+f8PBwW2AMRcHx1q1bAWxLn//9739z+PBhevfubReI+vr60qBBAyZOnMgXX3xBhw4diIqKsgWcOTk5HD58mBEjRtgCY4A6depw7733snfvXrs+h4eH2/7u7OyMj48Pubm5ANStW5ewsDDWr19P165dsVqtbNiwgYceesiu7mvxzTffkJubS+fOnTGZTLb0zkgFxdQAACAASURBVJ078/LLL/PVV1/Rs2fP66pTRCqXxjXcMFnKd+a4U1idKjVzXGAqvefOjkb8qrteVx9uN+4ujjzWNhiHXx7RNQIeV3wS+ktDH/JMlko3c1zWz7yT0YCPu9Mt7NH1cXU00qWhz9ULiohUAgqObyPJyclMmjSJ3bt34+TkRL169WjSpAmA7bnazMxM6tate9W6fvzxR9q3b8+qVavo27cvDRo0AMBgMLB06VIWLlzIpk2bWLNmDU5OTsTExDBlyhTy8vKwWq22pdNXqlmzJikpKXZpvy6X/pXRaMRi+e1DR2xsLNOmTSM7O5sjR46QlpZG9+7dr++N+eW+AQYMGFBi/rlzJT9nJyK3jzoeztTxcC7XOrsG12BMdPB1X3ciK499P10uNb+VfzWCva490PTz8+T8+ZKfKy0vq/edYdKqw6Xm/6N7U3pEBN5w/TkmyCxjBbC3E7hX8k8dYQGexWY4b8XYlGXHqUyWJpX+PHjfsNpEBnnfwh6JiNy5Kvmvqarl0KFDbNy4kb///e+2mVOz2YyLiwsWi4W//vWvuLi48MEHHxASEoKjoyPHjx+3O7PYw8ODjIyMYnV/8cUX1K9f3/Z61KhRPPHEE3Tt2pWJEyfy1ltvYfhldsHf35/Jkyfzwgsv8MMPP7Bx40YWL15MzZo1GT16NAaDgZ9//rlYG+fPn6dGjRrXdc9du3bllVdeYcuWLRw4cIBGjRrZAv7r8etxT3PmzOFPf/pTsfxatWpdd50iIqUJqu5C6uXCEjflCvRwpm51lwroVdliwwPZcfR8iZtyxTSrRWzLP/boiZtD0a7UJW3K5Wosypfr16GuFwfTskvclCuijift63pVQK9ERO5M2q26Ejl+/DhLlizh7NmztrTU1FRq167NhQsXOHnyJI899hihoaE4OhZ9r7Fjxw7gt5njiIgIkpKSbDOpAGfPnmXgwIG2JdhQtHza3d2dCRMmkJSUxNtvvw0UBejt2rXj0KFDGAwGQkJCGDVqFI0aNSI1NZVq1arRrFkzPvnkE7sZ4NTUVJKSkuyWUV+LGjVqEBUVxZYtW/jss8+IjY29znetSIsWLXBycuLcuXOEhoba/phMJubMmcP58+dvqF4RkZIYDQbaBnjQyr8avq6OuDsa8XV1pJV/tUp5jBOAg9HAzMdb8GKve2hZ15vaXq60rOvNi73uYdYTYX/4OCCDoei4Jm8ncDaCg6Hov95OOsbpjzAaDAxrHUhceAANa7rh4+ZIw5puxIUHMLxNYKX8WRMRuV1p5rgSad++Pe7u7kyZMoUBAwZw8uRJPvnkEwYNGkTNmjUJDAxkxYoV1KpVCw8PD3bu3MmKFSuAomeBAfr378/atWsZOHAggwcPxmAwMH/+fOrVq8eDDz5YbFb5gQceoGPHjrz66qvcf//9NGnSBHd3dxISEoiPj8fX15ddu3Zx5MgR+vfvDxTNOg8aNIghQ4bwxBNP2Har9vDwoF+/ftd93927d2fUqFFYrVYefvjhG3rvfHx8GDBgAHPmzCE7O5uIiAhSUlKYM2cOnp6eNGzY8IbqFREpjdFgINjL9bqWT1c0RwcjPSIC/9Dy6bIYDEVLpyv78unbjYPRQGSQt5ZPi4jcZJo5rkT8/f1ZsGABFy5cYNiwYSxatIh+/foxdOhQABYsWECtWrVISEhg5MiRHDx4kIULF1KvXj3bGcV16tThv//9Lz4+PiQkJPCPf/yDevXqsXTpUtzd3Utsd+LEiRQWFjJ16lScnZ1ZsmQJjRo14qWXXiIuLo4tW7YwdepU27PAHTp0YMmSJVy8eJERI0YwdepUmjZtygcffHBDy5c7depEtWrVaNWqld1u2tdr1KhR/P3vf2f9+vUMGjSIOXPmEBkZyYoVK3BxqXxLHEVEREREpPIwWK3XuT2mSBWQnp6NpRx3xK1qKnoDGymdxqZy0rhUXhqbyknjUnlpbMrm56djzSozzRyLiIiIiIhIlafgWERERERERKo8BcciIiIiIiJS5Sk4FhERERERkSpPwbGIiIiIiIhUeQqORUREREREpMpTcCwiIiIiIiJVnoJjERERERERqfIUHIuIiIiIiEiVp+D4DtOnTx/69et30+pPSUkhJCSEl156qdQyO3fupHHjxmzZsuWm9UNERERERKQ8KTiW61KnTh3atm3Lhg0bMJvNJZZZs2YNfn5+REdH3+LeiYiIiIiI3BjHiu6A3H569erF6NGj+eqrr2jfvr1dXnZ2Nlu2bOHpp5/G0VE/XiJy+7JYrZy6mM/JrHxyTRbcHI0Ee7kQVN0Fo8GA1Qq5ZrhsBosVjAao5gBuDmAwlFynyWxh3TcprNp3lrSsPGp7udLz3kDi/tykxPJmi5Uvk7PYcSqTjNxCfNyciArypkNdL4ylNSIiIiI3RNFLFWM2m/nXv/7FunXrSE5Oxmg0EhISwsiRI2nTpg0AeXl5TJs2jc8//5yMjAzuuusuHn30UeLi4gCIiYnBy8uLjz/+uFhw/Omnn5Kbm0uvXr1sdc2dO5f169dz4cIF6tevT3x8PPfff7/tmoKCAl599VU+/vhjsrOziY6OpmXLlrzyyiscPXq03PotInKtLFYru1OzOZtdYEvLMVlIzzORermQ+2p7kFVoIM/y2zVmK2RaIM8MNZyLB8gms4Wx7xxk8+FztrS0rDwOJGey51Qm/+zRFEeH3xZ0mS1WFuw9y/6US7a0jFwTxzNyOZiWzbDWgTgYFSCLiIiUFy2rrmJmzJjBokWLeOKJJ/jXv/7F1KlTuXDhAiNGjCA3NxeAl19+mR07djBu3DiWLFnC/fffz4wZM1i9ejUALi4udOvWjc8++4z8/Hy7+teuXUtERATBwcFYrVaeffZZ3nvvPeLi4nj99dcJCQlh+PDhbN682XbNxIkTefvtt4mLi2Pu3LkUFBQwe/bscu+3iMi1OnUx3y4wvtLZ7AKOZ+XbBcZXyrMUzSj/3rpvUuwC4yutTzrLugOpdmlfJmfZBcZX2p9yiV3JWaXfgIiIiFw3zRxXMefOnWP06NE89dRTtjQXFxfi4+M5duwYzZs3Z+/evbRv356uXbsC0KZNG9zd3alRo4btml69evHWW2+xbds2/vznPwOQmprK3r17efnllwHYtWsXO3fuZN68ebYyUVFRXLx4kZkzZxITE0NycjJr165l4sSJtj5FRkYSGxvLsWPHyr3fIlK+dvxwnvmbj5OTbyqWZ7JaKTBbsVqt5dJW+dRSxGyxkm+2Qjn17Vrk55e8T8OvJq86zCvrf7C9tlyla6O+TaE8Jo4NN3l5ttEAHs4OuDiUz/fx7i6OPBvTgKgmfuVSn4iIyK8UHFcxc+bMASAjI4MTJ05w+vRptm7dCkBhYSFQFFS+8847pKWlER0dTXR0NMOHD7er55577qFx48Z8/PHHtsB37dq1uLu706VLFwB2796Ng4MDUVFRmEy/fXDu3Lkzmzdv5syZM+zZswer1cqDDz5oyzcajXTp0sUuOC6vfotI+Vq28yRHUi5WdDfuCBarldy84l8y3AmycwrLtb7lO08qOBYRkXKn4LiK+fbbb5kyZQrffvstbm5uNGjQgDp16gDYZncmTJhA7dq1+eijj5g6dSpTp06lZcuWTJ48mSZNfts0pmfPnsyePZtLly7h6enJ2rVr6dq1K+7u7gBkZmZiNpsJCwsrsS/nzp0jIyMDAB8fH7s8X1/fm9ZvESk//SODuZxv1szxNcjPN2Mpoz2jwYCLi4Pt9dVmjouu+eP9uh1njvtFBpdLXSIiIldScFyFZGdnM3DgQEJCQli/fj316tXDaDSyfft2Pv30U1s5Z2dnhg4dytChQ0lJSWHr1q0sWLCAsWPHsm7dOlu52NhYZs2axaZNm2jYsCEnTpzglVdeseV7enri6enJsmXLSuxPcHAwycnJAKSnp1OrVi1bXnp6+k3rt4iUn6gmfnfkDN6JrDz2/XS51PwWftXwdHUtNd/bCdx/9xt29b4zTFp1uNRrJvdsRo+IQNvrHacyWZqUWmr5uPAAIoO8S80XERGR66MNuaqQEydOkJmZSb9+/WjQoAFGY9Hw79ixAyiagS0oKKBLly4sXboUKDrX+KmnnqJbt26kptp/SPPx8aFTp0589tlnbNiwgfr169vNErdq1YpLly7h6OhIaGio7c+hQ4dYuHAhBoOB8PBwHBwc2LJli13dV74u736LiFxNUHUXAj2cS8wL9HCmoZcLrqX8BnU1Fh3n9Hux4YHENKtVPAPoFh5IbMs6dmkd6noRUcezxPIRdTxpX9er9BsQERGR66aZ4ztQamoqy5cvL5betGlTPDw8WLBgAQaDAaPRyGeffcYHH3wAQE5ODs7OzoSGhjJ//nycnJxo3LgxJ0+eZPXq1bZni6/Uq1cv4uPjOXr0KH369LHL69ixI+Hh4QwZMoRhw4YRFBREUlISr7/+Og899BDVqlWjWrVqdO/enRkzZpCfn0/9+vVZvXo1R44csS31Cw4OLvd+i4iUxWgw0DbAg9O/nHOcY7Lg/ss5x3V/Oee4hnPRrtQ55qJjnBwM4F7GOccORgMzH2/BugOprN53htTMPAK8Xelx713EPdiYjPTsYn0Y1jqQXclZ7DidSXpOITXdnYiq6017nXMsIiJS7gzW8noYTCqFPn36sHfv3hLz+vbtS0xMDDNmzOD48eNUq1aNkJAQhg0bxqBBg3j66acZPXo0OTk5vPbaa2zatInz589Ts2ZNunbtysiRI3FxcbGr02w207FjRy5cuMD27dupWbOmXX52djZz585l48aNXLhwgYCAALp3787gwYNxcnICis4nnjlzJh9//DH5+fncf//9VK9enbVr15KUlATAnj17yrXfV5Oeno3lWh74kxL5+Xly/nzJR9BIxdLYVE4al8pLY1M5aVwqL41N2fz8Sl4RJJWDgmOpUJmZmezcuZPo6GiqV69uSx8xYgTJyckVdkaxguM/Rr8YKy+NTeWkcam8NDaVk8al8tLYlE3BceWmZdVSoVxdXZk6dSofffQRTz/9NC4uLnz55Zd89tlnvPTSSxXdPRERERERqSIUHEuFcnV1ZcmSJbz22mskJCSQl5dH/fr1mT59OrGxsRXdPRERERERqSIUHEuFCw0NZcmSJRXdDRERERERqcJ0lJOIiIiIiIhUeQqORUREREREpMpTcCwiIiIiIiJVnoJjERERERERqfIUHIuIiIiIiEiVp+BYREREREREqjwFxyIiIiIiIlLlKTiupPr06UO/fv1uWXs//vgjjRs3Jjo6GrPZfMvaLU3nzp2ZMGFCRXdDRERERESqCMeK7oBUDh9++CENGzbk+PHjbN++nc6dO1d0l0RuGovVyqmL+ZzMyifXZMHN0UiwlwtB1V0wGgy3vD9WK+Sa4bIZLFYwGqCaA7g5QAV0R35hMltY900Kq/adJS0rj9pervS8N5DY8EAcjCUPjNli5cvkLHacyiQjtxAfNyeigrzpUNerQn62RERE5NopOBYKCwtZt24dAwYMYMuWLbz77rsKjuWOZbFa2Z2azdnsAltajslCep6J1MuFtA3wuKVBjNUKFwogz/JbmtkKmRbIM0MNZwXIFcFktjD2nYNsPnzOlpaWlceB5Ex2HD3PzMdb4Ohgv/jKbLGyYO9Z9qdcsqVl5Jo4npHLwbRshrUuPagWERGRiqdl1bexNWvW0KNHD8LCwoiKimL69Onk5eXZ8jMyMhgzZgzt27enefPmdO/enTVr1hSrZ/v27aSnpxMdHU1sbCw7duwgJSXFrsyqVasIDQ0lKSmJRx99lNDQUDp16sTSpUvtyqWmphIfH8+9997Lfffdx+zZs3n++efp06ePrYzFYmHRokXExMRwzz330KVLF95///0y7zUvL4/p06cTFRVFaGgo//d//8eWLVvsynz33Xc888wzRERE0LJlS/r168eBAweu+f2UquHUxXy7wPhKZ7MLOH0x/5b2J9dsHxhfKc9SlC+33rpvUuwC4yttPnyOdQdSi6V/mZxlFxhfaX/KJXYlZ5VrH0VERKR8aeb4NjVv3jwWLFhA3759GTNmDMeOHWPevHkcOXKEZcuWYTAYGDt2LOnp6UyZMgUPDw/Wrl3Lc889R0BAAG3atLHV9eGHH9K0aVMaNmyIv78/r7zyCu+//z4jRoywa9NkMjF69GgGDBjAmDFjeP/995k+fTohISG0bduWgoIC+vXrR2FhIZMnT8bR0ZF58+bxv//9j7CwMFs9kydPZtWqVQwdOpQWLVrw5ZdfMnHiRPLy8uyC6F9ZrVaeffZZvvnmG/72t78RHBzMhg0bGD58OPPnzycmJobs7GwGDhzIfffdR2JiIgUFBSxcuJCBAweybds2PDw8bt5gSLlKyS7gcHoOhRbrTak/x1RKJPqL/ecucyQjFytFS5xvNqPBQF0vd3zcnEvMzyyES6bya+/nlGyu3FbACBw8cZ43Pz9OTn45NnQT5ZstZBeYb+r45F3lvZi8+jDTPjlql2axWCmrS6O/TcFYysyxAcq89mYzGsDD2QEXhxv7ztzdxZFnYxoQ1cSvnHsmIiJy6yg4vg1lZmayePFinnzyScaPHw9Ahw4d8Pf3Z9SoUWzfvp2OHTuyd+9ehg8fTkxMDACtW7fG29sbJycnW13p6ens2LGD5557DoDq1asTExPDBx98wPDhw3F0/O1HxGKxEB8fT69evQAIDw9n06ZNbN26lbZt2/LRRx9x+vRp1q5dS+PGjQEICwuztQ9w8uRJ3nvvPRISEhgwYICt72azmblz5/LII4/g5uZmd7+7du1i586dzJs3jz//+c8AREVFcfHiRWbOnElMTAzHjx/nwoUL9O3bl/DwcADq1avHu+++y+XLlxUc30aOXsjlQn7FTZdarJBdWHYAXd7OXsotNTiGomXW5cVssq/MDCzfeZIjKRfLr5EqwGKxkpNbWNHdKFfZOX/sfpbvPKngWEREbmsKjm9DBw8epKCggG7dutmld+nShYSEBPbs2UPHjh1p06YNiYmJfP/990RGRhIdHW0Lgn+1du1aAKKjo7l4sejD8YMPPsj69evZtm2bXWAL2AJPAGdnZ3x8fMjNzQXgq6++IigoyBYYA9SuXZuWLVvaXn/11VdYrVY6deqEyfTbzEznzp3597//zaFDh+xmtQF2796Ng4MDUVFRxa7ZvHkzZ86coWHDhvj4+DBkyBC6dOlCZGQk7du3Z+zYsdf+xkql0LiGGybLzZ05LqtqowHcHY23dOY40NOtzDIO5fiYqoODAfMV0bYR6BcZzJuFZs0cXyEv34SljAaMRgOuLva/Qq82c2z45brS8m73meN+kcHl3CsREZFbS8HxbSgrq+i5NT8/+2/ojUYjPj4+ZGdnAzBnzhwWLVrEhg0b+PTTTzEajbRr144XX3yRwMBAAFavXo3JZOLBBx8s1s4777xTLDj+/ayu0WjEYimaZbtw4QI+Pj7F6vHz8+P8+fNA0aw3FAXyJTl3rvgzfpmZmZjNZrul2b+/5q677uK///0vCxcuZMOGDbz77ru4urrSvXt3/vGPf+DsXPqsnFQudTycqeNx88brRFYe+366XGp+RK1qBHu53rT2fy/HVLR0ujTeTuBejv9S+/l5cP68/XOxMU39iGmqGb8rrd53hkmrDpeaP7lHM3pEBNql7TiVydKk4s8i/youPIDIIO8S8/z8PIuNi4iIiNxaCo5vQ15eXgCcP3+eu+++25ZusVjIyMigRo0aAHh6ejJ27FjGjh3LiRMn2LJlCwsWLGDq1KksWrSIQ4cO8eOPPzJq1Ci72V0omlFevXo1Z86c4a677rqmftWqVYukpKRi6enp6ba/e3p6ArBy5UpcXYsHICW15enpiaenJ8uWLSux3eDgotmKevXqMXPmTMxmM4cOHWLt2rW8/fbbBAUF2ZZwiwRVdyH1cmGJm3IFejhTt7rLLe2Pm0PRrtQlbcrlaizKl1svNjyQHUfPl7gpV0yzWsS2rFMsvUNdLw6mZZe4KVdEHU/a1/W6KX0VERGR8qHdqm9DLVq0wNnZmfXr19ulb9y4kcLCQiIiIkhLSyM6OpqNGzcCRYHjoEGDaNeuHampRTMbq1atws3Njb59+9KmTRu7P/3798disVx1F+krtWrVitOnT3P8+HFbWnp6ut2O0ffeey9QNPsdGhpq+5Oamsq8efNsS7R/X++lS5dwdHS0u+bQoUMsXLgQg8HApk2buO+++zh//jwODg60bNmSyZMnU716ddv9ikDRMua2AR608q+Gr6sj7o5GfF0daeVf7ZYf4wRFxzTVcC6aIXY2Fi2hdjYWvdYxThXHwWhg5uMteLHXPbSs601tL1da1vXmxV73MOuJsBKPZDIaDAxrHUhceAANa7rh4+ZIw5puxIUHMLxNoM45FhERqeQ0c1yJpaamsnz58mLpTZs2JS4ujkWLFuHo6Eh0dDTHjh0jMTGR1q1bExkZidFoJDAwkH/+859kZ2dz9913891337F9+3aGDRtGQUEBn3zyCZ06dcLd3b1YGw0bNqRZs2Z8+OGHPPvss9fU34cffpg33niDoUOHMnLkSFxcXHj99dcpKCjA8MuHwiZNmvDQQw8xfvx4/ve//xESEsLx48d59dVXadasGXXqFJ+N6dixI+Hh4QwZMoRhw4YRFBREUlISr7/+Og899BDVqlUjPDwcq9XK8OHD+etf/0q1atXYsGED2dnZJS4Zl6rNaDAQ7OV6S5dPl8VgKFo6XZ7Lp+WPc3Qw0iMisNjy6bI4GA1EBnmXunxaREREKi99FKvETp06xSuvvFIsvW/fvkyYMAFfX19WrlzJW2+9ha+vL7179yY+Ph6jsWhBQGJiIrNmzWLu3LlcuHCBgIAA4uPjGTRoEBs2bCArK6vYpl5X6t69Oy+//HKx84RL4+TkxNKlS5k6dSoTJkzAzc2NJ598EhcXF7sAfNq0aSxatIiVK1fy008/4evryyOPPMLf/va3Eus1Go0sXryYuXPnMn/+fNu9DBkyhMGDBwNQs2ZNlixZwpw5c5gwYQK5ubk0bNiQxMREWrVqdU39FxERERGRqstgtVorcoNMuYMcO3aMU6dO8cADD9jSTCYTHTt2pFu3bjz//PMV2Lvrk56eXeZOtVI2bS5UeWlsKieNS+WlsamcNC6Vl8ambH5+nhXdBSmDZo6l3GRnZxMfH0+/fv3o2LEj+fn5vPfee1y8eJHHHnusorsnIiIiIiJSKgXHUm5atmzJ7NmzWbJkCe+++y5Go5GwsDBWrlxJ/fr1K7p7IiIiIiIipVJwLOWqW7duZT7HLCIiIiIiUhnpKCcRERERERGp8hQci4iIiIiISJWn4FhERERERESqPAXHIiIiIiIiUuUpOBYREREREZEqT8GxiIiIiIiIVHkKjquAPn360K9fv5veTmJiIk2bNi23+vbs2UPjxo3Zt28fAOPGjeOBBx6w5Tdu3JgFCxaUW3siIiIiIlJ16ZxjKTePPvooUVFR5VZfs2bNePfdd2nQoEG51SkiIiIiIlISBcdSbmrXrk3t2rXLrT4PDw/CwsLKrT4RsWexWjl1MZ+TWfnkmiy4ORoJ9nIhqLoLRoPhprRpMltY900Kq/adJS0rj9pervS8N5DY8EAcjCW3abVCrhkum8FiBaMBqjmAmwPcpG7aMVusfJmcxY5TmWTkFuLj5kRUkDcd6nrdtPdJREREbj0tqxYA1qxZQ48ePQgLCyMqKorp06eTl5dnyy9pafbvlz3/fll1cnIyQ4YMoU2bNrRo0YLevXuzfft2AL7++msaN27Mzp077erct28fjRs35quvvipW/9VcuHCBf/zjH7Rt25bmzZvzxBNPsH///ht5O0TueBarld2p2ez76TLpeSZyTBbS80zs++kyu1OzsVit5d6myWxh7DsHmbTqMAeSM0nLyuNAciaTVh3m728fwGS2FLvGaoULBZBZCIUWMFuL/ptZWJR+E7ppx2yxsmDvWZYmpXI8I5eMXBPHM3JZmpTK63vOYrbc5A6IiIjILaPgWJg3bx7jxo2jVatWzJ8/n/79+/POO+8wZMgQrDf4ydNisTB48GByc3OZMWMGCxYswNvbm6FDh5KcnMy9995LYGAgn3zyid1169evp3bt2rRu3fq62svPz6dfv35s27aN0aNHM2/ePLy8vOjXrx+HDh26oXsQuZOdupjP2eyCEvPOZhdw+mJ+ube57psUNh8+V2Le5sPnWHcgtVh6rhnyisfMQFF6rrk8e1jcl8lZ7E+5VGLe/pRL7ErOurkdEBERkVtGy6qruMzMTBYvXsyTTz7J+PHjAejQoQP+/v6MGjWK7du307Fjx+uuNz09nRMnTjBs2DCio6MBaN68OfPnzyc/Px+DwcDDDz/Mf//7X6ZMmYKzszNms5lPP/2Unj17YjRe3/c2a9eu5ejRo7z//vuEhoYCEBUVxSOPPMKcOXNYtmzZdd+DSEVLyS7gcHoOhb+bnTySnMmm/WfIL7iByNBgAKuVUuJNO9fyf+H1fH2WdbnkYPxX/1z7PYmbj5NTYL6uem8mi8VaZl9Gf5uC8Yrl4I4ORhoF+1CrZrXrasfBwYDZfP137epopEeIL2EBntd9rYiIiNhTcFzFHTx4kIKCArp162aX3qVLFxISEtizZ88NBce+vr40aNCAiRMn8sUXX9ChQweioqJ4/vnnbWW6d+/OokWL2LFjBzExMXz11Vekp6cTGxt73e3t3r0bf39/QkJCMJlMtvROnTrxxhtvUFBQgLOz83XXK1KRjl7I5UJ+8QB464EUzv6cUwE9urkKTBbOZ+VdvWAl98OpDKwuTresvY3HMhQci4iIlAMFx1VcVlbRkkA/Pz+7dKPRiI+PD9nZ2TdUr8FgYOnSpSxcuJBNmzaxZs0anJyciImJYcqUKXh5eVGvXj1CQ0P55JNPq7ltCAAAIABJREFUiImJ4eOPPyYkJIRGjRpdd3uZmZmkpaXRrFmzEvMvXLiAv7//Dd2LSEVpXMMNk6X4zHGnsDq37cyxqYzZUWdHI17VnG+rmWMDFJ85DvKhlsf1fRn3R2aOuzT0ue7rREREpDgFx1Wcl5cXAOfPn+fuu++2pVssFjIyMqhRo4YtzWy2/yCek1P2zJW/vz+TJ0/mhRde4IcffmDjxo0sXryYmjVrMnHiRKBo9vjVV18lOzubzZs3M3To0Bu6D09PT+rXr8/06dNLzL/yPkRuF3U8nKlTQpDVNbgGY6KDb6hOPz9Pzp+/xImsPPb9dLnUcq38qxHs5XpDbZRm9b4zTFp1uNT8f3RvSo+IQLu0HFPR5lul8XYC95v4m2zHqUyWJhV/FvpXceEBRAZ5/+F2fh0XERERqTjakKuKa9GiBc7Ozqxfv94ufePGjRQWFhIREQEUHauUlpZmV6asnaAPHTpEu3btOHToEAaDgZCQEEaNGkWjRo1ITf3tg2a3bt0oKChgzpw5ZGdnF1vefa1atWpFSkoKtWrVIjQ01PZny5Yt/Oc//8HJ6dYtcRS5HQRVdyGwlNnNQA9n6lZ3Kfc2Y8MDiWlWq8S8mGa1iG1Zp1i6mwO4lvKbytVYlH8zdajrRUSdkpcsR9TxpH1dr5vbAREREbllNHNcRaSmprJ8+fJi6U2bNiUuLo5Fixbh6OhIdHQ0x44dIzExkdatWxMZGQkUPbv7+eefM23aNDp16sS+fftYs2ZNqe01adIEd3d3EhISiI+Px9fXl127dnHkyBH69+9vK+fj40NkZCRvv/02bdu2veGlzz179mTlypX079+fwYMH4+/vz7Zt21i2bBnPPvssBp1FKmLHaDDQNsCD07+cc5xjsuD+yznHdW/SOccORgMzH2/BugOprN53htTMPAK8Xelx713EtqxT4jnHBgPUcC7alTrHXHSUk4MB3G/ROcdGg4FhrQPZlZzFjtOZpOcUUtPdiai63rTXOcciIiJ3FAXHVcSpU6d45ZVXiqX37duXCRMm4Ovry8qVK3nrrbfw9fWld+/exMfH23aN7vX/2bvv+Jzu/vHjrys7kpAdRCVoRIgMIxoSBLX3at2kZkuoW42iVn1vtCo0jagRs0b9VKvUqFFtjSolVm+rdoSESCRkyjV+f+TOVVcz5JJJ3s/HIw+9zudzznmfc2iu9/msPn2Ijo7m+++/5+uvv8bPz4/FixczYMCAPM9nYmLC6tWrWbRoEfPmzePx48e4uroyZ84cevTooVO3e/fu/PLLLy80EVcOCwsLNm3axKJFi5g/fz6pqam89tprzJw5k0GDBr3wcYV4lRkoFNSqYlbs3acLYmRoQK/Gzrm6TxdEocjuOl2S3acLYmigINDVuli6TwshhBCi/FJoXnQhWyFeYQkJKajV8k/jRcn4yfJLnk35JM+l/JJnUz7Jcym/5NkUzMFBVhcoz2TMsRBCCCGEEEKICk+SYyGEEEIIIYQQFZ4kx0IIIYQQQgghKjxJjoUQQgghhBBCVHiSHAshhBBCCCGEqPAkORZCCCGEEEIIUeFJciyEEEIIIYQQosKT5FgIIYQQQgghRIUnyXE5pNFoyjoEIYQQQgghhKhQXurkODg4GHd3dwYNGpRvnQEDBuDu7k5ERAQxMTG4u7uzY8eOEo9t27ZtuLu7ExcXp/M5v5+wsDAArl+/zoABA3SO1aZNG6ZPn17iMRfE3d2dpUuXltjxX+QaSzomIYQQQgghRMVhVNYBFJVCoSAqKor4+HgcHBx0yuLi4jhz5oz2s6OjI1u2bKFmzZolHlfr1q3ZsmULtra2OtuXLVuWaxtA1apVAdi3b59OzEIIIYQQQgghSt5Lnxx7enpy5coV9u/fz8CBA3XK9u7di5ubG9evXwfAxMQEHx+fUonL1tY2zyS4fv362kRYCCFENrVGw63HmdxMziRdqcbcyIBaVUxxrWyKgUJRKjEoVWp2nrnHtlN3iUvOoGoVM3o3caZ7I2cMDfSPQaOBdBWkqkCtAQMFWBiCuSGU0iWJckCl1vBbdDKHbyWRmJ6FrbkxLV2tCXCpUmp/t4UQQhTOS92tGsDS0pKAgAD27t2bq2zPnj106tRJ+zmvbtUnTpxg2LBhNG3aFE9PT9q2bcuSJUtQq9U6++zfv5/33nsPb29vWrZsyZYtW3jw4AHvv/8+Pj4+tGrVinXr1mmP+89u1YURERFBeHg4gLYreGGlpaURGhpK+/bt8fT0pFGjRgwfPpzLly9r6wQHBzNkyBCd/U6cOIG7uzunTp3Sbvvjjz9466238Pb2pkOHDhw7dizX+R49esSMGTPw9/fHy8uLAQMGEBUVpVPH3d2dL7/8kt69e9OkSRPWrl0LwOXLlxk6dCi+vr4EBQXxww8/5Dr+nTt3+PDDDwkICKBBgwY0b96cqVOnkpycnO89KExMQojyR63R8HtsCqfup5KQoSRNqSYhQ8mp+6n8HpuCuhTmYVCq1Hz4/84xa9sFzkYnEZecwdnoJGZtu8CkzWdRqtR6HU+jgUdPISkLstSg0mT/mZSVvV2mlqgYVGoNS/+4y5rTsVxLTCcxXcm1xHTWnI7lyxN3UanlL4IQQpQnL31yDNCpUyeioqJISEjQbrt79y7nz5+nS5cu+e534cIFhg0bhp2dHV988QXLli2jcePGRERE5Eq2Z8yYgbe3N8uXL6devXr83//9H++88w5ubm5ERETQoEEDPv30U/78888CY1WpVCiVSp2fnES8X79+vPXWWwBs2bKFfv36FfoeTJ48me3btzNy5EjWrFnDRx99xJUrV5g0aZJeE3zl3BMrKysWL17MO++8w4QJE3TqZGZmMmTIEH799VcmTJjA4sWLqVKlCkOGDOH8+fM6dZcuXUqXLl1YsGABLVu25P79+wwaNIgnT54QGhrKuHHjWLhwIffv39fuk56ezqBBg7h16xazZ89m9erVBAcHs3PnTu3Y7H/SJyYhRPly63Emd1Oe5ll2N+Uptx9nlngMO8/c46cLD/Is++nCA3aejdXreOkqyMgnn85QZ5eLV99v0clE3XuSZ1nUvScci87/ha8QQojS99J3q4bsyZyMjIw4cOAAb7/9NgA//vgj9evXx8XFJd/9/vrrLwICAliwYAGK/3VtatGiBT///DMnT56kc+fOOucYM2YMAFZWVhw6dAgvLy/GjRsHZHfvPnjwIOfOnaNhw4YFxvpPnTt3JiwsjKpVq2q7XOvT/TszM5P09HRmzpxJx44dAfDz8yMlJYX58+fz6NGjPLt452XFihU4ODiwbNkyjI2NAbCxsWH8+PHaOjt27ODKlSts3bpVe60tW7akb9++hIWFaVuIAW0Ldo7PPvsMlUrFypUrsbGxAaBWrVr0799fW+fGjRs4OzuzYMECatSoAcAbb7zBuXPnOHnyZJ5x6xOTEKJ43Et5yoWENLKK2PqVpszOIq/eSeLXs/d4mpU7cyzKm1yFQoGJoQKj//1/XkN2N+dno45/nFHgMebuuMiKX24UIYrnxZjdmlzJ1IjBrV7njboOz9/pOQwAK2MwMyx6fC+Ts7FP+P7SQzKU+rX258fQUIFK9WJ/xxPTsgosX382jl1/JRRYp7SYGRnQy8Men2pWZR2KEEKUmVciOX62a3VOcrxnzx6d5DYvvXr1olevXmRmZnLz5k2io6O5ePEiKpWKrCzdX2heXl7a/7a3twfA29tbuy0n0Xv8+HGB54yMjMyVqFpbWz/nCgtmamrK6tWrAbh//z43b97k1q1b/PLLLwC5rqUgUVFRtG3bVpsYA7Rv3x5Dw7+/Xf3+++84OTnh4eGBUqnUbg8KCmLFihU8ffoUExMTAOrWrZvr+I0aNdLeL8i+j9WrV9d+btCgAV9//TVqtZpbt25x+/Ztrl27xo0b+X8x1ScmIUTxuPIonUeZxdcE+vt/44hLSCu24xWnp0o1dxNLJ7Zvfr9JU7eiJ8cqIEVZ8ZLjH68mcjup4Jcd5UWWWsP9fHpNlIW9VxMlORZCVGivRHIM2V2rp0yZQmJiIikpKVy8eJElS5YUuE9GRgZz5sxhx44dKJVKatSoga+vL0ZGRrm6IltYWOTa39zcXO843d3dS2RCriNHjvDJJ59w48YNLCwsqFevHpUqVQL0Wzc5OTk5V/JuZGSkk8wmJSURFxdHgwYN8jzGo0ePcHJyAsDOzi7X8fNqzf/nTONr165l+fLlJCUlYW9vj6enJ+bm5qSl5f3lVJ+YhBDFw93GHKW6eFqO1Rrw96xKprLsWo6fFtDSaGJkgENlsyJE8bwY/2457u9fC8NimKfJALB8ZX7LF14nN1sylOpy03Jc0L8PYwMFtpWM8y0vTWZGBnR0K1wvMyGEeFW9Mr82c7pWHzx4kMTERHx8fHRaI/Myb9489u/fT3h4OP7+/tpk0t/fvzRCLjbR0dGMGTOGN998k8jISF577TUANm3axJEjR3TqqlS6Xzr/mWxaW1vrjN2G7OT62YmwrKysqFOnDp999lme8TybSOdV9s/jQ3Zym2Pnzp3Mnz+fyZMn06tXL22yPm7cOC5evJjncYsSkxDixVS3NKG6ZdF7ZNxIzuDU/VTcXrPG7bXcPWmaOllQq0rJJaYA35+KYda2C/mWz+hRn16NnQt9vDRl9uRb+bE2hkrP/AZ2cLAiPj7vsalCPz7VrIq19bMoz+bwrSTWnM5/vPo7PlUJdC1a7zEhhBDF55WYkAuyW3YDAwPZt28f+/bte26Xasju4uvv70/btm21ifF///tfEhMTtZNklbZnuy8X1n//+18yMzMZNWqUNjEGtIlxzrVYWlrmmj37n7M5+/v788svv5CR8XeXtCNHjuh0zW7atCn37t3D0dGRhg0ban8OHjzIhg0bdLpk/9Mbb7yhXZc6x7Vr17hz545OTDY2NgwfPlybGKemphIVFZXvcylKTEKIsuVa2RTnfJJsZ0sTXCqblngM3Rs5066BY55l7Ro40t234Jet/2RuCGb5/IY1M8guF6++AJcqNK6ed6LeuLoVLVyqlHJEQgghCvLKtBxDdtfqqVOnolKpWL58+XPre3l5sXfvXrZs2UKtWrW4fPkyy5YtQ6FQkJ6eXgoR52Zllf1LdNeuXfj4+GgnpLp27ZrOUlE5/Pz8aNCgAUZGRoSGhjJkyBAyMzPZtm0bv/76K4D2WoKCgvj555+ZP38+QUFBnDp1iu3bt+scb8yYMfz000+8++67DBs2jIcPHxIeHq6TXPbu3ZuNGzcydOhQRo4ciZOTE7/++itr167l/fff105ulpfBgwfz7bffMmzYMMaOHYtSqSQsLEzn+F5eXmzevJkFCxbQunVr4uLiWLNmDQ8fPsx3YrGixCSEKFsGCgX+1Sy5/b91jtOUair9b51jl1Ja59jQQEHo297sPBvL96diiE3KoJq1Gb2a1KC7b3W91zlWKMDGJHtW6jRV9lJOhgqoJOscVygGCgWj/Zw5Fp3M4dtJJKRlYVfJmJYu1rSQdY6FEKLceaWS46CgIAwNDfH19cXRMe8WgGdNnTqVrKwsPv/8c54+fUqNGjUICQnh2rVrHDp0qExajzt27MgPP/zA1KlT6d+/P7NmzQLg7NmznD17Nlf9jz76iCFDhrBo0SKWLFnCqFGjqFKlCj4+PmzYsIHg4GBOnTpFnTp16NOnD9HR0Xz//fd8/fXX+Pn5sXjxYgYMGKA9nqurKxs3bmT+/Pl88MEH2NnZMWXKFObPn6+tY2FhwaZNm1i0aBHz588nNTWV1157jZkzZzJo0KACr8/GxobNmzczb948pkyZgoWFBSNGjGDPnj3aOr169SImJobvvvuOjRs34uTkRKtWrfjXv/7FzJkzuXnzJrVq1dI5blFiEkKUPQOFglpVzEq8+3RBjAwN6NXYWa/u0wVRKLK7Tld6pX7TCn0ZGigIdLWW7tNCCPESUGj0ma1JiAoiISEFdREnGarIZPxk+SXPpnyS51J+ybMpn+S5lF/ybArm4CAzwpdnr8yYYyGEEEIIIYQQ4kVJciyEEEIIIYQQosKT5FgIIYQQQgghRIUnybEQQgghhBBCiApPkmMhhBBCCCGEEBWeJMdCCCGEEEIIISo8SY6FEEIIIYQQQlR4khwLIYQQQgghhKjwJDkWQgghhBBCCFHhSXIsXloajaasQxBCCCGEEEK8IiQ5riCCg4Nxd3dn0KBB+dYZMGAA7u7uREREEBMTg7u7Ozt27CjwuG3atGH69OnFHe5zXb9+nQEDBuhsc3d3Z+nSpaUeixBCCCGEEOLlZ1TWAYjSo1AoiIqKIj4+HgcHB52yuLg4zpw5o/3s6OjIli1bqFmzZmmHWSj79u3TiVcIIYqTSq3halImt55kkqlUY2Sg4Hb0I36/9IC45AyqVjGjdxNnujdyxtBAUdbhvlRUag2/RSdz+FYSielZ2Job09LVmgCXKhgo5F4KIYQoO5IcVyCenp5cuXKF/fv3M3DgQJ2yvXv34ubmxvXr1wEwMTHBx8enLMIUQogypVJrOHwvhfi0pwCo1Rq+O3Sdy7eTtHXikjM4G53E4SvxhL7tjZGhdMQqDJVaw9I/7hJ174l2W2K6kmuJ6ZyLS2G0n7xsEEIIUXbkt3kFYmlpSUBAAHv37s1VtmfPHjp16qT9nFe36suXLzN06FB8fX0JCgrihx9+yHWcXbt20b17d7y8vPD392fSpEncv39fW65UKlm3bh1dunTBy8uLtm3bsmzZMlQqlbZOXl21t23bhru7O3FxcURERBAeHg6g7Qae48mTJ3z00Uc0bdqURo0a8cEHH5CYmPgCd0sIUVFdTcrUJsYA568n6CTGz/rpwgN2no0trdBeer9FJ+skxs+KuveEY9HJpRyREEII8TdpOa5gOnXqxNSpU0lISMDOzg6Au3fvcv78eUJDQ1myZEme+92/f59Bgwbh6upKaGgoKSkpLFy4kISEBG2dqKgoJk+ezOjRo/Hz8yM2NpbQ0FAmTZrEhg0bAJg+fTq7d+9m1KhR+Pr6cvr0ab788kvu3LnDJ598Uqhr6NevH/Hx8WzZsoUtW7ZQtWpVbdm6devo1q0bixcv5vr168yfPx+FQkFYWNiL3jIhRAk4fDmeJT9dIy1TWeRjaYAstYYslQYNRZ+o759HeJz6NM96Of6z/QLhB67qfR4FCowNFRgoFCgU2W+rS6PNtJKpEe+3e52W9RzyrXM29gnfX3pIhlJdrOdOTMsqsHz92Th2/ZVQYJ2iMDMyoJeHPT7VrErsHEIIIV5ekhxXMG3atMHIyIgDBw7w9ttvA/Djjz9Sv359XFxc8t1v3bp1qFQqVq5ciY2NDQC1atWif//+2jpRUVGYmZnx3nvvYWJiAoC1tTV//vknGo2Ga9eusX37diZPnszw4cMBaNGiBWZmZixcuJAhQ4ZQt27d515D1apVtQnxP7t++/j4sGDBAgD8/f05d+4cR48eLeztEUKUkrVHbnLp3uOyDqNYKFUaEh5nlnUYell35GaByfGPVxO5nZRRihFly1JruJ9S8MuIotp7NVGSYyGEEHmS5LiCebZrdU5yvGfPHjp37lzgflFRUTRq1EibGAN4e3tTvXp17eemTZsSFhZGt27daN++Pa1atSIgIIBWrVoBcPLkSQC6du2qc+zu3buzcOFCTp48WajkuCBNmjTR+VyjRg2ePMm7C58QouwMDaxFaqbqpWk5VqryP66RoYIqFiZ6n6csW46HBNYqsE4nN1sylOoSaTnOUud/L40NFNhWMi7Wcz7LzMiAjm62JXZ8IYQQLzdJjiugTp06MWXKFBITE0lJSeHixYv5dqfOkZycnGfL8rOzXvv6+hIZGcm6detYu3YtkZGR2NvbM2rUKIKDg0lOzh5LltOdO0fO5+JIYs3NzXU+GxgYoFYX75c7IUTRtaznUGDLZVm6nJjB+Yep2s9nrz5k52+38q0/q2cDejV2LtI5HRysiI8vPy/yfKpZlUjr6uFbSaw5nf8Y7Xd8qhLoal3s5xVCCCEKQ5LjCiina/XBgwdJTEzEx8dHpwU4LzY2Njrji3MkJelOUhMYGEhgYCDp6ekcP36c9evXM3fuXHx9falcuTIACQkJODk5afeJj4/XniPHPxPatLQ0/S5SCCFeUF1rU2LTsrSTcnnVseNqTFKek3K1a+BId9+C//8p/hbgUoVzcSl5TsrVuLoVLVyqlEFUQgghRDaZrboCsrCwIDAwkH379rFv377ndqkGeOONN7RrJOe4du0ad+7c0X4ODQ2lb9++aDQazM3NCQoKYsqUKUD2Osp+fn5A9ozWz8r53LhxYyC763dsrG7LQlRUlM5nQ0PDwl6uEELoxcBAQcvqlng7WFDF1AhzY0OGtndndEd3fGpaU7WKGb4u1vynjycLB/jI0kN6MFAoGO3nzPBG1XCzM8fW3Ag3O3OGN6rGmGbOss6xEEKIMiUtxxVUzqzVKpWK5cuXP7f+4MGD+fbbbxk2bBhjx45FqVQSFhaGsfHfY8OaN2/O6tWrmTp1Kt27dycrK4tVq1ZhY2ODn58flStXpnv37oSFhZGeno6vry9nzpxh+fLl9OjRg9dffx2AoKAgVqxYQWRkJF5eXvz8888cP35cJx4rq+zufrt27cLHx4caNWoU490RQlR0hgYK3G3McLcx+3tjLWtCWrqWWUyvCkMDBYGu1tJ9WgghRLkjyXEFFRQUhKGhIb6+vjg6Oj63vo2NDZs3b2bevHlMmTIFCwsLRowYwZ49e7R1WrRoweeff86qVat4//33USgUNG7cmPXr12u7VH/66ae4uLiwbds2li9fTvXq1Rk7diwjRozQHmfkyJEkJiayatUqsrKyaN26NfPmzSMkJERbp2PHjvzwww9MnTqV/v37M2vWrGK8O0IIIYQQQoiKRqHRaIo+tacQr5iEhBTUBcyoKgpW3iYXEn+TZ1M+yXMpv+TZlE/yXMoveTYFc3CQpeTKM2k5FkIIIYQQQogKasaMGdjZ2TF+/HgAduzYwf79++nTpw/Lli0jKysLMzMzpkyZgq+vLw8fPmTWrFkkJCQQHx+Ps7MzX3zxBXZ2drRp0wYvLy+uXLnChAkTePPNN8v46vQjE3IJIYQQQgghRAU1cOBAvvvuO5RKJQDffPMNgYGBhIWFERkZyfbt25kzZw5jx44lLS2N3bt34+Pjw5YtWzh48CBmZmbs2LFDezw3Nzd+/PHHly4xBmk5FkIIIYQQQogKy8PDgxo1avDrr79Sq1YtHjx4gEql4sGDBwwZMkRbT6FQEB0dzeDBgzl16hRr167l1q1bXL16FW9vb229Jk2alMFVFA9JjoUQQgghhBCiAstpPXZ1daV///6o1Wr8/f354osvtHViY2NxdHQkNDSU8+fP06dPH5o1a4ZSqeTZaawqVapUFpdQLKRbtRBCCCGEEEJUYB06dODSpUvs27ePPn364O/vz2+//cb169cBOHToEN27dycjI4OjR48yePBgevbsiZ2dHceOHUOlUpXxFRQPaTkWQgghhBBCiArMxMSEDh068PDhQ2xtbbG1teU///kPEyZMQKPRYGRkxLJly7CwsGDMmDEsWLCA8PBwjI2NadSoEdHR0WV9CcVCr6Wcnj59yuLFi9m5cycJCQl5viFQKBRcvHixWIMUorTJUk5FI8s4lF/ybMoneS7llzyb8kmeS/klz6Zg5XUpp7S0NAYNGsSsWbPw8fEp63DKjF4txwsWLGDjxo3UqVOHJk2aYGJiUlJxCSGEEEIIIYQoYUeOHGHixIkMGDCgQifGoGdy/OOPP9K+fXsWL15cUvEIIYQQQgghhCglgYGB/PHHH2UdRrmg14RcqampBAYGllQsogQFBwfToEEDLl26lGd5/fr1iYiIKLbzRUREUL9+/SIfx93dnaVLlwKwbds23N3diYuLA7Kv6dnp5YUQQgghhBDiRemVHHt6evLf//63pGIRJUypVDJt2jTtAt8vgy1bttCnT5+yDkMIIYQQQgjxitOrW/WUKVMYMWIEdevWpVOnTtja2pZUXKIEWFlZcfHiRVauXElISEhZh1MoFX3cgyi/1BoNtx5ncjM5k3SlGnMjA2pVMcW1sikGCkVZh/fClCo1O8/cY9upu8QlZ1C1ihm9mzjTvZEzhgbZ16VSa/gtOpnDt5JITM/C1tyYlq7WBLhU0fvaNRpIV0GqCtQaMFCAhSGYG8JLfBuFEEII8RLSq+V48uTJAMydO5cWLVrg4eGR66c4utKKkuHp6UmXLl1YunSpds2yvCQmJvLxxx8TFBSEp6cnfn5+jB07lrt372rrREdHM2rUKJo1a4a3tzdvvfUWhw4dynWsn3/+mW7dutGwYUM6dOjADz/8AEB6ejq+vr4sWrRIp35GRga+vr7ace3Pdqt+HrVazfLly2nXrh2enp507NiRrVu3FmpfIfSh1mj4PTaFU/dTSchQkqZUk5Ch5NT9VH6PTUFd+EUAyhWlSs2H/+8cs7Zd4Gx0EnHJGZyNTmLWtgtM2nwWpUqNSq1h6R93WXM6lmuJ6SSmK7mWmM6a07F8eeIuKj1meddo4NFTSMqCLDWoNNl/JmVlb39Jb6MQQgghXlJ6tRx7e3ujkFf5L7UZM2Zw7Ngxpk2bxubNmzEw0H0/otFoGDFiBKmpqUyaNAl7e3uuXLnCF198wezZs1m5ciVqtZqRI0fi6OjIggULMDIyYv369YSEhLB3715q1qwJgEqlYvbs2XzwwQc4OjoSGRnJlClT8PDwwM3Njfbt27Nnzx4mTpyoPf8vv/xCWloa3bt31/vaZs+ezbZt2wgJCcHb25vffvuNmTNnkpGRQXBwcNFunBDPuPU4k7spT/Msu5vylNuPM6lVxayUoyq6nWfu8dOFB3mW/XThATvPxmJnZ0HUvbyX6Ii694Rj0ckEuloX6nzpKshQ512Woc60XSwfAAAgAElEQVQur6TXbykhhBBCiBen19eO+fPnl1QcopTY2toyc+ZMJkyYwFdffcXQoUN1yu/fv4+FhQUzZsygUaNGADRr1ozo6Gi+/fZbABISErhx4wajR4+mVatWAHh5ebFkyRIyMzN1jjd//nyaN28OQM2aNXnzzTf5448/cHNzo0ePHmzfvp1z587h7e0NwJ49e/D29sbV1VWv67p58ybffPMNkydPZtiwYQAEBASgUqkIDw+nb9++mJub63ezxEvtXspTLiSkkVVM61Vfik7iQFQMmU9V5JPP6dCrW04elGoNT1Ua8lqKvigvKRVAfnckI7Pg+Qhmf38BE2PDfPcHmPDnPQwMysdLVAVQycQQE8P8n4aC7K7cz0ZcydSI99u9Tst6DiUdohBCCCHKkRd6J3/9+nUOHjzIvXv3MDY2pnr16rRq1YratWsXd3yiBHTp0oVdu3YRHh5O27ZttS29AFWrVmXDhg1oNBpiYmK4ffs2N27c4PTp02RlZQFgb2/P66+/zsyZMzl69CgBAQG0bNmSjz76KNe5mjRpov3vGjVqAPDkSXar0xtvvIGTkxO7d+/G29ublJQUDh06pO2+r4/jx4+j0WgICgrSmXCsTZs2fPXVV5w/f55mzZrpfVzx8rryKJ1HmapiO94vZ+9x92FasR3vZaRWa56bQJc3qelZL7TfuiM3JTkWQgghKhi9k+OFCxeyZs0a1GrdtpPQ0FCGDBnyQomNKH2zZ8+ma9euTJ8+nfXr1+uU/fDDD3z++efExsZibW2Nh4cHZmZm2hYshULBmjVrWLZsGQcOHGD79u0YGxvTrl07/u///o8qVaoAYGhoiImJifa4OV24c/7uGBgY0LVrV3bt2sXUqVP56aefUKvVdO7cWe/rSUpKAqBjx455lj94kHdXUfHqcrcxR6kuvpbjIJ/qFaLlWF3A/TIwUDy35Vjxv3rlQVFajocE1irp8IQQQghRzuiVHG/dupVVq1bRunVrQkJCqFOnDmq1mhs3brBy5UrWrl2Lm5sbvXr1Kql4RTFxcnJiypQpTJ8+nc2bN2u3nzp1iilTpjB48GCGDh2Kk5MTAAsWLODs2bM6+8+ePZuPP/6Yy5cvs3fvXlauXImdnR0zZ84sdBw9evRg9erVnD59mj179hAQEPBCs6BbWVkBsHHjRszMco/1zGm1FhVHdUsTqluaPL9iIXWuZcPEVtkJ043kDE7dT823blMni3I75tjBwYr4+LzHDH9/KoZZ2y7ku+/sXg2ws7NgzenYfOsMb1St0GOO05TZk2/lx9pYxhwLIYQQLwu1Ws2WLVv4+uuviYmJwc7OjrZt2zJ27FgsLS0BOHr0KGFhYVy7dg07OzsGDRqkHRL5T6mpqXTr1o1x48bRo0cPnbLp06drh3w+Kzw8PN/GssLQq3Fj48aNNGvWjOXLl+Pt7Y2lpSWVK1fGx8eHL7/8Ej8/PzZu3PjCwYjS1bdvX1q0aMHChQu1rblnzpxBrVYzduxYbWKsUqk4duyYts758+dp3rw558+fR6FQ4OHhwfjx46lbty6xsfl/ac6Lu7s79erV44cffuDYsWMvNBEX/N19Ozk5mYYNG2p/YmNjWbx4Menp6S90XCHy4lrZFOd8Em9nSxNcKpuWckTFo3sjZ9o1cMyzrF0DR7r7VifApQqNq1vlWadxdStauFQp9PnMDcEsn99CZgbZ5UIIIYR4OaxatYo5c+bQunVrvvzyS4YOHcr27dsZN24cAKdPn2bUqFHUrl2biIgIunXrxoIFC1i9enWuY6WkpBASEqKzWs6zLl++TKdOndiyZYvOzxtvvFGka9DrnfzNmzeZMmVKvuXt27dn4cKFRQpIlK45c+bQtWtXbddNLy8v7faePXuSnJzMpk2buHz5MhqNhoyMDOrVq0elSpWYPHkyY8eOxd7enmPHjnHp0qVcE3wVRo8ePVi4cCHm5ua0bdv2ha6jXr16dO3alWnTpnHnzh08PDy4du0an3/+OQ0aNKB69eovdFwh8mKgUOBfzZLb/1vnOE2pptL/1jl2eYnXOTY0UBD6tjc7z8by/akYYpMyqGZtRq8mNejuW127zvFoP2eORSdz+HYSCWlZ2FUypqWLNS30XOdYoQAbk+xZqdNU2Us5GSqgkqxzLIQQQrxUNBoNq1at4q233tKuRNO8eXNsbGwYP348ly5dYvHixdSvX5/Q0FAAWrZsiVKpZPny5QQHB2uHYx49epQ5c+Zoh03+k0ql4tq1a/Tt2xcfH59ivQ69kmMLCwvi4+PzLX/w4AGmpi9ni0lF5ezszMSJE5kzZw6QPTP1rFmzWLt2Lbt378be3p5mzZqxZMkSxowZw6lTpwgICGD16tUsWrSIefPm8fjxY1xdXZkzZ06uLg+F0bVrVxYuXEj79u2L9Pdn/vz5LF++nI0bN3L//n3s7e3p27cv//73v1/4mELkx0ChoFYVs3LbffpFGRka0KuxM70aO+dbx9BAQaCrdaG7TxdEocjuOi3dp4UQQogXo9FoSExVkpjylCyVBmNDBbaWJthaGJXaMrypqal0796dTp066WzPmbD56tWrnDp1ig8++ECnvEOHDqxatYrTp09rW31HjBhBly5dGDx4MP369ct1rps3b5KRkYG7u3uxX4dCk9dsL/n48MMP+eWXX9i4cSP16tXTKbt06RKDBg2idevWLFq0qNgDFaI0JSSkFDgxkShYQeNaRdmSZ1M+yXMpv+TZlE/yXMoveTYFc3DIe2jSi9JoNNx+mEFyeu7VJKqYG+Fib1ZqCXJelixZQkREBLt376ZLly4sXbpUp6docnIyfn5+zJ49mwEDBgDw119/UbduXWJiYmjbti0LFizQaYDbtWsXEydO5K233uLnn38mKSkJLy8vpk6dqu0F+6L0elc/fvx4jh49Sp8+fQgICKBWrf9NTnPjBr/99htWVla53gYIIYQQQgghhCh+ianKPBNjgOR0JY9SldhaGpdyVNnOnTtHZGQk7dq10y7lmjMxVw4LCwsge4xxjrp16xZ43MuXLwPZy8MuXLiQx48fs2LFCt555x2++eab5+5fEL2S4+rVq7N161YWLVrEoUOHOHToEADm5ua0a9eOSZMm8dprr71wMEIIIYQQQgghCicx5WmB5QmpWWWSHEdFRTFq1Chq1KjB3LlzuXnzJpD/cpQ5S74WRr9+/WjatCmtWrXSbnvjjTdo3749K1asKFIvZr1HedWoUYOwsDDUajWPHj1Co9Fga2ur1wUJIYQQQgghhCiaLFXBwwCzlOpSiuRve/bsYerUqbi6urJq1SpsbGx4+PAhoNtC/OznnGVZC8PFxQUXFxedbZUrV6ZRo0ZcuXKlSLG/cEZrYGCAnZ0d9vb2khgLIYQQQgghRCkzNix4PLGxUenmaWvXrmXChAn4+PiwadMmHB2zl4isWbMmhoaGREdH69TP+ZwzXLcw9u/fr+3B/KzMzExsbGyKEP1zWo49PDxYsGAB3bp1A7KXy3negG6FQsHFixeLFJQQQgghhBBCiILZWpqQlpiRb7mdRel1qd66dSvz58+nc+fOfPbZZ9qlmQBMTU1p0qQJ+/fvZ/Dgwdqcct++fVhZWeHp6Vno82zbto0LFy5w4MABzMyyVw25f/8+p0+fZtiwYUW6hgKT4549e1KzZk2dz2U525kQQgghhBBCiGy2FkY8STfKd7ZqG4vSWSsxISGBefPm4ezszMCBA3M1ltasWZOQkBCGDh3K+PHj6dWrF2fOnGH16tVMnDgRc3PzQp8rJCSEgQMHEhISwpAhQ3jy5AkRERFYW1szdOjQIl1HgXfr008/1fk8f/78Ip1MCCGEEEIIIUTxUCgUuNib8ShVSUJqFllKNcZGBthZGGNTiuscHzlyhPT0dO7evcvAgQNzlecsxxQREcHixYsZM2YMTk5OTJ48We/WXm9vb9atW0d4eDgTJkzAwMCAgIAAPvzww1yzYetLr3WOhagoZJ3jopE1DssveTblkzyX8kueTfkkz6X8kmdTsOJe51gUL73a2du0aVPg2weFQoGJiQl2dnZ4eXkxdOhQ7O3tixykEEIIIYQQQghRkvSavszf35+UlBTu3r2LmZkZHh4e+Pj4YG1tzb1793j48CE2NjYkJSWxZs0aevbsyb1790oqdiGEEEIIIYQQoljolRzXr1+f9PR0li5dyu7du1myZAmLFi3iu+++Y/PmzRgYGNCzZ0927tzJjh07AAgPDy+RwJ8VHBxMgwYNuHTpUr5xR0RElHgcx48fJyQkBH9/fxo2bMibb77J3LlziYmJKdT+U6dO5c033yzhKF9ccHAw7u7uDBo0KN86AwYMwN3dXe/77e7uztKlSwus06ZNG6ZPnw7AiRMncHd359SpU3qdRwghhBBCCCHyole36rVr1/LOO+/Qpk2bXGU+Pj4EBwcTGRlJv379qFu3LgMGDGDz5s3FFmxBlEol06ZNY+vWrRgZlc6sbM9asmQJERERBAUFMXPmTOzs7Lh+/TobNmxg+/btLF68mObNm5d6XMVNoVAQFRVFfHw8Dg4OOmVxcXGcOXOmxM69ZMkSvRYIF0LoUqrUfH30Jut/uU5ccgZVq5jRu4kz3Rs5Y2hQtAk71BoNtx5ncjM5k3SlGnMjA2pVMcW1sikGzwzH0WggXQWpKlBrwEABFoZgbgiyGELeVGoNv0Unc/hWEonpWdiaG9PS1ZoAlyo691YIIYQQRaNXFpmQkICTk1O+5XZ2dty/f1/72dHRkZSUlBePTg9WVlZcvHiRlStXEhISUirnzPHTTz8RERHBBx98oHPuZs2a0bNnT9577z3Gjx/Pzp07tQthv6w8PT25cuUK+/fvzzUT3d69e3Fzc+P69eslcu769euXyHGFqAiUKjUf/r9z/HThgXZbXHIGZ6OTOHwlntC3vTEy1KszkZZao+H32BTupjzVbktTqknIUBKbmoV/NUsMFAo0Gnj0FDLUf++r0kCSGjJUYGMiCfI/qdQalv5xl6h7f09uk5iu5FpiOufiUhjtV/QXG0IIIYTIptc3oddff53vv/+ep0+f5ip7+vQp27dvp3bt2tptFy5coFq1akWPshA8PT3p0qULS5cuLTA5U6vVLF++nHbt2uHp6UnHjh3ZunWrtnzMmDH07t1bZ5++ffvSqFEjVCqVdtvEiRO13YuXLl1KnTp18kzKK1WqxNy5c0lKSmLTpk0AxMTE4O7uzrp16+jQoQPNmjVjz549ecb7zTff0LlzZzw9PWnTpg2RkZH8c4LxLVu20Lt3b3x8fPDy8qJXr17s27dPW75t2zYaNmzI6dOn6devHw0bNiQoKIg1a9boHGfXrl10794dLy8v/P39mTRpks7LDgBLS0sCAgLYu3dvrlj37NlDp06dcm1PSkpizpw5tGnThoYNG9K7d2/279+fq96TJ08YP348Pj4+BAQEEBYWRlZWlrb82W7Vebly5Qrvvvsuvr6+NG7cmHHjxhEXF5dvfSEqkp1n7ukkxs/66cIDdp6NfeFj33qcqZMYP+tuylNuP84EsluMn02Mn5Whzi4Xun6LTtZJjJ8Vde8Jx6KTSzkiIYQQ4tWlV8vx+++/z+jRo+nRowdvv/02Li4umJiYcPPmTb777jsuXbrEF198AcDs2bP59ttvGTNmTIkEnpcZM2Zw7Ngxpk2bph0D/U+zZ89m27ZthISE4O3tzW+//cbMmTPJyMggODiY1q1bM2vWLJKSkrC2tubJkydcvHgRlUrFhQsX8PLyQqPRcOzYMYYPH05iYiIXLlxg+PDh+cbl6uqKh4cHP//8M+PHj9duDwsL4+OPP8bc3JymTZty+PBhnf1WrFhBWFgYgwcPJjAwkD///JPFixeTmJjI1KlTAVi/fj3z58/n3//+N76+viQnJ7Ny5UomTpyIj4+PtqVfqVQyYcIEhg0bxsSJE9m6dSufffYZHh4e+Pv7ExUVxeTJkxk9ejR+fn7ExsYSGhrKpEmT2LBhg05cnTp1YurUqSQkJGBnZwfA3bt3OX/+PKGhoSxZskRbNz09nX/96188fvyYcePG4ejoyM6dOxk7diyfffYZPXv21Nb96quvaNu2LeHh4Vy4cIEvv/ySp0+fMmXKlOc++5s3bzJgwABef/11QkNDefr0KREREQwcOJDt27dLd2xRpg5fjmfJT9dIy1SWyfmVGg33kzMKrPOf7RcIP3D1hY5fmEXPCtO2aWpsSLvGNahX07pQ5zVUKHC1roSduUmh6kP2G2ErYzAzLPQuuZyNfcL3lx6Socwn038BhoYKVKrcdzIxLSuP2n9bfzaOXX8lFFsc/2RmZEAvD3t8qsn/Q4UQQrz69EqOW7VqxZIlS/jkk0/49NNPtcs6aTQaqlWrxhdffEGHDh1ITEzk22+/pXPnzgUmjcXN1taWmTNnMmHCBL766iuGDh2qU37z5k2++eYbncWmAwICUKlUhIeH07dvX1q2bIlarebEiRN06NCBP/74A0tLSywtLTl58iReXl78+eefJCYmEhQUxN27dwFwdnYuMLaaNWvy22+/6Wzr1KlTrlbqHE+ePGHZsmUMHDiQjz76SBtrpUqV+Oyzz3jnnXeoXr06MTExjBgxglGjRmn3dXZ2pnfv3pw+fVrbkqtWqxk7dix9+vQBoFGjRhw4cIBffvlFmxybmZnx3nvvYWKS/UXT2tqaP//8E41Go7OEV5s2bTAyMuLAgQO8/fbbAPz444/Ur18fFxcXnevYtm0b169fZ+vWrXh5eQHZf4+Sk5MJDQ2lW7duGBpmf0t1c3Nj8eLFKBQKWrVqRVpaGhs2bGDkyJFYWxf8ZXnJkiVUqlSJtWvXYmFhAUDTpk1p164dGzduLPWu9kI8a+2Rm1y697iswyiQUqUh4X8tvGXp0PlYXKpXLnT9O4/TsTYrfHKsAlKURUuOf7yayO2kgl82lJYstYb7+bTaF5e9VxMlORZCCFEh6D1zVVBQEEFBQVy5coXbt2+jVCqpUaMGDRs21CZQ1tbWnDlzBmNj42IP+Hm6dOnCrl27CA8Pp23bttSsWVNbdvz4cTQaDUFBQSiVf7fgtGnThq+++orz58/TrFkzPDw8+P333+nQoQPHjx+nSZMmmJubc/LkSYYPH87hw4d57bXXqFOnDufPnwd47rUaGhrm6g5dt27dfOufOXOG9PR02rRpkyvWTz75hOPHj9O7d2+mTZsGwOPHj7lx4wa3b9/mxIkTADpdkiE7Ic5hYmKCra0t6enpQHYiGRYWRrdu3Wjfvj2tWrUiICCAVq1a5Yrt2a7VOcnxnj176Ny5c666J0+exMXFRZsY5+jWrRuHDx/mxo0buLm5AdChQwedJLxt27asXLmSv/76Cz8/v3zvFWQ/W39/f0xNTbX3y8bGBi8vL44dOybJsShTQwNrkZqpKvOWY2UeLZM5jAwVVLEofJL5rOJsOW7lVQ1zo8KN+DFUKHitsjmGegy5NQAsizhnYyc3WzKU6lJrOc5S53+HjQ0U2FYqud+1ZkYGdHSzLbHjCyGEEOXJC39FsLa2JiMjg9q1a2NqaqrTumhgYJBnl+bSMnv2bLp27cr06dNZv369dntSUhIAHTt2zHO/Bw+yx+O1atVKO6b2+PHj9OnTBzMzMxYuXIharebo0aO0bt0a+LvFOKcFOT937tyhevXqOttyuiTnJSfWnBbu/GKNjo5m1qxZ/P777xgbG1O7dm3q1asHkCsZNzc31/lsYGCAWp395c7X15fIyEjWrVvH2rVriYyMxN7enlGjRhEcHJzr/J06dWLKlCkkJiaSkpLCxYsXdbpT50hOTsbe3j7X9pxtT548ybUtR879ybnWgiQlJbFz50527tyZq8zV1fW5+wtRklrWc6BlPYfnVyxB35+KYda2C/mWz+rZgF6NC+4Bk58byRmcup+ab3lTJwtqVTEjTQlJBfQStjaGSqW/2IDefKpZFXtLqoODFfHxuccWH76VxJrT+Y8Hf8enKoGuheuGLoQQQoiC6f01JCoqinnz5mnXFF6zZg0qlYpp06YxderUPFsPS5uTkxNTpkxh+vTpOktJ5Yw73bhxI2ZmZrn2q1GjBpCdHC9fvpxLly5x9epVmjVrhpmZGU+ePOHEiROcP3+esWPHAtkJnI+PD/v372fcuHF5vhSIiYnh4sWLenUxz4k1LCyM1157LVe5o6MjarWa9957D1NTU7799ls8PDwwMjLi2rVr2nWm9REYGEhgYCDp6ekcP36c9evXM3fuXHx9ffH09NSpm9O1+uDBgyQmJuLj45Mr+QeoXLlynutP5yS8NjY22m3JyboTy8THx+eqkx9LS0tatmzJO++8k6ssp5u4EBVZ90bOHL4Sn+ekXO0aONLdN/e/38JyrWxKbGpWnpNyOVua4FLZFMherikjn0m5zAyyy4WuAJcqnItLyXNSrsbVrWjhUqUMohJCCCFyU6vVbNmyha+//pqYmBjs7Oxo27YtY8eOxdLSEoCjR48SFhbGtWvXsLOzY9CgQfk2BqamptKtWzfGjRtHjx49dMoePXrEwoULOXjwIE+fPsXT05PJkyfnyln0pVfz7vnz5xk6dCipqakMHjxY2zJZpUoVjIyMmDRpEocOHSpSQMWlb9++tGjRQtvaC9CkSRMgOwlr2LCh9ic2NpbFixdruxj7+PhgbW3NkiVLqFy5Mu7u7tSqVQtHR0fCw8MxMzOjadOm2nONGTOGGzduEB4eniuOzMxMpk+fjoWFBf/6178KHb+3tzfGxsY8ePBAJ1alUklYWBjx8fE8evSImzdv0r9/fxo2bKhd3zlnYq9/thwXJDQ0lL59+6LRaDA3NycoKEg7EVZeMz5bWFgQGBjIvn372LdvX74vRfz8/Lh9+7a2+3mO3bt34+DgoDNG+ciRIzp19u7di5mZWa4u2fmd5/r16zRo0EB7r+rXr09kZGSuic6EqIgMDRSEvu1N2JAm+LpYU7WKGb4u1vynjycLB/gUaTkgA4UC/2qWNHWywN7MiEpGBtibGdHUyUK7jBNkL9NkY5LdQmxiAIaK7D+tjWUZp/wYKBSM9nNmeKNquNmZY2tuhJudOcMbVWNMM2dZ51gIIUS5sWrVKubMmUPr1q358ssvGTp0KNu3b2fcuHEAnD59mlGjRlG7dm0iIiLo1q0bCxYsYPXq1bmOlZKSQkhISJ69c5VKJcOHD+f3339n+vTp2hVuhg8fnmulHX3p1XIcHh5OjRo12LZtG2lpaaxbtw6Ahg0b8sMPPzBgwABWrFiR5zjVsjBnzhy6du2qTRLr1atH165dmTZtGnfu3MHDw4Nr167x+eef06BBA23Lp4GBAYGBgezcuZO2bdtqW4P9/PzYtWsX7du312mNbNmyJZMmTWLRokVcvnyZXr16YW9vz82bN1m/fj337t0jLCxMr2WtbG1tGTZsGGFhYaSkpNC4cWPtcaysrHBzc8PU1BRnZ2fWr1+Po6MjlpaWHDlyRNuVPC0trdDna968OatXr2bq1Kl0796drKwsVq1ahY2NTb7jfXNmrVapVCxfvjzPOr169WLDhg2MHj2acePG4eTkxK5duzh8+DBz587VaWk/d+4cH3/8MR07duTEiRNs3LiRMWPGFGqm6TFjxtC/f39CQkLo378/RkZGbNy4kWPHjjFgwIBC3wchXmVGhgYMaOFKu7r5D+l4UQYKBbWqmFGrSu5eOc9SKLK7Tr8M3afLC0MDBYGu1tJ9WgghRLml0WhYtWoVb731FhMnTgSy8wsbGxvGjx/PpUuXWLx4MfXr1yc0NBTIzqGUSiXLly8nODhYm18dPXqUOXPmaIeZ/tOOHTv466+/2LFjB3Xq1AGy89GePXty8uRJunbt+sLXoVfL8ZkzZ+jduzdmZmY6EydBdrfW/v37c/Xqiy0FUhKcnZ21DyfH/PnzCQ4OZuPGjYwYMYJVq1bRt29fli1bplMvZ0zxs4nhG2+8oVP2rHfffZdNmzZhamrKvHnzGDp0KJGRkTRr1ozt27fTsmVLveMfP348kyZNYvfu3bz77ruEhYURGBjI+vXrMTXN7qa4dOlSHB0dmTx5Mh988AHnzp1j2bJl1K5dm6ioqEKfq0WLFnz++edcvXqV999/nwkTJmBubs769eupXDnvmWODgoIwNDSkSZMmODo65lmnUqVKbNy4kcDAQBYuXMj777/PjRs3iIiIoF+/fjp1x4wZQ3x8PCNHjuT7779n0qRJvP/++4WKv169emzatAmlUsmkSZMYP348qampREZG0rx580LfByGEEEIIIV4mao2Gi/ef8N35WL46eYfvzsdy8f4T1Hr0Ii2q1NRUunfvnisxrV27NgBXr17l1KlTtG/fXqe8Q4cOPH78mNOnT2u3jRgxAk9PT1auXJnnuQ4cOECzZs20iTFkNywePny4SIkxgEKjR9/bRo0a8cEHH/DOO+/w6NEj/P39Wbt2Lf7+/kB2U/qyZcv0SsqEKI8SElJQFzBDrChYfpMLibInz6Z8kudSfsmzKZ/kuZRf8mwK5uBQvBM6qjUa9l2J50ZC7h6jte0q0cHdoUyH4CxZsoSIiAh2795Nly5dWLp0KW3bttWWJycn4+fnx+zZs7W9Pf/66y/q1q1LTEwMbdu2ZcGCBTpjjoOCgujQoQP29vZs3LiR+Ph4vLy8mDVrFh4eHkWKV6+WY29vb3bt2pVnWVpaGlu3bqVhw4ZFCkgIIYQQQgghxPNdfpCSZ2IMcCMhjSsPUko5or+dO3eOyMhI2rVrp12hJmdirhwWFhZA9hjjHAUtdwuQmJjIrl272LlzJzNmzNDOHTVkyBAePXpUpJj1So7//e9/c/HiRQYNGsT27dtRKBScP3+e9evX06NHD2JiYhg1alSRAhJCCCGEEEII8XyX7hec/D6vvKRERUUxYsQIatSowdy5c7VzQP1zaG4OfZYBzsrKIgVLBqkAACAASURBVDU1lVWrVtGuXTvatm3LihUrSE9PZ8OGDUWKW6/k2NXVlcjISOLi4vjss8/QaDSEhYXxySefkJGRQVhYmHZcrhBCCCGEEEKIkpOSqSyw/MlzykvCnj17GDp0KNWqVWPdunXY2NhoJ9h9toX42c+FmYA3h4WFBfXr18fBwUG7zcnJCTc3N65cuVKk2PWaL7RXr17069ePAwcOcPHiRaKjo1Gr1Tg7O+Pp6aldSkgIIYQQQgghRMmyNDUi5akq33Ir09LNz9auXctnn32Gn58fX375pTbprVmzJoaGhkRHR+vUz/lcq1atQp/DxcWFp0+f5tqelZWVb8t0YenVcpyYmIiDgwMKhYIGDRrQqVMnunTpgo+PjyTGQgghhBBCCFGKPJwsi1RenLZu3cr8+fPp1KkTq1at0mkNNjU1pUmTJuzfv59n54Pet28fVlZWeHp6Fvo8gYGBXLhwgVu3bmm33blzhxs3btCkSZMiXYNeyXG3bt3YsmULMTExRTqpEEIIIYQQQoiiqedoSW27SnmW1barhLtj6STHCQkJzJs3D2dnZwYOHMjFixc5e/as9icxMZGQkBBOnz7N+PHjOXToEF988QWrV69m5MiRmJubF/pcgwcPxsHBgZEjR7Jnzx7279/PyJEjcXR0pG/fvkW6Dr2aew0MDLhx4wYdOnSgZs2a2NnZ5Ro8rVAo+Oqrr4oUlBBCCCGEEEKIghkoFHRwd+DKgxQu3U/hSaYSK1MjPJwscXe0LLVlnI4cOUJ6ejp3795l4MCBucpzlmOKiIhg8eLFjBkzBicnJyZPnsywYcP0Ope1tTWbN29mwYIFzJo1C7VaTfPmzZk2bVqu2bD1pdc6x23atClUvZ9//vmFAxKiPJB1jotG1jgsv+TZlE/yXMoveTblkzyX8kueTcGKe51jUbz0ajmWpFcIIYQQQgghxKtIrzHH4uUWHBxMgwYNuHTpUp7l9evXJyIiokTOPWvWLNzd3Tl06FCe5QcPHsTd3Z2lS5e+8DmmTp3Km2+++cL7CyGEEEIIISouSY4rGKVSybRp01AqS3fNs8mTJ1OtWjVmz55NamqqTtmTJ0+YPXs2Xl5ejBw5slTjEkIIIYQQQgjQs1u1ePlZWVlx8eJFVq5cSUhISKmd19LSkv/85z+8++67hIWFMWPGDG3ZggULSE5OZt26dRgaGpZaTEIIIV59SpWanWfuse3UXeKSM6haxYzeTZzp3sgZQ4PSmajmWRoNpKsgVQVqDRgowMIQzA2hlObNKVVqjYZbjzO5mZxJulKNuZEBtaqY4lrZtFgmClKpNfwWnczhW0kkpmdha25MS1drAlyqlNpEREKIV4e0HFcwnp6edOnShaVLl3L9+vV866nVapYvX067du3w9PSkY8eObN26VVs+ZswYevfurbNP3759adSoESrV3wuRT5w4kUGDBgHQsmVLevXqxaZNmzh37hwAJ0+eZOvWrUyYMIE6deoAcP36dUaPHo2/vz++vr6MGDGCy5cva4954sQJ3N3d2bJlC61btyYgIIBTp07luoazZ8/i6+vLv//9b52YhBBCVAxKlZoP/985Zm27wNnoJOKSMzgbncSsbReYtPksSpW6VOPRaODRU0jKgiw1qDTZfyZlZW8v/BSpLwe1RsPvsSmcup9KQoaSNKWahAwlp+6n8ntsCuoiXrBKrWHpH3dZczqWa4npJKb/f/buPCyqsn3g+HdmQFbZBBVRgUwxEAQV3FFxT80wLdOfubUhlpaWC5qU+ea+r4Vb1mtqWYaWmm9uuaTiVq6ZuACCCIIg6zDz+4OYHFkEGVnk/lyXV855zjzPfebYNXOfZ1NzJTGdNSdvsez3aHJkYU0hRAlJclwFTZkyBQsLCyZPnoxGU/APg9DQUJYuXUpgYCArV66kU6dOTJ06lQ0bNgDQsWNHLly4QFJSEpA7NPr8+fPcv3+fc+fOAaDVajl8+DAdO3bU1Ttp0iRq1KjBJ598QlZWFh9//DG+vr4MHToUgEuXLtG/f3/i4+P5+OOPmTVrFnfv3uXVV1/lypUrejEuWLCAyZMnM27cOLy8vPTKLl68yJtvvkmbNm2YP3++9EgLIUQVFH4qhj3nbhdYtufcbcJP3yrTeNJzIKOQfDxDk1v+NLl2L5Po1KwCy6JTs7h+L7NU9R+6kUxETMGrIkfEpHD4RnKp6hdCVD0yrLoKsrOzY+rUqbz//vusX7+e4cOH65VHRkayefNmvX3H2rVrR05ODosWLaJ///74+/uj0Wj4/fff6d69O8eOHcPS0hJLS0uOHz+Ol5cXf/zxB4mJiXTq1ElXt7W1NaGhoQQHBzNixAhiYmJYsWIFin+GPi1btgwzMzPWr1+PuXnuhuZt27ala9euLF68mMWLF+vqGjx4MN26dct3fdeuXWPkyJH4+PiwYMECjIzkn7kQQhTHgYvxLN1zhbTMsl2XwpC05A5X1gLx9zKKPPfTbedZtfdqkecoFBWzR1ej1ZKdo0XLv8GZGKvo0rwujevbGKQNpQIed2ByTHIGf8Skkl1E7+3+ywmPPZRcAdzPKvppwtpTt9hUyMORkrRTTaXE6BFD8E2NlAQ+Z4+3o2zTI0RlJllDFdWrVy+2b9/OokWL6Ny5M/Xr19eVHT16FK1WS6dOnfQW7goICGD9+vWcPXuWli1b8txzz3HkyBG6d+/O0aNHadGiBWZmZhw/fpyRI0dy4MAB6tWrpxsunadLly706tWLHTt2MH36dOrVq6crO3HiBAEBAbrEGMDCwoKAgAD27NmjV0+jRo3yXVdKSgrDhw8nMTGRjz/+mGrVqpX6sxJCiKpi7cFILsTcK+8wykyWWkN0Ylp5h2FQ+8/ewrmOVXmHwfnY+yRnlO9DFo0WUjMN0R1fvDp2/pUoybEQlZwkx1VYaGgovXv3JiQkhC+//FJ3PG+odI8ePQp83+3buU9hO3TowM6dO4HchPqll17C1NSUuXPnotFo+O233/SGVD+oXbt27NixA39/f73jycnJ2Nvb5zu/Ro0apKam5jv2sLt379KgQQPu3bvHvHnzmDNnTiFXL4QQ4mHD27tyPzPnqeo5zlIXPq+4mpESByvTIuurbD3HHbwcMTMyzKy50vQcu9e2eGTPsYLHX4Qsr+e4qGnFSgWYVyvdtKqS9Bz3aGhXqraEEOVPkuMqrFatWkyYMIGQkBA2btyoO169eu5Tz6+++gpT0/w/GurWrQvkJscrV67kwoUL/PXXX7Rs2RJTU1NSUlL4/fffOXv2LO+8806JYrKysuLOnTv5jsfHx2Nj8+hhYjVq1CAsLIwtW7YwY8YM+vbtS7t27UoUgxBCVFX+jR3wb+xQ3mEYzPcnovho67lCy6f0dSewuVORdTg4VCc+vuB5rSWVps5dfKswNsZg/hT9MrvqmsGJuPuFlvvWssDVuuiHE4VxcKjOd8dvsuZk4fPGh/s40t7FMEPMhRBVgyzIVcX179+ftm3b6np7AVq0aAHk9uJ6enrq/ty6dYvFixeTnp4OgLe3NzY2NixduhQrKyvc3NxwdXWlZs2aLFq0CFNTU3x9fUsUj6+vL3v37iUt7d9hbmlpaezdu5fmzZs/8v0WFhaYmZkxePBgPDw8mDZtmi5eIYQQVcsLzZzo4lGzwLIuHjV5wadOmcZjpgLTQn55mSpzy58mLlYmOFkWPL3JybIazlYmpaq/nbM1zesUPIy5eZ3qtHW2LlX9QoiS0Wg0bNy4kT59+uDj40OXLl347LPP9EZ//vbbb7z00ks0bdqUgIAA1qxZU2h99+/fJyAggG3btukdDwgIwM3NrcA/Q4YMKdU1PEXPJ8Xjmj59Or1790b7z7ixxo0b07t3byZPnszNmzd57rnnuHLlCvPnz8fDw4M6dXJ/TCiVStq3b094eDidO3dGqcz9xvfz82P79u1069atxHN+g4ODefnllxk2bBhvvPEGWq2WsLAw0tLSCA4OLnY9KpWK0NBQXnnlFRYvXsyECRNKFIcQQojKT6VUMGdgU8JP3+L7E1HcSsrA0caUwBZ1ecGnTpnvc6xQgG213FWp03Jyt3JSKcD8Kd3nWKlQ0NrRkuv/7HOcptZg/s8+x84G2OdYqVAwys+JwzeSOXA9iYS0bGqYG+PvbENb2edYiDIXFhbGwoULGTlyJK1btyYyMpLFixdz5coVVq9ezcmTJ3n77bfp2bMnY8aMISIigtmzZ6PVahk5cqReXampqYwaNYro6Oh87SxdupSsLP2V8Hft2sWaNWsYOHBgqa5BkmOBk5MT48aNY/r06bpjM2fOZOXKlXz11VfExcVhb29P//79effdd/Xe27FjR8LDw/Hz89Mda9WqFdu3by90vnFR3Nzc+Prrr5k/fz4ffvghSqWSFi1asGnTpgIX4CqKl5cXL7/8MuvXr6d37954eHiUOB4hhBCVm5FKSWBzp0cOny4rCkXu0Omnafh0UZQKBa7Wpo89fPpRVEoF7V1sZPi0EOUsr0PrlVdeYdy4cQC0adMGW1tb3nvvPS5cuMDixYtxd3fXrQnk7++PWq1m5cqVDBkyRNep9ttvvzF9+nTdOkgPc3d313sdExPDli1bGDx4ML169SrVdSi02oq4zIQQ5SshIRVNUat8iCIZco6eMCy5NxWT3JeKS+5NxST3peKSe1M0BwfDr2ieo9Hyv8t32H0xnjv3s7C3qEa3xg50bmRfZiNkUlNTWbhwIT179tSbCnnx4kX69u3LnDlzmDx5MmPHjuX111/XlZ89e5YBAwawfv16WrVqBeSOYu3VqxdDhw5lwIABzJ49m759+xba9rvvvsvJkyfZuXMnlpaWpbqOKvLcUgghhBBCCCGeLjkaLTP3XOFw5F3dsfjULC7EpXL8RhITuzxbJgmypaUlU6ZMyXc8bytWd3d3srOzcXV11St3dnYGIDIyUpcc//jjjzRq1IioqKhHtnv69Gl27drFZ599VurEGGRBLiGEEEIIIYSolP53+Y5eYvygw5F3+fVy/l1gysqZM2f4/PPP6dKlCykpuaMJHk5gLSwsAPQW7SrJVMqwsDCcnJx44YUXDBCxJMdCCCGEEEIIUSntvhhfdPmlosuflIiICF5//XXq1q3Lp59+qlv4V1HIQnl5C/uWRGxsLP/73/8YNmwYRkaGGRAtybEQQgghhBBCVEJ37mcVWR6fWnT5k/DTTz8xfPhwHB0dWbduHba2tlSvnjvX+sEe4gdf55WXxO7du1EqlfTu3bv0Qf9DkmMhhBBCCCGEqITsLYreNtWhkL3Gn5S1a9fy/vvv4+3tzddff03Nmrl7zdevXx+VSsWNGzf0zs97/fBc5OLYt28ffn5+2NnZlT7wf0hyLIQQQgghhBCVULfGDkWXuxVdbkhbtmxh5syZ9OzZk7CwML3eYBMTE1q0aMHu3bt5cLOkXbt2Ub16dZo0aVKitrRaLWfPntVbGdsQZLVqIYQQQgghhKiEOjey5/iNpAIX5WrjaktAI/syiSMhIYEZM2bg5OTE4MGDOX/+vF55/fr1CQoKYvjw4bz33nsEBgZy6tQpVq9ezbhx4zAzMytRezExMaSkpNCgQQNDXoYkx0IIIYQQQghRGamUCiZ2eZZfL99h96V44lOzcLCsRjc3BwLKcJ/jgwcPkp6eTnR0NIMHD85XnrdX8ZIlS1i8eDHBwcHUqlWLDz/8kBEjRpS4vYSEBACsra1LHfuDFNoH+7WFEAAkJKSi0cj/Go/LwaE68fEp5R2GKIDcm4pJ7kvFJfemYpL7UnHJvSmag0PJF54SZUfmHItSqejPVip6fEIIIYQQQoiKQZLjp9CQIUPw8PDgwoULBZa7u7uzZMmSUrWRlZXFzJkzCQ8P1x2bOHEiXbt2LVW9hvT333/z6quvlncYQgghhBBCiEpA5hw/pdRqNZMnT2bLli0G2xT7QYmJiaxdu5bPPvvM4HUbyq5duzh16lR5hyGEEJWKOkdD+KkYtp6IJjY5g9rWpvRr4cQLzZzKbO7ag7RaSM+B+zmg0YJSARYqMFOBwsDhaLRart3LJDI5k3S1BjMjJV4aqKHQojR0Y09QjkbLoRvJHLiWRGJ6NnZmxvi72NDO2bpSXYcQQpQ1SY6fUtWrV+f8+fN88cUXBAUFlXc4QgghKgF1joYPvjnDnnO3dcdikzM4fSOJA5fimTOwKUaqsht0ptXC3SzI0Px7LEcLSRrIyAHbaoZLkDVaLUdupRKdmqU7lqbWsPdKAk6W1WjtaFkpEsscjZblx6KJiPl3zmdiuporiemciU1llF/5POQQQojKQIZVP6WaNGlCr169WL58OX///Xeh52VkZLBo0SK6d++Op6cnzz//PJs2bdI7JyAggJkzZzJkyBCaNWvG6NGj6dChAwCTJk0iICBA7/wtW7bQrVs3PD096du3L7/99pteeXR0NGPHjsXX1xdvb29GjhzJlStX9M65efMmH3zwAe3atcPDw4M2bdowceJEkpOTdef8+eefDB06lObNm+Pj48OwYcM4ffo0AEuWLGHRokUAuLm5lXoYuRBCVAXhp2L0EuMH7Tl3m/DTt8o0nvQc/cT4QRma3HJDuXYvUy8xflB0ahbX72UarrEn6NCNZL3E+EERMSkcvpFcYJkQQgjpOX6qTZkyhcOHDzN58mQ2btyIUqn/LESr1fLGG29w7tw53n33XZ599ln27dvHtGnTuHPnDsHBwbpzN2zYwGuvvcabb76JlZUV/fr1IygoiKCgILp166Y7LyoqitWrVzN27FjMzc2ZP38+o0ePZu/evdja2pKYmMirr76Kubk5oaGhmJiYEBYWxqBBg/j+++9xcnIiPT2d//u//6NmzZqEhoZiaWnJqVOnWLp0KaampoSGhpKamsrrr79Oq1atWLJkCVlZWaxYsYLXX3+dffv2MWDAAOLj49m0aRObNm2idu3aZfa5CyFESf1y9hb/+e4P0jLV5RpHbHJGkeWfbjvPqr1Xn2gMGq2W7BwtWvQXVDQxVtG5eV0a17fRO26oPtBMdSFZ+D8ibt/nz4R0IHdod2nbjUnO4NytVLIf2BlBAVRTKTEqRc9uYlp2keVfno5l++WEx66/MKZGSgKfs8fbUVbiFUJUXpIcP8Xs7OyYOnUq77//PuvXr2f48OF65fv37+fYsWMsWrSIHj16ANCuXTvUajUrV65k0KBB2NraAlC7dm0+/PBDFP8MKYuNjQVyN/R2d3fX1anRaFi5ciUuLi4AmJiYMGzYMM6ePUuHDh1Yv349ycnJbN68WZewtmvXjq5du7JixQo+/fRTrl69ipOTE7Nnz6Zu3boAtGrVijNnznD8+HEArly5wt27d3nttddo1qwZAM888wybNm3i/v371K5dW1e/t7e3wT9bIYQwpOW7LnEh5l55h/FIWWoN0Ylp5db+gbO3cKljVS5ta7SQ/ogEuiTOx97nbnpBD0MM2B1egGyNlrhCeshLa+dfiZIcCyEqNUmOn3K9evVi+/btLFq0iM6dO1O/fn1d2fHjxzE2Ntbr+QXo06cPGzdu5MyZM3Ts2BGAhg0b6hLjojg4OOgSY0CX3N67l/uj78iRI3h4eGBvb49anfujwMjIiLZt23L48GEAPDw8+O9//4tGo+HatWtcv36dK1eucPXqv70VDRs2xM7OjrfffpsePXrQvn172rZtywcffFDyD0kIIcrZqO5uJKVmVYie46J6UKsZKXGwMn2iMRTVc+zv5Yipkf4oKEP2HBeV+ioVYPLPfGtD9By717Z4Yj3HD9b5MGOlAjtz48euvzCmRkp6NLQzeL1CCFGWJDmuAkJDQ+nduzchISF8+eWXuuPJycnUqFEj33Bre3t7AFJS/p2zVKNGjWK1ZWZmpvc6L6HWaHJ/ciQlJXH9+nU8PDzyvdfY+N8v67Vr17Jy5UqSkpKwt7enSZMmmJmZkZaW22NhYWHB119/zYoVK/j555/ZtGkTpqam9O3blylTplCtWrVixSuEEBVBVy9HvB0tyzsMvj8RxUdbzxVaPqWvO4HNncosnjQ1JBUxStjGGMwN9EvmanIGJ+LuF1revKYFrtYGfjDwBAY2HbiWxJqThc8Nf827Nu1dbAotF0KIqkyS4yqgVq1aTJgwgZCQEDZu3Kg7bmVlRUJCAhqNRi9Bjo+PB9ANqTYkS0tLWrVqxfjx4ws9Jzw8nJkzZ/Lhhx8SGBiInV3uk+gxY8Zw/vx53XnPPPMMc+bMIScnh7Nnz7Jt2zY2btyIi4sLI0aMMHjsQgjxtHuhmRMHLsUXuChXF4+avOBTp0zjMVPlrkpd0KJcpsrcckNxsTLh1v3sAhflcrKshrOVieEae4LaOVtzJja1wEW5mtepTltn63KISgghKgdZrbqK6N+/P23btmXu3Lm6Xlw/Pz+ys7PZvXu33rnbt2/H2NgYLy+vQut7uLe5uPz8/IiMjKRBgwZ4enrq/mzevJkdO3YAEBERga2tLSNHjtQlxvfv3yciIkIX+y+//EKrVq2Ij49HpVLh4+NDaGgoVlZW3LqV+8RcpTLgryYhhKgCVEoFcwY25ZOXmuDjbENta1N8nG345KUmzH3Vu8y3AFIocrdrsjGGakpQKXL/a2Ns2G2cAJQKBa0dLfGtZYG9qRHmRkrsTY0IeLZGpdnGCXKvY5SfEyObOdKwhhl2ZkY0rGHGyGaOBLd0qjTXIYSofDQaDRs3bqRPnz74+PjQpUsXPvvsM1JTU3Xn/Pbbb7z00ks0bdqUgIAA1qxZU2h99+/fJyAggG3btuUru3jxIsOHD6dFixb4+/vrFuwtLek5rkKmT59O79690Wpz5yL5+/vj6+tLSEgIsbGxNGzYkP379/PNN98QFBSElVXhi55YWlqiUCg4cuQIDRo0oGnTpsWKYfjw4fzwww+MGDGCYcOGYWVlxQ8//MC2bdv4z3/+A4CXlxcbN25k9uzZdOzYkdjYWNasWcOdO3d0yXKzZs3QarUEBwfz5ptvYmFhwc8//0xqaqpuDnX16rmLgmzfvh1vb2/d/GchhBCFM1IpCWzuVKbDp4uiUOQOnTbU8OmiKBUKXK1N9YZPOzhUJz6+4K2RKiqVUkF7FxsZPi2EKFNhYWEsXLiQkSNH0rp1ayIjI1m8eDFXrlxh9erVnDx5krfffpuePXsyZswYIiIimD17NlqtlpEjR+rVlZqayqhRo4iOjs7XTnx8PEOHDqVevXrMnTuXu3fvMnv2bGJiYvj8889LdQ2SHFchTk5OjBs3junTpwO5vb+rVq1i4cKFhIWFkZycjIuLC6GhoQwcOLDIuszNzQkKCmLdunUcOHCAQ4cOFSuGWrVq8c033zB//nymTp1KdnY2zzzzDPPnz6dXr14ABAYGEhUVxXfffcdXX31FrVq16NChA4MGDWLq1KlERkbi6urK6tWrWbBgASEhIaSnp9OwYUOWLFmCr68vAD169ODHH39k4sSJvPzyy3z00Uel+PSEEEIIIYQQBdFqtYSFhfHKK68wbtw4ANq0aYOtrS3vvfceFy5cYPHixbi7uzNnzhwgt6Mub5ecIUOG6NYM+u2335g+fTpJSUkFtvXrr7+SlJTE999/T506udN9cnJyCAkJITo6Gienx3+4q9DmdSMKIXQSElLRFLHapyhaZexpqSrk3lRMcl8qLrk3FZPcl4pL7k3RHBwMv92ZOkfD5iPX2fjbNWLuplHH1pxX27nwShuXMpsOk5qaysKFC+nZsyfNmzfXHb948SJ9+/Zlzpw5TJ48mbFjx/L666/rys+ePcuAAQNYv349rVq1AqBx48b06tWLoUOHMmDAAGbPnk3fvn117/nyyy+ZMWMGx44dw9o6dx2FPXv2EBwczNatWwtc+Le4pOdYCCGEEEIIISohdY6Gtz7/nR0n/x1+HJ2YzvG/E/jfH7GserMlRqonv8yUpaUlU6ZMyXd8z549ALi7u5OdnY2rq6teubOzMwCRkZG65PjHH3+kUaNGREVFFdhWz549+fzzz5kxYwYTJkwgOTmZZcuW0ahRIxo3blyq65AFuYQQQgghhBCiEtp85LpeYvygHSej2XL0RhlH9K8zZ87w+eef06VLF90WsZaW+tsWWlhYAOgtptWoUaMi63VwcCA0NJSdO3fSpk0bevbsSVJSEitXriz1grySHAshhBBCCCFEJbTxt2uPKI8sm0AeEhERweuvv07dunX59NNPdQsCKwpZMb8kO+GEh4czevRounbtypo1a1i8eDFWVlYMHz6cO3fulCpuSY6FEEIIIYQQohKKuZtWZHl0YtHlT8JPP/3E8OHDcXR0ZN26ddja2up2kXl4u6W813nlxbF06VJ8fX2ZN28ebdu2pXv37qxdu5aEhARWr15dqtglORZCCCGEEEKISqiOrXmR5U52RZcb2tq1a3n//ffx9vbm66+/pmbNmgDUr18flUrFjRv6w7zzXj88F7ko0dHRNGvWTO+YnZ0dDRo04K+//ipV/JIcCyGEEEIIIUQl9Go7l0eUFz/pLK0tW7Ywc+ZMevbsSVhYmF5vsImJCS1atGD37t08uFnSrl27qF69Ok2aNCl2O66urpw4cULvWHJyMpGRkaXaxglktWohhBBCCCGEqJReaePC//6ILXBRrl7NnHi5tXOZxJGQkMCMGTNwcnJi8ODBnD9/Xq+8fv36BAUFMXz4cN577z0CAwM5deoUq1evZty4cZiZmRW7rTFjxjB69GjGjRtHv379SE1NZdWqVWg0GkaMGFGq65DkWAghhBBCCCEqIZVSwao3W7Ll6A02/hZJdGIaTnbmvNrOlZdbO5fZPscHDx4kPT2d6OhoBg8enK88b6/iJUuWsHjxYoKDg6lVqxYffvhhiRPaLl26sGLFClasWMHbb7+NtbU1Pj4+LFiwQLc11ONSaB/s135KabXaQldGE6IgCQmpaDRP/f8aT4yDQ3Xi41PKOwxRALk3DcDungAAIABJREFUFZPcl4pL7k3FJPel4pJ7UzQHh+IvPCXKXrnNOR4yZAgeHh5cuHChwHJ3d3eWLFlSqjaysrKYOXMm4eHhumMTJ06ka9eupaq3tKKionBzc+Pll19Go9HkK9+2bRtubm6FbnxtyBiK+rNjx44n0ua2bdsMWm9htm7dipubG7GxsWXSnhBCCCGEEKLyKtdh1Wq1msmTJ7NlyxaMjAwfSmJiImvXruWzzz4zeN2GcObMGdatW1fqsfGl8c4779CuXbsCy0o7LEEIIYQ+jVbLtXuZRCZnkq7WYGakxNXahBr2lkW+T52jIfxUDFtPRBObnEFta1P6tXDihWZOBh8yp9VCeg7czwGNFpQKsFCBmQoq6yCsHI2WQzeSOXAticT0bOzMjPF3saGdszXKynpRQgghDK5ck+Pq1atz/vx5vvjiC4KCgsozlHJRvXp1Fi1aROfOncstEa1Xrx7e3t7l0rYQQlQlGq2WI7dSiU7N0h1LU2tIyFCTqNbSzM60wERNnaPhg2/OsOfcbd2x2OQMTt9I4sCleOYMbIqRyjADwbRauJsFGQ8MasrRQpIGMnLAtlrlS5BzNFqWH4smIubfYZ6J6WquJKZzJjaVUX6Gf8AghBCicirXrZyaNGlCr169WL58OX///Xeh52VkZLBo0SK6d++Op6cnzz//PJs2bdI7JyAggJkzZzJkyBCaNWvG6NGj6dChAwCTJk0iICBA7/wtW7bQrVs3PD096du3L7/99pteeXR0NGPHjsXX1xdvb29GjhzJlStXdOV5Q4TXrVtH9+7dadmyJT/99BNLliyhR48e/O9//6NPnz40adKE7t27FziUOCgoCBMTE0JCQnjU1O+i4klKSsLd3Z0NGzbozr9y5Qpubm6EhobqjqWlpdGkSRO+++67Itt62NatW/H09OTkyZMMGDAAT09POnXqxJo1a/TOu3XrFu+88w4tWrSgVatWzJs3j0mTJjFkyJBC6/79998ZMWIEvr6+NGnShM6dO7N06VLdcPO8z3n37t2MHj0aHx8f/Pz8mDp1Kunp6bp6NBoNy5cvp2PHjjRt2pRRo0aRnJxcousUQogn6dq9TL3E+EFXE9K4fi+zwLLwUzF6ifGD9py7TfjpWwaLMT1HPzF+UIYmt7yyOXQjWS8xflBETAqHb8h3hRBCiFzlvlr1lClTOHz4MJMnT2bjxo0olfr5ular5Y033uDcuXO8++67PPvss+zbt49p06Zx584dgoODdedu2LCB1157jTfffBMrKyv69etHUFAQQUFBdOvWTXdeVFQUq1evZuzYsZibmzN//nxGjx7N3r17sbW1JTExkVdffRVzc3NCQ0MxMTEhLCyMQYMG8f333+vtn7VgwQKmTZuGmZkZvr6+/P3338TFxTFjxgxGjRpFnTp1WL16NRMmTKBp06a4uLjo3mtvb8/EiROZNGkS//3vfwtc2Q0oVjxNmzblyJEjukT06NGjABw/flxXz9GjR1Gr1XTo0IGMjAzd56tWq/O1qVAoUKlUutdqtZr333+fESNGMG7cOLZs2cKsWbN47rnnaN26NVlZWQwbNozs7GxCQ0MxMjJi8eLF3Lx5s9Ce6XPnzjFixAief/55Fi5ciEajITw8nCVLlvDMM8/w/PPP6/07eemll1i+fDlnz55lwYIF1KhRg7FjxwIwZ84cvvzyS4KCgmjatCk7d+5k3rx5BbYrhBBFiUnNYsvJaH4+EUVmluGywUJyTj0F9V8m3y84oc7zyQ/nWPTLX0XUqcBYpXhiw4fNTYwY2uFZWjVyMFidF26n8MvlO2SqC/7UlIri92AnpmUXWf7l6Vi2X04otFylUpCTU/QDbFMjJYHP2ePtKAvtCCFEZVbuybGdnR1Tp07l/fffZ/369QwfPlyvfP/+/Rw7doxFixbRo0cPANq1a4darWblypUMGjQIW1tbAGrXrs2HH36oW5k6byGm+vXr4+7urqtTo9GwcuVKXaJqYmLCsGHDOHv2LB06dGD9+vUkJyezefNmateurWuza9eurFixgk8//VRXV8+ePenXr59ezGlpaaxYsYJWrVoB4OLiQqdOndi/f79ecgzQr18/duzYwbx58+jUqRN16tTJ9xkVJ54OHToQFhZGTk4OKpWKo0eP4uHhwblz50hMTMTOzo6DBw/i6emJvb29brGvCRMmMGHChHxt2tvbc+jQIb3P7J133uGll14CoFmzZvzyyy/s3buX1q1b8+OPP3L9+nXdYmIA3t7edOnSJV/deS5fvky7du2YPXu27p61bduWX3/9lePHj+slx506ddLF2bp1aw4dOsS+ffsYO3Ys9+7dY8OGDYwYMYLRo0cD0L59e+Li4jh48GCh7QshREEu3U3nl1MxRN9JK+9QikWdoyWhkF7nsrL5SCS+DQ2XHO+/mkj0vQyD1VeUbI2WuEJ69Eti51+JkhwLIUQlV+7JMUCvXr3Yvn27bv5t/fr1dWXHjx/H2NhYr+cXoE+fPmzcuJEzZ87QsWNHABo2bFisLZscHBz0ktS6desCcO/ePQCOHDmCh4cH9vb2ul5VIyMj2rZty+HDh/XqatSoUYFtNGvWTPf3vIT2wWHAD5o+fTq9e/dm6tSprF69Ol95ceLp2LEjCxYs4Ny5czRp0oTjx48zZcoUJk6cyPHjx+nevTsHDx4kMDBQr+53330Xf3//fG0aGxsXeU3VqlXDzs5Od01Hjx7FxcVFlxjnXbePj0+B1wwQGBhIYGAgmZmZREZGcuPGDc6fP09OTg7Z2fpP+h9sO6/uuLg4AE6fPk12djadO3fWO6dnz56SHAshSszN1oyuPnUqVM+xuoieSyOVAmuLakXU+eR7jl9u7YrKgNV3eMaOLLXGYD3H2UVszWesVGBnnv87L09xe457NLQrXkBCCCEqrAqRHAOEhobSu3dvQkJC+PLLL3XHk5OTqVGjRr7h1vb29gCkpPw7j6hGjRrFasvMzEzvdV5CnTfPNSkpievXr+Ph4ZHvvQ8njQW1qVKpqFbt3x8qebEXtG0TQJ06dRg3bhyffPIJ3333Xb6Vu4sTT+PGjalduzZHjhxBpVKRnJxM+/btdYlyo0aNuHnzJp06ddJ7f926dfH09Cwwroc9/LkplUrdNd29exc7u/w/DBwcHIiPjy+wvoyMDKZPn862bdtQq9XUrVsXHx8fjIyM8s3BNjU1LbTtvLnFD7fv4GC4XgwhRNVRx7IaY/xdGePvatB6ryZncCLufqHlvrUscLU2zXf8+xNRfLT1XKHv++hFDwKbOxVaXhJpakgqYhSyjTGYl8Evh1r1q9OxvmF6YQ9cS2LNycLnZb/mXZv2LjaFlsuerUIIUXVUmOS4Vq1aTJgwgZCQEDZu3Kg7bmVlRUJCAhqNRi9Bzku48oZUG5KlpSWtWrVi/PjxBq+7MIMGDeLnn39m5syZvPXWW48Vj7+/P4cPH6ZatWq4ublhY2NDy5Yt2bdvH/Xr16dWrVp6w8sNqWbNmpw8eTLf8YSEwudxzZgxg927d7No0SJat26Nubk5kDtsuiTy/g3cuXNHb9RBUlJSieoRQognycXKhFv3swtclOuZGuY4W5kU+L4Xmjlx4FJ8gYtydfGoyQs++afjPC4zVe6q1AUtymWqzC2vbNo5W3MmNrXARbma16lOW2frcohKCCFERVSuq1U/rH///rRt25a5c+fqegX9/PzIzs5m9+7deudu374dY2NjvLy8Cq3v4d7m4vLz8yMyMpIGDRrg6emp+7N582Z27NjxWHU+ikKhYMaMGWRlZbFixYrHiqdDhw6cPHmSQ4cO4efnp3vv5cuX2bFjh274+ZPg6+vL9evX9Vb0TkhI4PTp04W+JyIigtatW9O5c2ddYvznn3+SmJhYaC97QXx8fDA1NWXnzp16x/fu3VvCqxBCiCdHqVDQ2tES31oW2JsaYW6kxN7UCN9aFnR3cyh02LNKqWDOwKZ88lITfJxtqG1tio+zDZ+81IS5r3obdBsihSJ3uyYbY6imBJUi9782xpVzGyfI/dxH+TkxspkjDWuYYWdmRMMaZoxs5khwSyfZ51gIIYROhek5zpM3/zZvWK2/vz++vr6EhIQQGxtLw4YN2b9/P9988w1BQUFYWVkVWpelpSUKhYIjR47QoEEDmjZtWqwYhg8fzg8//MCIESMYNmwYVlZW/PDDD2zbto3//Oc/BrnOgjg7OzNmzBhmzZr1WPG0adMGgIMHDzJw4EAAmjdvjpGREadPn87XIw1w8+bNQhPYGjVqUK9evWLF3qdPH1atWkVQUBBjx47FxMSEZcuWkZWVVeg8cC8vL3bu3MmmTZtwdXXl4sWLrFixAoVCUej87IJYWFgwatQoFi5ciKmpKX5+fuzbt0+SYyFEhaNUKHC1Ns03fPpRCZqRSklgcyeDDZ8uikKRO3S6LIZPlxWVUkF7F5sih08LIYQQFe6rz8nJiXHjxjF9+nQgt/d31apVLFy4kLCwMJKTk3FxcSE0NFSXABbG3NycoKAg1q1bx4EDB/RWXy5KrVq1+Oabb5g/fz5Tp04lOzubZ555hvnz59OrV69SX2NRhg4dys8//8zZs2dLHI+5uTl+fn4cOnSIFi1aALnzhD09PTl37lyBw5WXLFnCkiVLCoylf//+zJgxo1hxGxsbs2bNGqZPn05ISAhmZmYMGjQIExMTXa/wwyZOnEh2djbz588nKyuLunXrEhQUxJUrV9i/f3+Jeo/feustzM3NWb9+PWvXrsXHx4cJEybo7fMshBBCCCGEEIVRaB9e+UiIx/DXX39x7do1unbtqjumVqvp2LEjvXr1YtKkSeUYXcklJKSiKWJ1U1E0WcCm4pJ7UzHJfam45N5UTHJfKi65N0VzcJAt3yqyCtdzLCqn1NRU3nnnHYYNG0bHjh3JzMxk8+bN3Lt3j5dffrm8wxNCCCGEEEKIIklyLAzCx8eHefPmsXr1ajZt2oRSqcTb25uvvvqKBg0alHd4QgghhBBCCFEkSY6FwfTq1euJz8kWQgghhBBCiCehQm3lJIQQQgghhBBClAdJjoUQQgghhBBCVHmSHAshhBBCCCGEqPIkORZCCCGEEEIIUeVJciyEEEIIIYQQosqT5FgIIYQQQgghRJUnybHQc/ToUYKCgmjdujWenp507dqVTz/9lKioqEe+d+LEiXTt2rUMoswVEBBASEhImbUnhBBCCCGEeHpJcix0li5dytChQ9FqtUydOpWwsDCGDx/OoUOHePHFFzl8+HB5hyiEEEIIIYQQT4RReQcgKoY9e/awZMkSxo4dS1BQkO54y5YtefHFF3nzzTd57733CA8Pp2bNmuUYqRBClB11jobwUzFsPRFNbHIGta1N6dfCiReaOaFSKtBotVy7l0lkcibpag1mRkpcrU1wsTJBqVCUd/hlRquF9By4nwMaLSgVYKECMxVUoY+hTOVotBy6kcyBa0kkpmdjZ2aMv4sN7Zytq9S/PSGEMCRJjgUAy5cvp0GDBnqJcR5zc3M+/fRTunfvztdff82AAQPo3LkzkyZNYuPGjSQlJTFt2rR870tLS2PZsmX88ssvxMTEUK1aNXx8fPjggw9o3LgxkDsUOz4+nh49evDFF18QExNDgwYNGD9+PO3bt9fVdfHiRWbNmsXp06exsbHhvffey9deUlISS5YsYe/evcTHx9OwYUPefvttunXrZsBPSghRVahzNHzwzRn2nLutOxabnMHpG0kcuBTPrFe8OH47jejULF15mlpDQoaaW/ezae1oWSWSFK0W7mZBhubfYzlaSNJARg7YVpME2dByNFqWH4smIiZFdywxXc2VxHTOxKYyyi/34Y0QQoiSkWHVgsTERM6dO0fHjh0LPcfFxYXnnnuOX3/9VXdswYIFvPXWW4SGhuLn55fvPR9++CE//PADb731FmvWrGHSpElcunSJ8ePHo9VqdeedOXOGtWvXMmbMGJYtW4ZKpeLdd98lJSX3Sz8uLo7/+7//IyUlhTlz5jBmzBjmzp1LXFycro709HQGDRrErl27CAoKYunSpTzzzDO88847/PDDDwb4lIQQVU34qRi9xPhBe87dZt2Rm3qJ8YOiU7O4fi/zSYZXYaTn6CfGD8rQ5JYLwzp0I1kvMX5QREwKh28kl3FEQgjxdJCeY0F0dDQATk5ORZ5Xv359Dh06pHvds2dP+vXrV+C5mZmZpKenM3XqVHr06AGAn58fqampzJw5k7t372JnZwdASkoK33//PfXq1QNye6r/7//+j99//50uXbqwbt06cnJy+OKLL7C1tQXA1dWVl19+Wdfe1q1b+fvvv9myZQteXl4AdOjQgeTkZObMmUOfPn1QqVSP8/EIIZ6wAxfjWbrnCmmZ6seuQ63VkpWj1XvwVlpJ9wtOfPOs2H0ZK4tqRZ5T7CfQCkVuF+wjFHWGibGKbi3q0tPLiRpmRcdlSDmPCDspG1Ie/9aWmhKobgymj/kVcOx6EuuO3iBDXcgTgHKQmJZdZPmXp2PZfjmhjKIpGVMjJYHP2ePtWL28QxFCiHwkORa6H5PGxsZFnqdSqfR+eDZq1KjQc01MTFi9ejWQ2/MbGRnJtWvX2Lt3LwDZ2f9+sTs4OOgSY4DatWsDub3BABERETRr1kyXGAM0bdqUOnXq6F4fP34cZ2dnXWKcp0+fPhw4cICrV6/SsGHDIq9PCFE+1h6M5ELMvfIOo8TUOVoSK1jv8N4zt2jiYoeNadklx8XxqAT6ibYNpKofPzneeuYW15MyDBrTk5at0RJXyKiGimDnX4mSHAshKiRJjoWuxzivB7kwN2/e1EtIa9SoUeT5Bw8e5D//+Q9Xr17FwsKCxo0bY25uDqCXZJuZmem9T/HP5DSNJvcpfXJyMs7Ozvnqd3Bw0P09OTkZe3v7fOfkHcsboi2EqHiGt3flfmZOhew5VheR1RmpFBWu57hTU0fqWZmhKsPppsVJfMsynocpActS/Nrp19SRe+nZFa7nOFtT+AdvrFRgZ170A+/yYmqkpEdDu/IOQwghCiTJsaBGjRp4e3uze/duxowZg1KZ/+dcVFQU58+fZ+TIkcWq88aNGwQHB9O1a1c+//xzXc/w119/zcGDB0sUn62tLQkJ+YeHJSUl6f5uZWXFhQsX8p1z+/ZtXR1CiIrJv7ED/o0dHn1iGfv+RBQfbT1XaHlQt0bY1Cq898u3lgWu1qbFasvBoTrx8ZXzIV6aOnfodGFsjMG8Ev/a8HO2wdW8Yk3LOXAtiTUnbxVa/pp3bdq72JRhREII8XSQBbkEAMHBwVy9epVFixblK8vMzCQkJAQLCwsGDRpUrPr+/PNPMjMzefvtt/WGTOclxnm9wsXRqlUrIiIiiI+P1x27cuUKN2/e1L328/Pj+vXrnD17Vu+9O3bswMHBocCeZyGEKMoLzZzo4lHw1nVdPGoyvE19nCwL7jl2sqyGs5XJkwyvwjBTgWkhvyZMlbnlwrDaOVvTvE7BD2aa16lOW2frMo5ICCGeDpX4Wa4wJH9/f8aPH8+8efO4ePEigYGB2NvbExkZyZdffklMTAwLFizA0dGRqKioR9bn4eGBkZERc+bMYdiwYWRmZrJ161b27dsH/DufuDiGDh3Kt99+y4gRI3jnnXdQq9UsWLBAb450YGAgGzZsYNSoUYwZM4ZatWqxfft2Dhw4wKefflpgb7gQQhRFpVQwZ2BTwk/f4vsTUdxKysDRxpTAFnV5wacOKqWC1o6WXP9nn+M0tQbzf/Y5dq5C+xwrFLnbNaXnQFpO7jBrlQLMZZ/jJ0apUDDKz4nDN5I5cD2JhLRsapgb4+9sQ1vZ51gIIR6bJMdC54033qBZs2asX7+eGTNmkJSURO3atenQoQNDhw7V6wF+FGdnZ+bNm8fSpUt5++23sba2xtvbmw0bNjBkyBBOnDhBgwYNilWXra0tGzduZMaMGUyYMAELCwtef/11fvrpJ9055ubmfPXVV8ybN4+5c+eSnp5Oo0aNWLJkiexzLIR4bEYqJYHNnQhsXvBq/kqFAldr02IPn35aKRS5Q6cr8/DpykalVNDexUaGTwshhAEptIZcvUSIp0RCQiqaIhY7EUWrzPMnn3ZybyomuS8Vl9ybiknuS8Ul96ZoDg6yUntFJmNNhRBCCCGEEEJUeZIcCyGEEEIIIYSo8iQ5FkIIIYQQQghR5UlyLIQQQgghhBCiypPkWAghhBBCCCFElSfJsRBCCCGEEEKIKk+SYyGEEEIIIYQQVZ4kx0IIIYQQQgghqjxJjoUQQgghhBBCVHmSHAshhBBCCCGEqPIkOa4ghgwZgpubm96fJk2a0LlzZ2bOnElGRgYAAQEBhISEFFnXxIkT6dq1q+61m5sby5cvL3WMS5Yswd3dvUTveTiW4hgyZAjDhg0zeCxCCCGEEEIIURij8g5A/MvT05MpU6boXmdmZnL8+HGWLVtGXFwcCxYsKFY9o0aN4v79+08qzAphwIAB+Pv7l3cYQghRoalzNISfimHriWhikzOobW1KvxZOvNDMCZVSUd7hlYpWC+k5cD8HNFpQKsBCBWYqUFTuSyuURqvl2r1MIpMzSVdrMDNS4mptgouVCcpiXnSORsuhG8kcuJZEYno2dmbG+LvY0M7Zuth1CCHE00qS4wrE0tISb29vvWMtW7YkNjaWb7/9lkmTJhWrnvr16z+J8CqU2rVrU7t27fIOQwghKix1joYPvjnDnnO3dcdikzM4fSOJA5fimTOwKUaqyjmATKuFu1mQofn3WI4WkjSQkQO21Z6+BFmj1XLkVirRqVm6Y2lqDQkZam7dz6a1o+Ujk9scjZblx6KJiEnRHUtMV3MlMZ0zsamM8qv8D02EEKI0Kue3YhXj7u6OVqvl1q1bAGRnZzNz5kzatGmDt7c3I0eO5ObNm7rzHzWU+cKFCwQHB9OqVSs8PDzw9/dnxowZZGZm6s7JzMzks88+o23btvj4+DBp0iS98jy//PIL/fr1w9PTk3bt2jFr1iyysrLynZcnICCAxYsXM336dJo3b06rVq0IDQ0lPT1d7zytVsuqVavo2LEjXl5eDBw4kD///FNX/vCw6pycHFatWkXv3r3x8vLC29ubV199ld9//72IT1YIIZ5e4adi9BLjB+05d5vw07fKOCLDSc/RT4wflKHJLX/aXLuXqZcYPyg6NYvr9/J/Rz/s0I1kvcT4QRExKRy+kVyqGIUQorKTnuNK4Nq1awDUq1cPgPDwcNq3b8+sWbO4c+cOn332GePGjWPz5s2PrCsuLo7BgwfTrFkzZs2ahbGxMQcOHGDt2rXUrFmTN954A4APPviAgwcP8t577+Hs7MymTZsIDw/Xqys8PJzx48fz4osvMnbsWG7cuMH8+fOJiopiyZIlhcawYcMGnn32WebMmcPNmzdZsGABd+7cYenSpbpzjh07RkZGBlOnTiU7O5tZs2YRFBTEvn37UKlU+eqcPXs2mzdvZvz48TRs2JC4uDiWLVvGmDFj2Lt3L2ZmZo/8bIQQ4nEduBjP0j1XSMtUP9b7VSolOTmFZHuPKTY5o8jyGdvOs3rfVYO2qSV3iLP2Md5rbmLE0A7P0qqRwyPPzXlEA0nZkPJ4tyKfOzGp5ORAQnoW15LSyNHqN65UgKH7WmOSMzh3K5Vszb9taR/xue6/nPDI3vK0rKKfGqw9dYtNhTxQKYoCqKZSYlRIr7OpkZLA5+zxdqxe4rqFEKIsSXJcgWi1WtTqf7/N7969y4EDB/jmm2/o0aMHdnZ2ADg6OrJs2TKMjY0BuH79OitWrCAtLQ1zc/Mi27h06RLu7u4sWrQICwsLANq0acOhQ4c4fvw4b7zxBn/99Re7du3i448/ZuDAgQC0b9+ePn36EBkZqYt17ty5dOrUiVmzZunqr127NsHBwURERNC8efMCY1CpVISFhenaV6lUTJ8+nb/++ouGDRsCYGpqyhdffIGVlRUAKSkpTJkyhcjISJ599tl8dd6+fZv333+fwYMH646ZmJjwzjvv8Ndff+Hl5VXk5yKEEKWx9mAkF2LulXcYJZKp1nA9Ia28w9Cz+Ugkvg0fnRwXx6MS6GLXo86t6Ma9dFKzy6ZL+nzsfe6mGyi7LwGNFlIzH/cai37fzr8SJTkWQlR4khxXIEePHsXDw0PvmEqlokuXLoSGhuqOeXt76xJjgLp16wK5CeSjkmN/f3/8/f3Jzs7mypUrXL9+ncuXL5OYmIi9vT0AJ06cAKBz58669ymVSrp3787KlSsBuHr1KrGxsQQHB+sl9O3bt8fY2JjDhw8XmhwHBAToEmOAbt26MX36dE6cOKFLjhs1aqRLjB+8xnv3Cv7xmbdYWWJiIlevXuX69evs3bsXyB2GLoQQT9Lw9q7cz8ypcD3HmerC6zQxUlLb2tSgbZa25/jl1q6oitENW5zEtzj1FIdKpSAnR0t9K7My6zl2r21R4p5jBY+eZ52WlYOmiEqUCjCvln901qMUp+e4R0O7EtcrhBBlTZLjCsTLy4uPPvoIAIVCgampKU5OTvmGBD/8WqnMnTqu1T7614JGo2H+/Pl8/fXXpKWl4ejoiJeXFyYmJrr3JyfnzjnK66nO4+Dw79P8pKQkAKZOncrUqVPztXP7duHDsmrWrKn3Oq+dBxPfwq5Royn4h94ff/zBxx9/zB9//IGZmRnPPvssderUAYr3uQghRGn4N3bAv/Hj93g6OFQnPr7guaCP6/sTUXy09Vyh5SF93Qls7mTQNstKmjp36HRhbIzB3EC/cBwcLImPT6GWaTXcbasZptLi0F+fk6vJGZyIK3wnCt9aFrg+4mHHgWtJrDlZ+Fzz4T6OtHexKVGYQgjxNJHkuAKxsLDA09Pzibbx+eefs27dOj755BO6du1K9eq5Q5z69++vO8fW1haAO3fuUKtWLd3xvIQY0L1v0qRJBfYQ59VRkAfrAUhISADyJ+PFlZofVNG8AAAgAElEQVSayuuvv85zzz3Hjh07eOaZZ1Aqlezfv59du3Y9Vp1CCFHZvdDMiQOX4gtclKuLR01e8KlTDlEZhpkqd1XqghblMlXmlj9tXKxMuHU/u8BFuZwsq+FsZfLIOto5W3MmNrXARbma16lOW2drg8QqhBCVlSTHVUxERARubm7069dPdywuLo7Lly/rtpFq1aoVADt37mTo0KG68/KGKQM0aNAAOzs7oqOjGTZsmO54VFQUISEhjBgxQjcU+mEHDx5ErVZjZJT7z2/Xrl0oFApduyV19epVkpKSGDZsmN585AMHDgDScyyEqJpUSgVzBjYl/PQtvj8Rxa2kDBxtTAlsUZcXfOpU6i17FIrc7ZrScyAtJ3eYtUoB5k/xPsdKhYLWjpZc/2ef4zS1BvN/9jl2LuY+x0qFglF+Thy+kcyB60kkpGVTw9wYf2cb2so+x0IIIclxVePl5cXy5cv54osvaNq0KdevX2fVqlVkZWXptlNydnbmlVdeYd68eWRlZdG4cWN++OEHLl26pKtHpVIxduxYPv74Y5RKJf7+/iQnJ7N48WJSUlL0tll6WHR0NKNHj2bQoEFcvXqVhQsX0r9/f91q3CXl6uqKpaUly5cvR6FQoFQq2b17N99++y0AaWkVa8EZIYQoK0YqJYHNnSrt8OmiKBS5Q6cNNXy6MlAqFLhamz5y+HRRVEoF7V1sZPi0EEIUoAp9pQiAt956i7t377J+/XpSUlJwdHSkb9++KBQKPv/8c1JTU7G0tGTatGnY29uzYcMGkpOTad++PW+//bbeFk2vvPIKlpaWhIWF8d///hdLS0t8fX15//339eYnP6xPnz6YmpoyZswYLC0tGTFiBMHBwY99TdWrV2f58uXMnj2bd999FwsLC5577jm++uor3njjDSIiIujQocNj1y+EEEIIIYR4+im0MuZUlKGAgABat27NjBkzyjuUIiUkpKIpaklPUaQnsbiQMAy5NxWT3JeKS+5NxST3peKSe1M0BwfZ0qwiU5Z3AEIIIYQQQgghRHmT5FgIIYQQQgghRJUnc45Fmfr111/LOwQhhBBCCCGEyEd6joUQQgghhBBCVHmSHAshhBBCCCGEqPIkORZCCCGEEEIIUeVJciyEEEIIIYQQosqT5FgIIYQQQgghRJUnybEQQgghhBBCiCpPtnIqgSFDhnDs2DG9Y8bGxtSqVYuuXbsyduxYTE1NCQgIoHXr1syYMaOcIs3Pzc2NMWPGMGrUqEeeW9B1PiwwMJCZM2caKjwhhBBCCCGEKFeSHJeQp6cnU6ZM0b3OzMzk+PHjLFu2jLi4OBYsWFCO0RVu06ZNODo6FuvcadOmkZqaqns9evRoPD09eeutt3TH7OzsDB6jEEIIIYQQQpQXSY5LyNLSEm9vb71jLVu2JDY2lm+//ZZJkyaVU2RFezjmojz77LN6r6tVq4adnV2J6hBClIw6R8OPJ2P47kQ0sckZOFiZ8nwzJwKbOWFprEChKO8IS06j1XLtXiaRyZmkqzWYGSlxtTbBxcoErRYO3UjmwLUkEtOzsTMzxt/FhnbO1igr48UKIYQQotKTOccG4u7ujlar5datWwBkZ2czc+ZM2rRpg7e3NyNHjuTmzZt679m/fz8DBw7Ex8eH1q1bM2XKFO7evat3zqVLl3jjjTfw8fGhefPmjBkzhtjYWF3577//jpubG0ePHmXYsGE0bdqUtm3bMnfuXHJycnTnubm5sXz5ciC3J9jLy4sbN27oymfNmkWTJk34888/i33NEydOpGvXrnrHoqKicHNzY9u2bbpjV69eJTg4GF9fX/z8/Bg1apRe29u3b+eFF17Ay8uL1q1bM378eOLi4nTlarWadevW0atXL7y8vOjcuTMrVqzQu74hQ4bw0UcfsWrVKjp06ICnpycDBw7kjz/+KPb1CFFe1Dkaxn9zhmnfn+PszSRu38vgXFQSc348xwffnCY+Q4NWW95RloxGq+XIrVROxN0nIUNNmlpDQoaaE3H3ORSTwvJjUaw5eYsriekkpqu5kpjOmpO3WPZ7NDmaSnaxQgghhHgqSHJsINeuXQOgXr16AISHh3P16lVmzZrFtGnT+OOPPxg3bpzu/O+++44333yT+vXrs2jRIt577z327t3La6+9Rnp6OgCRkZG8+uqrJCcnM2fOHKZPn87ly5cZPHgwKSkpeu2PGzcOPz8/Vq1aRe/evfniiy/YunVrgbGGhoZiZmZGaGgoACdPnmTdunUEBwfTpEkTg34ucXFxvPLKK9y8eZNPPvmEmTNnEhUVxbBhw0hLSyMiIoIPP/yQbt26ERYWxsSJEzl69Cjjx4/X1RESEsLcuXPp2bMnK1as4MUXX2TZsmVMnTpVr62ffvqJvXv3MnXqVObPn8+dO3cYM2YMGo3GoNckhKGFn4rhf+duF1h26OJtdpy+RXpOgcUV1rV7mUSnZhVYdizqHhExqQWWRcSkcPhG8pMMTQghhBCiQDKsuoS0Wi1q9f+zd9/xVVT5/8df996E9EIKEIIm1CAhFUJPAAXBBsIXFXFREBCERZBFEEXkp1hpBkIHQQWFVSMs1hVWjYp0UJe1LCA9gZiQkE5u+f2R5co1BQKEBPJ+Ph55wJxz5sxnZpTczz1nzpjt26dPnyYlJYW1a9fSu3dv+7O4QUFBLFiwAGdnZwAOHz7MokWLyM/Px9XVlTlz5tCtWzdeffVVe18tW7bknnvuITk5mQceeICkpCTc3d1ZuXIlHh4eAMTFxdGjRw9Wr17No48+at/3vvvusy+21aFDBzZt2sSXX37JPffcU+ocAgICeOaZZ/jb3/7GBx98wOLFi4mKiuKRRx654tdr1apV9pHfc9emcePGPPzww/znP/9h9+7duLq68sgjj1CnTh0AfH19+fHHH7HZbOzfv5/169czadIkhg0bBkDnzp1xdXVl1qxZDBkyhBYtWgBgsVhYvnw5np6eAOTl5TF58mR+/fVXWrZsecXP7VqX8nM6SZv2k19kvnDjSjKZjFgsV+dLCRtgtZX8ea2x2mwUW2xk5RVV2G7ex/t446v/liq3WG0UWWxca8PKFxoYfvzHExhr0Mxqk8lI6I118fdzL7PeANQxGfGsY6LfTQFEB3ld3QBFRETkilByXElbt24lPDzcocxkMtGjRw/7SCyUPON7LjEGaNSoEQA5OTmkpqby+++/c8cddzj0ExkZSUhICNu2beOBBx5g69atdOzYERcXF3tCXrduXSIjI9myZYtDchwbG+vQV4MGDewj0GW58847+fTTT3nqqadwdXVl2bJlmEymyl2Mi7Br1y5iY2MdFvBq3LgxX3zxBVBy7ebOnctdd93FrbfeSteuXenSpQtdu3YFYMeOHfZ4z9enTx9mzZrFjh077MlxWFiYPTEGqF+/PgD5+flX/LyuByu//o2fTpyp7jDkIpgtNjLOVJxAS9U6dCwLFw+XClpYyMgv5tP/Zio5FhERuUYpOa6kyMhIpk2bBoDBYMDV1ZXg4GDc3Nwc2v1522gsmcFus9nIysoCIDAwsFT//v7+9pWis7Ky2LhxIxs3bizVLjQ01GHb1dW11PEuNJ347rvv5vPPP6dZs2b26eBXWlZWFiEhIeXWx8TEsHTpUlatWsXKlStZunQpAQEBjBo1isGDB5OdXTK90t/f32G/c9vnTy8v6xoAmlZdjqHxjckrsmjkuBqdP3JstpR/Bk4mAz4edUqVX68jx0DNGzlu5IunS9lfIJ4/cty7uVbyFxERuVYpOa4kDw8PIiIiLqsPHx8fANLT00vVpaenExUVBZSsjJ2QkMCDDz5Yqt25KciXKj8/n5dffpmwsDB+/PFH3n77bR544IFK9WEwGBwWxTrX7/k8PT3JzMwste8333xD06ZNCQoKIj4+nvj4eAoKCti6dStvvvkmM2bMICYmBm9vbwAyMjLsI8Hwx7WrW7dupWKWPyS0DCShZekvaK6EwEAv0tNzLtxQAPhg5zGmJe8rt/6x28O5Ly4Y9yvwL/bVujcHswvZeTKvzLqjpwv48Xj5MQyLDSI+1LeqQhMREREpkxbkqgZNmjQhICCAjz76yKH8hx9+4OjRo/Yp0u3atePAgQOEh4cTERFBREQErVq1YunSpaSkpFxWDLNmzeL3339n4cKF3HvvvcyaNavUatoX4uHhQWZmJmfP/rHozq5duxzatGnTht27d9tHywGOHz/O8OHD2bZtGzNnzmTAgAHYbDbc3Nzo3r07kydPBiAtLY127doBJStan+/cdps2bSoVs0hN1Cc2mFvC65VZ17llPe6MbojblX/qoUqFersQ7Fn2l3jtGnnTpqFnmXVtGnrROcSnKkMTERERKZNGjquB0Whk/PjxTJ06lUmTJnHnnXdy8uRJEhMTady4Mf369QNgzJgx3HvvvTz66KPce++9ODk5sXr1arZs2cL9999/ycfftm0bb7/9NpMmTaJRo0ZMnDiRzZs38/TTT/PGG29guMh3jHbv3p233nqLp556igEDBvDrr7+ycuVKh2eXhw4dyoYNGxg+fDgjR47EYDCQlJREkyZNuPXWWwkMDGTFihU8+eST9OnTh+LiYpYvX07dunVp164d3t7e9OnTh7lz51JQUEBMTAx79uxh8eLF9O3bt9Q7mUWuRSajgVkDo9i4J5X3dh4jLauQQB9X7ohpxN2xDa/J9xwbDQY6Bnly+H/vOc43W3H/33uOQ7xd6BTkxZYj2aQcziIjvxh/d2cSQnzprPcci4iISDVRclxN7rnnHtzd3Vm2bBmjR4/Gx8eHW265hccffxx395IVUVu2bMmaNWt47bXXmDhxIgaDgZYtW7J06VI6dep0ScfNz8/nqaeeolWrVjz00EMAeHt789RTTzFhwoRKTa/u3LkzkydP5q233uKzzz4jPDycpKQkBg4caG/TsGFD1qxZw8yZM5k0aRIuLi506tSJSZMm4e7uTufOnZkzZw7Lly/nr3/9KwaDgTZt2vDmm2/ap1S/9NJLhISEkJyczOLFi2nYsCFjx45l+PDhl3QNRGoiJ5ORfm2D6dc2uLpDuWKMBgONfVxp7ONautIA8aG+mj4tIiIiNYbBZrvGVnIRuQoyMnKxXsyqQVImPXNcc+ne1Ey6LzWX7k3NpPtSc+neVCwwUG80qMn0zLGIiIiIiIjUekqORUREREREpNZTciwiIiIiIiK1npJjERERERERqfWUHIuIiIiIiEitp+RYREREREREaj0lxyIiIiIiIlLrKTkWERERERGRWk/JsYiIiIiIiNR6So4Fm812UWUiIiIiIiLXKyXH14nBgwcTFhbm8NO6dWtuueUWXn75ZQoLCwG4+eabefrpp+37LVmyhBUrVti3T548yciRIzl+/PhFH/vJJ5+kZ8+eV+5kLkFNiEFERERERK5dTtUdgFw5ERERTJ061b5dVFTEjh07WLBgASdPnmTu3LkkJSXh5eVlb5OYmMijjz5q3966dStffvklzzzzzFWNXURqJ7PFysY9J0jeeZy07EIa+LjSv20wfWKDMRkNVy0Oq83GoTNF/JZdRIHZipuTkcY+LoR6u2A0/BGHxWrj2yPZpBzKIrOgGD83ZxJCfekS4uPQ7lLYbFBggTwLWG1gNICHCdxMcJldi4iIyEVQcnwd8fT0JDo62qGsffv2pKWl8d577zFlyhRatWpVTdGJiDgyW6w8sfZ7Nu07ZS9Lyy5k75EsUn5JZ+bAKJxMVT/ByWqz8V1qLsdzz9rL8s1WMgrNpOYV0zHIE6PBgMVqY+H24+w6kWNvl1lgZn9mAd+n5TK63aUn9DabjdNnodD6R5nFBllWKLRA3TpKkEVERKqaplXXAq1atcJms5GamuowrTosLAyLxUJSUhJhYWEkJyczadIkAG655RaefPJJAP7973/z0EMP0aZNG2JiYhgyZAh79+4tdZw1a9YQHx9PdHQ0I0eO5NChQ/a6sqY9Hzt2jLCwMDZs2ABAcnIyERERrF27lk6dOtGtWzeOHj2KzWZjyZIldO/encjISB5++GHWr19PWFgYx44dc+jz3Xff5dZbbyUiIoK+ffvyzTffXLHrKCJX1sY9JxwS4/Nt2neKjXtTr0och84UOSTG5zuee5bDZ4oA+PZItkNifL5dJ3LYciT7kmPIzDM7JMbnK7SWjCiLiIhI1dLIcS1wLkm94YYbHMrXrVvHoEGD6NevH/fccw833ngjY8eOZf78+faEOTc3l+HDh9OhQwfmz5/P2bNnWbRoEcOHD+fLL7/E09MTgOPHj7Ns2TImTZqEs7Mzc+bM4aGHHuKf//wnLi4uFx1rcXExy5cv56WXXuL06dPccMMNzJs3j8WLFzNy5EhiY2P55JNPypz2fezYMVasWMH48eNxd3dnzpw5/PWvf+WLL76gbt26l34BRWqJlJ/TSdq0n/wi81U5Xlp2YYX1L2z4Dyu+PFipPs02G2cttgoXFXSpY6Jnm0b4+LiyLzW3pH0FfX71awYGA+SfrThDXbknlXX7TuFsNGKqYJjXxclIzxYB3FTvj0dcrAUVX4usYsi5zNtiBLycwdV0ef2IiIhcr5QcX0dsNhtm8x+fnk6fPk1KSgpr166ld+/e+Pn5ObQ/NwW7QYMG9r+fS6BvuukmGjVqxN69ezl9+jQPPvggsbGxADRp0oR169aRl5dnT44tFgsLFiwgPDwcgGbNmnHnnXfy/vvvM2jQoEqdw+jRo+natSsA+fn5rFixgoceeohx48YBEB8fT3p6OikpKQ77Wq1WFi9eTGhoKAAuLi4MGTKEH374wd6fiJRv5de/8dOJM9Udhl2R2crhjPwq6fuL71Np0aIepwuu3BcBVhvkFlmACw/zfnUwkxaBXhdsdz7LZb5EwALkmpUci4iIlEfJ8XVk69at9uT0HJPJRI8ePZg+ffol9dm8eXP8/PwYNWoUvXv3Jj4+ns6dO/PEE084tLvxxhsdjt2sWTNCQkL48ccfK33MFi1a2P++d+9eCgsL6dWrl0Ob22+/vVRyHBgYaE+MARo1agTAmTM158O+SE02NL4xeUWWqzpyXGQuZy4xJSOsDXxcK9XnxY4cd48KuuiRYwPYR46tFTQ0GsC9jumiRo67NvHDdF4Tq40KYwAc2l8KI+Cp3/oiIiLl0q/J60hkZCTTpk0DwGAw4OrqSnBwMG5ubpfcp4eHB2vWrGHRokV88sknrFu3DldXV/r27cvUqVOpU6cOAP7+/qX29ff359Spsp8nrEhAQID975mZmQClRr3Pb3POn8/T8L8Pp1Zr+R++ReQPCS0DSWgZeNWO98HOY0xL3ldu/dN9W9GvTXDVBhENB7ML2Xkyr9wmcfU9aOzjSsqhLF7fXf5z0ENjgogP9b2kMIxurhzLLH9qta8zuOs3toiISJXSr9rriIeHBxEREVe83yZNmjBz5kwsFgs//PADGzZs4J133iE0NJSHH34YKHt09vfff7fHYzAYsFgcpxrm5194umT9+vUByMjI4MYbb7SXZ2RkXPL5iEjN0Cc2mJRf0stclKtHeD36xDS8KnGEeruQmldc5qJcwZ51CPEuWTehS4gP36fllrkoV5uGXnQO8bnkGPw8nPg9izIX5XI1lrzOSURERKqWVquu5YxGx/8ETCbHT2Cff/45HTp0ID09HZPJRExMDNOnT8fb25vU1D9GUA4ePOiwcvRPP/3E4cOHad++PVCSuGdmZnL27B8fPnft2nXB+G666SY8PT3ZvHmzQ/mft0Xk2mMyGpg5MIrn/q81MSG+NPBxJSbEl+f+rzWz7o++au85NhoMdAzyJK6+BwGuTrg7GQlwdSKuvof9NU7n2o1uF8yw2CCa+7vh5+ZEc383hsUGMaZ98GW959hgMFC3TskIcR1jyRTqOsaSbb3GSURE5OrQyHEt5+3tzZ49e9ixYwdt27bFy6tkgZjPP/+chIQEYmNjsdlsjBkzhkceeQQPDw8++eQTcnNzufXWW+39uLi48Oijj/L444+Tn5/P7NmzadasGX369AGge/fuvPXWWzz11FMMGDCAX3/9lZUrV5ZKxv/M09OToUOHsmjRIlxdXYmJieFf//qXPTn+c3IvItcWJ5ORfm2Cq3769AUYDQYa+7jS+ALPOJuMBuJDfS95+nRFDIaSqdOaPi0iIlI9lFnUcmPHjuXHH39kxIgRnDx5kg4dOtC9e3dmz57NzJkz8ff3Z8WKFXh5efH0008zcuRI9u3bx/z584mLi7P306pVK+6++26mTp3KM888Q2RkJKtWrcLVteSDZufOnZk8eTK7du1ixIgRfPzxxyQlJV0wOQYYPXo0o0aNYt26dYwaNYojR44watQoANzd3avmwoiIiIiISK1isFW0pKdINSsuLuajjz6iY8eO9uePAV599VXef/99tm3bViXHzcjIxVrRsrRSocBAL9LTSz+XKdVP96Zm0n2puXRvaibdl5pL96ZigZV8jZ9cXZq8JTWas7Mzixcv5u233+aRRx7B29ubvXv3snr1akaMGFHd4YmIiIiIyHVCybHUeEuWLGH27Nk888wz5ObmcsMNNzBx4kQGDx5c3aGJiIiIiMh1Qsmx1HghISHMmzevusMQEREREZHrmBbkEhERERERkVpPybGIiIiIiIjUekqORUREREREpNZTciwiIiIiIiK1npJjERERERERqfWUHIuIiIiIiEitp+RYLsvgwYMJCwtz+GndujW33HILL7/8MoWFhQCEhYWxcOHCSvV9KfuIiIiIiIhcCr3nWC5bREQEU6dOtW8XFRWxY8cOFixYwMmTJ5k7d+4l9btu3TqCgoKuVJgiIiIiIiLlUnIsl83T05Po6GiHsvbt25OWlsZ7773HlClTLqnfP/cpIlKdzBYrG/ecIHnncdKyC2ng40r/tsH0iQ3GZDQAYLXZOHSmiN+yiygwW3FzMtLYx4VQbxeMBkOVxmezQYEF8ixgtYHRAB4mcDNBFR+6XBarjW+PZJNyKIvMgmL83JxJCPWlS4hPlV8PERGRytK0aqkyrVq1wmazkZqaWqrup59+YsyYMXTo0IHw8HASEhJ44YUXKCoqsrc5f1r1tm3bCAsLY+vWrQwZMoSoqCg6d+7MrFmzsFgs9n2+/fZb7r33XmJiYoiLi2P06NEcOHCg6k9WRK5rZouVJ9Z+z7Tkfew9kkVadiF7j2QxLXkfE9/Zi9lixWqz8V1qLjtP5pFRaCbfbCWj0MzOk3l8l5qL1WarsvhsNjh9FrKKodgKFlvJn1nFJeVVeOhyWaw2Fm4/zuu7U9mfWUBmgZn9mQW8vjuVBduOY7FWQ1AiIiIVUHIsVebQoUMA3HDDDQ7lJ0+e5IEHHqCoqIhXXnmFZcuWcfvtt/Pmm2/y5ptvVtjn3/72N9q1a8eSJUu48847WbZsGcnJyQAcPXqU0aNH07p1axYtWsSMGTM4ePAgI0eOxFYdnwxF5Lqxcc8JNu07VWbdpn2n2Lg3lUNnijiee7bMNsdzz3L4TFGZdVdCgQUKrWXXFVpL6q+2b49ks+tETpl1u07ksOVI9lWOSEREpGKaVi2XzWazYTab7dunT58mJSWFtWvX0rt3b/z8/Bza//LLL7Rq1YrExEQ8PDwA6NSpE99++y07duxgxIgR5R7rvvvuY/To0QB06NCBTZs28eWXX3LPPffwww8/UFhYyMiRI6lfvz4AQUFBbN68mby8PDw9Pa/0qYtIOVJ+Tidp037yi8wXbnyFmW02zlpsV/RLsay8spPec55bvw9vjzoX7KeqJxIbMOBkMmC6wJTlsxYr+Wct2AAnk5FmIX4E+ntc0ViyCosrrH9zbxof/ppxRY/5Z65ORvrdFEB0kFeVHkdERK4PSo7lsm3dupXw8HCHMpPJRI8ePZg+fXqp9gkJCSQkJFBcXMz+/fs5fPgwv/76K5mZmQQEBFR4rNjYWIftBg0aUFBQAEBUVBQuLi4MGDCA3r17k5CQQPv27YmMjLy8ExSRSlv59W/8dOJMdYdx1ZgtNjKrcGS4qv16JBODm/NVPWax1cbJckbar6RP/5up5FhERC6KkmO5bJGRkUybNg0Ag8GAq6srwcHBuLm5ldnearUyZ84c1qxZQ35+PkFBQURGRuLi4nLBkR5XV1eHbaPRiNVaMpewUaNGrF69mqVLl/Lee+/x5ptv4u3tzaBBgxg/fjwGLf4ictUMjW9MXpHluho5NlvK78/JZLi2R45v9CPA/cLxV0ZWYTHmCp4rdjYa8HOv2oTc1clI7+Z+F24oIiKCkmO5Ajw8PIiIiLjo9kuXLmXVqlU899xz9OzZEy+vkm/0BwwYcNmxREZGkpSUxNmzZ9m1axfr1q1j8eLFtGrVil69el12/yJycRJaBpLQMrC6w7hiPth5jGnJ+8qtn3Z3OFHN/Nl5Mq/cNnH1PWjs41pmXWCgF+npZT+fezHyzSWLb5XH1xncr/Jv/JRDWby+u/SCjOc8GN2A+FDfqxiRiIhIxbQgl1x1u3btIiwsjP79+9sT45MnT/Lrr7/aR4EvxVtvvcXNN9/M2bNnqVOnDh07duT5558HKHPFbBGRi9UnNpge4fXKrOsRXo8+MQ0J9XYh2LPs0ddgzzqEeLtUWXxuJnAt5ze6q7Gk/mrrEuJDm4ZlT2du09CLziE+VzkiERGRimnkWK66yMhIFi5cyLJly4iKiuLw4cMsWbKEs2fP2p8fvhQdOnTg1VdfZcyYMfzlL3/BZDKxdu1aXFxc6N69+xU8AxGpbUxGAzMHRrFxbyof7DxGalYhQb6u9GvbiD4xDe3vOe4Y5Mnh/73nON9sxf1/7zkOqeL3HBsMULdOyarU+ZaSVzmZDOBeje85NhoMjG4XzJYj2aQcziIjvxh/d2cSQnzprPcci4hIDaTkWK66kSNHcvr0ad544w1ycnIICgqib9++GAwGli5dSm5u7iWtLN28eXOWLFnC/AA5oYgAACAASURBVPnzmTBhAhaLhdatW/P6668TEhJSBWciIrWJk8lIvzbB9GsTXG4bo8FAYx/XcqdPVyWDoWTq9NWePl0Rk9FAfKivpk+LiMg1wWDTC2BFSsnIyMVawUIyUrHLfX5Sqo7uTc2k+1Jz6d7UTLovNZfuTcUCA7V6fk2mZ45FRERERESk1lNyLCIiIiIiIrWekmMRERERERGp9ZQci4iIiIiISK2n5FhERERERERqPSXHIiIiIiIiUuspORYREREREZFaT8mxiIiIiIiI1HpKjqXK2Wy26g5BRERERESkQk7VHYBUn8GDB7N9+3aHMmdnZ+rXr0/Pnj0ZP348rq6ul3WMJUuWYDKZGD58OABPPvkku3bt4vPPP7+sfi/WzTffTMeOHXnhhReuyvFEREREROTapOS4louIiGDq1Kn27aKiInbs2MGCBQs4efIkc+fOvaz+ExMTefTRRy83TBERERERkSql5LiW8/T0JDo62qGsffv2pKWl8d577zFlyhTq1atXTdGJyKWw2mwcOlPEb9lFFJituDkZaezjQqi3S3WHdsXZbFBggTwLWG1gNICHCdxMYDBUd3RlM1usbNxzguSdx0nLLqSBjysPdm/Kzc39MRkrH7TFauPbI9mkHMois6AYPzdnEkJ96RLig7GmXgQREZEaSMmxlKlVq1bYbDZSU1Px8/Nj9erVvPvuuxw9epTAwEAGDBjAI488gslkAkqmaDds2JC8vDy2bNlCly5d+OyzzwBISkoiKSmJX375pdRx8vPzWbBgAZ9//jknTpygTp06xMTE8MQTT9CyZUugZCp2eno6vXv3ZtmyZZw4cYKmTZsyceJE4uPj7X39/PPPvPLKK+zduxdfX18ef/zxq3ClRGoWq83Gd6m5HM89ay/LN1vJKDSTmldMn0CvaozuyrLZ4PRZKLT+UWaxQZYVCi1Qt07NS5DNFitPrP2eTftO2cvSsgvZ+8YueoTXY+bAKJxMF78ciMVqY+H24+w6kWMvyywwsz+zgO/TchndLviSEm4REZHaSMmxlOnQoUMA3HDDDTz99NN89NFHjBo1ipiYGHbv3s2CBQs4evQoL774on2fDz/8kNtvv50FCxYA8PDDDzNo0CD69evHPffcU+ZxJk2axJ49e5gwYQI33HADhw8fJjExkYkTJ7Jx40YM//tk+/3335Oamsq4cePw9PQkMTGRxx57jJSUFLy8vDh58iR/+ctfCA0NZebMmeTm5jJr1iwyMjKq9kKJ1DCHzhQ5JMbnO557ll9O5RJwnSzFWGBxTIzPV2gtqXevYb/lNu454ZAYn2/TvlNs3JtKvzbBF93ft0eyHRLj8+06kcOWI9nEh/peUqwiIiK1TQ372CBXm81mw2w227dPnz5NSkoKa9eupXfv3mRkZLB+/XomTZrEsGHDAOjcuTOurq7MmjWLIUOG0KJFCwCcnJx4/vnnSy3i1aBBg1JTt6Hk+eaCggKeeeYZevfuDUC7du3Izc3l5Zdf5vTp0/j5+QGQk5PDBx98wA033ACAu7s7f/nLX9i2bRs9evRg1apVWCwWli1bRt26dQFo3Lgx99577xW+YiJlO5F7ln0Z+RRbq3d19nxzOdni/3x1IBM3pys7kmijZEpzZZgMBkJ93fF3qwPA1l/TeeOr/eQXmS+w56U5a7GSf9ZCda+dX3iB85v+wT5e/rj0LJvyWK22Cs9pwo8nMNbQkWMnk5EWjf2o5+9xyX24Ohnpd1MA0UHXz4wIERGpPkqOa7mtW7cSHh7uUGYymejRowfTp0/nk08+AeDOO+90aNOnTx9mzZrFjh077MnxjTfeWKnVrV1cXFixYgUAJ0+e5LfffuPQoUN88cUXABQXF9vbBgYG2hNjKEm4AQoKCgDYtWsXsbGx9sQYICoqioYNG150PCKX45fTBZwuslR3GBdksdnILa7uFLHE0TMF+LqWJMd//+43/pt6ppojqn5Wq438guILN7xO/HwoE5uL82X18el/M5Uci4jIFaHkuJaLjIxk2rRpABgMBlxdXQkODsbNzQ2A7OxsAPz9/R32O7edk5NTqqwyvv76a1588UUOHjyIh4cHLVu2xN3dHXB8P/K5eM45N93aarXa4wwJCSnVf2BgYKVjErkUYXXdMFtrxshxRSGYDIYaM3J8g7cbpv+Fcm/HxhSctdSKkWNrBRfLaDTg6nLxv5ovNHJs+F+fNZGTyUiLUD/qeda55D5cnYz0bu53BaMSEZHaTMlxLefh4UFERES59d7e3gBkZGRQv359e3l6ejqAw0htZR05coQxY8bQs2dPli5dah8ZXrNmDV9//XWl+qpbt26ZzxdnZWVdcnwildHQsw4NL+ND/pVyMLuQnSfzyq3v2tSvRj5z3DcykL6RlfsyK98MWRUMsvo617xnjj/YeYxpyfvKrZ/eL7xSzxynHMri9d2p5dYPiw3SM8ciIiIXqQZ+RJKapF27dkDJYlvnO7fdpk2bCvc3Gsv/T+zf//43RUVFjBo1ymHK9LnE+Nyo8MXo0KEDu3btsiftAPv37+fo0aMX3YfI9SDU24XgcpL0YM86hNXzvMoRVR03E7iW80+Mq7GkvqbpExtMj/CyX4/XI7wefWIq9yhIlxAf2jQse0pxm4ZedA7xqXSMIiIitVUN+05daprmzZvTp08f5s6dS0FBATExMezZs4fFixfTt29fmjVrVuH+3t7e7Nmzhx07dtC2bVuHuvDwcJycnJg5cyZDhgyhqKiI5ORkvvzyS+CP54kvxkMPPcR7773Hww8/zNixYzGbzcydOxdn58t7lk3kWmM0GOgY5Mnh/73nON9sxf1/7zkO8Xa5rt57azCUvK6pwAL5lpLXOJkM4F6D33NsMhqYOTCKjXtT+WDnMVKzCgnydeXB7s3o3syv0q9dMhoMjG4XzJYj2aQcziIjvxh/d2cSQnzprPcci4iIVIqSY7mgl156iZCQEJKTk1m8eDENGzZk7NixDB8+/IL7jh07ljlz5jBixAg+/fRTh7qQkBBmz55NUlISo0aNwsfHh+joaN566y0GDx7Mzp07adq06UXFWLduXd555x1eeOEFJk+ejIeHB8OHD+fjjz++pHMWuZYZDQYa+7jS2OfiF8i7VhkMJVOna9r06Yo4mYz0axPsMH06MNCL9PSyX8l0ISajgfhQX02fFhERuUwG2/mrHokIABkZuRUumiMVu5wP+lK1dG9qJt2Xmkv3pmbSfam5dG8qFhio1fVrMj1zLCIiIiIiIrWekmMRERERERGp9ZQci4iIiIiISK2n5FhERERERERqPSXHIiIiIiIiUuspORYREREREZFaT8mxiIiIiIiI1HpKjkVERERERKTWU3IsIiIiIiIitZ6SYxEREREREan1rsnkePDgwYSFhTn8tGzZktjYWPr378+GDRsq1d/NN9/M008/XeX7hIWFsXDhwotqe/z4cV555RVuu+02YmJiiI2N5Z577uGtt96iuLi4UsetCZKTkwkLCyMtLa26QxERERERESnFqboDuFQRERFMnTrVvm21WklLS+ONN95g0qRJ+Pr60rVr1yo7flJSEl5eXlXS93fffcdjjz2Gv78/DzzwAM2bN6e4uJhvvvmGV199la+//polS5ZgMBiq5PgiInJ9sNpsHMou4kB2EflmKy4mIw29XGjq7YK7k4Ga9mvEbLGycc8JknceJy27kAY+rvRvG0yf2GBMxhoWrFSaxWrj2yPZpBzKIrOgGD83ZxJCfekS4oOxpv3HKCK10jWbHHt6ehIdHV2qPCEhgY4dO5KcnFylyXGrVq2qpN/MzEwmTJhA06ZNWbVqFa6urva6+Ph4OnTowKhRo/jwww+56667qiQGERG59lltNr47kcvxvLP2siKLlTMZZtLzi4kK9MTfpeYkyGaLlSfWfs+mfafsZWnZhew9kkXKL+nMHBiFk+manPAmlCTGC7cfZ9eJHHtZZoGZ/ZkFfJ+Wy+h2+gJERKrfdfdbpk6dOjg7O9tHVTMzM3n22Wfp3r07rVu3pl27dowdO5bjx4+X20dhYSGvvPIKCQkJREREcPfdd7N582aHNn+eVp2amsrYsWNp27YtHTp0YPbs2UyZMoXBgwc77JeTk8OUKVOIi4sjNjaW8ePHk5mZaa9/++23yczMZMaMGQ6J8Tndu3enf//+GI1/3LqwsDAWLFhA//79adu2LStXrgRKpmaPHz+euLg4oqOjGTZsGPv377+kc01KSuLll1+mU6dOREVFMWzYMA4fPmxvk5mZyd/+9jc6d+5MZGQkffv2Zf369aXi3759O3fddRcRERH079+flJQUh/q0tDQmTZpEfHw8UVFRPPDAA2zfvt1ef+zYMcLCwli1ahW9evWiffv2fPzxxwDs3buXoUOHEhcXR1xcHOPGjePYsWOlYhARqQ0OnSlySIzPl1FwlqM5RRRYrnJQFdi454RDYny+TftOsXFv6lWOSK6kb49kOyTG59t1IoctR7KvckQiIqVdsyPHNpsNs9ls37ZYLBw7doyFCxeSl5dH3759sdlsDB8+nLy8PCZOnEhAQAC//PILr732GtOnT2fZsmVl9vvXv/6VPXv28Nhjj9G4cWM++eQTxowZQ1JSEj169Ci1z9mzZxkyZAjFxcVMnz4dJycn5s2bx9GjR0uNbq9atYq77rqLefPmceDAAV5++WUMBgNz584FYPPmzYSFhdGsWbNyz/2ll14qVbZw4UImTJhA48aNCQkJITMzk/vvvx93d3emT5+Oi4sLy5cvZ9CgQXzwwQcEBwdX6lxXrVpFmzZteOmll8jOzuaFF15gypQpvP322wA88cQTZGRk8P/+3//D09OTDRs2MHnyZIKCgmjfvr29n2effZYxY8bQvHlzVq9ezahRo3j//fe56aabOHXqFAMGDMDDw4NJkybh4eHBmjVrGDp0KMuXL6djx472fubOncuzzz6Lm5sbcXFxbNmyheHDh9O5c2deeeUV8vLymD9/PgMHDmT9+vUEBASUez1FRC5Hys/pJG3aT36Rucx6G2C1lfx5PqvNRrHFhq1UzZVxMb1W5TidAQPOJkOp6bIGwGgofey07MIK+3thw39Y8eXBKxvkRTCZjFgs1qt+3PIUWazknrVgvYgb7GQy0qKxH/X8Pao+sAvIzK94vZQ396bx4a8ZF92fyWTAYqma/3cqw9XJSL+bAogOqppH7UTk6rpmk+OtW7cSHh7uUGYwGAgLCyMxMZHu3buTlpaGh4cHU6dOJTY2FoD27dtz5MgR3nvvvTL73bJlC19//TXz5s2jV69eQMlU7TNnzjBz5swyk+N//OMfHD58mA0bNhAWFgZAdHR0mW2jo6N59dVXAejYsSPff/8933zzjb3+yJEjdO7cudR+538RcO5cTSaTfTs2NpZhw4bZt+fOnUt2djZ///vfadCgAQBdunShZ8+eLFq0iBkzZlTqXH19fVm4cKH9mEeOHGH+/Pnk5OTg5eXF9u3bGTNmjH2fdu3a4evri7Ozs0Pc48aNY8iQIQB06tSJnj17smTJEl577TVWrlzJmTNnePfddwkKCgKgW7du9O3bl1mzZvH+++/b+7ntttvo37+/fXvkyJE0bdqUJUuW2EfV27RpQ69evVixYgWTJ08udU1FRK6ElV//xk8nzlR3GNe9IrOVwxn51R3GNefnQ5nYXJwv3LCaFVttnMwte6ZDTffpfzOVHItcJ67Z5DgyMpJp06YBcPLkSRITEzGbzcydO5cmTZoA0KBBA9566y1sNhvHjh3j8OHDHDx4kN27d5e74vN3332HyWQiISHBISG9+eab2bRpE8eOHaNRo0YO+2zdupXQ0FB7Ynzu2DExMaX6b9u2rcN2o0aNyMn5Y5qR1Vr62+nMzEyHUVOA4OBg/vWvf9m3W7RoUeo8wsPDCQgIsJ+Hk5MTnTt3ZsuWLZU+16ioKIdk/FzCnZ+fj5eXF+3bt2f+/Pn85z//IT4+nq5du5aZkPbu3dv+d2dnZxISEuxfDuzcuZM2bdrYE2MAo9HI7bffTmJiIrm5uWWeb35+Pvv27WPcuHEO080bNmxI27ZtHaZli4hcaUPjG5NXZNHIcam+Kz9yXGQuf4TWxclIA5/SjxtVtWt+5DjUj3qedao+sAvIzC+muIKgnY0G/NwvPomvSSPHvZv7VXcYInKFXLPJsYeHBxEREUDJytXR0dH06dOHYcOG8f777+PnV/IP1T/+8Q/mzJlDamoqvr6+3HTTTbi6umKzlf0PalZWFhaLpczFvgBOnTpVKjk+ffq0/XjnCwwMJD093aHMzc3NYdtoNDokxMHBwZw4ccKhjbe3t8NI96JFi/j5558d2vj7+5c6j8OHD5caXQfso7mVOdc/P/98Lgk9dx3nzp3L4sWL+eSTT/jss88wGo106tSJ5557juDg4HLj9PPz49SpkmfMsrOzCQ0NLRVHQEAANpuNvLy8MvvJycnBZrOVOXXa39+/1PUUEbmSEloGktAy8LL6CAz0Ij297OcxL9XB7EJ2nswrt755XQ/C6rriXkM+CXyw8xjTkveVW/9031b0axNcbn1VqYp7UxulHMri9d3lPzf+YHQD4kN9L7o/3RcRqQo15Ffi5QsICGDatGmMGzeOF154gdmzZ7Nz504mT57MQw89xNChQ6lfvz4Ar776Knv37i2zHy8vL7y8vOyLWv1Z48aNS5XVq1eP3bt3lyrPyLj4Z2fOufnmm1m6dCknTpygYcOGQMmI77kvAgDq1q17wX48PT3p0KEDEydOLLfNpZxrRX098cQTPPHEExw8eJDNmzezcOFCnn/+eRYvXmxvd+bMGYfE9vfff7efj7e3N7///nupvs8lz3Xr1rX//Xyenp4YDIYy901PT7+o6yUicr0J9XYhNbe4zEW5/N3qcKOXC26mMnasJn1ig0n5Jb3MRbl6hNejT0zDaohKrpQuIT58n5Zb5qJcbRp60TnEpxqiEhFxdF2tVt27d2/i4+P58MMP2b59O3v27MFqtTJ27Fh7YmyxWNiyZUuZ05cB4uLiyMnJsSek535++OEHFi1aVOa7hePi4jh8+LDDStAZGRnlJuAVeeCBB/D19eXJJ58kP7/0s1VFRUUcOXLkgv20a9eO3377jaZNmzqcx9///nc++uijSz7XsqSlpdG1a1c+/fRTAJo0acKIESPo1KkTqamO3xJ//fXX9r8XFhby5Zdf0q5dO3s8u3btIi0tzd7GarXy6aefEhERQZ06ZU8L8/DwIDw8nI8//tjhvqamprJ792778+YiIrWJ0WCgY0NP2tbzoK6LEy4mI94uTrT096BDA0/8atBrnABMRgMzB0bx3P+1JibElwY+rsSE+PLc/7Vm1v3Res3PNc5oMDC6XTDDYoNo7u+Gn5sTzf3dGBYbxJj2wXrPsYjUCNfNyPE5Tz31FH369GHGjBlMmTIFgOeff567776b7Oxs1qxZw88//4zNZqOwsLDUdOFu3boRGxvLqFGjGD16NKGhoezevZsFCxZw55134uFResXHu+66iyVLlvDoo48yfvx4XFxcWLBgAWfPnr3oBPOc+vXrM2/ePMaNG8ddd93FwIEDCQ8Px2q1snfvXt577z1OnTrlsPhWWYYOHcr69et5+OGHGTJkCN7e3qxfv54NGzbw4osvXvK5lqVBgwYEBwczY8YMcnNzufHGG/n3v//NV199xejRox3azp49G7PZTGBgICtWrCA3N9feZujQoWzYsIGHHnqIsWPH4uHhwdtvv82BAwfKXFn8fI8//jgjRoxg1KhR3H///fbVqj09Pe0LgImI1DZGg4Emvq408b36z+peCieTkX5tgqtl+rRUPZPRQHyob6WmT4uIXE3XXXLcpEkTBg8ezOuvv86BAweYNm0aK1eu5KOPPiIgIID27duTlJTEmDFj2LlzJ126dHHY32g0smzZMhITE0lKSuL06dMEBQUxatQoRo4cWeYxnZ2def3113n++ed5+umncXNzY9CgQbi4uODu7l7pc2jXrh0bN27k7bffZuPGjSxatAir1UqjRo249dZbGThwoH3RsfLUr1+ftWvXMmfOHJ555hmKi4tp0qQJc+bM4Y477rjkcy3P/PnzmTVrFomJifZ+xo4dy4gRIxzazZgxg5deeoljx47RunVr3nzzTZo2bQqUTE9/5513mDVrFs8++yxWq5XWrVuzcuVKh9dBlaVLly6sWLHC/sWCm5sbnTp1YuLEidSrV69S5yIiIiIiIrWPwVbeylRy0f773/9y6NAhevbsaS8zm81069aNO+64wz6CLdeOjIxcrBezFKiUSQul1Fy6NzWT7kvNpXtTM+m+1Fy6NxULDNRrv2qy627kuDrk5uYyduxYhgwZQrdu3SgqKuLvf/87Z86c4d57763u8EREREREROQClBxfATExMcyePZsVK1awbt06jEYj0dHRrF692j5lWERERERERGouJcdXyB133GF/lldERERERESuLdfVq5xERERERERELoWSYxEREREREan1lByLiIiIiIhIrafkWERERERERGo9JcciIiIiIiJS6yk5FhERERERkVqv1ibHgwcPJiwszOGnZcuWxMbG0r9/fzZs2GBvGxYWxsKFCy+678q2rymOHTtGWFiY/dy3bdtGWFgYjz32WJntFy5cSFhY2BU5dm5uLqNHjyYqKoq4uDiOHj1a6XiTk5MJCwsjLS3tisQkIiIiIiK1R61+z3FERARTp061b1utVtLS0njjjTeYNGkSvr6+dO3alXXr1hEUFFSNkVavzz77jM8++4xevXpV2TE2btzI5s2bmTZtGs2bNyc4OLjKjiUiIiIiIvJntTo59vT0JDo6ulR5QkICHTt2JDk5ma5du5bZpjbx8vLiueeeo3379vj6+lbJMbKysgAYNGgQBoOhSo4hIo6sNhuHzhTxW3YRBWYrbk5GGvu4EOrtgrGM/w/NFisb95wgeedx0rILaeDjSv+2wfSJDcZkrPz/tzYbFFggzwJWGxgN4GECNxPUhn8GLFYb3x7JJuVQFtlnLfjUMZEQ6kuXEJ8yr7+IiIhUrVo7rboiderUwdnZ2Z6k/Xma9KlTp5g0aRIdOnQgNjaWhx56iH379jn0kZOTw5QpU4iLiyM2Npbx48eTmZlprx88eDDTp09n/vz5dO7cmZiYGB5//HFyc3NZunQp8fHxtGnThrFjx3L69Gn7foWFhSQmJtKrVy8iIiK4/fbbWbduncOxb775ZpKSknj55Zfp1KkTUVFRDBs2jMOHDzu0++c//0mfPn2IjIykX79+/Pzzz2VejwkTJpCdnc2LL754wWu3d+9ehg4dSlxcHHFxcYwbN45jx47Z65OTk4mIiGDt2rV06tSJbt260a1bN1577TUAWrZsyZNPPgmUJMzPP/88N998MxEREfTv359//vOfF4zhnMzMTG677TZuu+02fv/994veT6Q2sNpsfJeay86TeWQUmsk3W8koNLPzZB7fpeZitdkc2pstVp5Y+z3Tkvex90gWadmF7D2SxbTkfUx8Zy9mi7VSx7fZ4PRZyCqGYitYbCV/ZhWXlP/p8Ncdi9XGwu3HeX13KvszC0jPPcv+zAJe353Kgm3HsViv8wsgIiJSA9Xq5Nhms2E2m+0/RUVFHDhwgClTppCXl0ffvn1L7ZOXl8f999/Pzp07efLJJ0lMTMRqtTJ06FCHZ11XrVqFxWJh3rx5TJgwgU2bNvH888879PWPf/yDPXv28Morr/DYY4/x8ccfM2DAAL755htmzJjB2LFj2bx5M0lJSfZ4R4wYwRtvvMH999/PokWL6NSpE88++ywLFixw6HvVqlX89ttvvPTSSzz//PP8+9//ZsqUKfb6f/3rXzz22GOEhYWxYMECbrvtNp544okyr1OLFi0YOXIkGzZs4Kuvvir3em7ZsoVBgwbh5OTEK6+8wrRp0/jpp58YOHCgQ3JaXFzM8uXLeemllxg/fjzLly/nvvvuA2DdunWMHj2agoICBg0axGeffcajjz5KUlISTZo0YezYsaxfv77cGM7Jyclh+PDhWK1W3njjDQICAi64j0htcuhMEcdzz5ZZdzz3LIfPFDmUbdxzgk37TpXZftO+U2zcm1qp4xdYoLCcfLrQWlJ/Pfv2SDa7TuSUWbfrRA5bjmRf5YhERESkVk+r3rp1K+Hh4Q5lBoOBsLAwEhMT6d69e6l9PvjgA44fP84//vEPWrRoAUB0dDT9+vVj9+7d3H777fayV199FYCOHTvy/fff88033zj0ZbPZmDdvHp6ennTp0oXk5GSOHz/Ou+++i5eXF127dmXr1q3s2bMHgK+++ort27eTmJhI7969AejSpQtms5nFixczaNAg6tatC4Cvry8LFy7EZDIBcOTIEebPn09OTg5eXl4sWLCAqKgoZs6cCUB8fDwAs2fPLvNajRo1in/+859MmzaNjz76CE9Pz1JtZs+eTdOmTVmyZAlGY8n3Lm3atKFXr16sWLGCyZMn28979OjRdO3a1b5vgwYN7NcNYM2aNRw4cIB3332XyMhIALp27Up2djYzZ87krrvuKjNOgIKCAiZMmMCZM2dYvXo19erVK7etSE2W8nM6SZv2k19ktpeZbTbOWmzYLnVo1WAAm42LGec9f2Jvdl7ZifQ5z63fR+Ln//3T/gacTYarNkXY3cWJh7o2o0OLwArbGQEvZ3A1XXzfe1Nz+OCn3yk0V26EvDyZ+cUV1r+5N40Pf824Isc6n6uTkX43BRAd5HXF+xYREbnW1erkODIykmnTpgFw8uRJEhMTMZvNzJ07lyZNmpS5z65duwgJCbEnxlDyTO6mTZsc2rVt29Zhu1GjRuTkOI4SNGvWzCHJ9Pf3x8XFBS+vPz60+Pr6cuDAAQB27NiBs7Mzt956q0M/d911F++88w7ff/893bp1AyAqKsqeGMMf/3cU7gAAIABJREFUyWd+fj7Ozs7s27ePCRMmOPRz2223lZscOzs78+KLL3Lffffx6quv8txzzznU5+fns2/fPsaNG2dPjAEaNmxI27Zt2b59u0P7869fWXbs2EFISIg9MT7/XFNSUjh48CBubm5l7vu3v/2Nffv2MXv2bPt5i1yLVn79Gz+dOFPdYVwUs8VGxp9Gm6vD37/7jbjmFSfHFiDXXLnk+JP/ZnI4q/DygquEYquNk+WM7F+uT/+bqeRYRESkDLU6Ofbw8CAiIgIoWbk6OjqaPn36MGzYMN5//338/PxK7ZOVlYW/v/8F+/5z4mY0GrFaHUccPDw8Lrjf+bKzs/H393dIPgH7lOHzk29XV9dSx4eSUdvs7GxsNpt9lPmcC42wRkREMGTIEF5//XVuu+02h7qcnBxsNluZ05f9/f05ceJEmTGXJzs7u8w2559redfq999/56abbmLevHn07NkTFxeXCo8lUlMNjW9MXpGlxowcmy3lH9PJZMDHo86f9r/6I8f3dmyM6QKHMwKelfztd1tzPwrN1is6clxcwXPFzkYDfu7OV+RY53N1MtK7eenfbSIiIlLLk+M/CwgIYNq0aYwbN44XXnihzFFULy8vUlNLP1u3c+dOAgICCA0NrbL4vL29ycjIwGq1OiTI6enpAKWS3fL4+vpiNBrJyHCcsnduxeiKjBs3js2bN/PMM884JMienp4YDIYyF75KT0+/6NjO8fb25qeffipVfupUyTOPFfW3YMECTCYTAwYMYMGCBaVGyEWuFQktA0loWfEoaGUFBnqRnp7DwexCdp7MK7ddXH0PGvv88SXbBzuPMS15X7ntp90dTr82F/8KtnxzyeJb5fF1Bvca9BsqOsjrio62phzK4vXd5T+n/WB0A+JDq+btACIiIlK2Wr0gV1l69+5NfHw8H374YampwACxsbEcPnzYPtUZShbpGjVqFB999FGVxtauXTuKi4tLrdj84Ycf4uzsXGoKcnlcXFyIiYnhs88+cxh9+te//nVR+77wwgscO3aMt99+217u4eFBeHg4H3/8scMIeWpqKrt37yY2NvaiYjunXbt2HD58mB9++MGh/KOPPiIwMJCQkJBy9w0MDKRVq1YMGjSIFStW8Msvv1Tq2CK1Qai3C8GedcqsC/asQ4i344yLPrHB9Agve3ZJj/B69IlpWKnju5nAtZzfQK7GkvrrWZcQH9o0LDvZbtPQi84hPlc5IhEREVFyXIannnoKZ2dnZsyYgcXiuGTqgAEDaNiwIY8++igbN24kJSWF0aNH4+Liwj333FOlcSUkJBAXF8fTTz/NqlWr+Pbbb3nxxRdZu3YtI0aMwNvb+6L7mjBhAr/++iuPPfYYKSkprFq1innz5l3Uvm3btuWBBx4gNzfXofzxxx9n//79jBo1ii+++IIPP/yQIUOG4OnpyZAhQypzqvTr14/GjRszevRo3n33XVJSUpg0aRIpKSmlnmsuz/jx4/Hz82Pq1KmlprSL1HZGg4GOQZ7E1fcgwNUJdycjAa5OxNX3oGOQZ6mp0CajgZkDo3ju/1oTE+JLAx9XYkJ8ee7/WjPr/uhKv+fYYIC6dUpGiOsYwWQo+dPXuaT8en/Nr9FgYHS7YIbFBtHc341Azzo093djWGwQY9oH6z3HIiIi1aAGTVqrOZo0acLgwYN5/fXXeeeddxzqPD09WbNmDa+88grPPfccNpuN2NhY3nzzzSpfFdloNLJkyRJee+01li9fTnZ2NqGhoUyfPp2BAwdWqq+2bduybNky5syZw1//+lcaNWrEiy++yKhRoy5q/wkTJvDFF19w/Phxe1mXLl1YsWIF8+bNY9y4cbi5udGpUycmTpxY6Wvj7u7O6tWrmT17NrNmzaKgoIAWLVowf/78UguSlcfT05MpU6bw+OOPs3r1ah588MFKxSByvTMaDDT2cXWYPl0RJ5ORfm2CKzV9uiIGQ8nU6Zo0ffpqMhkNxIf6Eh/qa5/uLiIiItXHYLvkVV1Erl8ZGblYK1gsRyqmD/o1l+5NzaT7UnPp3tRMui81l+5NxQID9baAmkzTqkVERERERKTWU3IsIiIiIiIitZ6SYxEREREREan1lByLiIiIiIhIrafkWERERERERGo9JcciIiIiIiJS6yk5FhERERERkVpPybGIiIiIiIjUekqORUREREREpNZTciwiIiIiIiK1npLjWmLw4MGEhYU5/LRs2ZLY2Fj69+/Phg0bqjvEcm3bto2wsDB27txZ3aGIiIiIiMh1yqm6A5CrJyIigqlTp9q3rVYraWlpvPHGG0yaNAlfX1+6du1ajRGK1B5Wm41DZ4r4LbuIArMVNycjjX1cCPV2wWgwVHd4ANhsUGCBPAtYbWA0gIcJ3ExQlSGaLVY27jlB8s7jpGUX0sDHlf5tg+kTG4zJWD3XxmK18e2RbFIOZZFZUIyfmzMJob50CfGpMfdLRERELo+S41rE09OT6OjoUuUJCQl07NiR5ORkJcciV4HVZuO71FyO5561l+WbrWQUmknNK6ZjkGe1J1w2G5w+C4XWP8osNsiyQqEF6tapmgTZbLHyxNrv2bTvlL0sLbuQvUeySPklnZkDo3AyXd1JTxarjYXbj7PrRI69LLPAzP7MAr5Py2V0u+pL2kVEROTK0bRqoU6dOjg7O2P43yfdwsJCEhMT6dWrFxEREdx+++2sW7fOYZ/8/HxmzpzJrbfe+v/Zu/OwKOv98f/PmWEHAVlcoA64K8oiqGninqWp9MPtaGTHRI2Phih6KC3taNlJM800RNySjpVLepTsavFcKn7VUEDMLG1BIQQUQUB2mJnfH5MTI4uIbMrrcV1eMvf7vt/v133fo8xr3stNr1698Pb2JjAwkEuXLun3ee211wgMDGTv3r36/Z577jlOnDhhUNfvv//OnDlzGDBgAL1792bmzJkG9dytuLiYgIAAfH19SUpK0m/fs2cPzz77LL169WL48OFERkai1Wrr4xIJUa+u5pUYJMYVXcsvJTmvpJEjqqxIbZgYV1Ss0ZU3hOhzaQaJcUVHLt4gOjG9YRquwcmUXIPEuKL4tNucSslt5IiEEEII0RCk57gF0Wq1lJeX61+r1WpSU1MJDw+noKCA5557Dq1Wy6xZs7h48SLz5s2jc+fOHDt2jDfffJObN28yd+5cAMLCwjh37hyhoaE8/vjjJCcns379ehYtWkR0dLQ+0T5//jzp6emEhIRgZWXF+vXrmTdvHjExMbRq1YrLly8zZcoUOnfuzPLlywHYvHkzU6dOZe/evXTu3NngHMrKyggODiYpKYlPPvmEjh076o9Zt24d//jHPxg0aBAXLlzgww8/JDs7m9dee60xLq9oQdLyS7mYVUiZpm5fvhSWV5N1/in+RgE/ZxdVWfZzSg7fxadSUlo5O60YjQIFxipFpR5ohULXK9wcKYAbecU17rPy4E9sO6b7UqxErSG/VE0db0OtaTRaamoi9EIaygfsOVZApTaMVEq6drCjjb1lpf3NjJT493DAq32rB2pXCCGEEH+R5LgF+f777+nZs6fBNoVCQbdu3Vi/fj3Dhg3j2LFjnDlzhvXr1zNq1CgAfH19KS8vJyIigueffx4LCwuKiopYunSpfp9+/fqRn5/Pu+++y61bt7CzswPg9u3bHDhwgMcffxwACwsLXnjhBWJjY3nqqaf46KOPMDc3Z+fOnVhYWAAwcOBARo4cyYcffsiHH36oj1Wj0bBo0SJ++OEHdu7cqU+cb9++zaZNmwgICGDx4sX6mC0sLFi1ahUvvvgiTk5ODXhlRUtz+VYRt0oaqOsU3fze/LKqE+ijiWlcu1nYYG03dyXlGpKzWs75X7qajdbUuMqyr3/NluRYCCGEqEeSHLcgHh4eLFu2DIDr16+zfv16ysvLWbdunb4H9uzZsxgbG/P0008bHDtu3Dg+++wzzp8/z9ChQ9m2bZu+nitXrnD16lWOHj0K6Hp373B0dNQnxgDt2rUDoKhI1ysWFxfH8OHD9YkxgKWlJcOHD+fIkSMGMbz77rtcvHiR0NBQunfvrt9+7tw5ioqKGD58uEHP+PDhw3nnnXf4/vvvGT9+fB2vmhCVdWttTrnmwXqOazpUqQALo6pnvQzzcnrke45La+hZNzVS0s7GDGg+PccKaLieY1c72liZVNrfzEjJqC52D9SmEEIIIQxJctyCWFpa4u7uDuhWrvby8sLPz4/AwEC++OIL7OzsyM3Nxd7eHqXS8IO5g4MDoOulBThx4gTvvPMOSUlJWFpa0r17d32CW3Ger7m5uUE9d4ZbazS6D7+5ubn6uiuyt7cnPz/fYFtycjJ9+vRh+/btTJw4EXt7ewBycnIAmDFjRpXnfeNG1fMXhagrJysTnKpIWGorKbeYuOsF1Zb7tLGkw58J4N2e7dCahUM61LltR8dWZGZWPX+2osJyyCmrvtzWGCwa4DfIgbhUlu2/WG3568+54e/jXP8N1yDmag7bE6qf6xzo3Z5BrrYP1EZt74sQQgghGo4kxy2Yg4MDy5YtIyQkhJUrV/L+++9jbW1NVlYWGo3GIEHOzMwEoHXr1qSkpDB37lxGjhxJZGSkvmd4165dlRbbuhdra2tu3rxZaXtmZia2toYfNleuXEnv3r0ZPXo077zzDu+//z4ArVrphhWuW7fOoJf6jjZt2txXTEI0NFdrU9ILyqpclMvZygQXa9MmiMqQuUq3KnVVi3KZKXXlDcHP25mYy5lVLsr1VM82+PVu/CkSvi42nM/Ir3JRLh+nVgx0sWn0mIQQQghR/2S16hZu1KhRDBo0iC+//JIzZ87Qr18/ysrK+Pbbbw32+/LLLzE2NsbDw4Mff/yRkpISgoKCDJLRO4nxnV7h2ujbty9Hjx6lsPCvOYSFhYUcPXoUHx8fg30dHBxo27Yt8+bN48svv+T48eMAeHp6YmxszI0bN3B3d9f/uTNk/E5iL0RzoVQoGNDeir5tLXEwM8LCSImDmRF921o2i8c4gW74dWsTXQ+xiRJUCt3ftsYN9xgnAJVSwXtTPFkxoRe9XWxpZ2NGbxdbVkzoxZqpXk3yyCSlQsGcfs4Eereni705duZGdLE3J9C7PXOfcG4W90sIIYQQD056jgVLlizBz8+Pt99+mwMHDtC3b19ef/11MjIy6NKlC8ePH+fzzz/n//7v/7C2tqZnz54YGRnx3nvvMX36dEpKSti/fz/Hjh0D/ppPXBtz585l8uTJTJ8+nVmzZqHVatm6dSuFhYX6lbHvNm3aNA4cOMDy5cv58ssvsbOzY8aMGaxbt478/Hx8fHxIS0tj3bp1tGrVii5dutTHZRKiXikVCjrYmFU7fLo5UCh0Q6cbYvh0TYxUSvx9nBt9+HRNVEoFg1xtH3j4tBBCCCGaL+k5FnTs2JFp06Zx+fJlPvvsMzZv3sz48ePZunUrQUFBnD59mn/961+EhIQA4OLiwvvvv09aWhpBQUH6Rb4++eQTFAoFcXFxtW67W7du7Nq1CysrK8LCwli8eDGtW7dm9+7ddO3atcpjVCoVy5cvJy0tjfXr1wOwYMECFi1axOHDh5k1axbr1q1j0KBBREVFYWra9ENUhRBCCCGEEM2bQqttruuWCtF0srLy0TT0EriPMFlcqPmSe9M8yX1pvuTeNE9yX5ovuTc1c3SUR/A1Z9JzLIQQQgghhBCixZPkWAghhBBCCCFEiyfJsRBCCCGEEEKIFk+SYyGEEEIIIYQQLZ4kx0IIIYQQQgghWjxJjoUQQgghhBBCtHiSHAshhBBCCCGEaPEkORZCCCGEEEII0eJJciwealqttqlDEEIIIYQQQjwCjJo6AFHZ5cuXiYiI4MyZM+Tm5mJra0ufPn0ICgqie/fuTR1es7F582ZUKhUzZ85s6lCEEEIIIYQQDznpOW5mLl26xJQpU8jLy2Pp0qVs376dsLAwUlNTmTx5MomJiU0dYrOxfv16ioqKmjoMIYQQQgghxCNAeo6bmZ07d2Jvb09kZCQqlUq/fcSIEYwePZrw8HAiIyObMEIhhBAPI60WitRQoAaNFpQKsFSBuQoUCt0+5WoN0efS2B93jYzcYtrZmDG+jzN+3s6olIqmPYEWSqPVcjWvhCu5JRSVazA3UtLBxhRXa1OUiof3nqg1Wk6m5BJzNYfsojLszI0Z7GqLr4vNQ31eQoiHm/QcNzNZWVlotVo0Go3BdktLS5YsWcLo0aMBUKvVbN68mbFjx+Lh4YGXlxdTp04lNjbW4LjExEReeuklvL29GTBgAGFhYWRlZQEQGxtLt27d2L17N0OHDsXX15e4uDgAdu/ezfjx4/Hy8sLDwwN/f3+++eYbfb379++nd+/exMbG4u/vj7u7O+PGjSMhIYHExEQmTpyIh4cH48aN4/Tp0wYxnT17loCAADw9PXniiSd44403yMvLM6jb3d2dhIQEJk2ahLu7O8OGDWP79u36fbp164ZarWbjxo1069at0vn27duXvn37EhISQmpq6oPcEiGEeOhptXCrFHLKoEwDaq3u75wy3XatVpcY//Pz8yzbf5HElBwycotJTMlh2f6LLPoskXK15t4NiXql0Wo5nZ5P3PUCsorLKSzXkFVcTtz1Ak6n56N5SNfdUGu0hJ+5xvaEdH7LLiK7qJzfsovYnpDOR7HXUGsezvMSQjz8JDluZgYPHkxqaipTpkxh165d/P777/qyUaNG4e/vD8Dq1auJiIhg6tSpbN26lbfeeotbt24REhKiH2r8008/8cILL6BWq1m9ejVLly4lLi6Ol19+2aDNdevWsWTJEhYuXIiHhwdRUVEsX76cp59+ms2bN7NmzRqMjIxYuHAh169f1x9XUlLCa6+9xosvvsiGDRsoKioiJCSE0NBQJk+ezNq1a1Gr1YSGhlJSUgLoEuOXXnoJS0tL1q9fT1hYGMeOHSMwMJDy8nJ93eXl5YSGhjJu3Di2bNmCt7c3q1at0ifau3fvRqVSMXHiRHbv3g3AqVOneP755zEyMmLVqlUsW7aMn3/+mSlTpnDz5s0GuFtCCPFwKFJDcTW5bbFGVx59Lo0jF29Uuc+RizeITkxvwAhFVa7mlXAtv7TKsmv5pSTnlTRyRPXjZEou8Wm3qyyLT7vNqZTcRo5ICCF0ZFh1MxMQEEBmZiY7duxgxYoVANjZ2eHr68u0adPw8PAA4MaNG4SGhhIQEKA/1tTUlODgYH799Vc8PDyIiIjA3t6erVu3YmJiAoCtrS3Lli0jOTnZoM2nn35a/zo1NZWZM2cSFBSk3+bs7Mz48eNJSEgw6L0ODg7WJ+xJSUmsWrWKlStXMnHiRP0+8+bNIzk5ma5du/L+++/TqVMnIiIiUCp13824ubnh7+/PV199hZ+fHwAajYbg4GAmTJgAgLe3N9999x1Hjx5lwIABeHl5AdCuXTv9z3fq3rx5s75uHx8fnnnmGbZt28arr7764DdICPHQi7mUycYjv1FYUn7vneuBFt0w5pr6whQKXe9tU8rMK66x/O2DP7H5aFK9tqlAN7y7oQfRlmu1lKq1dXvCQS1vjqmJipE+j9Hjb7Z1iLBqheU199bH3yjg5+zKa2+k5RZzMT2fsmbWA6sATFRK8opr/rcXlZjBl79k1biPSqVArW7Y8zMzUuLfwwGv9q0atB0hRPMhyXEzo1AoWLBgAYGBgZw4cYJTp04RGxvLoUOHiI6OZunSpQQEBLBu3ToAsrOzSUpKIjk5maNHjwJQVlYGQHx8PCNGjNAnxgBPPvkkR44cASAjIwOArl27GsSwZMkSAPLy8vR13xmufafuOzw9PfU/29vbA+iTVdAl43fqKioq4vz588yePRuNRqMfOt6lSxecnJw4deqUPjkGXUJ8h4mJCXZ2dtUuwFVYWMjFixcJCQnRJ8YATk5O9OnThzNnzlR5nBCi5dlx4go/p+Xde0dhoLRcw7XswqYOo1k7ej6dx9tbN1p7Gi3kl1VOoH/KKOBWUeN8+XP/1Pfco0yj5Xo1PeaN7etfsyU5FqIFkeS4mbK2tmbMmDGMGTMG0A2RDgsLY9WqVYwdO5aUlBSWL1/OhQsXMDc3p3Pnzjg5OQF/Pfs3JycHOzu7e7Z1J6m9IyUlhWXLlnH69GmMjY3p2LGj/hFSd3/rbmlpWak+MzOzKtvJy8tDo9EQERFBREREpfIbNwyH85mbmxu8ViqVleZi33H79m20Wi0ODg6Vyuzt7UlLS6vyOCFEy/PSoA4UlKil5/gumXnFlNbQU2lipMTRuur/3+vqUes5HubZHivj+puxVliuoabOX6UCLIwqt+fWzrLZ9xzXFJuxUoGdhXGNdTVWz/GoLvf+HCWEeHRIctyMZGRkMHHiREJCQpg0aZJBmZubG/Pnz2fu3Ln88ssvvPLKK/To0YPDhw/TsWNHlEolx48fN1g0y8rKiuzsbIN6NBoNMTExuLu7VxmDRqNh9uzZmJqasm/fPnr06IGRkRG//fYbBw8efKDzs7S0RKFQMGPGDP3Q7LvL68rKygqFQlHl3OLMzExat25d57qFEI+Wwd0dGdzdsanDMODo2IrMzKrnYNaHwnLd4lvVsTWGbxJTWbb/YrX7vPGcG/4+zg0QXfPW0PemJkm5xcRdL6i23KeNJR1sqvnCwqvqzc1BzNUctidUP4f9Ra92DHKteXh6U94XIcSjSxbkakYcHR1RqVR8+umn+gWsKkpKSsLMzAytVktOTg7Tp0+nc+fO+mHEMTExwF+9uz4+Pvy///f/DIZCJyQk8PLLL3PlypUqY7h16xZXrlxh8uTJuLu7Y2RkVGXddWFlZYWbmxtXr17F3d1d/6dDhw588MEHnD9//r7qqzh82tLSkp49e/LVV18Z9C6np6eTkJBgMERbCCFaGnMVmFXzG99MqSv383bmqZ5tqtznqZ5t8Ovt1IARiqq4WpvibGVSZZmzlQku1qaNHFH98HWxwcep6qHKPk6tGOhi08gRCSGEjvQcNyMqlYply5bpF6IKCAigU6dOFBUVcfLkSXbt2kVoaCg9evTAysqK8PBwFAoFSqWSb7/9ln379gG6+bcAc+bMYcqUKQQFBfHCCy9QWFjI2rVr6devH97e3pw9e7ZSDPb29jg7OxMVFUWbNm2wsrLixIkTREVFGdRdVyEhIQQFBfHaa6/x7LPPUlpaypYtW/jll1/ue8Esa2trzp07x9mzZ+nTpw8LFixg1qxZBAUFMXXqVAoKCtiwYQNWVlZMnz79geIWQoiHmUIBrU10q1IXqnWPclIpwKLCc45VCgXvTfEkOjGdA3GppOcU097WDP8+j+HX20mec9wElAoFA9pbkfznc44LyzVY/PmcY5eH+DnHSoWCOf2cOZWSS0xyDlmFZdhbGDPYxZaB8pxjIUQTkuS4mRkxYgR79uxh27ZtREREkJWVhampKW5ubnzwwQeMHDkSgPDwcFavXs28efOwtLSkR48e/Oc//2HWrFnEx8czZMgQevXqxc6dO1m3bh0hISFYW1szfPhwFi5caNDrerfw8HBWrlxJWFgYJiYmdO7cmU2bNvHOO+8QHx/P888/X+fzGzJkCFu3bmXjxo0EBwdjamqKu7s7UVFRlRYGu5fg4GDWrl3LrFmz+Prrr/H19WXbtm18+OGHhISEYG5uzpNPPsmiRYto06bq3hAhhGgpFAqwMNL9qY6RSom/j3OLHD7dXCkVCjrYmFU/fPohpVIqGORqe8/h00II0ZgU2gcZJyvEIyorKx9NM1vI5GEic8GaL7k3zZPcl+ZL7k3zJPel+ZJ7UzNHR1n9vDmTOcdCCCGEEEIIIVo8SY6FEEIIIYQQQrR4khwLIYQQQgghhGjxJDkWQgghhBBCCNHiSXIshBBCCCGEEKLFk+RYCCGEEEIIIUSLJ8mxEEIIIYQQQogWT5JjIYQQQgghhBAtniTHQgghhBBCCCFaPEmOhRBCCCGEEEK0eEZNHYBoGJcvXyYiIoIzZ86Qm5uLra0tffr0ISgoiO7du9drW6mpqYwYMcJgm7GxMba2tvj4+DBnzhy6deumL9u/fz+LFy/m+PHjtGvXrl5jEUIIIYQQQoi6kOT4EXTp0iWmTp2Kt7c3S5cuxc7OjoyMDKKiopg8eTJRUVF4eXnVe7vBwcH4+voCUFxczLVr19i+fTuTJk3i448/xtvbG4ChQ4eye/du7Ozs6j0GIcTDQ6uFIjUUqEGjBaUCLFVgrgKF4v7r02i1XM0r4UpuCUXlGsyNlHSwMcXV2hRlXSps4crVGqLPpbE/7hoZucW0szFjfB9n/LydUSkf7uup1mg5mZJLzNUcsovKsDM3ZrCrLb4uNvJeEUKIFkyS40fQzp07sbe3JzIyEpVKpd8+YsQIRo8eTXh4OJGRkfXe7uOPP14p6X7mmWeYMGECixcv5quvvkKlUmFnZyeJsRAtnFYLt0qhWPPXNrUWcjRQrIbWJveXIGu0Wk6n53Mtv1S/rbBcQ1ZxOekFZQxobyVJz30oV2v45+fnOXLxhn5bRm4xiSk5xFzO5L0pnhipHs6ZWWqNlvAz14hPu63fll1Uzm/ZRZzPyGdOv4c/+RdCCFE3D+dvNlGjrKwstFotGo3GYLulpSVLlixh9OjRAKjVajZv3szYsWPx8PDAy8uLqVOnEhsbqz9mw4YNjBo1iv/973+MGzeOXr168cwzz3Dw4MFaxWJlZcXMmTO5evUqZ86cAXTDqrt160ZGRoZ+v7NnzxIQEICnpydPPPEEb7zxBnl5eQZ1xcXFMWXKFDw9PRk5ciTR0dGMHDmSDRs26PfJyMggLCyMQYMG4enpSUBAgL5dIUTzUaQ2TIwrKtboyu/H1bwSg8S4omv5pSTnldxnhC1b9Lk0g8S4oiMXbxCdmN7IEdWfkym5BolxRfFptzmVktvIEQkhhGgupOf4ETR48GCOHz/OlClTGD9+PP3796dTp04AjBo1Sr/f6tWr2bNnD4sWLaLheGr0AAAgAElEQVRLly5cv36djz76iJCQEI4ePYq5uTkA169fZ+XKlcyZMwcnJye2bdvGq6++iqenJ66urveMZ8CAAQDEx8frf67o7NmzvPTSSzz55JOsX7+erKws1q1bx+XLl/nss88wMjLit99+Y8aMGXh7e7N+/XquXbvGihUrKCoq0tdz48YNJk6ciKWlJWFhYVhaWrJr1y5eeukltm7dWmXbQrRUxWq4XQbV5KcAZBWVcjWnELVWW+/t16bG++m7Kyk3PJNf/8jhWGIapWV/Zdm1qa/J+gsVCl13eo27KDBRKTBqhB7wjNziGstXHvyJbceSKFFryC9Vo6n/t0iD0Wi0Nb7/Qi+koazQc6ygdu/X2jJSKenawY429pYPVI+ZkRL/Hg54tW9VT5EJIYSQ5PgRFBAQQGZmJjt27GDFihUA2NnZ4evry7Rp0/Dw8AB0yWRoaCgBAQH6Y01NTQkODubXX3/V71dYWMimTZvo378/AK6urgwbNozjx4/XKjl2cHAAIDMzs8ry999/n06dOhEREYFSqRvM4Obmhr+/P1999RV+fn5ERkZia2tLZGQkJiYmALRu3ZoFCxbo69mxYwd5eXns3buX9u3bA7r5zc899xxr1qzhiy++qPU1FOJRl18OZff4xJ+SV0R+2X124TYTp3/MICOrsKnDeGSVlGtIlutbZ5euZqM1NX7ger7+NVuSYyGEqEeSHD+CFAoFCxYsIDAwkBMnTnDq1CliY2M5dOgQ0dHRLF26lICAANatWwdAdnY2SUlJJCcnc/ToUQDKysoM6ryzmBagX2G6Yq9tXRUVFXH+/Hlmz56NRqPRDwXv0qULTk5OnDp1Cj8/P77//nuGDh2qT4xBN5/ZyOivt3BcXBw+Pj76xBhAqVTy7LPPsn79evLz87GysnrgmIV4FFgZ3bvn+G/W5g9Vz3HFcxnQqx0l5dJzXFcZucWVeuMrMjVS0s7G7JHsOVZAw/ccu9rRxsrk3jvXwMxIyagusn6HEELUJ0mOH2HW1taMGTOGMWPGAPDTTz8RFhbGqlWrGDt2LCkpKSxfvpwLFy5gbm5O586dcXJyAkBb4UOaSqUySErv9O7ePae5OtevXwegbdu2lcry8vLQaDREREQQERFRqfzGDd2ct+zs7EqLeKlUKlq3bq1/nZubW2VPtoODA1qtloKCAkmOhfiTmUr3pyZtzUxwa/1gH+CrU1gOOWXVl9sag8V9/IZKyi0m7nqB/nWXx23p8rit/nXftpZ0sDGrS6iNwtGxFZmZVc+DbQoH4lJZtv9iteWvP+eGv49zI0ZUf2Ku5rA9ofo504He7Rnk+td7p7ndGyGEEA1HkuNHTEZGBhMnTiQkJIRJkyYZlLm5uTF//nzmzp3LL7/8wiuvvEKPHj04fPgwHTt2RKlUcvz4cb755pt6jen7778HoE+fPpXKLC0tUSgUzJgxQ79Q2N3loEuss7OzDco0Gg05OTn619bW1ty8ebNSHXcS7IqJtBCiaZmrdPOeq1qUy0ypK78frtampBeUVbkol7OVCS7WpnWMtGXy83Ym5nJmlYtyPdWzDX69nZogqvrh62LD+Yz8Khfl8nFqxUAXmyaISgghRHMgyfEjxtHREZVKxaeffoqfnx+mpoYfCJOSkjAzM0Or1ZKTk8P06dPp3LmzvjwmJgYw7Dl+EAUFBWzbto3OnTvTt2/fSuVWVla4ublx9epV3N3d9dvz8/MJCQlh7NixdOzYkb59+xITE0NZWRnGxrp5WseOHTMY/t23b1927dpFRkaGfui3RqPh66+/xt3d3aD3WwjRtBQK3eOaitRQqNY9xkmlAIs6PudYqVAwoL0VyX8+57iwXIPFn885dpHnHN83lVLBe1M8iU5M50BcKuk5xbS3NcO/z2P49XZ6qB91pFQomNPPmVMpucQk55BVWIa9hTGDXWwZKM85FkKIFk2S40eMSqVi2bJlBAcHM2HCBAICAujUqRNFRUWcPHmSXbt2ERoaSo8ePbCysiI8PByFQoFSqeTbb79l3759gG4Rrvv1xx9/kJiYCEBpaSnJyclERUWRmZnJzp07UVTzgSMkJISgoCBee+01nn32WUpLS9myZQu//PILr776KgAvv/wyX331FUFBQUybNo3MzEw++OADAH29L730EgcPHuQf//gHwcHBWFpa8umnn/L777+zZcuW+z4fIUTDUih0Q6fvZ/h0TZQKBR1szJr18OmHiZFKib+P80M7fLomKqWCQa62BsOnhRBCCEmOH0EjRoxgz549bNu2jYiICLKysjA1NcXNzY0PPviAkSNHAhAeHs7q1auZN28elpaW9OjRg//85z/MmjWL+Ph4hgwZcl/tbtiwQf/MYSMjIxwdHRk6dCgfffQRf/vb36o9bsiQIWzdupWNGzcSHByMqakp7u7uREVF0bVrVwA6dOhAZGQkq1ev5pVXXsHJyYnXX3+dBQsW6Idet2nThs8++4w1a9bw5ptvotFo6NWrFzt27OCJJ56oy6UUQgghhBBCtBAKbX2NnxWiAZ0+fRpTU1ODVbN/++03xowZQ3h4OCNGjKjX9rKy8tE8TMuvNjOygE3zJfemeZL70nzJvWme5L40X3JvauboKI9fa86k51g8FC5cuEB4eDj//Oc/6dq1K5mZmWzatIkOHTrg6+vb1OEJIYQQQgghHnKSHIuHQmBgICUlJezcuZP09HRatWrF4MGDWbRoUaVFx4QQQgghhBDifklyLB4KKpWK4OBggoODmzoUIYQQQgghxCNI2dQBCCGEEEIIIYQQTU2SYyGEEEIIIYQQLZ4kx0IIIYQQQgghWjxJjoUQQgghhBBCtHiSHAshhBBCCCGEaPEkORZCCCGEEEII0eLJo5waweXLl4mIiODMmTPk5uZia2tLnz59CAoKonv37vXeXrdu3aota9u2LTExMfXeZl0MHz6cAQMGsHLlyqYORQghhBBCCNHCSXLcwC5dusTUqVPx9vZm6dKl2NnZkZGRQVRUFJMnTyYqKgovL696b/fvf/8748ePr7TdxMSk3tuqq40bN9KqVaumDkMIIcRDolytIfpcGvvjrpGRW0w7GzPG93HGz9sZlVLRJDFptVCkhgI1aLSgVIClCsxVoGiakEQT02i1XM0r4UpuCUXlGsyNlHSwMcXV2hRlM3tTqDVaTqbkEnM1h+yiMuzMjRnsaouvi02zi1WIxiDJcQPbuXMn9vb2REZGolKp9NtHjBjB6NGjCQ8PJzIyst7bbdeuXYMk3fXJzc2tqUMQQgjxkChXa/jn5+c5cvGGfltGbjGJKTnEXM7kvSmeGKkad7aYVgu3SqFY89c2tRZyNFCshtYmkiC3NBqtltPp+VzLL9VvKyzXkFVcTnpBGQPaWzWbpFOt0RJ+5hrxabf127KLyvktu4jzGfnM6dd0XzoJ0VRkznEDy8rKQqvVotFoDLZbWlqyZMkSRo8eDYBarWbz5s2MHTsWDw8PvLy8mDp1KrGxsfpjNmzYwKhRo/jf//7HuHHj6NWrF8888wwHDx6877hiY2Pp1q0bu3fvZujQofj6+hIXFwfA7t27GT9+PF5eXnh4eODv788333yjP3b//v24u7uTkJDApEmTcHd3Z9iwYWzfvt2gjfz8fN566y18fX3p3bs3kydP5tSpU/ry4cOH8/rrr+tff/nll/j5+eHh4cGAAQNYtGgR169f15drtVo+/vhjRo0ahYeHB8888wyffPKJQZvHjx9nypQp9O7dmwEDBvDGG29w69at+74+Qgghmpfoc2kGiXFFRy7eIDoxvZEj0vUYF2uqLivW6MpFy3I1r8QgMa7oWn4pyXkljRxR9U6m5BokxhXFp93mVEpuI0ckRNOTnuMGNnjwYH3CNn78ePr370+nTp0AGDVqlH6/1atXs2fPHhYtWkSXLl24fv06H330ESEhIRw9ehRzc3MArl+/zsqVK5kzZw5OTk5s27aNV199FU9PT1xdXfX1aTQaysvLK8VjZGR4y9etW8eKFSsoKCjAw8ODqKgo3n33XebNm0fv3r3Jzc1ly5YtLFy4EC8vL9q2bQtAeXk5oaGhzJgxg4ULF7J3715WrVpFjx49GDBgAGq1msDAQK5evUpISAiurq7s3r2b2bNns2fPnkq9xvHx8YSFhTFnzhz69etHeno67733HosWLdInwKtXr2bnzp3MnDmT/v37k5CQwMqVK1EqlQQEBPDFF1+wZMkSnnvuOebMmUNGRgbr16/n/Pnz7NmzR38NhRDiQcRcymTjkd8oLKn8f2xdqVRK1OpqsqxHlBbdMGRtLffPzCuusfztgz+x+WjSA8d1N4VC10PckijQDQ+vqc/QwtSIV57qzODujnVqIy2/lItZhZRp6nZxVSm5TfZvJi23mIvp+VXGrr3He/r4L1nNZjRBYWnN397sOJfO7mq+kLpDAZiolBhV6GFWqRSo1c3/H42ZkRL/Hg54tZcpfuIvkhw3sICAADIzM9mxYwcrVqwAwM7ODl9fX6ZNm4aHhwcAN27cIDQ0lICAAP2xpqamBAcH8+uvv+r3KywsZNOmTfTv3x8AV1dXhg0bxvHjxw2S4w0bNrBhw4ZK8fzwww+YmpoaxPf000/rX6empjJz5kyCgoL025ydnRk/fjwJCQn6nm6NRkNwcDATJkwAwNvbm++++46jR48yYMAAYmJiSExMJDIykiFDhgDQr18/Jk2aRGxsbJXJsZmZGbNnz9bPi7a1teXChQtotVpu375NVFQU06dPJzQ0FIAnn3ySjIwMzp49y9SpU1m7di1Dhw5l9erV+nq7d+/OpEmT2L9/v8G1FUKIutpx4go/p+U1dRjiLqXlGq5lFzZ1GC3Kxyeu1Dk5vnyriFslD9C1XtZ0Xyb9lFHAraL6+3KsudJoIb9W9+jhHSLx9a/ZkhwLA5IcNzCFQsGCBQsIDAzkxIkTnDp1itjYWA4dOkR0dDRLly4lICCAdevWAZCdnU1SUhLJyckcPXoUgLKyMoM6vb299T+3a9cOgKKiIoN9pk6dqk9cK7p7Qa6uXbsavF6yZAkAeXl5+jjuDO2uKQ4TExPs7Oz0ccTHx2NiYsLgwYP1+xgZGXHgwIEqr1Pfvn1Zt24d48aN4+mnn2bIkCH4+vrqE+vExETKy8sZOXKkwXFvv/02AL///js3b95kzJgxBuUeHh64uLgQGxsrybEQol68NKgDBSVq6Tl+QHXpOS4tr/4amRgpcbQ2q5fYKpKe46pZmBoxfVCHOrfRrbU55ZoH6Dluwn8zbu0s69xzrKD5zEMvLFVT0+VXKsDCRFX9Djz8Pcejutg1dRiimZHkuJFYW1szZswYffL2008/ERYWxqpVqxg7diwpKSksX76cCxcuYG5uTufOnXFycgJ0c23vUKlUBgmuUqmbNn73nOY2bdrg7u5+z7js7e0NXqekpLBs2TJOnz6NsbExHTt21D9uSnvXp4O7hykrlUp9HDk5OdjZ2aGo5W+A3r17ExkZyccff8yOHTuIjIzEwcGBoKAgpk2bRk5OTpXx3nGn3NGx8jfY9vb25Ofn1yoOIYS4l8HdHevcW1YdR8dWZGZWPfdP6ByIS2XZ/ovVlr/xnBv+Ps713m5N96awHHLKqiwCwNYYLOSTVpWcrExwsqr7EzSa/N9MNWueJuUWE3e9oNrD+ra1pINN/X+JUxcxV3PYnlD9XP2XerdnkKvtfdfb5PdGiAcgC3I1oIyMDHx9fdm7d2+lMjc3N+bPn09JSQm//PILM2fOxMrKisOHD5OQkMC+ffuq7PltSBqNhtmzZ3Pr1i327dtHYmIihw4dYvbs2fddV6tWrapcCOuHH37g0qVLVR4zaNAgtm3bxtmzZ4mIiKBr1668/fbb/Pjjj/pHPmVnZxsc88cff3DmzBlsbGwAyMzMrFRvZmYmrVu3vu9zEEII0Xz4eTvzVM82VZY91bMNfr2dGjki3eOazKr5JGWm1JWLlsXV2hTnapJ+ZysTXKxNqyxrCr4uNvg4VT2k2MepFQNdbBo5IiGaniTHDcjR0RGVSsWnn35KSUnl1QmTkpIwMzNDq9WSk5PD9OnT6dy5s743OCYmBqjcY9tQbt26xZUrV5g8eTLu7u76xbvqEoePjw8lJSWcPHlSv02tVvPPf/6TqKioSvu/9957TJw4Ea1Wi7m5OcOGDePVV18FdF8yeHp6YmxsrB9qfsemTZtYsmQJHTt2xMHBgcOHDxuU//DDD/zxxx8GQ8CFEEI8fFRKBe9N8WTFhF70drGlnY0ZvV1sWTGhF2umejXJI2cUCt3jmmyNwUQJKoXub1tjeYxTS6VUKBjQ3oq+bS1xMDPCwkiJg5kRfdtaNqvHOIEu1jn9nAn0bk8Xe3PszI3oYm9OoHd75j7h3KxiFaKxyGCfBqRSqVi2bJl+4aqAgAA6depEUVERJ0+eZNeuXYSGhtKjRw+srKwIDw9HoVCgVCr59ttv2bdvH6BbhKsx2Nvb4+zsTFRUFG3atMHKyooTJ07ok9n7iWPYsGF4eHgQFhbG/PnzcXJyYu/evVy/fp3p06dX2v/JJ59k27ZtvPbaa/j5+VFWVsbWrVtp3bo1/fr1w9ramhdeeIFt27ZhZGREnz59iI+P58CBA7z11lsolUrmz5/PG2+8QVhYGGPHjuX69eusX7+eDh064O/vX1+XSQghRBMxUinx93FukOHTdaVQ6IZOy/BpcYdSoaCDjVmzGT5dE5VSwSBX2zoNnxbiUST/lTewESNGsGfPHrZt20ZERARZWVmYmpri5ubGBx98oF9gKjw8nNWrVzNv3jwsLS3p0aMH//nPf5g1axbx8fH6hakaWnh4OCtXriQsLAwTExM6d+7Mpk2beOedd4iPj+f555+vVT0qlYpt27axZs0a1q5dS3FxMT179mTHjh2VFgEDGDhwIGvXrmXr1q288sorKBQKfHx8iIqKwtraGoCwsDDs7OzYs2cPkZGRuLi48M477+gT30mTJmFhYcGWLVuYM2cONjY2jBgxggULFmBhYVF/F0kIIYQQQgjxyFFoG2vMrhAPkaysfDR1XEFTyGIczZncm+ZJ7kvzJfemeZL70nzJvamZo6M8Oqo5kznHQgghhBBCCCFaPEmOhRBCCCGEEEK0eJIcCyGEEEIIIYRo8SQ5FkIIIYQQQgjR4klyLIQQQgghhBCixZPkWAghhBBCCCFEiyfJsRBCCCGEEEKIFk+SYyGEEEIIIYQQLZ4kx6JZ02q1Nb4WQgghhBBCiPogybGotcuXL7NgwQIGDhxIr1698PX1Zf78+Vy6dKne2yotLeXdd98lOjpav+33339n6tSp+tepqal069aNgwcP1nv7QgghhBBCiJZFkmNRK5cuXWLKlCnk5eWxdOlStm/fTlhYGKmpqUyePJnExMR6bS87O5sdO3ZQXl6u3/bNN99w7ty5em1HCCGEEEIIIQCMmjoA8XDYuXMn9vb2REZGolKp9NtHjBjB6NGjCQ8PJzIysgkjFEK0BBqtlqt5JVzJLaGoXIO5kZIONqa4WpuiVCiaOrwGpdVCkRoK1KDRglIBliowV0FtTr1crSH6XBr7466RkVtMOxszxvdxxs/bGZXy0b5290Ot0XIyJZeYqzlkF5XR1tqMAc6t8HWxeeTfY0II0dJJcixqJSsrC61Wi0ajMUiOLS0tWbJkCUVFRfpt3333HZs2beLXX3/FxsaGcePGsWDBAkxMTPT7fPPNN3z88cdcunSJsrIyHn/8caZNm8bzzz9PamoqI0aMAGDx4sVs3LgRf39/Nm7cCEC3bt145ZVX8Pf3rxTntWvXeO+99zh58iRlZWX4+PiwePFiOnfu3FCXRgjRSDRaLafT87mWX6rfVliuIau4nPSCMga0t3pkkxetFm6VQrHmr21qLeRooFgNrU1qTpDL1Rr++fl5jly8od+WkVtMYkoOMZczeW+KJ0YqGUym1mgJP3ON+LTb+m3ZRfn8fD2f8xn5zOknXyQIIcSjTH4TiloZPHgwqampTJkyhV27dvH777/ry0aNGqVPVKOjo3nllVfo0qULH330EUFBQezevZuFCxfq9//f//7HvHnz8PDwIDw8nA0bNvDYY4+xfPlyfvjhB9q0acOmTZsA+L//+z82btzIpEmT+Pvf/w7A7t27mTRpUqUYs7OzmTp1KpcuXeJf//oXa9asoaCggOeff55r16415OURQjSCq3klBolxRdfyS0nOK2nkiBpPkdowMa6oWKMrr0n0uTSDxLiiIxdvEJ2Y/oARPhpOpuQaJMYVxafd5lRKbiNHJIQQojFJz7GolYCAADIzM9mxYwcrVqwAwM7ODl9fX6ZNm4aHhwdarZY1a9YwbNgwVq1apT+2Xbt2zJ07l/j4eHx8fPj9998ZP348ixcv1u/Tu3dvnnjiCc6cOYOHhwdubm4A/O1vf9P/3K5dOwC8vLwA3YJcFe3cuZPc3Fz27Nmj39fX15eRI0eyadMm3n777Qa6OkI8+tLyS7mYVUiZpulWjC8sryY7/FP8jQJ+zi6qcZ+6+Dklh+/iUykp1WWg93MFFCgwVinu2aOtUOh6hxtKZl5xjeVvH/yJzUeT7llPqVpDYan6vq5Bc2GkUtK1gx1t7C2r3Se7sKzGOqISM/jyl6z6Dq1ZMTNS4t/DAa/2rZo6FCGEaHSSHItaUSgULFiwgMDAQE6cOMGpU6eIjY3l0KFDREdHs3TpUvr3709GRgZz5841WEhr0KBBGBsbc+rUKXx8fJg9ezYABQUFXLlyhZSUFC5cuABAWVnNH0xqcvr0aXr27ImDg4O+fSMjIwYOHMipU6ce4OyFEJdvFXGr5B7dk01Mo4X8spoT6Lo4mpjGtZuF9V5vc1JaruFa9qN9jgCXrmajNTWu8/FlGi3Xqxm98Cj5+tdsSY6FEC2SJMfivlhbWzNmzBjGjBkDwE8//URYWBirVq1ix44dACxdupSlS5dWOvbGDd2QvuzsbN58802OHDmCQqHAxcUFHx8f4MGeY5yTk0NycjI9e/asVGZsXPcPQ0II6NbanHJN0/cc19S8UgEWRvU/W2iYl9Mj0XNcWkPPu4mREkdrs3vW89D3HLva0cbKpNp9sgvLanyPGysV2Fk82r9PzIyUjOpi19RhCCFEk5DkWNxTRkYGEydOJCQkpNJcXzc3N+bPn8/cuXPRaHQfvBYvXqxPditq3bo1AIsWLeLKlSt8/PHH9O7dGxMTE4qKiti7d+8DxWllZUX//v1ZtGjRA9UjhKjMycoEpxqSisaQlFtM3PWCast92ljSwebeCd79erZDaxYO6VDv9Vbk6NiKzMyq57oCFJZDTg0Da2yNwaKG3+gH4lJZtv9iteVvPOeGv49zbUJ9pMVczWF7QvXzr1/0ascgV9tGjEgIIURjkgW5xD05OjqiUqn49NNPKSmpvOBNUlISZmZmdO/eHTs7O65du4a7u7v+T+vWrVmzZo1+Ea/4+HhGjRrFE088oV/BOiYmBkCfYCuVld+aFVfJrkq/fv24cuUKnTp1Mmh/z549HD58+IGugRCi6blam+JcTYLubGWCi7VpI0fUeMxVYFbNb2wzpa68Jn7ezjzVs02VZU/1bINfb6cHjPDR4Otig49T1cOJfZxaMdDFppEjEkII0Zik51jck0qlYtmyZQQHBzNhwgQCAgLo1KkTRUVFnDx5kl27dhEaGkqrVq2YP38+y5cvR6lUMnjwYHJzc/nwww+5ffu2fmEtDw8PDh06RI8ePWjbti0JCQlERkaiUCj0j4SysrJCoVBw+vRpOnXqhKenJ61a6T6wfPnll/pFuSp66aWX+O9//8uMGTOYPn061tbW/Pe//+XgwYO88847jXfBhBANQqlQMKC9Fcl/Pue4sFyDxZ/POXZ5xJ9zrFDoHtdUpIZCte4xTioFWNTyOccqpYL3pngSnZjOgbhU0nOKaW9rhn+fx/Dr7SSPJ/qTUqFgTj9nTqXkEpOcQ1ZhGe1szBjwZ2L8KL/HhBBCgEL7IJM8RYvy448/sm3bNhISEsjKysLU1BQ3NzdefPFFRo4cqd/v8OHDbN26ld9++w0rKyv69u1LaGgorq6ugO5ZxG+99RZxcXEAuLq68uKLL3Lo0CHy8/P5/PPPAVi/fj0ff/wxJiYmnDx5kry8PObMmcOPP/7I5MmTmTFjBiNGjGD16tU899xzAFy9epW1a9dy+vRpysrK6NixI4GBgfo50rWVlZWPpgnnVj7s7jVEVDQduTfNk9yX5kvuTfMk96X5kntTM0dHWeyuOZPkWIgqSHL8YOQXY/Ml96Z5kvvSfMm9aZ7kvjRfcm9qJslx8yZzjoUQQgghhBBCtHiSHAshhBBCCCGEaPEkORZCCCGEEEII0eJJciyEEEIIIYQQosWT5FgIIYQQQgghRIsnybEQQgghhBBCiBZPkmMhhBBCCCGEEC2eJMdCCCGEEEIIIVo8SY6FEEIIIYQQQrR4khw/IrRabVOHIIQQQgghhBAPLUmOG8Dly5dZsGABAwcOpFevXvj6+jJ//nwuXbpU721dv36dl19+mWvXrum3DR8+nNdff71Wx6enp/Puu+/yzDPP4OnpyeDBg3nllVf44Ycf6j3WmkybNo3p06frX3fr1o3w8PBGjUEIIYQQQgjRchk1dQCPmkuXLjF16lS8vb1ZunQpdnZ2ZGRkEBUVxeTJk4mKisLLy6ve2vv+++85duwYS5cuve9j4+LimDt3Lg4ODkyfPh1XV1du3brFrl27mDp1Kh988AEjR46st1jvx+7du2nfvn2TtC2EaDjlag3R59LYH3eNjNxi2tmYMb6PM37ezqiUivuqS6PVcjWvhCu5JRSVazA3UtLBxhRXa1OUivurqyXQaqFIDQVq0GhBqQBLFZiroLrLpdZoOZmSS8zVHLKLyrAzN2awqy2+LjZyjYUQQjxyJDmuZzt37sTe3p7IyEhUKkMrpgEAACAASURBVJV++4gRIxg9ejTh4eFERkY2YYQ6OTk5zJ8/n06dOrF9+3bMzMz0ZSNHjmT69OksWbKEAQMGYGVl1ejx1ecXCEKI5qFcreGfn5/nyMUb+m0ZucUkpuQQczmT96Z4YqSq3YAmjVbL6fR8ruWX6rcVlmvIKi4nvaCMAe2tJHmrQKuFW6VQrPlrm1oLORooVkNrk8oJslqjJfzMNeLTbuu3ZReV81t2Eecz8pnT7/6/0BBCCCGaMxlWXc+ysrLQarVoNBqD7ZaWlixZsoTRo0frt/33v//F398fLy8vBg8ezKpVqyguLtaX3z3UGCA2NpZu3boRFxfH/v37CQsLA3TJ92uvvabfr6ysjHfffZcnn3wSLy8vAgMD+eOPPwzazszM5PXXXzdIjAGMjY159dVXmTx5Mrdv//WhaPfu3YwfPx4vLy88PDzw9/fnm2++0Zfv378fd3d3Pv/8c5588kmGDh2qb/Ne53q3isOq75zz999/z/Tp0/H09GTgwIGsWbMGtVqtPyY7O5s333yTYcOG0atXL/r160dwcLDBkHMhRNOJPpdmkBhXdOTiDaIT02td19W8EoPEuKJr+aUk55XUKcZHVZHaMDGuqFijK7/byZRcg8S4ovi025xKya3HCIUQQoimJz3H9Wzw4MEcP36cKVOmMH78ePr370+nTp0AGDVqlH6/Dz/8kPDwcF588UUWLlzIr7/+yocffsjPP//Mjh07UNSix2Po0KEEBwezYcMGNm7cSLdu3fRl0dHRDBo0iFWrVnHz5k3+/e9/s3DhQvbs2QPAiRMncHR0pGfPnlXW7eHhgYeHh/51VFQU7777LvPmzaN3797k5uayZcsWFi5ciJeXF23btgV0SfnWrVv597//za1bt3j88cfr5VwBFi5cSEBAAEFBQRw9epQtW7bg4uLCpEmT0Gq1zJw5k4KCAhYtWoSDgwOXL1/mgw8+4F//+hdbtmypVRtCtEQxlzLZeOQ3CkvK66W+cq2WUrW20kKBOQVVJ7N3rPjvRT787tdatVFNnmegqm9/TU1UjPR5jB5/s61VOxUZKxX0tLfAycrknvsWq+F2We3iBLiZlo+6igS1Jj/fuM13v9ykpPzerdRmyca7/yfOKS6rcf+diRkcvJRVi5rvn1Kh68k2M1Li38MBr/atGqQdIYQQoiJJjutZQEAAmZmZ7NixgxUrVgBgZ2eHr68v06ZNw8PDg5ycHLZs2cLzzz/PkiVLAPD19aVt27YsWLCA48ePM3To0Hu2ZWdnx+OPPw5Ajx49eOyxx/Rl7du356OPPsLY2BiA5ORkNm3aRGFhIRYWFmRkZODk5FTr80pNTWXmzJkEBQXptzk7OzN+/HgSEhL0PeJarZY5c+YwZMgQgHo7V4C///3vzJkzB4D+/ftz5MgRjh07xqRJk7h+/TqWlpa88cYbeHt7A/DEE0+QkpLCvn37an2eQrREO05c4ee0vKYOg3K1lpuN0ON79Hw6j7e3rtOxl28V1So5zi+Hsvt4iIC6/P6fOHA8KZtredWPwGlo5RotNwtr/sKjPnz9a7Ykx0IIIRqFJMf1TKFQsGDBAgIDAzlx4gSnTp0iNjaWQ4cOER0dzdKlS3nssccoLS1lzJgxBseOGjWKsLAwYmNja50wVsfLy0ufGAP6xPn27dtYWFigUqkMhiTfy53ENi8vj6SkJJKTk4mNjQV0vcUVde3aVf/z+fPn6+1c7yS9d7Rr146ioiL9z5988glarZbU1FSSk5NJSkoiISGhUnxCCEMvDepAQYm6UXqOy9XVJ4FGKgW2lvdOPOHBeo6HebbHyvj+ZxUZKxV0a21eq32tjO6v51ilUqCu4dpUZUhHO0rLNQ3ac1yuqeF+KRXYmhlXW/4gKvYcj+pi1yBtCCGEEHeT5LiBWFtbM2bMGH1S+NNPPxEWFsaqVat4++23AXB0dDQ4RqlUYmdnR35+/gO3b25u+AFOqdR9ELzzYdXJyanGxzVptVpu3LihHy6dkpLCsmXLOH36NMbGxnTs2JHu3bsb1HmHg4OD/ufcXN2ctPo417vnRiuVSoO53YcOHWLt2rWkp6dja2tLjx49MDMzk2dAC3EPg7s7Mri74713fEAH4lJZtv9iteXL/r+e+Ps416qupNxi4q4XVFvet60lHWzMqi1vaGYq3Z/acnS0IjOz6vm91Wn7t1YM/VvtelQLyyGnhu8JbY3B4q5PBDFXc9ieUP088H94tWOQ6/0PTxdCCCGaK1mQqx5lZGTg6+vL3r17K5W5ubkxf/58SkpKSEtLAyAzM9NgH41GQ3Z2Nq1bt9Zvu7t3t7CwsF5iHTRoEFlZWVy4cKHK8ri4OAYPHswXX3yBRqNh9uzZ3Lp1i3379pGYmMihQ4eYPXv2PduxsbEBaneuDyIuLo5XX32VUaNGERMTQ2xsLB9//LGsei1EM+Ln7cxTPdtUWfZUzzb49a79VA9Xa1Ocqxne7Gxlgou1aZ1ifFSZq8Csmt/4Zkpd+d18XWzwcao6+fZxasVAF5t6jFAIIYRoepIc1yNHR0dUKhWffvopJSWV580lJSVhZmbGuHHjMDEx4fDhwwblX3/9NWVlZfj4+ABgZWVFRkaGwT7x8fEGrys+Lup++Pn5YW9vz6pVqyrFWlZWxrp167CwsOCpp57i1q1bXLlyhcmTJ+Pu7o6Rka57ISYmBqjcc1yRp6dnrc71QZ07dw6NRkNwcLC+t1utVnPq1KlKK4cLIZqGSqngvSmerJjQi94utrSzMaO3iy0rJvRizVSv+3oskFKhYEB7K/q2tcTBzAgLIyUOZkb0bWspj3GqgkKhe1yTrTGYKEGl0P1ta1z1Y5xAd43n9HMm0Ls9XezNsTM3oou9OYHe7Zn7hLNcYyGEEI8cGVZdj1QqFcuWLSM4OJgJEyYQEBBAp06dKCoq4uTJk+zatYvQ0P+fvXuPi7rM////mBnOICCIJpjomlmIiJqnRNTU8pBueFqN7GvRmmkWWhFZ2m7WJpnmgYy11CKlcls7UPtpNzdTf+piaFrpYpkiKqIIAnKGmfn9wTZJAqJyUp73281bzXW939f1mnmPzrzmut7XNRc/Pz8iIiKIi4vDzs6OQYMG8dNPP7Fy5Ur69OnDwIEDARgyZAhfffUVixYtYsiQISQnJ/Pxxx9X6rNFi4pf9b/88ktCQ0NtK2NfSosWLXj55ZeZPXs2EydO5L777sPf35/09HTeffddUlJSiI2NtY38+vn5ER8fT+vWrXFzc2P79u3Ex8cDNY9me3p61uq5Xq1fVtZeuHAh99xzD7m5uWzYsIGUlBSsVivFxcUXTcsWkYZnZzIS1suv1tOna2I0GOjo4dSo06evJQZDxdTp306fronJaGBgB09NnxYRkWZByXEdGzp0KBs3bmTNmjXExcWRlZWFo6MjAQEBLFu2jOHDhwMQGRlJq1atWL9+PQkJCbRq1Yo//OEPzJ4923Z/8Pjx40lLS+Ojjz4iISGBPn36sGLFCqZMmWLrr1+/fgwZMoQlS5aQlJREXFxcrWMdNGgQGzduZN26dcTFxZGZmYmXlxfdu3dn4cKFlbZ5WrVqFS+99BJRUVE4ODhw00038cYbb/CXv/yFPXv2cO+991bbT22e69Xq27cvCxYsYN26dXz++ee0atWKvn37Ehsby6xZs0hOTiYkJKRO+hIRERERkeuPwarVikQukpWVj6WGVVqlZj4+LS57cSFpGLo2TZOuS9Ola9M06bo0Xbo2NfPx0dZ0TZnuORYREREREZFmT8mxiIiIiIiINHtKjkVERERERKTZU3IsIiIiIiIizZ6SYxEREREREWn2lByLiIiIiIhIs6fkWERERERERJo9JcciIiIiIiLS7Ck5biasVmtjh3BZrrV4RURERETk2qbkuBEcOnSIOXPmMGDAAAIDAwkJCSEyMpKUlJQ67+v06dM8/PDDnDx50lZ2xx138Oyzz9bq/FOnTrFo0SLuuusuunfvTmhoKI8++ijfffddncf6i7/+9a+sWbOmTtqaOnUq06ZNq5O2RERERETk+qXkuIGlpKQwefJk8vLymD9/PmvXriUqKooTJ04wadIk9u3bV6f9/ec//+Hrr7++onOTk5O555572L59O9OmTSMuLo7o6GjOnTvHlClT+PLLL+s01l8sX76coqKiemlbRERERESkKnaNHUBz88477+Dt7c3q1asxmUy28qFDhzJy5EhWrVrF6tWrGzHCCjk5OURGRtKpUyfWrl2Lk5OTrW748OFMmzaNefPm0b9/f9zc3BoxUrnWWaxWUvNKOJpbQlG5BWc7Ix09HOng7ojRYGjs8Cg3W0j8Np1NySfJyC3mBg8nRvf0Y3A3PwwGA0YDuJrA2QR1Ga7ZYmVHWi7bUnPILirDy9me0A6ehPh7NInXRUREROR6o5HjBpaVlYXVasVisVQqd3V1Zd68eYwcOdJW9vHHHxMWFkZwcDChoaHExMRQXFxsq69qynBSUhJdunQhOTmZTZs2ERUVBVQk39HR0bbjysrKWLRoEbfffjvBwcFERERw/PjxSn1nZmby7LPPVkqMAezt7Xn66aeZNGkS58+ft5V/8803hIeH0717d/r27ctzzz1HXl6erX7Tpk1069aNvXv3MnHiRLp168aQIUNYu3at7ZguXbpgNpuJjY2lS5cuAKxcuZIRI0awYsUK+vbty1133UVBQQGFhYUsXryYO++8k8DAQHr27ElERES9TE+X+mGxWtl1Kp/k0wVkFZdTWG4hq7ic5NMF7DqVj6WR7z0vN1t46v39LNh0gH1pOWTkFrMvLYeXPj7An/62j1KzhTIL5JTBuVKoq3DNFiurdp9k7d5THM4uIruonMPZRazde4rXk05ituiefBEREZG6puS4gYWGhnLixAkmT57Mhg0b+Pnnn211I0aMICwsDIAVK1YQHR1N7969iY2N5YEHHuD9999nxowZtV6savDgwcyePRuA2NhYZs6caatLTEzkyJEjxMTE8Pzzz/P999/zxBNP2Oq3b9+Oj48PXbt2rbLtoKAgnnrqKdq2bQtUJMYPPPAArq6uLF++nKioKL7++msiIiIoLy+3nVdeXs7cuXMZM2YMb775Jj179iQmJoZdu3YB8MEHH2AymZgwYQIffPCB7bzjx4+zZcsWli5dSmRkJK6urkRFRfHxxx/z8MMPs3btWp555hkOHTrEk08+qQW9rhGpeSWczC+tsu5kfinH8koaOKLKEr9NZ/OBM1XW7Ug5w+bvTtkeF1ugyFw3/e5Iy2VP+vkq6/akn2dnWm7ddCQiIiIiNppW3cDCw8PJzMxk3bp1vPDCCwB4eXkREhLC1KlTCQoKIicnhzfffJN7772XefPmARASEkKbNm2YM2cOW7duZfDgwZfsy8vLixtvvBGAW2+9lXbt2tnq2rZty+uvv469vT0Ax44d44033qCwsBAXFxcyMjLw9fWt9fNasmQJnTp1Ii4uDqOx4jeXgIAAwsLC+Mc//sHYsWMBsFgszJ49m/HjxwPQs2dPvvzyS7Zs2UL//v0JDg4G4IYbbrD9P1Qk1dHR0fTt2xeAkpISioqKmD9/PiNGjACgT58+5Ofns2jRIs6dO4eXl1et45fa2ZaSSezmwxSWVPzgUW61Umq2XvxjhMFQq2FUyyWPuLxf8Krq0YABe5PhiqYiZ+YV11i/7PMDxG0+dNntXorFYq3yufxi7vfpGI1XNrXaQNWv02/ZmYx0vcmbmQM7ENy2xRX1JSIiInItUXLcwAwGA3PmzCEiIoLt27ezc+dOkpKS+PTTT0lMTGT+/Pm0a9eO0tJSRo8eXencESNGEBUVRVJSUq2S45oEBwfbEmPAljifP38eFxcXTCYTZnPthsGKiorYv38/06dPx2Kx2KaMd+7cGV9fX3bu3GlLjqEiIf6Fg4MDXl5etVqA6+abb7b9v6Ojo21F69OnT3P06FFSU1PZsmULUDFtXOreuu1H+W963qUPbCYsFiuFRdfve+37n7P44gZ3JcciIiLSLCg5biTu7u6MHj3algAfPHiQqKgoYmJiePHFFwHw8fGpdI7RaMTLy4v8/Pyr7t/Z2fmituHX/YV9fX1r3K7JarVy5swZ2rRpQ15eHhaLhbi4OOLi4i469syZytNSq+r7t/dg/5bJZKJly5aVyrZv385f/vIXjhw5gqurK7fccgsuLi6VnofUrQcGdqSgxNysRo5Ly6uP0mg04ORY9/+MXmrk2PC/vq/EZY0cd/JmRGfNwBAREZHmQclxA8rIyGDChAk8/vjjTJw4sVJdQEAAkZGRzJo1i/T0dAAyMzNp37697RiLxUJ2dnalJPG3o7uFhYV1EuvAgQPZsmUL33//Pd26dbuoPjk5mfvuu4+//OUv3HXXXRgMBh588MFKC4r9wtXVtU5iulBaWhqzZs1i+PDhrF692jZ9fMOGDWzfvr3O+5MKobf4EHqLzyWP8/FpQWZm1ffMXuhIbjHJpwuqre/dxpWOHk7V1te3j5JPsGDTgWrrI0d35a5gP9tjT3twqYN/Vbel5rB276lq6yN6tmVgB88raru210ZERESkudGCXA3Ix8cHk8lEQkICJSUXLzR05MgRnJycGDNmDA4ODnz++eeV6r/44gvKysro1asXAG5ubmRkZFQ6Zs+ePZUeX7hd1OUYO3Ys3t7exMTEXBRrWVkZr732Gi4uLgwbNgw3NzcCAgJITU2lW7dutj8dO3Zk2bJl7N+//7L6/mUUuyY//PADJSUlzJgxw5YYA7bE+FIj0dI0dHB3xM/Noco6PzcH/N0dGziiysb29GNY19ZV1g24pTXDgn69L9/JWLGdU10I8fegl2/VU5l7+bZggL9H3XQkIiIiIjYaOW5AJpOJBQsW2BakCg8Pp1OnThQVFbFjxw42bNjA3Llz8fPzIyIigri4OOzs7Bg0aBA//fQTK1eupE+fPgwcOBCAIUOG8NVXX7Fo0SKGDBlCcnIyH3/8caU+W7So+IL95ZdfEhoaSqdOnWoVa4sWLXj55ZeZPXs2EydO5L777sPf35/09HTeffddUlJSiI2NxcOj4kv6448/zowZM4iOjmbUqFGUlpby5ptv8uOPP/L0009f1uvk7u7Ot99+yzfffMNtt91W5TFdu3bFzs6OxYsXM23aNEpKSti0aRNff/01QK3uYZbGZzQY6N/WjWP/2+e4sNyCy//2OfZvAvscm4wGFk/uTuK+U3yUfIJTOcW09XRidI92DO7mCwYDJgO41PE+x0aDgZl9/NiZlsu2YzlkFZbh7WJPqL8nA7TPsYiIiEi9UHLcwIYOHcrGjRtZs2YNcXFxZGVl4ejoSEBAAMuWLWP48OEAREZG0qpVK9avX09CQgKtWrXiD3/4A7Nnz7aNrI4fP560tDQ++ugjEhIS6NOnDytWrGDKlCm2/vr168eQIUNYsmQJSUlJVd4TXJ1BgwaxceNG1q1bR1xcHJmZmXh5edG9e3cWLlxYaZunQYMG8dZbbxEbG8vs2bNxdHSkW7duxMfHV1pIqzZmz57N0qVL+eMf/8gXX3xR5TH+/v4sWbKE2NhYZsyYgYeHB8HBwbz77rtMnTqV5OTkWv8QII3LaDDQ0cOpUadP18TOZCSslx9hvfwufXAdMhkNDOzgecXTp0VERETk8hisWrlI5CJZWflYLPqrcaV0X2vTpWvTNOm6NF26Nk2TrkvTpWtTMx8f7QDRlOmeYxEREREREWn2lByLiIiIiIhIs6fkWERERERERJo9JcciIiIiIiLS7Ck5FhERERERkWZPybGIiIiIiIg0e0qORUREREREpNlTciwiIiIiIiLNnpJjERERERERafaUHMtVs1qtjR1CjZp6fCIiIiIi0viUHF9nDh06xJw5cxgwYACBgYGEhIQQGRlJSkpKnfd1+vRpHn74YU6ePGkru+OOO3j22WfrvK8rtWXLFp5++unGDkNERERERJo4u8YOQOpOSkoKU6ZMoWfPnsyfPx8vLy8yMjKIj49n0qRJxMfHExwcXGf9/ec//+Hrr79m/vz5ddZmXXvnnXcwm82NHYaIXAaL1UpqXglHc0soKrfgbGeko4cjHdwdMRoMAJSbLSR+m86m5JNk5BZzg4cT427zY2xPP0xGQyM/g7phtUKRGQrMYLGC0QCuJnA2geEaeopmi5UdablsS80hu6gML2d7Qjt4EuLvYbueIiIiTYGS4+vIO++8g7e3N6tXr8ZkMtnKhw4dysiRI1m1ahWrV69uxAhFRGpmsVrZdSqfk/mltrLCcgtZxeWcKiijf1s3LBYrT72/n80HztiOycgtZl9aDtsOZbJ4cnfsTNf2xCirFc6VQrHl1zKzFXIsUGyGlg7XRoJstlhZtfske9LP28qyi8o5nF3E/ox8Zva5fn7MEBGRa9+1/e1BKsnKysJqtWKxWCqVu7q6Mm/ePEaOHGkr+/jjjwkLCyM4OJjQ0FBiYmIoLi621U+dOpVp06ZVaicpKYkuXbqQnJzMpk2biIqKAiqS7+joaNtxZWVlLFq0iNtvv53g4GAiIiI4fvx4pba++eYbwsPD6d69O3379uW5554jLy/vov4efPBBevfuTWBgIEOHDiU2NrbS8/vss88YO3YsQUFB9O/fnyeffJLTp0/bnsOuXbvYvXs3Xbp0ISkp6QpeVRFpSKl5JZUS4wudzC/lWF4Jid+mV0qML7T5wBkS952qzxAbRJG5cmJ8oWJLRf21YEdabqXE+EJ70s+zMy23gSMSERGpnkaOryOhoaFs3bqVyZMnM27cOPr160enTp0AGDFihO24FStWsGrVKu6//36eeOIJfvrpJ1asWMF///tf1q1bh6EWwxGDBw9m9uzZrFy5ktjYWLp06WKrS0xMZODAgcTExHD27FlefvllnnjiCTZu3AhUJMYPPPAAt99+O8uXLycrK4vXXnuNQ4cO8d5772FnZ8eBAwd48MEHGTVqFMuWLcNisZCYmMjKlSv53e9+x6hRo9izZw9RUVHMnDmTPn36cOrUKRYvXsyTTz7Ju+++y/PPP090dDRms5nnn3+em266qY5fcZHr37aUTGI3HyavuIxSs7XeF7irJh+sJK+g6uT5Fy98fIAVX/502X0bDAYcTAbsLvg30ErFlObLedYujnb8v0E30e9mn1qfczY9nwvvADFfosOcMjhffhlBXeC/Z87z5Y9nKSmvzatdmdFweSPW2YVlNdbH78vgsx+zLjuOq+FkZyTs1lYEt23RoP2KiEjTp+T4OhIeHk5mZibr1q3jhRdeAMDLy4uQkBCmTp1KUFAQOTk5vPnmm9x7773MmzcPgJCQENq0acOcOXPYunUrgwcPvmRfXl5e3HjjjQDceuuttGvXzlbXtm1bXn/9dezt7QE4duwYb7zxBoWFhbi4uLBkyRI6depEXFwcRmPF5IWAgADCwsL4xz/+wdixY/nxxx8JCQnhlVdesSXrAwYM4KuvvuKbb76xJcdOTk5Mnz4dBwcHADw9Pfn++++xWq3cdNNNuLm5YTab6/Rea5HmZN32o/w3Pe/SBzYh5WYrZ/NKGjWGjbuO0rtz7ZNjc/nl/+hwqQS6OluPZHMyr/jSBzaAMouV09XMFKhPX/yUreRYREQuouT4OmIwGJgzZw4RERFs376dnTt3kpSUxKeffkpiYiLz58+nXbt2lJaWMnr06ErnjhgxgqioKJKSkmqVHNckODjYlhgDtsT5/PnzGAwG9u/fz/Tp07FYLLYp0p07d8bX15edO3cyduxYwsLCCAsLo6SkhKNHj5KWlsbBgwcxm82UlVWMRPTu3ZvXXnuNMWPGcOeddzJo0CBCQkIYNGjQVcUvIr96YGBHCkrMTW7kuLyGzNDOZMDT1eGy+67LkeNJ/TtiuowRVpPJgPmC51SbxPdy2r/QoN95UVpuabCR4zJL9U/G3mjAy8W+2vr64GRnZERnrwbtU0RErg1Kjq9D7u7ujB492pYAHzx4kKioKGJiYnjxxRcB8PGpPKJhNBrx8vIiPz//qvt3dna+qG2o2G84Ly8Pi8VCXFwccXFxF5175kzFfYTFxcUsXLiQTz75hPLyctq1a0ePHj2ws7OzfTnv0aMHq1ev5u2332bdunWsXr2aVq1aMWPGDKZOnXrVz0NEIPQWH0Jvqf0I6NU6kltM8umCaut7t3Fl309nWbDpQLXHLLinK2G9/OojvHrj4+NGZuav9+YWlldMna6Opz24XOEneJv2LRjcvmFGTbel5rB2b/X3gN8ffAMDO3g2SCwiIiKXouT4OpGRkcGECRN4/PHHmThxYqW6gIAAIiMjmTVrFunp6QBkZmbSvn172zEWi4Xs7GxatmxpK/vtFkiFhYVXHaerqysGg4EHH3yw0gJhF9YDvPTSS/zrX/9i+fLl9O/fHxcXFwD69+9f6fiBAwcycOBAioqK+M9//kN8fDwvvvgiPXr0IDAw8KrjFZGG1cHdkVMFZVUuyuXn5oC/uyPte/qx7VBmlYtyDevamrE9fBsi1HrlbKpYlbqqRbmcjBX114IQfw/2Z+RXuShXL98WDPD3aISoREREqqbVqq8TPj4+mEwmEhISKCm5+F67I0eO4OTkxJgxY3BwcODzzz+vVP/FF19QVlZGr169AHBzcyMjI6PSMXv27Kn0+MLtomrLzc2NgIAAUlNT6datm+1Px44dWbZsGfv377f11b9/f4YOHWpLjH/44Qeys7NtU7EXL17MhAkTsFqtODs7M2TIEJ5++mkAW+xXEqOINB6jwUD/tm70buNKKyc7XOyMtHKyo3cbV/q3dcNoMGAyGlg8uTsvjA+kh78nN3g40cPfkxfGB/LqlODrYmsgg6FiuyZPe3AwVkyhdjBWPL5WtnGCius5s48fET3b0tnbGS9nOzp7OxPRsy2z+vppn2MREWlSNHJ8nTCZTCxYsIDZs2czfvx4wsPD6dSpRcjLSAAAIABJREFUE0VFRezYsYMNGzYwd+5c/Pz8iIiIIC4uDjs7OwYNGsRPP/3EypUr6dOnDwMHDgRgyJAhfPXVVyxatIghQ4aQnJzMxx9/XKnPFi0qpuV9+eWXhIaG2lbGvpTHH3+cGTNmEB0dzahRoygtLeXNN9/kxx9/tCW3QUFBfPHFF3zwwQd07NiRlJQU3njjDQwGA0VFRQDcfvvtrFmzhujoaMaOHUtZWRlvvfUWLVu2pE+fPrYYk5OT2bVrFwEBAXh4aJRCpKkzGgx09HCio4dTtcfYmYyE9fK75qZPXw6DoWLq9JVOn24qTEYDAzt4avq0iIg0edf4R65caOjQoWzcuJE1a9YQFxdHVlYWjo6OBAQEsGzZMoYPHw5AZGQkrVq1Yv369SQkJNCqVSv+8Ic/MHv2bNv9wePHjyctLY2PPvqIhIQE+vTpw4oVK5gyZYqtv379+jFkyBCWLFlCUlJSlfcQV2XQoEG89dZbxMbGMnv2bBwdHenWrRvx8fHcfPPNAERHR1NWVsbSpUspLS2lXbt2PPLIIxw+fJitW7disVgYMGAAS5cu5a233uLRRx/FYDDQq1cv4uPjcXd3B+CBBx5g//79/PGPf+SVV15h1KhRdfmSi4iIiIjIdcJgre+lR0WuQVlZ+VhqWGFVaubj06LS4kLSdOjaNE26Lk2Xrk3TpOvSdOna1MzHR9vINWW651hERERERESaPSXHIiIiIiIi0uwpORYREREREZFmT8mxiIiIiIiINHtKjkVERERERKTZU3IsIiIiIiIizZ6SYxEREREREWn2lByLiIiIiIhIs6fkWERERERERJo9JcfN0KFDh5gzZw4DBgwgMDCQkJAQIiMjSUlJqfO+Vq5cSUBAQJ23KyIiIiIiUpeUHDczKSkpTJ48mby8PObPn8/atWuJiorixIkTTJo0iX379jV2iCIiIiIiIg3OrrEDkIb1zjvv4O3tzerVqzGZTLbyoUOHMnLkSFatWsXq1asbMUIRkfplsVpJzSvhaG4JReUWnO2MdPRwpIO7I0aDoUFjsVqhyAw/ZRRQUgZGA7iawNkEVYVSbraQ+G06m5JPkpFbzA0eToy7zY+xPf0wGRs29ubAbLHyr5RMPv8+g+yiMryc7Qnt4EmIv0eDv1dERKT+KTluZrKysrBarVgslkrJsaurK/PmzaOoqAiAqVOn0r59e9q2bcv69esxm80MHDiQ5557Di8vL9t5W7du5Y033uDQoUM4OTkxdOhQnnjiCVq2bFll/8eOHSM8PJz27dvz1ltv4eLiwvHjx1mxYgW7du3i3LlzeHh4EBoayjPPPIOHhwcAd9xxB+PGjSM/P59PP/2UgoICbrvtNhYsWIC/v7+t/W+++YZly5bxww8/4OTkxPDhw4mKisLd3b0+Xk4RucZYrFZ2ncrnZH6prayw3EJWcTmnCsro39atwZIeqxXOlUKxBcACgNkKORYoNkNLh8oJcrnZwlPv72fzgTO2sozcYval5bDtUCaLJ3fHzqQJYXXFbLGyavdJ9qSft5VlF5VzOLuI/Rn5zOyjHyRERK43+hRtZkJDQzlx4gSTJ09mw4YN/Pzzz7a6ESNGEBYWZnv8r3/9i88//5wXXniB6OhoduzYwUMPPYTFUvEl7u9//zvTp0+nffv2LF++nDlz5rBlyxbuv/9+W5J9oYyMDB544AH8/PxYvXo1Li4uFBUVcd9995Gamsqf/vQn1qxZw9SpU0lMTOS1116rdP7bb7/N0aNHefnll1m4cCE//PADzzzzjK3+m2++4YEHHsDV1ZXly5cTFRXF119/TUREBOXl5XX9UorINSg1r6RSYnyhk/mlHMsrabBYisy/JMYXK7ZU1F8o8dv0SonxhTYfOEPivlN1HGHztiMtt1JifKE96efZmZbbwBGJiEh908hxMxMeHk5mZibr1q3jhRdeAMDLy4uQkBCmTp1KUFCQ7diioiLWrl1L27ZtbcfNmDGDbdu2ERoaytKlSxk8eDCvvPKK7ZxbbrmFiRMnsmnTJsLDw23l2dnZTJs2jZYtW/LWW2/h5uYGwJEjR/Dz8+OVV16hXbt2APTr14/9+/fzzTffVIrd09OTVatW2Ua809LSWLlyJefPn6dFixYsWbKETp06ERcXh9FY8btPQEAAYWFh/OMf/2Ds2LF1/XKKSBXS80s5kFVImcXa4H3/Ny2HL/ecoKTUXGV9NbloJU11LDC3oOqk/hcvfnKQv245Uid9GaiY4l2b16LEbCG/1Ex9Xm47k5GbO3rR2tu1/jr5jezCshrr4/dl8NmPWQ0UTdPgZGck7NZWBLdt0dihiIjUCyXHzYzBYGDOnDlERESwfft2du7cSVJSEp9++imJiYnMnz/fltT26tXLlhgDDB48GAcHB5KTk7nxxhs5e/Yso0ePrtR+UFAQ/v7+JCUl2dqxWq1ERERw9OhR3n//fVq0+PVDtWvXriQkJGCxWEhNTeXYsWMcPnyYI0cu/oLXvXv3SlPBb7jhBgAKCwuxs7Nj//79TJ8+HYvFYhvd7ty5M76+vuzcuVPJsUgDOXSuiHMlVSen9W3LvnROni1slL4bW2m5hZPZ1+9zT0nNxupo39hh2JRZrJyuZhbC9eyLn7KVHIvIdUvJcTPl7u7O6NGjbcntwYMHiYqKIiYmhrvvvhuA1q1bVzrHYDDg5eVFXl4eOTk5APj4+FzUtre3N/n5+bbHFouF8vJy/Pz8ePXVV1m/fj2GC26kW7duHXFxceTk5NCqVSsCAwNxdnamsLDylzwnJ6dKj38ZHbZareTl5WGxWIiLiyMuLu6imM6cqXoqoojUvS4tnSm3NM7I8ZBg3+t65LjcXP1r6mBnxMfdqdr6y9EkR447eNHazaH+OvmN7MKyGt/D9kYDXi5NJ1lvCE52RkZ09rr0gSIi1yglx81IRkYGEyZM4PHHH2fixImV6gICAoiMjGTWrFmcOHECwJYA/8JqtZKVlYWXl5dtoazMzMyL+snMzKR79+62x0ajkbfffpt9+/Yxc+ZMNm7cyB/+8AcAEhMTWbRoEVFRUYSFhdkW+3r88cc5ePBgrZ+bq6srBoOBBx98kJEjR1ZZLyINw9fNAd8GTGIuNKpjS54Y1LHa+iO5xSSfLqi2vncbVzp61E2CeSmF5ZBTw8xdT3twueBT+qPkEyzYdKDa45/7fQBhvfzqMMLmbVtqDmv3Vn8f9/3BNzCwg2cDRiQiIvVNC3I1Iz4+PphMJhISEigpuXjRmSNHjuDk5ET79u0B2Lt3L3l5ebb6r776irKyMvr168fvfvc7WrVqxeeff16pje+++47jx4/Ts2dPW5nBYMDb25uhQ4dyxx138Oqrr9qS6j179tCyZUsiIiJsiXFBQQF79uyxTY2uDTc3NwICAkhNTaVbt262Px07dmTZsmXs37+/9i+UiFy3Org74ldN4u7n5oC/u2ODxeJsAqdqPoWdjBX1Fxrb049hXVtXefywrq0Z28O3jiNs3kL8PejlW/X04V6+LRjg79HAEYmISH3TyHEzYjKZWLBgAbNnz2b8+PGEh4fTqVMnioqK2LFjBxs2bGDu3Lm2e4ILCgqYPn06Dz/8MGfPnuXVV19lwIAB9OvXD4DIyEiee+45oqKiuPvuuzl9+jTLly+nY8eOlVa9vtD8+fMZNWoUCxcuZMWKFQQFBfHee+/xyiuvMHjwYDIyMli7di1nz56ttGVUbTz++OPMmDGD6OhoRo0aRWlpKW+++SY//vgjTz/99NW9eCJyXTAaDPRv68ax/+1zXFhuweV/+xz7N/A+xwZDxXZNRWYoNZooKTVjMoBLNfscm4wGFk/uTuK+U3yUfIJTOcW09XQi7LZ2jO3hq22F6pjRYGBmHz++P1fC5z9kkFVYhreLPaH+ngzQPsciItclJcfNzNChQ9m4cSNr1qwhLi6OrKwsHB0dCQgIYNmyZQwfPtx2bJ8+fejRowdPPfUUdnZ23H333Tz55JO2+okTJ+Li4sKbb77JzJkz8fDwYOjQocyZMwcXF5cq+/f19WXmzJksWbKEf//734SFhXHixAn+/ve/s379etq0acOgQYO49957mT9/PkePHqVjx+qnSF5o0KBBvPXWW8TGxjJ79mwcHR3p1q0b8fHx3HzzzVf3wonIdcNoMNDRw6nBpk/XxGComDrt7+NCZmbV2wZdyM5kJKyXn6ZPNxCT0cDwW3wI9m7894qIiNQ/g9VqbfgVU6TJmzp1KiaTibfffruxQ2kUWVn5WBphMaHrhY9Pi1p90ZeGp2vTNOm6NF26Nk2TrkvTpWtTMx8frfbelOmeYxEREREREWn2lByLiIiIiIhIs6d7jqVK7777bmOHICIiIiIi0mA0ciwiIiIiIiLNnpJjERERERERafaUHIuIiIiIiEizp+RYREREREREmj0lxyIiIiIiItLsKTkWERERERGRZk/JsVw1q9Xa2CGIiIiIiIhcFSXHUq1Dhw4xZ84cBgwYQGBgICEhIURGRpKSkmI75ttvv+Xhhx+udF6XLl1YtWpVg8Q4depUpk2b1iB9iYiIiIjI9cuusQOQpiklJYUpU6bQs2dP5s+fj5eXFxkZGcTHxzNp0iTi4+MJDg7mww8/5PDhw40W5/PPP4/BYGi0/kWaAovVSmpeCUdzSygqt+BsZ6SjhyMd3B0x6u+HXEK52ULit+lsSj5JRm4xN3g4Me42P8b29MNkvLz3j9UKRWYoMIPFCkYDuJrA2QRN+a1otljZkZbLttQcsovK8HK2J7SDJyH+Ho0dmoiINCAlx1Kld955B29vb1avXo3JZLKVDx06lJEjR7Jq1SpWr17diBFWuOmmmxo7BJFGZbFa2XUqn5P5pbaywnILWcXlnCooo39bNyXIUq1ys4Wn3t/P5gNnbGUZucXsS8th26FMFk/ujp2pdpPMrFY4VwrFll/LzFbIsUCxGVo6NM0E2Wyxsmr3Sfakn7eVZReVczi7iP0Z+Tw/ukUjRiciIg1J06qlSllZWVitViwWS6VyV1dX5s2bx8iRI4mOjubDDz/k5MmTdOnShU2bNtW6/eLiYpYvX85dd91Ft27dGDVqFB988EGlY6qanr1y5UoCAgJsj387rXrHjh1MmjSJHj160Lt3b2bOnMnPP/98Gc9c5NqSmldSKTG+0Mn8Uo7llTRwRHItSfw2vVJifKHNB86QuO9UrdsqMldOjC9UbKmob4p2pOVWSowvtCf9PF/9eLaBIxIRkcaikWOpUmhoKFu3bmXy5MmMGzeOfv360alTJwBGjBgBQK9evcjNzeX7778nNjaW9u3b16ptq9XKH//4Rw4cOMBjjz3GTTfdxNdff83zzz/P2bNnmTVr1hXFfPz4cWbOnMn48eOZO3cuubm5vPbaazz88MN8+eWXmn4t9SI9v5QDWYWUWRpnYbrC8mqykf/Zc6aA/2YX2R6b0nIxm2s+p67ZGw109XbB182hQfutrW0pmcRuPkxhSXmjxWAyGa/6ulipmMp8Oe/EzLziGutf/OQgf91y5Kriqkqp2UJhqfmyYq0vFosVK2AyGfD19cTD07lS/ar/L5WWzvaNE1wtONkZCbu1FcFtNcItInK1lBxLlcLDw8nMzGTdunW88MILAHh5eRESEsLUqVMJCgqiffv2eHl54eDgQHBwcK3b3rp1K7t372b58uW2RDskJITy8nLi4uK49957admy5WXH/N1331FcXMzDDz9MmzZtAGjbti3//ve/KSgowM3N7bLbFLmUQ+eKOFfSRIfEqEiW8ssuSLrKGjYx/sWhc0VNNjlet/0o/03Pa+wwmqTScgsnswsbO4wGk3E676LkuNRs5XQ1szOaii9+ylZyLCJSB5QcS5UMBgNz5swhIiKC7du3s3PnTpKSkvj0009JTExk/vz5hIeHX1Hb33zzDfb29tx5552VyseMGcN7773H/v37GTx48GW32717dxwdHZkwYQIjRowgNDSUvn37EhQUdEVxitRGl5bOlFsad+S4pq6NBnCx+/UOmroYobxc9kYDXVo6X/rARvLAwI4UlJib7chxaQ2zDxzsjPi4O11VXFVpqiPHN7Rxv6jewWRo8iPHIzp7NXYYIiLXBSXHUiN3d3dGjx7N6NGjATh48CBRUVHExMRw9913X1Gbubm5eHt7YzRWvuW9VatWAJw/X/W9X5fSrl071q9fz+rVq/nwww+Jj4/H3d2de++9l8jISE2rlnrh6+bQqCOiR3KLST5dUG19r9audPT4Nbnx8WlBZuaV/R27XoXe4kPoLT6NGkNjXZePkk+wYNOBauuf+30AYb38atVWYTnklFVf72kPLk3wW8e21BzW7q3+3uqZIR0I9q77HwhERKTp0YJccpGMjAxCQkL429/+dlFdQEAAkZGRlJSUcOLEiStq393dnaysrIsW+8rMzASoNKX6t8cUFtY8vS8oKIjY2FiSkpJ4++23GTBgAHFxcfzrX/+6olhFmroO7o74VZOc+7k54O/u2MARybVkbE8/hnVtXWXdsK6tGdvDt9ZtOZvAqZpvFU7GivqmKMTfg16+VU9J7uXbgjtubtXAEYmISGNRciwX8fHxwWQykZCQQEnJxSvdHjlyBCcnJ9q3b19pm6fa6tOnD2VlZRclrJ999hn29va2adBubm6cOlX51/y9e/dW2+67777LHXfcQWlpKQ4ODvTv35+FCxcCXNSOyPXCaDDQv60bvdu40srJDhc7I62c7OjdxlXbOMklmYwGFk/uzgvjA+nh78kNHk708PfkhfGBvDol+LL2OTYYKrZr8rQHByOYDBX/9bRvuts4QcXfoZl9/Ijo2ZbO3s54OdvR2duZiJ5tmdX38vd6FhGRa1cTnOAkjc1kMrFgwQJmz57N+PHjCQ8Pp1OnThQVFbFjxw42bNjA3LlzadGiBS1atODs2bNs3bqVW2+9ldatK0Yg9u3bx9tvv31R23fccQehoaH07t2bZ599loyMDDp37szWrVt5//33eeSRR3B3r7jna/DgwSQmJtKtWzf8/f3ZtGkTx44dqzbufv368corrzBr1izuu+8+TCYT77//Po6OjgwZMqReXiuRpsBoMNDRw6nS9GmR2rIzGQnr5Vfr6dM1MRgqpk43xenTNTEZDQzs4MnADp6NHYqIiDQig9VqbQrrYUgT9MMPP7BmzRr27t1LVlYWjo6OBAQEcP/99zN8+HAA0tLSeOSRRzh27BiRkZE89NBDdOnSpdo2X3/9dYYNG0ZBQQHLli3j//7v/8jNzaVDhw6Eh4czefJk27Fnz55l4cKFbNu2DTs7O0aNGkVgYCDPP/88Bw8eBCr2OTaZTLZEfOfOnaxcuZIff/wRs9lMYGAgkZGR3HbbbZf13LOy8rE00gJL1wPd19p06do0TbouTZeuTdOk69J06drUzMdHK8s3ZUqORaqg5Pjq6IOx6dK1aZp0XZouXZumSdel6dK1qZmS46ZN9xyLiIiIiIhIs6fkWERERERERJo9JcciIiIiIiLS7Ck5FhERERERkWZPybGIiIiIiIg0e0qORUREREREpNlTciwiIiIiIiLNnpJjERERERERafaUHIuIiIiIiEizZ9fYAUj9O3ToEHFxcezevZvc3Fw8PT257bbbmDFjBrfccktjhyciIiIiItLolBxf51JSUpgyZQo9e/Zk/vz5eHl5kZGRQXx8PJMmTSI+Pp7g4ODGDlNErgPlZguJ36azKfkkGbnF3ODhxLjb/Bjb0w+T0dDY4UkDsFitpOaVcDS3hKJyC852Rjp6ONLB3RGjoer3gNUKRWYoMIPFCkYDuJrA2QTVnFJnzBYrO9Jy2ZaaQ3ZRGV7O9oR28CTE36PaeEVE5Pql5Pg698477+Dt7c3q1asxmUy28qFDhzJy5EhWrVrF6tWrGzFCEbkelJstPPX+fjYfOGMry8gtZl9aDtsOZbJ4cnfsTLqT53pmsVrZdSqfk/mltrLCcgtZxeWcKiijf1u3ixJOqxXOlUKx5dcysxVyLFBshpYO9Zcgmy1WVu0+yZ7087ay7KJyDmcXsT8jn5l99KOOiEhzo28q17msrCysVisWi6VSuaurK/PmzWPkyJGsX7+eLl26cPz48UrHvPfeewQGBpKTk8PKlSsZMWIEK1asoG/fvtx1110UFBRQWFjI4sWLufPOOwkMDKRnz55ERESQkpJSqa2tW7cyefJkgoODGThwIC+++CIFBQUArFy5koCAgIti79KlC6tWrbI9fueddxgxYgTdunVj4MCB/OlPfyI/P99Wb7FYiIuLY9iwYQQGBjJixAj+9re/XfVrKCKXlvhteqXE+EKbD5whcd+pBo5IGlpqXkmlxPhCJ/NLOZZXclF5kblyYnyhYktFfX3ZkZZbKTG+0J708+xMy62/zkVEpEnSyPF1LjQ01JaYjhs3jn79+tGpUycARowYAUBubi4xMTF88sknPProo7ZzP/nkE+644w48PT0BOH78OFu2bGHp0qXk5eXh6urKo48+yrfffsvcuXO58cYbOXbsGMuXL+fJJ58kMTERg8HAli1beOSRR7jzzjt55JFHOHv2LDExMWRmZrJ8+fJaPY/PPvuMxYsX8/TTT9OlSxeOHDlCTEwMJSUlvPzyywD86U9/YtOmTTzyyCN0796dHTt2MH/+fIqLi5k6dWpdvqwi16VtKZnEbj5MYUn5ZZ+bkVtcY/1LnxxkzddHrjQ0XBzteHTYTYTe4nPFbUjN0vNLOZBVSJnFesljrVRMgb5QSXk1We7/7DlTwA9ZRRe181uncov5b0Y+5VXEYW80YrrKoWSjoWI0OruwrMbj4vdl8NmPWZhMBszmS78mV8vJzkjYra0Ibtui3vsSEZGqKTm+zoWHh5OZmcm6det44YUXAPDy8iIkJISpU6cSFBSEh4cHw4YNIzEx0ZYcp6am8u233/LXv/7V1lZ5eTnR0dH07dsXgJKSEoqKipg/f74t0e7Tpw/5+fksWrSIc+fO4eXlxcqVKwkMDGTFihW2tqxWK2vXrq008luT3bt3065dO+677z4MBgN9+vTBxcWF3NyKX/aPHj3Kxo0biYqK4sEHHwQgJCQEs9nM8uXLmTBhAs7Ozlf5aopc39ZtP8p/0/Pqpe2ScgvHsgqvqo23tx9VclyPDp0r4lxJ/Q3VWqxQdIkEGuDQ6QJyiqr7gaYeh5J/o8xi5XQ1I+H15YufspUci4g0IiXH1zmDwcCcOXOIiIhg+/bt7Ny5k6SkJD799FMSExOZP38+4eHhjB8/nn/84x/s37+f7t278/HHH+Pj48PAgQMrtXfzzTfb/t/R0ZE1a9YAcPr0aY4ePUpqaipbtmwBoKysjOLiYg4ePMicOXMqtTNhwgQmTJhQ6+fRr18/PvjgA8LCwhg2bBiDBg1izJgxGP43gvCf//wHq9XKkCFDKC//9UvVHXfcwTvvvMN3331nS+pFpGoPDOxIQYn5ikeOaxo5dLQzcoOH0xXH5uJox7SBHa/4fLm0Li2dKbdc3chxTamv0QCOv7nvvKqeurRxbbCR45qeq73RgJeLfYOOHI/o7FXv/YiISPWUHDcT7u7ujB49mtGjRwNw8OBBoqKiiImJ4e677+b222+nbdu2fPLJJwQFBfHpp58yduzYSot4mUwmWrZsWand7du385e//IUjR47g6urKLbfcgouLC1AxOpybm4vVasXL6+o+8EeNGoXFYiEhIYFVq1axcuVK/Pz8ePLJJxk1ahQ5OTnAr1PFf+vMmarvhRSRX4Xe4nPFI7MfJZ9gwaYD1dY/+/sAwnr5XWlo0gB83RzwdXO44vOP5BaTfLqg2vperV3p+JsfSArLIee3s5vbwpj/7TLoaQ8u9fRNZVtqDmv3Vn8v/P3BNzCwgyc+Pi3IzKz63mQREbm+aEGu61hGRgYhISFVLkoVEBBAZGQkJSUlnDhxAqPRyD333MM///lP9u3bx8mTJxk3blyN7aelpTFr1iwCAgLYvHkze/fuJSEhgSFDhtiOcXNzA+DcuXOVzs3Pz2f79u2cP38eg8Fw0YJhvyzWdaG7776bhIQEkpKSWLZsGZ6enjz11FOcPXuWFi0qpqGtX7+eDz/88KI/ISEhtXvRROSKjO3px7CurausG9a1NWN7+DZwRNLQOrg74ldNcu3n5oC/u+NF5c4mcKrmm4iTsaK+voT4e9DLt+opzL18WzDA36P+OhcRkSZJyfF1zMfHB5PJREJCAiUlF68SeuTIEZycnGjfvj0A48ePJysri6VLl9KtWzduuummGtv/4YcfKCkpYcaMGdx444228u3btwMVq0f/Mpr81VdfVTp38+bNPPTQQ5w/fx43NzesVisZGRm2+j179lQ6/oknnrDdD92iRQtGjhzJzJkzKS8vJzMzk9tuuw2oWFysW7dutj+nTp1ixYoVFBVVXgRGROqWyWhg8eTuvDA+kB7+ntzg4UQPf09eGB/Iq1OCtSVOM2A0GOjf1o3ebVxp5WSHi52RVk529G7jWuU2TlAxvbmlQ8UIsYMRTIaK/3ra1+82Tr/EO7OPHxE929LZ2xkvZzs6ezsT0bMts/r6aZ9jEZFmSNOqr2Mmk4kFCxYwe/Zsxo8fT3h4OJ06daKoqIgdO3awYcMG5s6daxt1vfHGG+nduze7d+9mwYIFl2y/a9eu2NnZsXjxYqZNm0ZJSQmbNm3i66+/BrAlpI899hizZs3iySef5Pe//z0ZGRksWbKEe+65B19fXwYNGsTLL7/Ms88+y0MPPUR6ejqvv/46rq6utr769evHc889R0xMDKGhoeTl5REbG0vHjh3p3LkzdnZ23H333cybN4/jx49z6623cvjwYZYuXUrXrl3x9dWolUh9szMZCevlp+nTzZjRYKCjh9NF06drYjBUTJ2ur+nTNTEZDQzs4MnADp4N37mIiDQ5So6vc0OHDmXjxo2sWbOGuLg4srLLxxseAAAgAElEQVSycHR0JCAggGXLljF8+PBKxw8ePJh9+/Zx9913X7Jtf39/lixZQmxsLDNmzMDDw4Pg4GDeffddpk6dSnJyMp06dWLo0KGsWrWK2NhYZs6cibe3N5MmTWLWrFkAdOzYkZiYGN544w3++Mc/0qlTJxYuXMjChQttfU2cOJHS0lISEhJISEjAycmJ/v37ExUVhZ1dxdt40aJFxMXFsX79ek6fPk2rVq2YMGECjz32WB2+oiIiIiIicj0yWK3W+l+CUa4Z999/Pz4+PixZsqSxQ2lUWVn5WGqxYqtUTQvYNF26Nk2TrkvTpWvTNOm6NF26NjXz8dF2bU2ZRo4FgNjYWH7++Wd2797Nhx9+2NjhiIiIiIiINCglxwLAV199xfHjx3nmmWcIDAxs7HBEREREREQalJJjAWDTpk2NHYKIiIiIiEij0VZOIiIiIiIi0uwpORYREREREZFmT8mxiIiIiIiINHtKjkVERERERKTZU3IsIiIiIiIizZ6SYxEREREREWn2tJWT1Ep0dDQfffRRjcf06dOHd999t4EiEhERERERqTtKjqVWZs6cyeTJk22P//znP2MymXjuuedsZW5ubo0RmoiIiIiIyFVTciy10r59e9q3b2977ObmhslkIjg4uBGjEpFrhcVqJTWvhKO5JRSVW3C2M9LRw5EO7o4YDYYGi6PcbCHx23Q2JZ8kI7eYGzycGHebH2N7+mEyVh2H1QpFZigwg8UKRgO4msDZBA0YujRBZouVHWm5bEvNIbuoDC9ne0I7eBLi79Gg72sREakbuudY6swHH3zAuHHjCA4OJigoiLCwMP75z3/a6jdt2kSPHj1ISkoiLCyMbt26MWbMGPbu3cu+ffuYMGECQUFBjBkzhl27dtnOi46OZtq0abz//vuEhobSo0cPpk+fTlpaWqX+//nPfzJlyhR69OhBYGAgI0eOJCEhocGev4hUzWK1sutUPsmnC8gqLqew3EJWcTnJpwvYdSofi9XaIHGUmy089f5+Fmw6wL60HDJyi9mXlsOCTQd48r19lJstF51jtcK5UsgpgzILmK0V/80pqyhvoNClCTJbrKzafZK1e09xOLuI7KJyDmcXsXbvKV5POonZojeHiMi1Rsmx1In4+Hj+/Oc/c+edd/LXv/6VV199FTs7O5544glOnz5tO66kpITo6Gjuv/9+Vq5cSVFREY8//jhz585l0qRJLF26FLPZzNy5cykpKbGd98MPP/D666/zxBNP8NJLL/Hzzz9z//33U1hYCMC///1vHnvsMYKCgli1ahUrV66kXbt2/PnPf+a7775r8NdDRH6VmlfCyfzSKutO5pdyLK+kyrq6lvhtOpsPnKmybvOBMyTuO3VReZEZii/OmYGK8iJzXUYo15IdabnsST9fZd2e9PPsTMtt4IhERORqaVq11IkTJ07w0EMPMWPGDFuZn58f48aNY+/evYwcORIAs9nM7NmzCQsLA+DIkSPExMTw0ksvMWHCBNsxjz32GMeOHePmm28G4Pz586xZs4bu3bsD0KlTJ37/+9/z0UcfER4ezs8//8y4ceN45plnbP336NGDvn37snv3boKCghrkdRC5lqXnl3Igq5CyOh7xKiyvnF3+dDyHr/elU1r2a2Z5ub/UXipCAwbsTYZKU1sz84prPOfFTw7y1y1HLjOSq+PiaMf/G3QTA241YP5Nom0EWtiDk6lBQ7pm7Dt1no/+e5bi8mp+vagjJpMBs/nid1x2YVmN58Xvy+CzH7PqK6waOdkZCbu1FcFtWzRK/yIi1yolx1In5s2bB0BeXh5Hjhzh2LFjJCUlAVBWVvkLxC8JLoC3tzdApXuXPT09bW394sYbb6x0XpcuXfD39yc5OZnw8HCmT58OQEFBAUePHiUtLY3vv/++yv5FpGqHzhVxrqT+h0J3/ZBBRlZhvfdzuUrLLZzMbvi4Nu46Su/OPheVm4H8ciXH1fm/n7I5llPzDx6Nqcxi5XQ1MyYawhc/ZSs5FhG5TEqOpU6kpaWxYMECdu3ahb29Pb/73e+45ZZbALD+5qY8V1fXi853cnKqsf3WrVtfVObt7W1LoLOzs3n++efZvHkzBoMBf39/evXqVWX/IlK1Li2dKbfUz8jxhU32D7yBkvLGGTkurWGU0cHOiI97zf8W1TUXRzsm9e+Ig93Fo5NGwE2f0tUa2dmL4nJLo44c1/R3xd5owMvFvj5Dq5aTnZERnb0apW8RkWuZPnblqlksFqZPn46joyMffvght956K3Z2dhw+fJhPPvmkTvrIycm5qCwrK8s2XfrJJ5/k6NGjvP322/To0QMHBweKior429/+Vif9izQHvm4O+Lo51Hm7R3KLST5dYHvc+UZPOt/oaXvcu40rHT3qPyn9KPkECzYdqLb+ud8HENbLr1JZYXnF4lvV8bQHlzr4JPXxcSMzs+r7V6VqwW1bNMjIqI9PiyqvzbbUHNbuvfg+9V/cH3wDAzt4VlsvIiJNjxbkkqt27tw5jh49yqRJk+jWrRt2dhXfFLdt2wbUzchtamoqqamptscpKSkcO3aMfv36AbBnzx5GjBhB3759cXBwqNS/xVK/owoiUrMO7o74VZN0+7k54O/u2CBxjO3px7CuF89CARjWtTVje/heVO5sAqdqPimdjBX10jyF+HvQy7fq5LyXbwsG+Hs0cEQiInK1NHIsV83b2xs/Pz/i4+Np3bo1bm5ubN++nfj4eADbitJXw2Kx8MgjjxAZGUl5eTlLlizhpptuYsyYMQAEBQXx6aefcuutt9KmTRv27t3L6tWrMRgMFBUVXXX/InLljAYD/du6cex/+xwXlltw+d8+x/4NuM+xyWhg8eTuJO47xUfJJziVU0xbTyfCbmvH2B6+Ve5zbDBAS4eKVakLzRVbOZkM4KJ9jps9o8HAzD5+7EzLZduxHLIKy/B2sSfU35MB2udY/v/27jw+5mv/4/hrkkgiCxHEEktiSWyxhRBBLNGritLFUq1qlVq6Waoo95ZaS2tJWopSt8RVvbRFUVp77EJbSxeksUtFSCQSyXx/f+Rnrmliz8a8n49HHjXnnPmez8yRjs+c5SsiDyUlx5IjPvnkE8aPH8+wYcNwdHSkSpUqzJo1iwkTJrBv3z6ee+65B7p++fLlee655xgzZgxpaWm0aNGCkSNHWmaJJ02axPvvv8/YsWMB8PHxYcyYMXz77bfs27fvgV+fiDwYO5MJ36LOebJ8+nYc7O3oHOidZfn07ZhMmUunc2L5tDxa7O1MNPPx0PJpEZFHhMnQaUVSwA0fPpx9+/axfv36POvz4sUkzDl8KJEtudUePcl/GpuCSeNScGlsCiaNS8Glsbm9kiV1inxBpj3HIiIiIiIiYvOUHIuIiIiIiIjN0w4qKfAmTZqU3yGIiIiIiMgjTjPHIiIiIiIiYvOUHIuIiIiIiIjNU3IsIiIiIiIiNk/JsYiIiIiIiNg8JcciIiIiIiJi85Qci4iIiIiIiM1Tciw5zjCM/A5BRERERETknig5FgCGDx+Ov7//bX9eeOGF217j/PnzvPrqq5w+ffqe+n7hhRfo1auX5XGrVq149913s2177tw5/P39Wb58uVX5Dz/8wIsvvkiDBg0ICAigTZs2jB8/nosXL95TLCIiIiIiYpsc8jsAKRgGDBhAt27dLI/HjBmDvb09o0aNspS5ubnd9ho7d+5k06ZNjB49OtfizM6yZcsYPXo0zz33HL169cLZ2Znff/+duXPnsnHjRr766is8PDzyNCYRW2cYkJIBVzMgw2xwITmV80mpXMsw4+Jgh29RJ3yKOGFnMj1QP+kZZlZGn2H53tOcu3yN0kWdeaqBNx3re2Nv92DXfphkmA22x15mS0wC8SnX8SxciOY+HjStWPSB32MRERFboeRYAKhQoQIVKlSwPHZzc8Pe3p66devmY1R3Z/bs2Tz55JP885//tJQFBwfTsGFDOnXqxFdffcUrr7ySjxGK2BbDgEtpcM2cuc3i6MUkLqakWepT0s1cvJbO2avXCS7jdt/JW3qGmbf/c5ANhy5Yys5dvsaB2AS2/BrHlG51cLB/9BdIZZgNPtl9mn1nEi1l8Snp/BGfwsFzSQwIsq0vCkRERO7Xo/+vBskxmzdvplu3btSrV4/g4GBGjRrFpUuXAFi+fDnDhg0DoHXr1gwfPhyA5ORkpkyZwmOPPUatWrWoX78+vXv35ujRozkW18WLFzGbzVnKq1evzvDhw6lVq1aO9SUid5aSkZkYA5y/mmqVGN/sdFIaf15Jve9+VkafsUqMb7bh0AVWHjh739d+mGyPvWyVGN9s35lEomIv53FEIiIiDyfNHMtd+e9//8vIkSN58sknGTBgAOfOnWPGjBkcPHiQL7/8khYtWvD6668THh5OREQE/v7+AAwbNozo6GgGDx5M+fLl+fPPP5kxYwZDhw5l5cqVmHJguV/z5s359ttvSUlJoV27djRo0AAvLy8AXnrppQe+vsij6FoGrD8Ux4LNf5Ccmg6A2TC4nmFgkHOH6t3Nle73/wKXr2afdN8w9utDfLrxGA75sKw4NcNMUloG5rt8K01k/1452Nvh5+uJV3HXWz43Pvn6ba/97wPnWPVb7p2/4OxgR+fqJahbxj3X+hAREckLSo7ljsxmMx999BEtWrTggw8+sJRXq1aNZ599luXLl9OjRw/Kly8PZM7YlitXjtTUVFJSUhg9ejRt27YFICgoiKSkJCZNmsSlS5fw9PR84Pjef/99DMNg/fr1rF+/HoCKFSvSqlUrXnrpJUqVKvXAfYg8apLS4T87TvD72Sv5HUquSc8wOB2fkt9hPLCjMfEYToXu+/nXzQbnk27/RcKDWvt7vJJjERF56Ck5ljs6ceIEf/31F0888YRVee3atalYsSK7du2iR48eWZ7n5OTEZ599BmSeZH3ixAliYmLYuHEjANev336243ZunnEuWrQo4eHhnD59mk2bNrFr1y527drFggUL+PLLL1mwYAF16tS5775EHkVuDtAt2JeUtIyHeuY4PePWPTjYmyhV1Pnhnzn28cTLzfGWz41Pvs7123RUyM6Ep8v9J9d34uxgR9uqD/5Fp4iISH5Tcix3lJCQAEDJkiWz1BUvXpykpKRbPnfr1q1MmDCB48eP4+rqSrVq1XBxcQFufT9kFxcX0tKyn+W4kVAXLlw4S523tzc9evSgR48emM1mNmzYwIgRIxg/fjxffvnl7V+kiI1xtocOtUvSoXbW3+sHlZwOCf//3de5pGv8cenqLds2LOWKb1Hn++pnxd5T/HP5oVvW/7NTTToHet/XtfNayZLuxMVlv2/4TrbEJDB//633V/esW5pmPjqxX0RE5E50IJfcUdGiRQGIi4vLUhcXF0exYsWyfV5sbCwDBw6kRo0abNiwgf379xMZGUnLli1v21+JEiW4cCH7Q3bOnTtnaQOwbt06GjduzIkTJ6za2dnZ8dhjj/HUU0/xxx9/3P4FikiOKmwPzv//6VLK1YnihbOf9fR2c6RiEaf77qdjfW/CanplWxdW04uO9cre97UfJk0rFiWwbPZLmgPLuhNSsWgeRyQiIvJwUnIsd1SpUiVKlCjB6tWrrcp/+uknTp48Sf369QGwt7e3qv/ll19ITU2lX79+lv3IkDmbDGR7wjRk7ks+cOAAZ89mnQn5/vvvcXV1JSAgAIAqVaqQkJDAwoULs71WTEwMfn5+d/lKRSQnmExQzBE8CoGTvYmaJdyoVtyVYk4OFHawo4SzAw1LuT7QbZwA7O1MTOlWh7FP16JeRQ9KF3WmXkUPxj5di6nd69rM7YvsTCYGBHnTu34ZqhYvjGdhB6oWL0zv+mUY2Mhb9zkWERG5S1pWLXdkZ2fHW2+9xahRoxg2bBjt27fn/PnzzJgxA19fXzp37gyAu3vmzMX69etp3rw5NWvWxMHBgSlTptCrVy9SU1NZvnw5mzZtAiAlJfuDcp5//nmWLVvG888/T9++ffH19SU+Pp5Nmzbx9ddfM3r0aJycMmebKleuzMsvv8xnn33GmTNn6NixI6VLl+bixYt888037Ny5k88//zzX3yMRsWYygYtD5g+YKF3YGYrf3/Lp23Gwt6NzoPdDs3w6t9jbmWjm46Hl0yIiIg9AybHclWeffRYXFxfmzp3LgAEDKFq0KK1bt2bQoEGWPcSNGzemZcuWfPjhh+zatYvZs2fz4YcfEhERQb9+/ShatCh169bliy++4IUXXmDv3r1Urlw5S19FihRh2bJlRERE8OmnnxIXF4eLiwt+fn5EREQQFhZm1X7YsGEEBASwbNkyxo0bR1JSEkWKFKFBgwYsW7aMatWq5cl7JCIiIiIiDy+TcatTkURs2MWLSZjv9phZyeJBDheS3KWxKZg0LgWXxqZg0rgUXBqb2ytZUre9K8i051hERERERERsnpJjERERERERsXlKjkVERERERMTmKTkWERERERERm6fkWERERERERGyekmMRERERERGxeUqORURERERExOYpORYRERERERGbp+RYHmmGYeR3CCIiIiIi8hBQciy54o033qBx48ZZyqOiovD396dp06ZZ6jZs2IC/vz+7du3KkRj++9//Mnny5By5loiIiIiIPNqUHEuuCA4O5tKlSxw/ftyqfNu2bXh4eBAXF8fRo0et6vbt20fhwoWpV69ejsQwe/ZsEhIScuRaIiIiIiLyaHPI7wDk0RQcHAxAdHQ0lSpVspRv27aNZ555hmXLlrFt2zaqVatmqdu7dy8NGzbE0dExz+MVeRiZDYOYK6mcuJxKSrqZwg52+BZ1wqeIE3YmU670aRiQkgFXM8BsgJ0JXO2hsD3kUpcW6RlmVkafYfne05y7fI3SRZ15qoE3Het7Y2+Xy50/oAyzwfbYy2yJSSA+5TqehQvR3MeDphWL5tpYiYiIyL3RzLHkCh8fH8qWLcv+/fstZXFxcfz222+EhITQqFEjtm3bZqlLTk7m8OHDhISEAPDrr7/Sp08f6tWrR2BgIG+++Sbnzp2z6mPhwoW0bduWgIAAmjVrxnvvvUdSUhIArVq1IjY2lhUrVuDv78+pU6fy4FWL5B2zYbDjbBJ7z1/l4rV0ktPNXLyWzt7zV9lxNglzLuy3Nwy4lAYJ1+G6GTKMzP8mXM8sz80t/ukZZt7+z0H+ufwQB2ITOHf5GgdiE/jn8kMMXXKA9Axz7nX+gDLMBp/sPs38/Wf5Iz6F+JR0/ohPYf7+s3y86zQZZp2NICIiUhAoOZZc07hxY6Kjoy2Pt2/fjrOzMw0aNCAkJIR9+/aRkpICwMGDB0lPT6dJkyacOHGC7t27c/nyZaZMmcL777/Pb7/9Ro8ePUhMTARg1apVTJkyhR49evDZZ58xcOBAvvnmG8aPHw9AREQEpUuXJjQ0lKVLl+Ll5ZX3b4BILoq5ksrppLRs604npfHnldQc7zMlA67dIge9Zs6szy0ro8+w4dCFbOs2HLrAygNnc6/zB7Q99jL7ziRmW7fvTCJRsZfzOCIRERHJjpZVS65p3LgxK1asICEhAQ8PD7Zt20aDBg1wdHQkJCSEtLQ0du/eTWhoKHv37qVkyZL4+fkxZMgQXFxcWLBgAa6urgA0bNiQsLAwFi1aRP/+/dm9ezflypXj+eefx2QyERQUhIuLC5cvZ/4js0aNGjg6OuLp6UndunXz822QR9CZpDQOXUzmeh7N+B2JTWD9vlOkpv0v+7ybedL8WqxrwkQhe1OOLheOu3LttvXvrTjEpO9+zbH+cpLZbHC7vymDfz7D21/sv22b++Fgb4efrydexV1z9LrODnZ0rl6CumXcc/S6IiIi+U3JseSa4OBgDMPgwIEDhIaGEhUVRd++fQEoX748FSpUICoqitDQUPbs2UOTJk0A2LlzJ8HBwTg5OZGeng5AsWLFqF27NlFRUfTv35/GjRuzdOlSOnfuTFhYGKGhoXTo0AGT9u5JHvj1UgqXUnNxmvRvNh44w+m/kvOsv4eR2WyQnHI9v8MocI7GxGM4Fcrx6679PV7JsYiIPHKUHEuu8fLyonLlykRHR+Pl5cXFixcte4oBQkJC2LVrF9evX+enn37iqaeeAiAhIYGVK1eycuXKLNf08fEBoF27dpjNZiIjI/nkk08IDw/H29uboUOH0q5duzx5fWK7/IsVJt2cdzPHLeuW1czxlWukpd/6VdvZmXB2KpgfaXeaOTYB9nam3Jk59vHEyy1nDzl0drCjbVXPHL2miIhIQVAw/yUhj4zg4GAOHjyIm5sbpUqVomrVqpa6pk2bsnTpUvbs2UNKSopl5tjNzY3mzZvTs2fPLNe7+STr9u3b0759exITE9m2bRtz587l7bffJigoiBIlSuT+ixObVdbNkbI5nHDcTjvfYgwJ9bUqO375GnvPX73lcxqWcsW3qHOW8pIl3YmLy37/650kp2cevnUrHoXAJZc+VVbsPcU/lx+6Zf17nWvSOdA7dzp/QFtiEpi//9Z7onvXL8NTDcvf97iIiIhIztCBXJKrgoODOXToEHv37rWaNYbMPcl2dnYsXboUPz8/y6FZQUFBHDt2jJo1axIQEEBAQAA1atRgzpw5bNmyBYAhQ4bw2muvAeDu7s7jjz/OgAEDSE9PJy4uDgA7O/31lkeXTxEnvG+RoHu7OVKxiFOO91nYHpxv8WvlbJdZn1s61vcmrGb2B+uF1fSiY72yudf5A2pasSiBZbNfghxY1p2QikXzOCIRERHJjv177733Xn4HIY+uEiVKMGvWLE6dOsXLL7+Mn5+fpc7R0ZGtW7eya9cunnjiCZo1awZApUqV+PTTTzl48CAuLi6cPHmSCRMmsGXLFnr37k358uW5cuUK8+bNIzk5GXt7ew4fPkx4eDhFihTh9ddfx87Ojm+//ZZz585RuXJlihcvjoPD3U9ppaSk5eptaR51rq5OJCdnf5Ky5AyTyUQ5N0dcC9mRlpH5l7Wooz01ixemVgmXWy5pfpCxMZnA2R4cTP9b1l3IDtwdwL1Q7t7n2M5kIqxmKbw9XUj4//irlnZjQFgVXm9TtUDf59hkMtGgrDslXQqR9P9L48sVdaJz9ZI8XbMkdiaTfmcKMI1NwaRxKbg0Nrfn6przX15LzjEZhlIAyV3PPPMMv/zyC1FRUXh6Wu9Ti4iIIDw8nDlz5hAaGmop//nnn5k+fTr79+/HZDJRrVo1Bg4caDX7vHjxYiIjIzl16hTOzs4EBwczbNgwypbNnEH64YcfGD16NImJiSxcuJD69evfdcwXLyZh1r1H79uDLN2V3KWxKZg0LgWXxqZg0rgUXBqb2ytZUocZFmRKjkWyoeT4weiDseDS2BRMGpeCS2NTMGlcCi6Nze0pOS7YtClTREREREREbJ6SYxEREREREbF5So5FRERERETE5ik5FhEREREREZun5FhERERERERsnpJjERERERERsXlKjkVERERERMTmKTkWERERERERm6fkWERERERERGyekuO7YBhGfocgIiIiIiIiuahAJ8dvvPEGjRs3zlIeFRWFv78/TZs2zVK3YcMG/P392bVrV47E8N///pfJkycDcOrUKfz9/e/4kxN9h4eH4+/vz+LFi7Ot79WrFy+88MID93M3MdSpU4fk5ORs20ybNg1/f/8cj2X58uX4+/tz7ty5HL2uiIiIiIhIdhzyO4DbCQ4OZt26dRw/fpxKlSpZyrdt24aHhwdxcXEcPXqUatWqWer27dtH4cKFqVevXo7EMHv2bAIDAwHw8vJi6dKllrpDhw4xduxYxo4di7+/v6W8SpUqOdI3wNSpU2nRogXe3t45ds17lZqayqZNm2jXrl2WurVr1+ZKny1atGDp0qV4enrmyvVFJOeYDYOYK6n8cekaUUcusP+3OBKTr1OuWGGeqO9NiwBvTCYTdiZwtYfC9mAyZb1Ohtlge+xltsQkEJ9yHc/ChWju40HTikWxy+4JIiIiIjmowCfHANHR0VmS42eeeYZly5axbds2q+R47969NGzYEEdHxxyPx9HRkbp161oep6amAlC5cmWr8pxiMpmws7Nj9OjRzJ8/P8evfzfs7e0JCAhg3bp1WZLjw4cPc/LkSfz8/HK8X09PTyXGIg8Bs2Gw42wSJ6+k8t/Nxzj6Z4Kl7q/EVA7EJrDpaBzvPl0Hezs7EsxwLQOKOVonyBlmg092n2bfmURLWXxKOn/Ep3DwXBIDgryxt1OCLCIiIrmnQC+r9vHxoWzZsuzfv99SFhcXx2+//UZISAiNGjVi27Ztlrrk5GQOHz5MSEgIAL/++it9+vShXr16BAYG8uabb2ZZprtw4ULatm1LQEAAzZo147333iMpKQmAVq1aERsby4oVK/D39+fUqVN3Ffe1a9eYPHkyzZs3JyAggE6dOvHDDz9Y6m8s/Z41a5al7MiRI9SqVYuJEydayuzs7Hj77bfZvn07X3311R37Xb9+PU899RQBAQE0bdqUyZMnk5aWZnmdNWrU4MqVK5b2H3zwAf7+/vz000+Wsi+//JLatWuTkpJiKXv88cfZvHmzVRnAd999R1BQEMWLF88Sy5dffkm7du2oVasWrVq1Ys6cOZa922fPniUwMJCXX37Z0v7q1au0bt2aZ555hvT09GyXVW/evJlu3bpRt25dmjVrxrhx47h69aql/tixYwwYMIDg4GDq1avHK6+8wtGjR+/4vonI/Yu5ksrppDR+OnbRKjG+2fajF9jw01nL42tmSMn4W5vYy1aJ8c32nUkkKvZyjsUsIiIikp0CPXMM0LhxY6Kjoy2Pt2/fjrOzMw0aNCA2Npbx48eTkpJC4cKFOXjwIOnp6TRp0oQTJ07QvXt3qlSpwpQpU0hLSyM8PJwePXrw9ddf4+7uzqpVq5gyZQrvvPMO/v7+HD9+nMmTJ5OamsrEiROJiIigf//++Pv7M2DAALy8vO4Yr2EYvPbaa0RHR/tvXycAACAASURBVPPGG2/g6+vLmjVrGDhwIBEREYSFhREWFkaHDh2YNWsWTzzxBKVLl+add97B19eXIUOGWF2va9eufPfdd0yePJlmzZpRqlSpbPtduXIlQ4cOpVOnTrz11lvExsby0UcfcerUKcLDw2nRogUTJkxg9+7dhIWFAbBz504Adu/eTe3atQHYunUrjRs3pnDhwpZrt23blkmTJrFlyxb+8Y9/WMrXrFlDv379WL16tVUsn376KdOmTePFF1+kWbNm/Pzzz8ycOZP4+HiGDx9OmTJlGD58OKNGjWLlypV06NCByZMnc/HiRebNm4eDQ9a/lhs3bqR///489thj9O/fn7/++ovJkycTFxfHjBkz+PXXX+nWrRtVqlRhzJgxlji6d+/OsmXLcnSpu9i2LUfjiNjwB8mp6Tl63XTDIC3DyPYAwAc5EjDDbJCaYUAuHyyYmppx2/rpqw4xa/2tv6wy3yG8QT+fIb8mjk33uKTbzgRujvY42d/998/29nZkZJjvqq2LkwOvhVWhebWS9xSXiIiI3N5DkRyvWLGChIQEPDw82LZtGw0aNMDR0ZGQkBDS0tLYvXs3oaGh7N27l5IlS+Ln58eQIUNwcXFhwYIFuLq6AtCwYUPCwsJYtGgR/fv3Z/fu3ZQrV47nn38ek8lEUFAQLi4uXL6cOUNRo0YNHB0d8fT0vOtl01FRUWzdupWZM2daEsnmzZtz5coVpkyZYklMR40axc6dO3n//fepWbMmx48f56uvvsqyHNxkMjFu3Dg6duzIe++9ZzXbfINhGEydOpWWLVtaDg8DKF26NAMHDmTfvn0EBgbi4+PDjh07CAsL48qVKxw5coSaNWuyZ88eXnnlFdLT09mxYweDBw+2un7p0qWpW7cu69ats7ymn376ifPnz9OmTRur5DgxMZFZs2bRo0cPRowYAUDTpk1xcXFh8uTJ9OzZk7Jly/Lss8+ydu1aJk2ahJOTE0uXLuVf//oXvr6+2b6v4eHh1KpVi5kzZ1q97vnz55OUlMTHH39M4cKFWbhwIS4uLgCEhITQpk0bZs6cafU8kQexYOsJjpy5cueGYsVsGKRcy9kvFAqypOTruXr9z7eeUHIsIiKSwwp8chwcHIxhGBw4cIDQ0FCioqLo27cvAOXLl6dChQpERUURGhrKnj17aNKkCZA5KxocHIyTkxPp6Zn/ICtWrBi1a9cmKiqK/v3707hxY5YuXUrnzp0JCwsjNDSUDh063PMswc127NiBvb09zZs3t/QLmUu0N2zYwKlTpyhXrhweHh6MGTOGAQMGsG3bNgYPHmy1d/pmFSpU4K233mLixImsWrWK9u3bW9UfP36cc+fOMXDgQKs+mzVrRqFChYiKiiIwMJDQ0FDLMvTdu3fj7u5Oly5dmDp1KmazmejoaBITE2nRokWWGNq2bcuMGTNITU3FycmJNWvW0KRJEzw8PKzaRUdHk5KSQqtWrbK8/gkTJrBz506eeuopAMaNG0f79u158803ad68Oc8991y2r//atWscPnyYQYMGWZU/88wzPPPMM0DmXvNWrVpZEmMAV1dXy/suklNeaubL1dQMzRz/TWpqBubb9GFnMuHkZH/L+jvNHGde434ie3AFcea4V7Psv0gUERGR+1fgk2MvLy8qV65MdHQ0Xl5eXLx40bKnGDJnB3ft2sX169f56aefLIlXQkICK1euZOXKlVmu6ePjA0C7du0wm81ERkbyySefEB4ejre3N0OHDs32ZOa7kZCQQEZGxi1nmi9cuEC5cuWAzOS1RIkS/PXXX9kmpDfr2bMna9asYdy4cZYvAG7uE2D06NGMHj062z4h8wTohQsXcv78eXbu3EmDBg0ICgoiMTGRI0eOsHXrVvz9/SlbtmyWazz++ONMmjSJrVu30rp1a9auXcubb76Z7esHrPYTZxcLQJkyZWjUqBE//PDDbV//5cuXMQzjtgd0Xb58mRIlSmQpL168uGUPuUhOaF6t5EM9Y1eypDtxcdnv7b0fxy9fY+/5qxz4/S9Wbo+5Zbu32tfkH3X/d+q+RyFwuekTaEtMAvP3n83mmZl61y9DMx+PW9Y/7HJ6XEREROTeFfjkGDJnjw8ePIibmxulSpWiatWqlrqmTZuydOlS9uzZQ0pKiiVxdHNzo3nz5vTs2TPL9W5euty+fXvat29PYmIi27ZtY+7cubz99tsEBQVlm2zdibu7O+7u7ixYsCDb+puXDc+YMYOkpCR8fHx49913WbJkCfb22c+s2NnZMWHCBDp16sTYsWOz9AkwYsQIy22nblasWDEAGjRogIuLCzt27GDXrl08/fTTVKpUCS8vL/bs2cPWrVtp2bJltv2XKlWKevXqsXbtWooXL87FixctS8Szi2XatGmUL18+S/3N+7Y3b97MDz/8QPXq1Zk+fTphYWHZ7ql2c3MD4NKlS1blSUlJREdHU7duXYoUKcJff/2V5blxcXFZZrdFJOf4FHHi7NXrmCsX5/dTCdkeyhVSzYuw2v/70s3ZLvN2TjdrWrEoB88lZXsoV2BZd0IqFs3x2EVERERuVqBPq74hODiYQ4cOsXfvXqtZY8jck2xnZ8fSpUvx8/OzJF9BQUEcO3aMmjVrEhAQQEBAADVq1GDOnDls2bIFgCFDhvDaa68BmUnd448/zoABA0hPTycuLg7ITErvRcOGDUlMTMTBwcHSb0BAAD/99BOzZs2yLM87ePAgCxYs4PXXX2fixIn89NNPt0yob6hcuTIDBgxgzZo1/PLLL1blnp6enD592qrPYsWKMXXqVI4dOwZkfinQpEkT1q1bxx9//EGjRo0s79XatWs5cuTIbWdw27Zty8aNG1m1ahXNmze3JK03q1OnDoUKFeLChQtWsaSnpzNt2jTL+5qYmMjo0aMJDQ3l3//+N46OjtnOekPm8uhq1arx448/WpVv2LCBV155hcTERBo2bMjGjRtJTk621CcnJ7Nx48ZsvzAQkZxhZzIRXMaNRmXc6PsPf55u7otvaXdKuDtRt4IHozrVYsyzdXG0N+Folzlj/PfbON24zoAgb3rXL0PV4oXxLOxA1eKF6V2/DAMbees+xyIiIpLrHoqZ46CgIK5evcr27duZNGmSVZ2bmxsBAQH88MMP9OjRw1I+cOBAunTpQv/+/enSpQsODg4sWrSIqKgounfvDmQm1qNGjbLcdunKlStERETg6+trmZ0uUqQIhw8ftpzo7OzsfNtYW7RoQf369enXrx8DBgzAx8eH/fv38/HHH9O+fXtcXV1JTU1lxIgR+Pn50atXLxwcHOjSpQszZ86kZcuWVK5c+ZbX79OnD+vWrePIkSOWMnt7e9566y3GjBmDnZ0dzZs35/Lly8ycOZPExERq1KhhFd+oUaMoWrQo/v7+ADRq1IjRo0dTrFgx6tSpc8u+27Zty8SJE1m6dCkffPBBtm08PT15+eWXmTZtGklJSQQGBnLmzBmmTZuGu7u75X2dMGECiYmJ/Otf/6JIkSKMGDGCIUOGsHz5csvS+Ju98cYbDBw4kKFDh/Lkk09y7tw5PvzwQzp16kTZsmUt492rVy/69OmDYRjMmzeP5ORkBg4ceNsxE5EHY2cy4VvUGd+izrTx8YC293fvc3s7E818PB7p5dMiIiJScD0UyXGRIkWoUaMGv/zyS5b9tpC5tDo6Otqqrlq1aixevJjp06czdOhQTCYT1apVY86cOZZ2zz77LGlpaURGRhIZGYmzszPBwcEMGzbMcjuhfv36MXr0aHr37s3ChQupX7/+bWO1s7Nj7ty5zJgxg4iICC5dukSZMmXo168fr776KpC5nDomJoalS5da+hk6dCg//vgjI0eOJDIy8pbXd3BwYOLEiZaDqG7o2rUrbm5uzJs3j8jISNzc3GjYsCGDBw+mZMn/7Y9s3rw5kLnE+sas+I0Z5NDQ0NvOlJcqVYr69etz+PDhWy6/Bhg0aBAlS5YkMjKS2bNn4+HhQbNmzRg8eDBOTk5s3ryZ5cuXM2LECLy9M/cgtm/fnhUrVjBx4sQsqwMAWrduzSeffEJERAQDBgygePHidOnSxZL4+vv7s3jxYj766COGDRuGnZ0dDRo0sKwoEBERERERuR2Tkd3RqCI27uLFJMx3c3yuZEuHCxVcGpuCSeNScGlsCiaNS8Glsbm9kiXd8zsEuY2HYs+xiIiIiIiISG5SciwiIiIiIiI276HYcyyS1+zsdDLug9J7WHBpbAomjUvBpbEpmDQuBZfGRh5W2nMsIiIiIiIiNk/LqkVERERERMTmKTkWERERERERm6fkWERERERERGyekmMRERERERGxeUqORURERERExOYpORYRERERERGbp+RYREREREREbJ6SYxEREREREbF5So5FRERERETE5ik5FpH7duTIEWrWrMm5c+du2+7q1auMGTOGkJAQ6tWrR58+fYiJicmbIG3Q3Y5LXFwco0aNomXLltSrV4+nnnqKNWvW5FGUtulux+ZmZ8+eJTAwkE8++SQXI7NtdzsuZrOZWbNm0bp1a2rXrk2HDh1YvXp1HkVpm+52bOLj4xkxYgRNmzYlKCiIV199VZ8zOcxsNrNkyRI6dOhAvXr1CAsLY+LEiSQlJd3yOfr8l4eNQ34HICIPp+PHj/Pqq6+Snp5+x7aDBg3i559/ZtiwYbi6uhIREUHPnj1ZvXo17u7ueRCt7bjbcUlLS+OVV14hMTGRN954Ay8vL9atW8dbb71FRkYG7du3z6OIbce9/M7cYBgGI0eOvO0/PuXB3Mu4TJgwgaVLlzJ48GCqVavG6tWrGTJkCG5uboSGhuZBtLblbsfGMAwGDhxIbGwsb7/9Nh4eHsycOZOePXuycuVKihYtmkcRP9rmzZvH9OnT6d27N8HBwZw4cYKZM2fyxx9/8Nlnn2X7HH3+y8NGybGI3JP09HSWLl3Khx9+SKFChe7Yfu/evWzevJm5c+fSvHlzABo0aEDr1q1ZsmQJffv2ze2QbcK9jsuWLVs4evQoy5Yto3bt2gCEhIRw5swZ5s6dq+Q4B93r2NwsMjKS48eP51Jktu1exyU2NpbFixczduxYnn32WQCCg4OJiYlh69atSo5z0L2OTUxMDPv372fy5Ml06tQJgMqVKxMWFsaPP/5I586dczvkR55hGMybN4+uXbsyZMgQAJo0aUKxYsUYNGgQR44coXr16lbP0ee/PIy0rFpE7sm+ffuYOnUqL7/8MkOHDr1j++3bt+Pq6kpISIilzNPTk4YNG7Jly5bcDNWm3Ou4uLq60rVrVwICAqzKK1WqRGxsbG6FaZPudWxuOHnyJFOnTuX999/Pxehs172Oy4YNG3B2drYkXzcsWrSIUaNG5VaYNulexyY1NRXI/P/aDTdmixMSEnInSBtz9epVOnbsmOWL00qVKgFk+7mhz395GCk5FpF7UrlyZTZs2MBrr72Gvb39HdsfP36cihUrZmlboUIFTpw4kVth2px7HZfg4GDGjh2LyWSylF2/fp3NmzdTtWrV3AzV5tzr2EDm3r7hw4fz+OOPW2ZcJGfd67j8+uuv+Pr6EhUVRceOHalRowaPPfYY3333XR5Ea1vudWyqVatGo0aN+Pjjjzl27Bjx8fGMGzcOFxcXwsLC8iDiR5+bmxujRo0iMDDQqnzDhg0AVKlSJctz9PkvDyMtqxaRe1KiRIl7ap+UlISbm1uWcldXV+2jzEH3Oi7ZmTp1KjExMXz88cc5EJHccD9js3DhQk6ePMns2bNzISKBex+X+Ph4zp49y8iRI3nzzTcpV64cy5YtY9CgQXh6etK4ceNcitT23M/vzHvvvccrr7xCu3btAHB0dOTjjz+mfPnyOR2e/L+DBw8yZ84cwsLCqFy5cpZ6ff7Lw0jJsYjkKsMwbllnZ6fFKwWBYRhMmTKFzz//nN69e2umJZ8dP36c6dOnM3PmTB1YU4Bcv36d+Ph4Zs+eTcuWLYHMFRjHjx8nIiJCyXE+OnbsGN26daNChQqMHDkSZ2dnvvzyS9544w3mzZtHgwYN8jvER86+ffvo168f5cqVY9y4cdm20ee/PIz0N1NEcpWbmxtXr17NUn716tVsv1GWvJWWlsaQIUP47LPP6N27N8OGDcvvkGxaRkYGw4cPp23btoSEhJCenm45qddsNt/TSdeSs1xdXbG3t7faP2kymWjSpAm//vprPkYmn3/+OQDz588nLCyMpk2bMmPGDKpXr86ECRPyN7hH0HfffcdLL71EmTJl+PzzzylWrFi27fT5Lw8jJccikqt8fX05efJklm+Q//zzT3x9ffMpKoHMJW8vvfQSa9asYeTIkUqMC4CzZ89y8OBBvv76a2rWrGn5AQgPD7f8WfJexYoVs/2C4vr161Z79yXvnTlzhsqVK1vdsslkMhEYGMgff/yRj5E9ehYsWMDgwYOpW7cuixcvxsvL65Zt9fkvDyMlxyKSq5o2bcqVK1eIioqylMXHx7N3716aNGmSj5HZtoyMDPr378/Bgwf56KOPePHFF/M7JAG8vLz46quvsvwAdO/e3fJnyXvNmjXDMAzWrFljKUtPT2fr1q1ZDimSvOXr68vvv//O5cuXrcoPHjyIt7d3PkX16Fm2bBmTJk3i8ccfZ968eXfc9qHPf3kYac+xiOSo+Ph4YmNjqVKlCm5ubjRs2JCgoCAGDx7M0KFD8fDwIDw8HHd3d7p3757f4dqMv4/Lf/7zH3bv3k3Xrl0pU6YMBw4csLQ1mUzUqVMnH6O1LX8fm7/fXusGLy+vW9ZJzvv7uAQHBxMaGsq4ceNITk7Gx8eHyMhITp8+zYcffpjf4dqUv49Nr169+Pbbb+nduzd9+/bF2dmZb775ht27dzNt2rT8DveRcPHiRcaPH4+3tzc9evTg8OHDVvUVKlQA0Oe/PPQ0cywiOWrTpk107dqVQ4cOWcoiIiJo1aoVH3zwAcOHD6d06dJ8/vnnVkvgJHf9fVzWrVsHwNKlS+natavVj/7Rkrey+52R/JfduMycOZNu3boxZ84cBg4cyKVLl5g/fz61atXKx0htz9/Hply5cixZsoQSJUowfPhwBg8ezNmzZ1mwYIHl9Gp5MFu3biUlJYXTp0/To0ePLJ8bW7du1ee/PBJMxu2OkhMRERERERGxAZo5FhEREREREZun5FhERERERERsnpJjERERERERsXlKjkVERERERMTmKTkWERERERERm6fkWERERERERGyekmMREZF8smPHDvz9/WnUqBFpaWn5HU6eatWqFf7+/lY/NWrUoFGjRvTp04fo6Oi7uo6/vz/Dhw/P5WhFRMQWOOR3ACIiIrZq1apVuLi4kJCQwI8//kjbtm3zO6Q8VaxYMUaMGGF5bDabiYuLY9GiRbzwwgt88cUX1KtX77bX+OCDD6hQoUJuhyoiIjbAZBiGkd9BiIiI2Jq0tDRCQkJ44oknWLVqFYGBgXz66af5HVaeadWqFQA//vhjlrrff/+dDh06EBISwmeffZbXoYmIiI3SzLGIiEg+2Lx5M1euXKFRo0YkJCTw/fffExcXR8mSJfM7tHxXtWpVqlatetdLq0VERHKC9hyLiIjkg5UrV2IymWjYsCFt2rQhIyODb775BsicVW7YsCH9+vXL8rzly5fj7+/Pnj17gMylyPPnz6dt27bUqlWLZs2aMW7cOJKSkizP2bVrF/7+/qxYsYIOHToQEBBgWc4cFxfH2LFjad26NbVq1SIwMJCePXuyb98+q36vX7/O9OnTadGiBXXq1OH555/n6NGj1KhRg/Dw8CwxdurUiYCAABo3bszw4cO5cOHCPb0/dnZ2ZGRkAHDq1Cn8/f35/PPP6d69O7Vq1aJXr15A9nuON2/ezPPPP0+9evUICQlh0KBBnDp1yqrNxo0b6datG3Xq1KFhw4a8/vrrnDhx4p5iFBGRR4tmjkVERPJYUlISmzZtom7dupQoUYLQ0FAcHR1ZsWIFr7zyCo6Ojjz22GN8++23JCYm4u7ubnnud999R5kyZWjQoAEA7777Ll9//TWdO3emV69eHDt2jCVLlrB//36WLFmCk5OT5bljx47lySef5Nlnn6Vs2bJcu3aNHj16kJiYSI8ePShVqhQxMTEsWbKEvn37snnzZtzc3AAYOnQoa9eupXPnzgQEBLBx40Z69uyJ2Wy2em0RERGEh4fzj3/8gy5dunD+/HkWLVrE7t27+eqrr/D09Lzj+3P+/HmOHz9OrVq1rMpnzJhBaGgoHTp0sHpdN1u9ejVDhgyhatWqvP7661y/fp358+fz888/s3z5cooUKcLy5csZOXIkwcHBvP3221y+fJklS5bQpUsXvvzyS3x9fe9uIEVE5NFiiIiISJ766quvDD8/P+Ozzz6zlPXt29fw8/MzDh48aBiGYezYscPw8/MzVqxYYWkTHx9v1KhRw5gyZYphGIaxc+dOw8/Pz1iyZInV9bdu3Wr4+fkZn3/+uVW7559/3qrd6tWrDT8/P2PLli1W5UuWLDH8/PyMdevWGYZhGHv27DH8/PyMjz76yNLGbDYbAwcONPz8/IyZM2cahmEYsbGxRrVq1YypU6daXe/XX381atasaYwfP95S1rJlSyM0NNS4ePGi5ef06dPG5s2bjU6dOhl+fn7G+vXrDcMwjJMnTxp+fn5GmzZtjLS0NKtr+/n5Ge+8845hGIaRkZFhhISEGB06dDBSUlIsbbZv3274+fkZixYtMhITE4369esbgwYNsrrOhQsXjIYNGxoDBgwwRETENmlZtYiISB5buXIlAG3atLGU3fjzihUrAAgKCqJUqVKsXbvW0ub7778nPT2dDh06WB6bTCZCQ0OJj4+3/NSoUYOSJUuyadMmq36bNm1q9bhdu3bs2LHDqvzmW0olJycDsH79egBeeuklS53JZKJPnz5W11u/fj1ms5lWrVpZxVOiRAmqV6+eJZ6zZ88SHBxs+WnZsiV9+vTh/PnzjB07lrCwMKv2jRs3plChQtm9pQD88ssvxMXF0aVLF5ydnS3lTZo0YdmyZTz55JNs376dpKQkwsLCrGK0t7encePGbNu2jfT09Fv2ISIijy4tqxYREclDFy5cYPfu3fj4+GAymSx7YatVq4bJZGL16tWMGDECR0dHnnjiCb744gvL0urvvvsOPz8//P39AYiNjcUwDFq0aJFtX66urlaPs1vSbDKZmDNnDtHR0cTGxhIbG8v169cBLEum//zzTzw8PPDw8LB6bqVKlawex8bGAtCtW7ds4/l7YluiRAmmTJlieezg4EDx4sXx9fXFzi7r9/d3WpJ9+vRpACpWrJilrnbt2lYxDho06JbXiY+Px8vL67Z9iYjIo0fJsYiISB767rvvyMjIICYmhtatW2epv3z5Mhs2bKBdu3Z06NCB+fPn88MPP9C0aVP27NnDW2+9ZWlrNptxdXUlIiIi277+vi/X3t7e6vHp06fp2rUrycnJNG3alHbt2lG9enUMw2DgwIGWdtevX892xvbv17+RTM+aNctq5vZWnJycaNKkyR3b3Sr+v7vRf3aJ9d/bvP/++5QrVy7bNkWLFr3rmERE5NGh5FhERCQP3TiletKkSZbDrm44evQo4eHhrFixgnbt2lGjRg0qV67Mhg0buHr1KmazmSeeeMLS3tvbm23btlGrVi2KFClida1169Zlmen9u4iICC5evMiaNWvw8fGxivFm5cuXJyoqiqSkJKuYY2JirNp5e3sDUKZMGapXr25Vd/PhXrmlTJkyQOZMd0hIiFXdiBEjqF+/viVGT0/PLIn5rl27MJvNODo65mqcIiJSMGnPsYiISB6JiYnhl19+ISgoiE6dOhEWFmb18+qrr1KyZEm2b9/O+fPnAejQoQPbt29n7dq1BAYGWpI7gFatWgGZM7U3+/HHH3njjTeyJLl/l5CQQOHChSlbtqylLC0tjf/85z8AllsptWnTBrPZTGRkpNXzFy9ebPW4ZcuWAHz66acYhmEpP3LkCP3792fhwoV3fpMeQK1atfD09GT58uVWe6f379/P8uXLSU5OpkmTJjg5OTFv3jzL8nHIPCF7wIABTJ06FZPJlKtxiohIwaSZYxERkTxyI1l95plnsq0vVKgQTz/9NLNnz+abb76hb9++tG/fnunTp7N7927GjBlj1T40NJTWrVszf/58Tp06RZMmTTh9+jSLFy+mbNmy9O7d+7bxNG/enB9//JFXX32Vtm3bkpiYyNdff23Zl3v16lUAQkJCaNmyJR9++CEnTpwgICCAqKgotm7dCmBJJv38/HjhhRf44osvSEhIICwsjISEBBYtWoSrqytvvvnm/b95d8HR0ZHhw4fzzjvv0L17dzp27MjVq1f597//TeXKlXn22WdxcXFh8ODBTJw4ka5du9KxY0fS09OJjIwkNTWVd955J1djFBGRgkszxyIiInlk1apVuLu789hjj92yTZcuXbCzs7OcWl2+fHnq1atHoUKFaNu2rVVbk8nEjBkzeOutt/jtt98YP3483377LY899hiLFy+mRIkSt42nW7duDB48mJMnTzJu3DgWL15M1apV+fbbbylWrBg7d+60tJ02bRovvvgiW7ZsYeLEiVy5coWPPvoIwGoZ8rvvvsu//vUv4uPjmTx5MpGRkTRo0IDIyEgqV658z+/ZvXryySf5+OOPsbe358MPPyQyMpKWLVvy73//GxcXFwB69erF9OnTcXBwYNq0acydOxcfHx8WLlxIUFBQrscoIiIFk8m4ed2TiIiIyN8kJibi6OiY5QCuX375haeffprx48ffcjZcRETkYaGZYxEREbmt77//nrp167J//36r8tWrVwP/u02SiIjIw0wzxyIiInJb8fHxtG3blsKFC9OjRw88PDw4cOAAy5cvp0OHDlb3KhYREXlYKTkWERGROzp27Bjh4eHs3buXK1eu4O3tTefOnendu/cd7z8sIiLyMFByLCIiIiIiwin2dwAAAEZJREFUIjZPe45FRERERETE5ik5FhEREREREZun5FhERERERERsnpJjERERERERsXlKjkVERERERMTmKTkWERERERERm/d/HAWL2du3lh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data:image/png;base64,iVBORw0KGgoAAAANSUhEUgAAA8cAAAT3CAYAAADE0gJ5AAAABHNCSVQICAgIfAhkiAAAAAlwSFlzAAALEgAACxIB0t1+/AAAADh0RVh0U29mdHdhcmUAbWF0cGxvdGxpYiB2ZXJzaW9uMy4yLjIsIGh0dHA6Ly9tYXRwbG90bGliLm9yZy+WH4yJAAAgAElEQVR4nOzdeVhV5f7//+fem1FAEMUBLCAHnEBxjFRQ02+eLMfKk4U/O1qaU2ap+emoZeeUph2/llNaVpYdKUONzrf6pNkxp3DOY4PmhBMOTMrMHn5/kPu4ExAVYeN+Pa6LK/a617rXe62b3Pu973vdt8Fms9kQERERERERcWHGqg5AREREREREpKopORYRERERERGXp+RYREREREREXJ6SYxEREREREXF5So5FRERERETE5Sk5FhEREREREZfnVtUBiDijtLRsrFatcnajatWqQUZGblWHISVQ2zgntYvzUts4J7WL81LblC0oyK+qQ5AyqOdYRCqcm5upqkOQUqhtnJPaxXmpbZyT2sV5qW2kOlNyLCIiIiIiIi5PybGIiIiIiIi4PCXHIiIiIiIi4vKUHMsNGTduHBERESQkJFxVFhERwaJFiwD44YcfiIiIYOfOnZUdooiIiIiISLkpOZbrlp6ezsaNG2natGmJybGIiIiIiEh1o6Wc5LolJSXh6enJ888/z1NPPcX+/fuJjIys6rBERFyW2WIlac9pEneeIjUrn/r+XgxsH0LftiGYjIaqDq/crDYbxy4WcDSrgJwiKx5uRur7eBLs64mvmwFvExiqz+UAYLHa2JKSxaZjmaTnFRHo7U5sWABdQv0xVreLERG5zannWK5bYmIinTt3pmvXrtStW7dcvccHDx5k8ODBREZGcv/997Nu3TqH8hMnTjBp0iS6dOlCy5Ytueeee3jhhRfIysqy79OjRw8WLFjArFmzuOeee2jdujXDhw/n+PHjAGzcuJGIiAi2b9/uUPemTZuIiIjg0KFDFXD1IiLOxWyxMmnVPqYnHmBvSiapWfnsTclkeuIBnv/nXswWa1WHWC5Wm41tZ7LZeTaHtHwz+RYrFwvMHEzPYf/5bDIKbWQUgq0aLUFvsdpYlHyK5bvP8Ft6Hul5Zn5Lz2P57jMs/OEUFms1uhgREReg5Fiuy88//8wvv/xCv379MBqN9OvXj3/9619kZ2eXedyrr75Kp06dWLRoEa1atWLy5Mls3LgRgLy8PB5//HGOHTvGSy+9xLvvvkt8fDxJSUnMmzfPoZ7333+fo0eP8tprr/HKK6/wn//8h6lTpwIQGxtLUFDQVYn3unXraNWqFU2aNKnAOyEi4hyS9pxm/YFzJZatP3COpL1nKjmiG3PsYgGnsgtLLEvLK+RcTgH5VsizVHJgN2FLSha7Tl8qsWzX6UtsTckqsUxERKqGhlXLdfnss8+oXbs2cXFxAAwcOJBly5bx+eefM2TIkFKP+/Of/8zEiRMB6Nq1K8eOHWPRokV0796dI0eOEBISwuuvv07Dhg0BuPvuu9m3bx87duxwqCcgIIBFixZhMhUvMJ+SksJbb73FpUuX8PPzo3///vzzn/9kxowZeHl5kZ2dzfr165k8efKtuB0i4iI2/XKeBet/I7fAfEvqN5mMWG6whzc1K7/M8r+v+4l3vztSYpkNsNqK/1teVpuNIosN23Uc5eluome7hjS7M6DUfQrMZV//4YwcTlzKA6AiBiObDAbCAmpQ29uj1H1+PneJbzYcpaCo5NiMhrKHeafnFpUZw4q9qXxxMK1c8ZbFy83IgOZ1aNPA76brEhFxZUqOpdwKCwtJSkqid+/e5ObmAlCnTh1atmxJQkJCmclx7969HV7fe++9vPnmm5jNZlq2bMnHH3+M1Wrl2LFjHD9+nN9++40jR67+MNe6dWt7YgxQv359AHJzc/Hz82PQoEEsW7aMb7/9lvvvv58vv/wSq9VKnz59KuIWiIiLeu/7o/x8+mJVh3FDCsxWjqflVnUY/PvHM4QG17zh461A/jUS6Ot14mIeAV6lJ8f/PpLOqWt8+XAziqw2zpbSW369vjqUruRYROQmKTmWcvv222/JzMxk1apVrFq16qryffv20bp16xKPrVOnjsPrwMBAzGYz6enp1K1bl/fee48lS5aQmZlJnTp1aNWqFd7e3vYk/DIvLy+H10Zj8ZMBtt8fQgsPDyc6Opp169bZn23u0aMHAQGl91aIiFzLE13DySmwOG3PcVm9rp5uRur7e5VYVpk9x3FRDfB2K/1prgKzlbLugBHw+P34iuo5vqOmN6YyKou7K5BCi/Wmeo6Lyniu2N1oILCGe3lDLpWXm5HeTQJvuh4REVen5FjKLTExkbCwMGbOnOmw3Ww2M2rUKFatWlVqcnzxomOPy4ULFzCZTNSsWZOkpCRmzZrF5MmTGTBgAIGBxW/wzzzzDD/99NN1xzlo0CBefvllDh8+zM6dO3n77bevuw4RkSvFNgsitlnQLas/KMiP8+dLfjb1WtbsPMn0xAOllr/YrwUD2oXcaGiV5khWPjvP5pRa3qiWD/V8vQhwhxqV9Oml3p1+PNwu+IbbZtOxTJbvLv2Z76Ft6tM1TF/eiog4C03IJeVy7tw5Nm/eTJ8+fejUqZPDT+fOnenevTtffvnlVUnwZZs2bbL/brPZ+Prrr4mKisLLy4tdu3ZRq1Ythg8fbk+Mc3Jy2LVrF1br9fek3H///bi7u/PSSy9Rp04dunTpcmMXLSJSDfRtG0LPlnVLLOvZsi59o4MrOaIbE1bTkxDfkoc41/b2oK6PJ15G8DaVuItT6hLqT7vgkoc6twv2o3OofyVHJCIiZVHPsZTL2rVrsVgspT67279/f77++ms+//zzEstXrFiBr68vjRs35pNPPuHgwYO8++67AERFRfHPf/6T119/nW7dupGamsry5cu5cOGCPVm+Hj4+Ptx3332sWbOG4cOHOzyjLCJyuzEZDcz5c2uS9p5hzc6TnMnMp0GAFwPaN6RvdHC1WefYaDAQ08CX4xcLOPL7OseeV6xz7FMN1zk2GgyM7hjC1pQsNh3PJC23iNo13IkNDaCz1jkWEXE6So6lXNasWUOzZs1o1KhRieWxsbEEBgaWuubxSy+9xDvvvMPBgwe56667WLx4MTExMQAMGDCAkydP8tlnn/HRRx9Rr1494uLiGDJkCNOmTePo0aOEh4dfV7zdunVjzZo1DBw48PouVESkGnIzGRnQLqRaDJ8ui9FgINzfi/BSnpGujkxGA13DAjR8WkSkGjDYLs9kJHIbmTp1KkePHi1x4rDySEvLxlrGJCpStpt5flJuLbWNc1K7OC+1jXNSuzgvtU3ZgoI0q7wzU8+x3FY++OADDh8+zJo1a3jrrbeqOhwREREREakmlBzLbWXnzp1s3ryZv/zlL/Tq1auqwxERERERkWpCybHcVtRbLCIiIiIiN0JLOYmIiIiIiIjLU3IsIiIiIiIiLk/JsYiIiIiIiLg8JcciIiIiIiLi8pQci4iIiIiIiMtTciwiIiIiIiIuT8mxVDibzXZbnktERERERG5fSo7luo0bN46IiAgSEhKuKtu4cSNTpkyxv05MTCQiIoLU1NQKj+Ptt9/m3XffrfB6RURERETE9bhVdQBSvaSnp7Nx40aaNm1KQkICgwcPdij/4IMPsFgslRLL/PnzefrppyvlXCK3K6vNxrGLBRzNKiDPbMXbzUi4vydhNT0xGgxVFpfZYiVpz2kSd54iNSuf+v5eDGwfQt+2IZiMVRdXedhskGeBHAtYbWA0gI8JvE1QUbfUYrWxJSWLTccySc8rItDbndiwALqE+ldpu4mIiFRnSo7luiQlJeHp6cnzzz/PU089xf79+4mMjKzqsETkBlhtNradyeZUdqF9W67ZSlq+mTM5RcQ08K2SRMtssTJp1T7WHzhn35aalc/elEw2/XqeOX9ujZvJOQc+2WyQUQj51v9us9gg0wr5FqjlcfMJssVqY1HyKXadvmTflp5n5rf0PPalZjO6o/N/gSAiIuKMnPPThTitxMREOnfuTNeuXalbt67D0Or4+Hi2bdtGcnIyERER/PDDDyXWkZCQwMCBA2nTpg1RUVEMGDCAr7/+2uEckZGR7N69m4cffpjIyEi6d+/O8uXL7ftERERgsVhYsGABERER9u1ff/01jz76KNHR0bRq1Yo//elPfPzxx7fgTohUf8cuFjgkxlc6lV3I8YsFlRxRsaQ9px0S4yutP3COpL1nKjmi8suzOCbGV8q3FpffrC0pWQ6J8ZV2nb7E1pSsmz+JiIiIC1LPsZTbzz//zC+//ML48eMxGo3069ePlStX8sILL+Dr68uMGTN44YUXsFgszJgxg8aNG3Pq1CmHOlasWMGsWbMYP3480dHRZGVlsWzZMp577jnatGlDvXr1ADCbzUycOJG//OUvPPfcc3z66afMnj2b5s2bExMTQ0JCAkOGDGHAgAE8/PDDAGzYsIHx48czbNgwxo8fT35+Ph9//DEvv/wyrVq1IioqqtLvmUh5nM4u5EBaLkXW659g7ueUTL7ZdZKCwnJmXQZDcfcmUEoO56AqvkHNzCk5Yb/s7+t+4t3vjpRabqN4OPONTtdXaLGSW2i54eNvhJvJSOPQQIJq+1xz38z8ojLLP9ibyrpf0sp1XqOh4oZ63wgvNyMDmtehTQO/qgtCRETkd0qOpdw+++wzateuTVxcHAADBw5k2bJlfP755wwZMoTGjRvj6+uLxWKhTZs2JdZx8uRJRowYwahRo+zbQkJCGDhwILt37+ZPf/oTAFarlXHjxjFo0CAA2rZtyzfffMPGjRuJiYmx11+/fn3774cPH2bgwIFMnTrVXnd0dDSdOnUiOTlZybE4rV8z8sgouLEuxY17T3PqQm4FR+TcCsxWjqfdftd8MCUdg7f7Tddjttq4kFv2FwzO5KtD6UqORUTEKSg5lnIpLCwkKSmJ3r17k5tb/KG0Tp06tGzZ0t6LWx7/8z//A8DFixc5cuQIx48ftw+/Lipy7A1p27at/XcPDw8CAwPJy8srte6nnnoKgJycHI4ePUpKSgr79+8vsW4RZxJRyxuz9cZ6jru3Cb4te47NltLvhaebkfr+XqWWV9ue4zsDqVPD45r7ZuYXYS7jb8XNaCDAq3xJtjP0HPduElh1AYiIiFxBybGUy7fffktmZiarVq1i1apVV5Xv27eP1q1bX7OelJQUpk+fzrZt23B3d+euu+6iWbNmwNVrFnt7ezu8NhqNWK2lf5xPT09nxowZrF+/HoPBQGhoKO3atSuxbhFnEuzrQbDvtZOiktwfXovn4sLLvX9QkB/nzxc/r3okK5+dZ3NK3bdDPR/Cy0hCb5U1O08yPfFAqeUv9mvBgHYhlRhR+eWaIbOM7+IC3KFGCe+8V7bLtWw6lsny3aU/d/3/talP17CActUlIiIi/6XkWMolMTGRsLAwZs6c6bDdbDYzatQoVq1adc3k2Gq18tRTT+Hp6cnq1atp3rw5bm5u/Pbbb6xbt+6mY3z++ec5evQo77//PtHR0Xh4eJCXl8enn35603WL3I7CanpyJqeoxEm5Qnw9CK3pWQVRQd+2IWz69XyJk3L1bFmXvtHBVRBV+XibimelLmlSLi9jcfnN6hLqz77U7BIn5WoX7EfnUP+bP4mIiIgLUnIs13Tu3Dk2b97MqFGj6NSp01Xl3bt358svv2Tq1KmYTKZS1znOyMjg6NGjTJ8+3WH5p02bNgHX37trNDoO+Ny1axdDhgxxiPFy3WX1OIu4KqPBQEwDX47/vs5xrtlKjd/XOQ6twnWOTUYDc/7cmqS9Z1iz8yRnMvNpEODFgPYN6Rsd7NTLFBkMxcs15Vkg11K8jJPJADUqcJ1jo8HA6I4hbE3JYtPxTNJyi6hdw53Y0AA6a51jERGRG6bkWK5p7dq1WCwW+vTpU2J5//79+frrr/n888/x8/Nj586dbNu2jRYtWjjsV7t2bUJCQlixYgV169bF19eX77//nhUrVgDYn2Uur5o1a7Jnzx527NhB+/btiYqK4vPPP6d58+bUq1eP3bt3s3TpUgwGQ5nPKou4MqPBQLi/V5UMny6Lm8nIgHYhTjt8uiwGQ/HQ6ZKGT1cUk9FA17AADZ8WERGpQFrnWK5pzZo1NGvWjEaNGpVYHhsbS2BgIAkJCTzxxBO4u7vz5JNPsmXLlqv2XbRoEXXr1mXy5MlMmDCBffv2sXjxYu666y527dp1XXGNGzeO/fv38+STT3L27FlmzZpFZGQkM2fOZMyYMWzYsIGXX36ZLl26XHfdIiIiIiLiWgw2zVQkcpW0tGysNzBzsBS7nsmFpHKpbZyT2sV5qW2ck9rFealtyhYUpKXrnJl6jkVERERERMTlKTkWERERERERl6fkWERERERERFyekmMRERERERFxeUqORURERERExOUpORYRERERERGXp+RYREREREREXJ6SYxEREREREXF5t31ybLPZqjoEuQFqNxERERERqUxVnhzHx8cTERHh8NO+fXuGDh1KcnLyddc1bNgw++vPPvuM2bNn218nJiYSERFBampqRYVf4caPH8/dd9991fatW7cSERFBly5dripbv349ERER/PDDDxUSQ3nu08mTJ4mIiGDdunUVcs4r/bHdREREREREbrUqT44BIiMjSUhIICEhgY8//phZs2bh6enJ8OHDOXTo0A3Xu2TJEjIzM+2vu3XrRkJCAoGBgRUR9i0RExNDRkYGR44ccdi+efNmAgICOH/+PL/88otD2a5du/D29iY6OrrS4qxbty4JCQl07dq1wuv+Y7uJiIiIiIjcam5VHQCAr68vbdq0cdjWpUsXYmJiSExMZMqUKRVynsDAQKdOjKE4OQbYs2cPd911l3375s2beeihh/j000/ZvHkzzZo1s5ft3LmTDh064OHhUWlxenh4XNVmIiKuxGaDPAvkWMBqA6MBPLGy/sfTrNl1itSsfOr7ezGwfQh924ZgMhqqOmS5gtVm49jFAo5mFZBntuLtZiTc35Owmp4YDc7dVharjS0pWWw6lkl6XhGB3u7EhgXQJdTf6WMXEXFmTtFzXBJPT0+8vLww/P6PfG5uLnPmzOH//J//Q6tWrWjbti3Dhw+/qhf1sh49epCSksKaNWuIiIjg5MmTVw0XfuGFFxg5ciQrV66kR48etG7dmuHDh3P+/HlWr15Nz549iY6OZtiwYZw8edJet9ls5v3336dPnz5ERUVx7733snjxYiwWi32f+Ph4pkyZwtixY2nbti3jx48HID8/n9mzZxMbG0tkZCT9+/dnw4YN9uPCwsIIDg5m9+7d9m3nz5/n4MGDdO7cmU6dOrF582Z7WW5uLj/99BOdO3cu931KT0/nueeeo3PnzkRFRdGvXz/Wrl171T3cvXs3gwcPJjIyku7du/Pee+/Zy/44rDoxMZHIyEh2797Nww8/bD9m+fLlDnWeOXOGcePG0b59e+6++27eeOMNpk6dSnx8fKntBnD48GFGjx5NTEwM0dHRjBgxwuGafvjhByIiIti+fTvDhg2jdevWdO7cmblz5zq0i4hIRbDZIKMQMougyAoWG+SbrUxO2MeMNQfYm5JJalY+e1MymZ54gOf/uRezxVrVYcvvrDYb285ks/NsDmn5ZnLNVtLyzew8m8O2M9lYnXjeC4vVxqLkUyzffYbf0vNIzzPzW3oey3efYeEPp7BYnTd2ERFn5xTJsc1mw2w2YzabKSoq4sKFC8ybN4+8vDwGDRoEwOTJk1m7di0jR45k+fLlTJ06lV9//ZXnn3++xMmbFixYQP369YmLiyMhIYG6deuWeO4dO3bw2WefMW3aNKZPn05ycjLx8fF8+OGHvPDCC7z44ovs27ePv/3tb/ZjXnzxRebOncuf/vQnFi9eTP/+/Vm4cCHTpk1zqPuLL77A29ubhQsX8uijj2Kz2Rg7diyffPIJw4cPZ+HChTRv3pwxY8awfv16+3F33303e/bssb/esmULXl5etG/fns6dO7Nr1y7y8vIA2LdvH2azmXvuuafc92nSpEkcPnyYl19+maVLl9KiRQumTJly1TPLM2bM4MEHH2Tp0qW0bt2aWbNmsWnTplLb0Ww2M3HiRB588EGWLVtG27ZtmT17Ntu2bQOgsLCQYcOGceDAAV566SVeeuklNmzYwBdffFFmu/3666889NBDnD9/npdffpnZs2eTkZHBo48+ym+//eYQw3PPPUfHjh15++23eeCBB1i2bBmJiYmlxiwiciPyLJD/h1x3/Y+n2fLLuRL3X3/gHEl7z1RCZFIexy4WcCq7sMSyU9mFHL9YUMkRld+WlCx2nb5UYtmu05fYmpJVyRGJiNw+nGJY9fbt22nZsuVV2ydNmkSjRo0oKCggLy+PadOm0bt3bwA6duxIdnY2s2bNIiMj46rh0i1atMDDw4PAwMAyh//m5OQwf/587rjjDgC++eYbNm7cyPr16+3bfv75Z3sCd+jQIdauXcvkyZMZPnw4AJ07d8bLy4u5c+cybNgwmjZtCoCbmxuvvPIKXl5eQHGS+/333/Pmm29y3333ARAbG8vFixeZM2cOPXv2BIqT4zVr1pCZmUlAQACbN2+mffv2eHh40LlzZwoLC0lOTiYuLo6dO3cSFBRE06ZNy32fkpOTGTNmjP18HTt2JCAgAHd3d4d7M3nyZB5++GEA2rRpw/r169m+fTuxsbEl3kur1cq4cePsX2i0bdvWfj9jYmL4/PPPOX78OOvWrSMiIsJe7+U4Smu3hQsX4u3tzQcffECNGjXs97xXr168+eabvPnmm/bjBw8ezOjRo+33cf369Xz33Xf26xAR17Dpl/MsWP8buQVmh+02iodA34q+tfMX88ss/9u6n3h745ESywyG4t5oh20UD9W+3kGyNTzdGNuzMbHNgq7zyKpzOruQA2m5FFVSr2euuexe/F3ncvg5vfhLaFNKFpYb6PU/nZXPgTPZ5bomA+BhMuJWjqH36blFZZav2JvKFwfTyhtmuXi5GRnQvA5tGvhVaL0iIs7GKZLjqKgopk+fDhT3ImdkZPDVV18xZ84cPDw8GDp0KO+++y4AZ8+e5ejRoxw7doyNGzcCUFRU9htFWWrXrm1Pgi+/DgwMdNgWEBDApUvF39Lu2LEDgAceeMChnr59+zJ37lx27NhhT47vvPNOe2IMsG3bNkwmE7GxsZjN//3A1qNHD9avX8/Jkydp2LAhMTEx2Gw29u7dS1xcHFu3buWpp54C4I477uDOO+9k69atxMXFsWPHDnuvsaenZ7nuU6dOnXjrrbf46aef6Nq1K3FxcSU+192uXTv7797e3tSpU8d+H0rTtm1b+++Xk9zLvdzbt28nLCzMnhgD1K9f/5oTie3cuZMePXrYE2MAHx8f+30r7fyX6798fhFxHe99f5SfT1+s6jAcFJqtnErPrZRzvf/90WqVHP+akUdGgfM8AmO1QXbR7wlx0Y0Nh/8pNYeMPPO1d7SrmOsvsto4W0qv+M346lC6kmMRue05RXLs4+NDZGSkw7a4uDhSU1OZP38+jz32GFu3buXVV1/lyJEj+Pj40KxZM3uydDNr4vr4+Fy1zdvbu9T9s7KKhyvVrl3bYfvl11cmj3/cJzMzE4vFUmpP9rlz52jYsCF169alUaNG7Nmzh7p165KWlmZ/phiKe01/+OEHioqK+PHHHxk4cKC97Pvvv7/mfZo3bx5Llizhyy+/5Ouvv8ZoNHLPPfcwc+ZMQkJC7HVdmYwCGI1GrNayPyT88d5deUxJPfwAQUFBnD9/vtQ6s7KyqFOnzlXba9euTXZ2tsO2K7+MKG/MInL7eaJrODkFlkrvOS4so0fSw81IUE2vEssquud4WNfw6zyqakXU8sZsrdye47JOZTRADbfiJ89MJuMN9Ry3qO9zy3qOy6rT3WggsIZ7qeU3wsvNSO8mzj2hqYhIRXCK5Lg0zZs3Z+vWrezdu5cxY8bQq1cvli5dau/VXblyJd9//32lxlSzZk0A0tLSqFevnn375eSuVq1apR7r5+eHn5+fw8RWVwoP/++HmZiYGPbt24evry/16tWjSZMm9rIuXbqQkJDAjh07yMvLs/ccp6SklOs++fn5MWnSJCZNmsSRI0fYsGEDixYt4pVXXmHJkiXXe0vKrW7dug4TjV2Wllb28K+aNWty4cKFq7afP3+egICACotPRG4fsc2CbmnPaa65eDKuK3299yT/SDpQ6jF/7deCAe1CSiwLCvLj/PmyR+bczoJ9PQj2rbwVF45k5bPzbE6p5e3q+hDuX/xFxk21zS1Y1GHTsUyW7y79+fWhberTNUzvjSIiN8IpJuQqzf79+/H39+fs2bMUFBQwatQoh+HOlxO+0noGjcaKv7yOHTsCOEwideXrK4ci/1GHDh24dOkSbm5uREZG2n9+/PFHFi9ebJ+ZG4qT4wMHDrBz506HXmMofpbWaDSSkJBA06ZN7ZON/ec//7nmfUpNTSUuLo6vvvoKgLvuuosnn3ySe+65hzNnbu1kMR06dOD48eMOk2ilpaWxd+9eh/3+2G4dOnRg48aN5Ob+dzhibm4uGzduLPN+i4jcKt4m8PrDW0zPqBA6Nyt58seeLevSNzq4EiKT8gir6UlIKcl4iK8HoTU9Kzmi8usS6k+74JKHN7cL9qNzqH8lRyQicvtwip7j7OxshwQpPz+fpKQkkpOTefbZZ2nZsiVubm7MmTOHYcOGUVBQQGJiIt999x1Aqc+U1qxZk59++onk5GSioqIqJNYmTZrQt29f+2za0dHR7NmzhyVLltCvXz8aN25c6rHdunWjbdu2jBo1itGjRxMWFsbu3btZuHAhDzzwgMMQ744dO5KTk8OWLVuYNWuWQz2+vr5ERkayYcMGHnvsMfv28tynRo0aERISwt/+9jeys7O58847+c9//sO///1v+0RWt8qDDz7I22+/zdNPP82ECRPw9PRk4cKFFBYWOnwx8Md2GzNmDI888gjDhg3jySefxGaz8c4775Cbm8uYMWNuacwiIiUxGKCWR/Gs1bmW4qWcPNwMvD64NRv2n2HNrpOcycynQYAXA9o3pG90sNY5diJGg4GYBr4c/32d4w8k7uEAACAASURBVFyzlRq/r3Mc6uTrHBsNBkZ3DGFrShabjmeSlltE7RruxIYG0FnrHIuI3BSnSI7379/P4MGD7a+9vb0JDw9n2rRpPPbYYxgMBt544w0WLFjAqFGj8Pf3p02bNnz44YfEx8ezc+dOGjVqdFW9o0aNYtq0aQwfPpwPPvigwuJ97bXXCA0NJTExkSVLlhAcHMy4ceMYMWJEmccZjUaWLVvG/PnzWbBgARkZGTRo0IBRo0YxcuRIh31r1qxJixYt+M9//mMfNn2lLl26sGfPHoey0NDQct2nt956i7lz5zJ//nx7DOPGjePJJ5+smBtUCnd3d5YvX84rr7zCiy++iLe3N0OGDMHT09Ph+eY/tlvbtm1ZuXIl//jHP5g8eTJGo5H27dvbe85FRKqCwQA13Ip//svIgPYhDGhf8vBpcR5Gg4Fwfy/78OnqxGQ00DUsQMOnRUQqmMF2M7NZiVyHQ4cOcezYMXr16mXfZjab6datG3369GHq1KlVGJ2jtLRsrJU0McztyNWfn3RmahvnpHZxXmob56R2cV5qm7IFBWnWd2fmFD3H4hqys7MZN24cw4YNo1u3bhQUFPDJJ59w8eJFHnnkkaoOT0REREREXJiSY6k00dHRvPHGG7z77rskJCRgNBpp06YNH330UYnD4kVERERERCqLkmOpVH369KFPnz5VHYaIiIiIiIgDp17KSURERERERKQyKDkWERERERERl6fkWERERERERFyekmMRERERERFxeUqORURERERExOUpORYRERERERGXp+RYREREREREXJ7WOZYKEx8fT3JyssM2Pz8/WrRowdixY+nYseN11WUymXj//fcrOEoREREREZGrKTmWChUZGclf//pXACwWCxkZGSQkJDB8+HASExNp0qRJueqZMWMGBoPhVoYqUumsNhvHLhZwNKuAPLMVbzcj4f6ehNX0xKi/92rNZoM8C+RYwGoDowF8TOBtgtu1aQuKLMzbcJivfjxDTl4RPt7u9I5qwHO9GuNu0sA0ERGpfpQcS4Xy9fWlTZs2Dtu6dOlCTEwMiYmJTJkypVz1NG7c+FaEJ1JlrDYb285kcyq70L4t12wlLd/MmZwiYhr4KkGupmw2yCiEfOt/t1lskGmFfAvU8rj9EuSCIgsPLfmBY2cu2bflF1hYuekoWw5dYPWoTni6m6owQhERkeunr3bllvP09MTLy8veE2w2m3n//ffp06cPUVFR3HvvvSxevBiLxWI/Jj4+nmHDhtlfb9myhUceeYTo6Gg6dOjA6NGjOXz4sMN5vvnmGwYOHEhkZCRdunRh9uzZFBYWIuIMjl0scEiMr3Qqu5DjFwsqOSKpKHkWx8T4SvnW4vLbzbwNhx0S4ysdO3OJ+d8eqeSIREREbp56jqVC2Ww2zGaz/fesrCxWrFhBXl4egwYNAuDFF1/kX//6F6NGjSI6Oprdu3ezcOFCTpw4wauvvnpVnSdOnGD06NEMGjSIiRMnkpWVxbx58xg5ciTffPMNBoOBpKQknn/+efr378+ECRNISUnhH//4BydPnuStt96q1HsgVe90diEH0nIpstqqOhS7XHMp2dPvdp3L4ef0vFsehyklC4vFMRZ3o4GWtWsQ7Otxy89fEfItcKkIyr6jlWP7wfO8/91v5BWab6qeIouVnEILzvMXW7a8/LKv96NNR/ks+UQlRVNxjAbw9TDhecWwcJPJeNX/M5fV8HRjbM/GxDYLqqwQRUTkFlJyLBVq+/bttGzZ8qrtkyZNolGjRhw6dIi1a9cyefJkhg8fDkDnzp3x8vJi7ty5DBs2jKZNmzoc++OPP5Kfn8/IkSOpV68eAA0aNGDDhg3k5OTg4+PD3Llz6d69O7Nnz7YfV79+fcaMGcOuXbto167dLbxqcTa/ZuSRUVC9uuusNsguqoR0r5Rz/JqRV22S42wzFDlJFvnJtqP8lnqxqsNwOjabjdy8oqoO44Zk515f3O9/f1TJsYjIbULJsVSoqKgopk+fDhR/OMrIyOCrr75izpw5eHh44OZW/Cf3wAMPOBzXt29f5s6dy44dO65Kjlu3bo2npycPPfQQvXv3JjY2lk6dOhEVFQXA4cOHSU1NZcyYMfZea4CuXbvi7u7O1q1blRy7mIha3pitztdzXFY4RgPUcLv1T7qU1AvmbjQQUcv7lp+7ovi6OU/P8SMx4eQWWFyy59hmKz1ag8GAt1f1+4hxIz3Hw7qGV1Z4IiJyi1W/dy5xaj4+PkRGRjpsi4uLIzU1lfnz5zNixAgAateu7bDP5deXLl39DFvDhg356KOPWLp0KatXr2bFihXUrFmTIUOGMGHCBDIzMwGYNm0a06ZNu+r4c+fOVci1SfUR7OvhdL2gR7Ly2Xk2p9TydnV9CPf3uuVxBAX5cf58yc+KVhdepuIfZ9AvKoheLYLILKOzMcAdalzj3ba6tcusrw6yctPRUssfjw1n8n3lW53A2VW3thERkRun5FgqRfPmzdm6dat9Uq60tDT7EGmA8+fPA1CrVq0Sj4+KimLBggUUFhaya9cuEhISWLJkCS1atCA8vPhb+6lTp5bYQ1xanSKVKaymJ2dyikqclCvE14PQmp5VEJVUBG9T8XPQJU3K5WUsLr/dPNerMVsOXShxUq6wBn4827NRFUQlIiJyczRbtVSK/fv34+/vz7333gvAF1984VB++XVJye2HH35Ijx49KCwsxMPDg5iYGF555RUAzpw5Q6NGjQgMDOTUqVNERkbaf2rVqsXcuXOvmtVapCoYDQZiGvjSoZ4PdbzcqOFmpI6XGx3q+WgZp2rOYCherinAHTyMYDIU/zfA/fZcxgnA3WRk9ahOxMfdRZ0Ab7w8TdQJ8CY+7i4SR9+tdY5FRKRaUs+xVKjs7Gz27t1rf52fn09SUhLJyck8++yzNGnShL59+zJv3jzy8vKIjo5mz549LFmyhH79+pW4vvHdd9/N66+/zpgxY3j88ccxmUysWrUKT09PunfvjslkYsKECbz88ssYjUZiY2PJysrizTff5NKlS7Ro0aIyb4FIqYwGA+H+XpUyfFoql8FQPHT6WsOnbyee7iYm39fkthk+LSIi4kJv41IZ9u/fz+DBg+2vvb29CQ8PZ9q0aTz22GMAvPbaa4SGhpKYmMiSJUsIDg5m3Lhx9ueR/6hJkya8/fbbvPXWW0ycOBGLxUKrVq1Yvnw5oaGhAAwePBhfX1/eeecdPv74Y3x9fenQoQMTJ04kKEiziIqIiIiISNkMtrKmmxRxUWlp2VidaKbj6kYT2DgvtY1zUrs4L7WNc1K7OC+1TdmCgvyqOgQpgx4KEhEREREREZen5FhERERERERcnpJjERERERERcXlKjkVERERERMTlKTkWERERERERl6fkWERERERERFyekmMRERERERFxeUqORURERERExOUpORanZLPZqjoEERERERFxIUqO5Zri4+OJiIhw+Gnfvj1Dhw4lOTm5Qs919uxZRo4cyalTpyq0XhERERERkbIoOZZyiYyMJCEhgYSEBD7++GNmzZqFp6cnw4cP59ChQxV2nu3bt/Pdd99VWH0iIiIiIiLl4VbVAUj14OvrS5s2bRy2denShZiYGBITE5kyZUoVRSYi4lqsNhvHLhZwNKuAPLMVbzcj4f6ehNX0xGgw3HT9NhvkWSDHAlYbGA3gYwJvE1RA9VXCbLGStOc0iTtPkZqVT31/Lwa2D6Fv2xBMxup3URarjS0pWWw6lkl6XhGB3u7EhgXQJdS/Qv4GRERclZJjuWGenp54eXlh+P2N2Gw289FHH/Hpp59y4sQJgoKCeOihh3jqqacwmUwApKSk8Oqrr7Jnzx7y8/Np1qwZo0ePJi4ujsTERKZOnQrAvffey4ABA5g1a1a56o2Pjyc8PJyQkBA+/vhj0tPTadmyJS+++CKRkZFVc4NERCqY1WZj25lsTmUX2rflmq2k5Zs5k1NETAPfm0qObDbIKIR863+3WWyQaYV8C9TyqH4JstliZdKqfaw/cM6+LTUrn70pmWz69Txz/twaN1P1GUhnsdpYlHyKXacv2bel55n5LT2PfanZjO5YPRN+ERFnUH3eDaRK2Ww2zGYzZrOZoqIiLly4wLx588jLy2PQoEEAvPjii8ydO5c//elPLF68mP79+7Nw4UKmTZsGgNVqZeTIkeTl5fH666+zaNEiAgICePrpp0lJSaFbt26MGzcOgAULFjB69Ohy1XvZ//t//4+NGzcybdo0/vGPf3DhwgWeeeYZrFYrIiK3g2MXCxwS4yudyi7k+MWCm6o/z+KYGF8p31pcXt0k7TntkBhfaf2BcyTtPVPJEd2cLSlZDonxlXadvsTWlKxKjkhE5PahnmMpl+3bt9OyZcurtk+aNIlGjRpx6NAh1q5dy+TJkxk+fDgAnTt3xsvLi7lz5zJs2DBq1arFkSNH7D3FAFFRUSxYsICCggLuvPNO7rjjDgCaN29Ow4YNy1Vv06ZNAbBYLLzzzjv4+voCkJOTw5QpUzh48CDNmjW75fdIRORKp7MLOZCWS5G17Nn3bYDtaGa5ZukvMJf9Zd+uczn8Jy3vesK8KpY/OnQik3/vPU1hkXN+0WigeOh3aX2lqVn5ZR7/93U/8e53R0otN5mMWCzXf+0FFivZhRau0fzXzWq1YQNMJgPBwQH4B3g7lK/Ym8oXB9Mq7HxebkYGNK9DmwZ+FVaniIizUnIs5RIVFcX06dOB4l7kjIwMvvrqK+bMmYOHhwdubsV/Sg888IDDcX379mXu3Lns2LGDIUOG0LhxY6ZNm8bmzZvp0qULsbGx9qHUJdmxY8c1672cHEdERNgTY4B69eoBkJube5NXLyJy/X7NyCOjoHK7Wq02yLtGAn29Nu49zfGz2RVapzMpMFs5nlY93ydSz168Kjkusto4W8roghv11aF0Jcci4hKUHEu5+Pj4XPXsblxcHKmpqcyfP58RI0YAULt2bYd9Lr++dOkSBoOB5cuXs3jxYr755hvWrl2Lu7s7PXv25OWXX8bf3/+q82ZlZV2z3su8vLwc9jEai58a0LBqEakKEbW8MVvL2XOModw9x2X9i2Y0gOdNPD9bUgTd2wRX+57jsnrcPd2M1Pf3KrXcmXuO69ereVW5u9FAYA33Cjufl5uR3k0CK6w+ERFnpuRYbkrz5s3ZunWrfVKutLQ0e48twPnz5wGoVasWUNyb+9JLLzFjxgx++eUXvvrqK5YtW0bt2rWveoYYoGbNmuWqV0TE2QT7ehDs61GufYOC/Dh/vuTnSK90JCufnWdzSi1vV9eH8DISvWvJNUNmkeO29g1q8WjHcAAC3KFGNfvksGbnSaYnHii1/MV+LRjQLqTU8vK2TWXZdCyT5btLf056aJv6dA0LqMSIRERuH5qQS27K/v378ff359577wXgiy++cCi//Lpdu3b8+OOP3HPPPfz4448YDAaaN2/Os88+S9OmTTlzpviN/vLs05d17NjxmvWKiLiKsJqehJSScIf4ehBa0/Om6vc2gVcpnwy8jMXl1U3ftiH0bFm3xLKeLevSNzq4kiO6OV1C/WkXXPIQ53bBfnQOvXoUloiIlE81+/5Xqkp2djZ79+61v87PzycpKYnk5GSeffZZmjRpQt++fe0zWEdHR7Nnzx6WLFlCv379aNy4MYWFhdSoUYPJkyczbtw46tSpw9atW/n555954oknAPDzK37D/+abb4iNjS1XvSIirsJoMBDTwJfjv69znGu2UuP3dY5DK2CdY4OheLmmPAvkWoqXcTIZoEY1XufYZDQw58+tSdp7hjU7T3ImM58GAV4MaN+QvtHB1W7ZI6PBwOiOIWxNyWLT8UzScouoXcOd2NAAOmudYxGRm2KwlechJ3Fp8fHxJCcnO2zz9vYmPDycQYMG8dhjj2EwGDCbzSxZsoTExETOnTtHcHAwgwYNYsSIEfYe4ePHj/PGG2+wc+dOLl68SFhYGEOHDuWRRx4BoKCggGeeecY+YdeSJUvKVW98fDwmk4n333/fHuMPP/zA0KFDWblyJe3bt7+ua05Ly8Za0Q+KuRBnG4Yo/6W2cU5qF+eltnFOahfnpbYpW1CQJrdzZkqORUqg5Pjm6I3RealtnJPaxXmpbZyT2sV5qW3KpuTYuemZYxEREREREXF5So5FRERERETE5Sk5FhEREREREZen5FhERERERERcnpJjERERERERcXlKjkVERERERMTlKTkWERERERERl6fkWERERERERFyekmMRERERERFxeUqOxenZbLaqDkFERERERG5zLpscx8fHExER4fDTvn17hg4dSnJy8nXVlZ2dzejRo2ndujUdOnTgxIkTfPjhh3Tp0oWoqCiWLl1arnpeeOEFevXqdV3nfuGFF666joiICKKjo3nwwQd57733rqu+8njrrbdo0aJFhddbkj179jBy5MhKOZeIiIiIiLgut6oOoCpFRkby17/+FQCLxUJGRgYJCQkMHz6cxMREmjRpUq56kpKS2LBhA9OnT6dJkybUrl2b1157jbi4OP7yl79wxx133MrLoH79+syfP9/+2mazceHCBT755BNmzZqFp6cnQ4YMuaUx3CqrV6/mt99+q+owRFyO2WIlac9pEneeIjUrn/r+XgxsH0LftiGYjIaqDk8qmdVm49jFAo5mFZBntuLtZiTc35Owmp4YDbf278FmgzwL5FjAagOjAXxM4G2Cmzm1xWpjS0oWm45lkp5XRKC3O7FhAXQJ9b/l1yQiIs7JpZNjX19f2rRp47CtS5cuxMTEkJiYyJQpU8pVT2ZmJgBDhgzBYDBw9uxZLBYLPXv2pEOHDhUe9x95eHhcdR0A3bt3p2fPniQmJlbb5FhEKp/ZYmXSqn2sP3DOvi01K5+9KZls+vU8c/7cGjeTyw48cjlWm41tZ7I5lV1o35ZrtpKWb+ZMThExDXxvWTJps0FGIeRb/7vNYoNMK+RboJbHjSXIFquNRcmn2HX6kn1bep6Z39Lz2JeazeiO+hJIRMQV6dPNH3h6euLl5YXh93fbiIgIFi1a5LDPlcOK4+Pj+b//9/8C0KxZM3r06EFsbCwA//M//0NERARQ3DP99ttv88ADDxAVFUWbNm149NFH+eGHH0qNxWw28/7779OnTx+ioqK49957Wbx4MRaLpVzX4ubm5nAt11Pn2rVr6d+/P61bt6ZHjx68+eabV+3z7bff8uCDDxIZGcl9993H559/7lCekZHBX//6V2JiYoiKiuLRRx9l165dDvts2bKFRx55hOjoaDp06MDo0aM5fPgwUDxkfPXq1Zw6dYqIiAgSExMByM/PZ/bs2cTGxhIZGUn//v3ZsGGDQ709evRg1qxZxMfH07ZtW1577bVy3TMRgaQ9px0S4yutP3COpL1nKjkiqUrHLhY4JMZXOpVdyPGLBbfs3HkWx8T4SvnW4vIbsSUlyyExvtKu05fYmpJ1YxWLiEi15tI9xzabDbPZbP89KyuLFStWkJeXx6BBg8pVx4wZM1ixYgUJCQkkJCRgMBhIS0vj6aef5umnn6Zbt24AvP7663zyySc8//zzNGnShLNnz7Jw4UKeeeYZNm7ciLe391V1v/jii/zrX/9i1KhRREdHs3v3bhYuXMiJEyd49dVXHfa9fB0AVquVs2fP8uGHH3L06FGmT59+XXWuXLmSmTNnMnjwYJ5//nmOHDnCnDlzyM/PZ/LkyUBxsv/SSy8xYcIE6taty9KlS5kyZQrNmzenSZMmFBQUMGzYMNLS0pg4cSJBQUGsWrWKYcOGsXLlSqKiojhx4gSjR49m0KBBTJw4kaysLObNm8fIkSP55ptvGD16NFlZWezfv58FCxZw5513YrPZGDt2LHv27GH8+PGEh4fz5ZdfMmbMGBYsWEDPnj3t1/rhhx8ydOhQnnrqKfz9/cvVniK3m02/nGfB+t/ILSj+N8JkMmKxlJJt/C41K7/M8r+v+4l3vztSrvPX8HRjbM/GxDYLKl/AUiFOZxdyIC2XIuvNT2iYay7772XXuRx+Ts8rtdxG8XDoK53Jyuen1GzMJcTnbjRi+v1L3fJEfyP9u5n5RWWWr9ibyhcH0wAwmQxYLJU/MaSXm5EBzevQpoFfpZ9bRMRVuXRyvH37dlq2bHnV9kmTJtGoUaNy1dG4cWPq168PYB/anJqaCsCdd95p33bu3DkmTpzIY489Zj/W09OTcePGcejQIaKiohzqPXToEGvXrmXy5MkMHz4cgM6dO+Pl5cXcuXMZNmwYTZs2BSAlJaXE6wgLC2PGjBk8+uij5a6zcePGLFy4kN69ezNz5kygeKj5xYsX2bJli8PM0bNmzeKee+6xX2uvXr1ITk6mSZMmrFu3jl9//ZVPP/2UyMhIAGJjY3nooYeYN28e7733Hj/++CP5+fmMHDmSevXqAdCgQQM2bNhATk4Od955J4GBgQ7Dxrds2cL333/Pm2++yX333Wev9+LFi8yZM8chOa5fvz6TJ0926DkXcTXvfX+Un09frNA6C8xWjqfllnv/978/quS4kv2akUdGwQ12q14nqw2yi8pOoP/ol7M5ZOaZSymtnLjLUmS1cbaU3vLK9NWhdCXHIiKVyKWT46ioKHuvqs1mIyMjg6+++oo5c+bg4eHB0KFDK+xc8+bNAyA9PZ0jR45w/PhxNm7cCEBR0dXfYO/YsQOABx54wGF73759mTt3Ljt27LAnx/Xr12fBggUAZGVlsWjRIk6cOMGsWbOIjo6+rjpNJhNpaWlXzZo9duxYxo4d67Ctffv29t8bNmwIwKVLxcPUtm3bRr169WjevLlDr3b37t15++23KSwspHXr1nh6evLQQw/Ru3dvYmNj6dSp01VfFFxp27ZtmEwmYmNjHert0aMH69ev5+TJk/ZYmjRposRYXN4TXcPJKbBcd89xQRm9hZ5uRur7e5Xr/DU83RjWNbz8AUuFiKjljdlacT3HZVVjNEANt9Kf0iqp57hZPZ8q7zku6dz/jcFAYA13oGp7jns3Caz084qIuDKXTo59fHzsvZqXxcXFkZqayvz58x16eW/W/v37efnll9m/fz/e3t40btyY4OBgoOR1fLOyip93ql27tsP2y68vJ6FQPCHXldfRrl07Bg0axJNPPsnq1asJCwsrd52XJxf74z5/ZDKZ8PDwsL82Gos/GFmtxR+oMzMzSU1NLbFHG4qfR27YsCEfffQRS5cuZfXq1axYsYKaNWsyZMgQJkyYUGJim5mZicViKXECMijuob+cHF/rGkRcQWyzIIde26AgP86fL/lZy8vW7DzJ9MQDpZa/2K8FA9qFVFiMUvGCfT0I9vW49o7lcCQrn51nc0otb1fXh/ByfllyvXLNkFnGCOgAd6hxA59kNh3LZPnu0p+dH9qmPl3DAoDy/T8jIiK3B5dOjkvTvHlztm7dSnp6OvDfhO+y3NzyDyeE4nWQR4wYQfPmzfnXv/7FXXfdhdFo5N///jdff/11icfUrFkTgLS0NPuQY4Dz588DUKtWrVLP5+3tzaxZsxg8eDBTp07l448/xmAwlKtOP7/i4VuXr/2yCxcucOjQIdq2bVuua/bz86NRo0bMnj27xPLL8UdFRbFgwQIKCwvZtWsXCQkJLFmyhBYtWtiHTf+xXj8/v1LXbw4PVw+VyM3q2zaETb+eL3FSrp4t69I3OrgKopKqElbTkzM5RSVOyhXi60FoTc9bdm5vU/Gs1CVNyuVlLC6/EV1C/dmXml3ipFztgv3oHKp5KkREXJFmqy7B/v378ff3JzAwEF9fX86ccfx2effu3ddV35EjR8jMzLQ/03u5l3XTpk1AyT3HHTt2BOCLL75w2H75dbt27co8Z1RUFI888gi7d+9m7dq15a7zrrvuIiAggG+//dZhn4SEBEaPHn3ti/1dhw4dOH36NHXr1iUyMtL+s2HDBj788EPc3d358MMP6dGjB4WFhXh4eBATE8Mrr7wCYL/nJpPpqnovXbqEm5ubQ70//vgjixcv1jBqkQpgMhqY8+fWzBzUiujQAOr7exEdGsDMQa2Y+2gbLXHjYowGAzENfOlQz4c6Xm7UcDNSx8uNDvV8bukyTlC8TFMtj+IeYg8jmAzF/w1wv/FlnKD4mkZ3DGF42wY0qe1NoLcbTWp7M7xtA8Z0CtE6xyIiLsqle46zs7PZu3ev/XV+fj5JSUkkJyfz7LPPYjKZ6NatG0lJSURGRhIaGkpiYiLHjx+/rvOEh4fj6+vLokWLMBgMGI1G/vd//5fVq1cDJfdEN2nShL59+zJv3jzy8vKIjo5mz549LFmyhH79+tG4ceNrnnfChAl8+eWXvPHGG/Tq1avcdY4dO5a///3v1KpVix49enDw4EGWLl3K8OHD8fQsXw/BwIED+eijj3jiiSfsE2599913vPfee4wdOxaDwcDdd9/N66+/zpgxY3j88ccxmUysWrUKT09PunfvDhT3FF+4cIF///vfNG/enG7dutG2bVtGjRrF6NGjCQsLs8+4/cADD+Dj41PeZhGRMriZjAxoF6Lh0wIUJ5Ph/l63bPh0WQyG4qHTNzJ8uiwmo4GuYQH24dMiIiIunRzv37+fwYMH2197e3sTHh7OtGnT7M8bT506FbPZzOzZs3Fzc+P+++/nueeeY8aMGeU+j5+fH4sWLeL1119n/Pjx+Pj40Lx5cz766COefPJJdu3aRVxc3FXHvfbaa/aEfMmSJQQHBzNu3DhGjBhRrvPWqlWLZ555hpkzZ7Jw4UKmTJlSrjrj4+Px9vZm+fLlrFq1iuDgYMaPH88TTzxR7mv28fFh5cqVvPHGG8yaNYucnBzuuOMOpk2bxuOPPw4UfwHw9ttv89ZbbzFx4kQsFgutWrVi+fLlhIaGAjB48GC+++47xowZw4QJExgxYgTLli1j/vz5LFiwgIyMDBo0aMCoUaMYOXJkueMTERERERG5ksFW0pheEReXbhlY4AAAIABJREFUlpaNtQJmeXVVmsDGealtnJPaxXmpbZyT2sV5qW3KFhSk5dmcmZ45FhEREREREZen5FhERERERERcnpJjERERERERcXlKjkVERERERMTlKTkWERERERERl6fkWERERERERFyekmMRERERERFxeUqORURERERExOUpORYRERERERGXp+TYBezbt4/nnnuOuLg4oqKi6NWrFzNnzuTs2bPXVU98fDzDhg2zv46IiGDRokX2119++SU9evQgMjKSl156qYKiL90LL7xAr169bvl5RERERETk9udW1QHIrfXBBx8we/Zs7rnnHiZNmkRQUBCHDx/mnXfe4X//93/56KOPCAsLu6G6ExISaNCggf313/72Nxo2bMhrr71G/fr1K+gKSjd69GhycnJu+XlEpPqw2SDPAjn/P3t3Hldlmf9//HXOYQcBUVREA0vDUhHEDddyKbJJRafJFkuzMdPsa1oOZZnZWJpO30xSSy3UNG3RMevX5nwr0hoUXGqc0XJFRcxkl/Usvz8YT55YBERAzvv5ePDQc1/3ua7Pfd8ofM7nuq/bAlYbGA3gbQJPE9iwcSyniKPZRRSYrXi6GGnn506orztGg6G+Q7czW6xs3ZPGpuRTpGcX0srPg1HdgxneLRiTseHEeSVYrDZ2pGaTeCyLjIISAjxdGRDqT78QvwZ1jUREpHFSctyIpaSkMH/+fB544AHi4uLs23v16sXgwYMZMWIEc+bMISEhoUb9R0REOLzOysrirrvuolevXpcTdpVdc801dTKOiFwdbDbILIZC62/bLDbIskK+2cbBc3mcOl9sb8s3WzlXaOb0+RKig3waRPJltlh5csM+tu3/xb4tPbuQvalZJB48y8IxXXExNc5JXxarjaU7T5GSlmvfllFg5lBGAfvS85jcs/F/OCAiIvWrcf6EFQBWrVqFv78/jz/+eJm2li1bEhcXR3R0NGazmfz8fBYuXMgtt9xC586d6datGxMmTODAgQMV9n9hWnVSUhJhYWGYzWZef/11wsLCOHnyJADffPMNY8aMITIykujoaJ555hkyMzPtfSxZsoSYmBhee+01evXqxa233sr58+cZNGgQ8fHxzJ8/nz59+tC1a1cmTJjA8ePH7e/9/bTqmhyDiDQeBRbHxPhiqblFDonxxU7lFXM8p+gKRlZ1W/ekOSTGF9u2/xe27j1dxxHVnR2p2Q6J8cVS0nL5LjW7jiMSERFno8pxI2Wz2di+fTtDhgzB3d293H1Gjhxp//u0adPYs2cP06dPp23bthw/fpzFixfzxBNPsHXrVgyVVFQ6derExo0bueeee4iNjeXOO++kRYsWfPjhhzz99NOMGDGCyZMnk56ezuLFi9m3bx/vvfcenp6eAJw4cYKvvvqKV155hZycHLy9vQFISEggKiqKl156iezsbObNm8dTTz3F+vXry41j5syZNT4GEak9hRbILYGzBcUcy8rHYrOV2edAahbbUk5SVGKpk5jKRlBWXf4PUWYsgwFsNrIqSOAvmLfl36z6+kitxlJksZJXbMFalZN0BVmttkqv0/Qf0zCWUzl2MRm5vl0ALZp5X5G4TCYDFotjZB4uRmJvaE5EUJMrMqaIiNQPJceNVGZmJkVFRbRu3fqS+xYVFVFQUMCzzz5LTEwMAD179iQvL4/58+eTmZlJQEBAhe/38fGxT7Fu1aoVERERWK1WXnnlFW666SZefvll+74dO3bkzjvvZNOmTdx7770AmM1m4uLiykzH9vf3Z+nSpZhMJgBSU1NZsmQJubm5NGni+AvJ5R6DiNSePDOU2CA1p4C8CpLfb/alkXYuv44ju/oVma0c13kr48CxDGzurnU65mc/Zyg5FhFpZJQcN1IXEkqL5dJVGXd3d1atWgXAmTNnOHr0KMeOHeOrr74CoKSkpNrjHz16lF9//ZXbb7/dYXt4eDghISEkJSXZk2OA66+/vkwfXbt2tR8HYF/kKz8/v0xyfCWOQURqxseltHJ8ja9nhZXjgV1bq3LssOG3yrHZUnG07i5GWvl51GosV0vl2AAVV45DA2jh43ZF4qqochzTQR+4iog0NkqOGyk/Pz+8vb1JS0urcJ+8vDygtPL77bff8uKLL3LkyBG8vb3p2LEjXl5eQOkU7erKysoCIDAwsExbs2bN7GNDaSLftGnTMvt5eDj+Amg0GiuNp7aPQURqxsNU+hXo4caNTctPWO64tilP3tSuVsfNN0NWBZ+DpecVciiz4tXte7T0pl0tJ53VERjYhLNnc9mcfJLZm/ZXuN+sETcSGxVch5HVncRjWby1u+J7qid0C6J/qH8dRlTqwrUREZHGTwtyNWL9+vUjKSmJoqLyF5pJSEigZ8+eHDlyhClTpnDjjTeybds2du/ezfr167n55ptrPLafnx8AZ8+eLdN29uzZcpPhy5GamlrrxyAiVxdPE3hU8FMtpIk7wd7lJ+rBPm6E+Ja/NkNdG94tmCGdWpTbNqRTC4ZHXvpWmatVvxA/olqXP005qnUT+ob41XFEIiLibJQcN2Ljx48nKyuLxYsXl2lLS0tj3bp1hIeHc+DAAYqKipg0aRJt27a17/Ptt98CYLVWsPxrJa699lqaN2/OJ5984rD9hx9+4MSJE3Tr1q3afVbmX//6V60fg4hcXQwGaOoG/q7gZgSTofRPf1cIcDcQ3dqHHi29ae7hgpeLkeYeLvRo6d1gHuMEYDIaWDimK3NHdyYyxJ9Wfh5Ehvgzd3RnFt0d0agfZWQ0GJjcM5gJ3YLo0MyTAE8XOjTzZEK3IKb0Cm4w10hERBovTatuxCIjI5kyZQrx8fEcOXKEESNG4O/vz4EDB1i1ahVGo5GFCxditVpxcXFh4cKFjBs3jqKiIjZt2sTXX38NQEFBQbXHNhqNTJs2jWeeeYaZM2fyhz/8gTNnzrB48WLatWtHbGxsrR5rp06dav0YROTqYzCAl0vpV5k2DLTz86jX6dNV4WIyEhsV3GinT1fGZDTQP9S/XqZPi4iIqHLcyE2dOpVly5ZRUlLCvHnzePjhh9mwYQMxMTFs3ryZtm3bEhISwt/+9jfS0tKYNGkSs2fPBmDt2rUYDAaSk5NrNPadd97JK6+8wk8//cTkyZN59dVXGTRoEO+++679XuDacqWOQUREREREnIPBppWKRMo4dy4Pa30v3XoV0wI2DZeuTcOk69Jw6do0TLouDZeuTeUCA/UIuIZMlWMRERERERFxekqORURERERExOkpORYRERERERGnp+RYREREREREnJ6SYxEREREREXF6So5FRERERETE6Sk5FhEREREREaen5FhEREREREScnpJjuWrYbLYqbRMREREREakuJcdOZt++fcyYMYOBAwcSHh7O0KFDmTt3LmfOnLHvM2jQIGbNmnXFYqhJ/x9++CELFiywv87NzSUuLo7k5OTaDk9ERERERJyQkmMnsnr1au6++26ys7N58sknWbFiBePHj+frr79m9OjRHDt2rL5DrNDy5cvJysqyvz548CCbN2/GarXWY1QiIiIiItJYuNR3AFI3UlJSmD9/Pg888ABxcXH27b169WLw4MGMGDGCOXPmkJCQUH9BiohIg2S2WNm6J41NyadIzy6klZ8Ho7oHM7xbMAYDHMsp4mh2EQVmK54uRtr5uRPq647RYKjv0LHZoMAC5y1gtYHRAN4m8DRBAwjP6VisNnakZpN4LIuMghICPF0ZEOpPvxC/BvH9IiLOTZVjJ7Fq1Sr8/f15/PHHy7S1bNmSuLg4oqOjMZvNAJSUlDB//nz69OlDREQEEyZM4MSJEw7v27hxI6NGjSIiIoLw8HBiY2P5/PPP7e2bNm2iS5cubNiwgT59+nDTTTeV6QMgKyuLF154gUGDBtGlSxdGjRrFF198YW8fNGgQqampbN68mbCwMDZt2sS9994LwP3338/YsWPt+3755ZeMGjWKLl260K9fPxYsWEBxcfHlnTwRESdmtlh5csM+Zm/az97ULNKzC9mbmsXsTfuZ8e5etp/KJfnMec4Vmsk3WzlXaCb5zHm+P52HtZ7XhbDZILMYskqgxAoWW+mfWSWl27VsRd2yWG0s3XmKt3af5lBGARkFZg5lFPDW7tO8nnQKi1UXRETql5JjJ2Cz2di+fTvR0dG4u7uXu8/IkSN5+OGHcXEpnUywdetWjhw5woIFC3juuef48ccfmTFjhn3/NWvW8Pzzz3PLLbfwxhtvsGjRIlxcXJgxY4bD/cslJSWsXLmSl156iWnTptG2bVuHcQsKCrjnnnv4/PPPeeSRR4iPj+faa69l6tSp/P3vfwcgPj6eVq1aMXDgQDZu3Gi/Txpg9uzZPPfcc/aYH330UTp06MDrr7/OpEmT2Lhxo0PcIiJSPVv3pLFt/y/ltv1j/y98tu90uW2n8oo5nlN0JUO7pAILFFZw902htbRd6s6O1GxS0nLLbUtJy+W71Ow6jkhExJGmVTuBzMxMioqKaN26dZXfExQUxOuvv46rqysAx48fZ9myZeTn5+Pl5cXJkyd56KGHmDRpkv09wcHBjBo1it27d3PbbbcBpYn55MmTGThwYLnjbNq0icOHD/P+++8THh4OwMCBA8nOzmbhwoXccccd3Hjjjbi5uREQEEBERAQA1113HQDt27enffv22Gw2Fi1axM033+ywcFerVq2YMmUKKSkpREVFVeOsiYhUXeKBs8RvO0R+kblG7zeZjFgstbuGgtlmo9hiu+xV/bPOVz775tN/HmfHj+UnyABXaqKsAQOuJsMVn4rr5e7CAwPb0/v6wCs6TkWMQBNX8DBVvt/e07ls/s+vFJob7locGfkllbav2ZvOxz+dq1JfJpMBi+XKV5o9XIzE3tCciKAmV3wsEal/So6dgMlU+hPVYqn6R+QRERH2xBigTZs2QOkq0V5eXjz99NMA5OTkcOTIEY4fP05SUhJQWi2+2PXXX1/hOLt27SIkJMSeGF9wxx13kJiYyJEjR+jQocMl4z1y5Ajp6elMmTLFPjUcoH///ri6uvLdd98pORaRK+btb4/yn7Sc+g6jXpgtNjLquUJ8pb33/VF6dKif5NgC5JkvnRx/+nMGx7MK6ySmK6XEauNMXsO7FeqznzOUHIs4CSXHTsDPzw9vb2/S0tIq3CcvLw8AHx8fADw9PR3ajcbSGfgXKhCpqanMnj2b77//HldXV6699lo6duzosM8FzZs3r3Dc7OzsctsvbMvNLX/61e9dWMn62Wef5dlnny3T/ssv5U8JFBGpDeP7t+N8kaXRVo7NlVToXEwGfL3dKmxvDJXjP0W3w1RPa0UZAZ8q/LZ2W4cACs3WBl85LqnkvmJXo4EAL9cK2y9Wl5XjmA4BV3wcEWkYlBw7iX79+pGUlERRUVG59x0nJCSwdOlSPv3000v2ZbVamThxIu7u7nzwwQfccMMNuLi4cOjQIbZs2VKtuHx9ffnPf/5TZvuFZLZp06ZV6qdJk9JPdJ966qlyK8RV7UdEpCYGdAxkQMeaVxYDA5tw9mzVPgysa5uTTzJ70/4K22/rHUJEh/I/BO3R0pt2fh5XKrRLyjeXLr5VEX9X8LrEb0IN+dpcLCKoSYOvbiYey+Kt3RVPwb8/ohX9Q/2r1NfVcl1E5OqiBbmcxPjx48nKymLx4sVl2tLS0li3bh3h4eGEhIRcsq/MzEyOHj3Kn/70J7p06WJfxCsxMREoWzmuTM+ePTl+/Dg//PCDw/ZPPvmEwMBAezwXKtcXXJgqfsF1111HQEAAp06dokuXLvavpk2bsmjRIg4fPlzlmERE5DfDuwUzpFOLctsGd2rBbV2Dym0L9nEjxLf8RSDriqcJPCr4TcfDWNoudadfiB9RrctP4KNaN6FviF8dRyQi4kiVYycRGRnJlClTiI+P58iRI4wYMQJ/f38OHDjAqlWrMBqNLFy4sEp9NWvWjODgYNasWUOLFi3w8fHh22+/Zc2aNQDk5+dXOa7Y2FjWrl3L5MmT+Z//+R9atmzJxx9/TGJiIn/961/tSbGvry///ve/2blzJ+Hh4fj6+gLw9ddf4+fnR8eOHZk2bRrPP/88RqORAQMGkJ2dzWuvvUZubi433nhjNc+YiIgAmIwGFo7pyta9p9mcfJLTWYUE+XsQ270NwyNbYzDA8f8+5zjfbMXrv885DmkAzzk2GKCpW+mq1PmW0kc5mQzgpecc1wujwcDknsF8l5pN4vEszuWX0MzLlQEh/vTVc45FpAFQcuxEpk6dSqdOnVi3bh3z5s0jJyeHoKAgYmJimDhxIi1alF8ZKM/SpUuZN28eM2fOxM3Njfbt27Ns2TJefPFFUlJSuOeee6rUj5eXF++88w5/+9vfWLRoEQUFBVx//fUsWbKEW265xb7fpEmTePbZZ5kwYQKrV68mMjKS0aNHs27dOrZv387WrVu566678PHxYeXKlaxfvx4fHx969OjB9OnTCQysn4VUREQaAxeTkdioYGKjgsttb+fnUa/TpytjMJROnb7U9GmpGyajgf6h/lWePi0iUpcMtstdqUOkETp3Lg9rJYuGSOV0L1jDpWvTMOm6NFy6Ng2TrkvDpWtTucDAhr02gLPTPcciIiIiIiLi9JQci4iIiIiIiNNTciwiIiIiIiJOT8mxiIiIiIiIOD0lxyIiIiIiIuL0lByLiIiIiIiI01NyLCIiIiIiIk5PybGIiIiIiIg4PSXHIiIiIiIi4vSUHIuIiIiIiIjTU3Isdvv27WPGjBkMHDiQ8PBwhg4dyty5czlz5ox9n0GDBjFr1qxK+4mLi2Po0KFXOlwREREREZFa41LfAUjDsHr1ahYsWECfPn148sknCQwM5PDhw6xcuZIvvviCd955h9DQ0Cr1NXnyZM6fP39lAxYRaSRsNjiXV8LZIrDawGgAbxN4msBgqO/oGg6rzcaxnCKOZhdRYLbi6WKknZ87ob7uWK02tu5JY1PyKdKzC2nl58Go7sEM7xaMyaiTWBmL1caO1GwSj2WRUVBCgKcrA0L96Rfih1HfgCLiZJQcCykpKcyfP58HHniAuLg4+/ZevXoxePBgRowYwZw5c0hISKhSf9dcc80VilREpHGx2SCzGAoLC+3bLDbIskKhBZq6KUGG0sT4+9N5nMortm/LN1s5V2jmZG4xm745zD/2/2JvS88uZG9qFokHz7JwTFdcTJooVx6L1cbSnadIScu1b8soMHMoo4B96XlM7qkPF0TEueinhbBq1Sr8/f15/PHHy7S1bNmSuLg4oqOjMZvNAJSUlDB//nz69OlDREQEEyZM4MSJE/b3/H5atc1mIyEhgZiYGMLDw7n11ltZu3atwzgbN25k1KhRREREEB4eTmxsLJ9//rnDPsnJyYwZM4auXbsydOhQtm7dytChQ1myZIl9n/T0dGbOnEn//v3p2rUr9957Lzt37qyV8yQiUtsKLFBoLb+t0FraLnAsp8ghMb7YZ/tOOyTGF9u2/xe27j19JUO7qu1IzXZIjC+WkpbLd6nZdRyRiEj9UuXYydlsNrZv386QIUNwd3cvd5+RI0c6vN66dSv9+/dnwYIF/Prrr7z00kvMmDGD9957r9z3v/zyy6xevZqHHnqI3r17s3v3bubNm4fRaOTee+9lzZo1zJ8/n8cee4zIyEiys7NZsWIFM2bMICIigpYtW3Lo0CEefPBBunXrxuLFizl16hRz586loKDAPs4vv/zCH//4R7y9vZk5cybe3t6sW7eO8ePHs3LlSqKjo2vvxImIUyi0QG4JVJC/XjaLrfL2rBLINdf+uEagiSt4mCreJy2vmP3n8imx2vhPahZfppykqLh+svXKzn/O+fKT5gvm/n0/r335c80HNxhKS/yV7mLAzWTApZwyv5e7C48Oac+AjoFVGm7v6Vw2/+dXCs1X6rvuNxn5JZW2r9mbzsc/navVMT1cjMTe0JyIoCa12q+ISG1QcuzkMjMzKSoqonXr1lV+T1BQEK+//jqurq4AHD9+nGXLlpGfn4+Xl5fDvjk5OaxZs4Zx48Yxffp0APr06UN6ejq7du3i3nvv5eTJkzz00ENMmjTJ/r7g4GBGjRrF7t27ue2223jzzTfx9/fnzTffxM3NDYCmTZs6VLvffvttcnJyeP/99wkKCgLgpptuYsSIESxatIgPP/ywZidJRJxWnhlKLpHAXmmXSqBr1Celx1ZZcnwws4DMotJk+Ku9aZz6Nb/2A6kDZouNX3OK6jWGhG+PVjk5/vTnDI5nFV56xzpQYrVxpoKK/eX47OcMJcci0iApOXZyJlPpb0YWS9WrAREREfbEGKBNmzYA5ObmlkmO9+7di9lsLrN69V//+lf7359++mmgNJE+cuQIx48fJykpCSidwg3wz3/+k5tuusmeGAPceuutuLj89i2cnJxMVFSUPTEGMBqNDBs2jMWLF5OXl4ePj0+Vj1NExMelfivHAKYrcMunkdJjq0xYU0/M1tLK8c0RrRt05dhcyYl0MRnw93arsP2SaqFyPK5/uyoPd1uHAArN1jqrHJdYKz42V6OBAC/XCttrwsPFSEyHgFrtU0Sktig5dnJ+fn54e3uTlpZW4T55eXkA9sTS09PTod1oLL113VbOLw9ZWVkANGvWrML+U1NTmT17Nt9//z2urq5ce+21dOzY0aHPjIwMAgIcf5iaTCaaNm1qf52dnV3uitrNmzfHZrNx/vx5JcciUi0epsqrq5cr31w6dboi/q7gVU8/qVv7uNHapzSpHNauKTMGVj3Bq21HsgtJPlP+UxD2/vwrW3ccq/C9s0d2IjYquMZjBwY24ezZ8u/LvRIigprUWVU18VgWb+2u+J7s+yNa0T/Uv05iERFpCLQgl9CvXz+SkpIoKip/2llCQgI9e/bk+PHj1e67SZPSH/AZGRkO20+cOMHOnTuxWq1MnDiRzMxMPvjgA/bu3ctHH33ExIkTHfZv2bJlmT6sVqs9+Qbw9fXl119/LRPDL7+ULtRycSItItIQeJrAo4KfxB7G0naBUF93gn3Kr/7e1jWIwZ1alNs2pFMLhkdW/bYhZ9MvxI+o1uUn4lGtm9A3xK+OIxIRqV9KjoXx48eTlZXF4sWLy7SlpaWxbt06wsPDCQkJqXbfXbt2xdXVla+++sph+7Jly3j66afJzMzk6NGj/OlPf6JLly72adKJiYnAb5XjHj16kJiYaJ9mDfD11187vO7RowcpKSmkp6fbt1mtVj777DO6dOniMCVbRKQhMBhKH9fUNsADN2PpFGo3Y2nFWI9x+o3RYCA6yIceLb1p7uGCl4uR5h4u9GjpTd/gJiwa05W5ozsTGeJPKz8PIkP8mTu6M4vujtCjiCphNBiY3DOYCd2C6NDMkwBPFzo082RCtyCm9ArWc45FxOloWrUQGRnJlClTiI+P58iRI4wYMQJ/f38OHDjAqlWrMBqNLFy4sEZ9BwQEcN9997Fq1SpcXFzo3r07KSkpbN68mRdeeIFmzZoRHBzMmjVraNGiBT4+Pnz77besWbMGgPz80gVgHn74Yf7f//t/TJo0ibFjx3L27FleffVVoPReLyhN8rds2cIDDzzA1KlT8fb2Zv369Rw+fJgVK1bUwpkSEal9BgME+LhiKWgYizA1VEaDgXZ+HrTz8yjbZjIQGxV8WdOnnZXJaKB/qL+mT4uIoMqx/NfUqVNZtmwZJSUlzJs3j4cffpgNGzYQExPD5s2badu2bY37njlzJo899hhbtmxh4sSJfPbZZ7z44ov88Y9/BGDp0qW0aNGCmTNnMm3aNPbt28eyZcu49tprSUlJAaBdu3a8+eabZGZm8uijj7JixQpmzZoFgLe3NwAtWrTg3Xff5frrr+e5555j+vTpFBYW8vbbb9O3b9/LPEMiIiIiItKYGWzlraIk0sB8//33uLu7061bN/u2Q4cOcfvtt7N06VIGDx5cq+OdO5eHtZIVPKVydb2AjVSdrk3DpOvScOnaNEy6Lg2Xrk3lAgP1GLOGTNOq5arw448/snTpUp588kmuv/56zp49y7Jly2jXrh39+vWr7/BEREREROQqp+RYrgoTJkygqKiI1atXc/r0aZo0acKAAQN44okncHd3r+/wRERERETkKqfkWK4KJpOJqVOnMnXq1PoORUREREREGiEtyCUiIiIiIiJOT8mxiIiIiIiIOD0lxyIiIiIiIuL0lByLiIiIiIiI01NyLCIiIiIiIk5PybFgs9nqO4RyNdS4RERERESk8VFy/F/79u1jxowZDBw4kPDwcIYOHcrcuXM5c+aMfZ9BgwYxa9asWh03Li6OoUOH1mqf1fHGG2+watUq++slS5Zw44032l/HxcURFhZm/+rYsSORkZGMGDGCt956C7PZXOsx5ebmEhcXR3Jycq33LSIiIiIiUh495xhYvXo1CxYsoE+fPjz55JMEBgZy+PBhVq5cyRdffME777xDaGgo8fHxNGnSpFbHnjx5MufPn6/VPqtj8eLFPPLII/bXd955JwMGDHDYp1WrVixevBgAq9VKTk4O27dvZ9GiRezevZvXXnsNo7H2Pmc5ePAgmzdvJjY2ttb6FBERERERqYzTJ8cpKSnMnz+fBx54gLi4OPv2Xr16MXjwYEaMGMGcOXNISEhwqKjWlmuuuabW+7wcrVq1olWrVg7b3NzciIiIcNh20003cd111zFnzhw++ugjRo4cWZdhitQaq83GsZwijmYXUWC24ulipJ2fO6G+7hgNhvoOr9bYbFBggZ/Tz1NUAkYDeJvA0wT1eZhmi5Wte9LYlHyK9OxCWvl5MKp7MMO7BWMy1jwwi9XGjtRsEo9lkVFQQoCnKwNC/ekX4teorquIiIjUHqefVr1q1Sr8/f15/PHHy7S1bNmSuLg4oqOjMZvNDtOqT548SVhYGF988QWPPvookZGR9OzZk2effZaCggJ7HzabjYSEBGJiYggPD+fWW29l7dq19vbfT6vS6uWhAAAgAElEQVQeNGgQ8fHxzJ8/nz59+tC1a1cmTJjA8ePHHd4zYcIE3n//fW655RY6d+7MiBEj+Pbbbx3iT0pK4sEHH6RHjx507tyZwYMHEx8fj9VqBSAsLAyLxUJ8fDxhYWFA2WnVlRkzZgxBQUG899579m35+fksXLjQHle3bt2YMGECBw4cAOCrr74iLCyMf/7znw59JSYmEhYWxrp167j33nsBuP/++xk7dqx9n7///e/ExsYSERHBgAEDWLBgAYWFhdU+LyIXWG02vj+dR/KZ85wrNJNvtnKu0EzymfN8fzoPayO5791mg8xiyCqB/GIrFhuUWEtfZxaXttcHs8XKkxv2MXvTfvamZpGeXcje1Cxmb9rPE+/uxWyx1qhfi9XG0p2neGv3aQ5lFJBRYOZQRgFv7T7N60mnsFgbx3UVERGR2uXUybHNZmP79u1ER0fj7u5e7j4jR47k4YcfxsWl/CL7M888Q9u2bVm6dKk9MXvjjTfs7S+//DIvv/wyt9xyC8uXL+eOO+5g3rx5rFu3rsK4EhISOHr0KC+99BIvvPAC//rXv3jqqacc9tm3bx9vv/02//M//8Prr7+OyWTiscceIzc3F4D9+/fz4IMP0qxZM1599VWWLVtGVFQUS5Ys4bPPPgNg48aNmEwm/vjHP7Jx48ZqnTsAg8FA7969+eGHH+z3Hs+cOZO///3vPPzww7z11ls89dRTHDx4kCeeeAKbzcaAAQMIDAxky5YtDn1t2bLFnszOnTsXgNmzZ/Pcc88B8NprrxEXF0ePHj2Ij49n/PjxbNiwgUmTJjks3HWp8yJysWM5RZzKKy637VReMcdziuo4oiujwAKFFeSZhdbS9vqwdU8a2/b/Um7btv2/sHXv6Rr1uyM1m5S08v/Np6Tl8l1qdo36FRERkcbNqadVZ2ZmUlRUROvWrWvcx80338xf/vIXAKKjo9mxYwdff/0106ZNIycnhzVr1jBu3DimT58OQJ8+fUhPT2fXrl32Cunv+fv7s3TpUkwmEwCpqaksWbKE3Nxc+z3Pubm5bN68mbZt2wLg5eXFfffdR1JSEkOGDOGnn36iX79+vPzyyxj+O4Wwb9++/N///R+7du1i2LBh9qnSrVq1KjNtuqqaNWtGSUkJWVlZNGnShIKCAp599lliYmIA6NmzJ3l5ecyfP5/MzEwCAgIYOXIk7777Ls899xweHh7k5eWxbds2Zs6ciY+PD9dddx0A7du3p3379mRlZbFixQruuecenn76aQD69etHy5Ytefzxx/nmm2+46aabqnRe5OqVllfM/nP5lNRi1S/fXHllMuWX8/wno6DSfarC1WigUzMvWvu4OWxPPHCW+G2HyC9yXNjOBlhtpX82NMUWK/nFllqJrbCo8gX95mzez/z/d7Da/Vqttkrjm/5jGsbLmLJ9JRhwvN5GA/i4mXA3lf8Ztpe7C48Oac+AjoF1Ep+IiIgzcOrk+ELyabHUvGzSrVs3h9etWrWyr3C9d+9ezGZzmdWo//rXv1baZ9euXe2xXegTSqcsX0iOAwMD7QngxftcmNIdGxtLbGwsRUVFHD16lNTUVP79739jsVgoKSmpyaFekru7u33l6zNnznD06FGOHTvGV199BWAfd/To0axYsYL/+7//Y9iwYXz66adYrVZuv/32cvvdt28fxcXFZdpjYmKYOXMmSUlJ9uT4UudFrl4HMwvILKrbEqfVBnklNZva+3sHMwvKJMdvf3uU/6Tl1Er/jZHVaiO/4Mr8f3U1yMuv/NgTvj2q5FhERKQWOXVy7Ofnh7e3N2lpaRXuk5eXB4CPj0+57R4eHg6vjUaj/Z7erKwsoLS6Wh3l9QmOz/319PR02OdCdfjC2IWFhbzwwgts2bIFs9lMmzZtiIyMxMXFpVafH3zmzBnc3Nzw9/cH4Ntvv+XFF1/kyJEjeHt707FjR7y8vBzib9euHZGRkWzZsoVhw4axZcsWBg0aZO/j97KzS6dABgY6/hJoNBoJCAiwXyO49HmRq1dYU0/M1tqvHFfWndEAXi6Xf/eJq9FAWFPPMtvH92/H+SKLU1eOrZVcAKPRgId79X9MXapybPhv3w1JTSrH4/q3q5PYREREnIVTJ8dQOj03KSmJoqKicu87TkhIYOnSpXz66afV7vtClTcjI8NhVeoTJ05w+vRpunfvXvPAL2HevHl88cUXLF68mOjoaHuCGh0dXWtjWCwWdu3aRUREBC4uLqSmpjJlyhSGDh3Km2++aa/grlu3rsyiWKNHj+b555/n8OHDJCcnO9yn/Xt+fn4AnD171uE8Wq1WMjIyaNq0aa0dkzRcrX3cylReL9eR7EKSz1T8KLWoFt608/OosP1yDegYWCeVv3xz6eJbFfF3Ba96+GmwOfkkszftr7B9TmwnYqOCq91v4rEs3tpd8f3KE7oF0T+0/A/j6ktgYBPOntXaCCIiIvXJqRfkAhg/fjxZWVn25/heLC0tjXXr1hEeHk5ISEi1++7atSuurq72acUXLFu2jKeffrpWnw38eykpKURHRzN48GB7Yvyvf/2LjIwMhyrq5cTw/vvvk56ezt13323vv6ioiEmTJjlMbb6QGF887rBhw3B1dWXOnDk0b96cfv362dsunlIOpefRzc2NTz75xGH7Z599RklJCVFRUTU+BnFuob7uBFeQcAf7uBHiW/5CfVcbTxN4VPBP3cNY2l4fhncLZkinFuW2DenUguGRNVsPol+IH1Gty38mfVTrJvQN8atRvyIiItK4OX3lODIykilTphAfH8+RI0cYMWIE/v7+HDhwgFWrVmE0Glm4cGGN+g4ICOC+++5j1apVuLi40L17d1JSUti8eTMvvPBCLR+Jo/DwcD777DM2btxIu3btOHDgAMuWLcNgMDjcf+vr68uePXvYtWtXhZXs4uJi9u7dC5QmuNnZ2Xz33XesX7+e22+/nWHDhgHQqVMnXFxcWLhwIePGjaOoqIhNmzbx9ddfA473/Xp7e3PrrbeyefNmJkyY4JAQ+/r6AvD111/j5+dHx44dmTBhAsuXL8fFxYWBAwfy888/s2TJEnr27En//v1r9dyJ8zAaDEQH+XD8v885zjdb8frvc45DGtFzjg0GaOpWuip1sdFEUbEFkwG86vk5xyajgYVjurJ172k2J5/kdFYhQf4exHZvw/DI1jV+zrHRYGByz2C+S80m8XgW5/JLaOblyoAQf/rqOcciIiJSAadPjgGmTp1Kp06dWLduHfPmzSMnJ4egoCBiYmKYOHEiLVqUX9moipkzZxIQEMB7773Hm2++SUhICC+++CKxsbG1eARlxcXFUVJSwiuvvEJxcTFt2rThkUce4dChQ3zzzTdYrVaMRiNTp07llVde4c9//rP9EU+/l56ezl133WV/7e3tzfXXX8+8efMYPny4fXtISAh/+9vfiI+PZ9KkSfj5+REREcHatWsZO3YsycnJ9pWoAW666SY2b97MqFGjHMa79tprGT16NOvWrWP79u1s3bqVadOm0bx5c9555x3Wr19P8+bNueuuu5g6deoVrcBL42c0GGjn53FFp083BAZD6dTpkECvBjV918VkJDYquEbTpytjMhroH+rf4KZPi4iISMNlsNXm6kwi1fDUU09x9OhRNmzYUN+hlHHuXF6lCwVJ5XT/ZMOla9Mw6bo0XLo2DZOuS8Ola1O5wMDyb/uRhkGVY6lzq1ev5vDhw2zevJklS5bUdzgiIiIiIiJKjqXuJScns337dh588MEyz4AWERERERGpD0qOpc6pWiwiIiIiIg2NVjISERERERERp6fkWERERERERJyekmMRERERERFxekqORURERERExOkpORYRERERERGnp+RYREREREREnJ6SYxEREREREXF6So4boX379jFjxgwGDhxIeHg4Q4cOZe7cuZw5c6Za/QwaNIhZs2ZdoSh/k5SURFhYGMnJyVd8LBERERERkfK41HcAUrtWr17NggUL6NOnD08++SSBgYEcPnyYlStX8sUXX/DOO+8QGhpa32GKSDWZLVa27kljU/Ip0rMLaeXnwajuwQzvFozJaMBqs3Esp4ij2UUUmK14uhhp5+dOqK87RoOhvsMvl80GBRY4bwGrDYwG8DaBpwlqGrLFamNHajaJx7LIKCghwNOVAaH+9Avxa7DnQURERBoGJceNSEpKCvPnz+eBBx4gLi7Ovr1Xr14MHjyYESNGMGfOHBISEuovSBGpNrPFypMb9rFt/y/2benZhexNzSLx4FkW3BXOrl/yOZVXbG/PN1s5V2jm9PkSooN8GlxiaLNBZjEUWn/bZrFBlhUKLdDUrfoJssVqY+nOU6Sk5dq3ZRSYOZRRwL70PCb3LP0gQURERKQ8mlbdiKxatQp/f38ef/zxMm0tW7YkLi6O6OhozGYzZrOZhIQEbr/9dsLDwxk8eDDLli3DYrGU23dFU5/Hjh3LuHHj7K/DwsLYuHEjTzzxBJGRkfTu3Zv4+Hjy8vJ46qmniIqKom/fvixcuBCbzebQ108//cRdd91Fly5dGDZsGFu2bKn2+Dt27OBPf/oTkZGR9OjRg8mTJ3P48OGqnkKRBmnrnjSHxPhi2/b/QsL3JxwS44udyivmeE7RlQyvRgosjonxxQqtpe3VtSM12yExvlhKWi7fpWZXv1MRERFxGqocNxI2m43t27czZMgQ3N3dy91n5MiR9r//5S9/4ZNPPmHSpElERkaye/duXn/9dU6cOMGLL754WbEsWLCA0aNHs3TpUj766COWLFnCxx9/TJ8+fVi8eDGfffYZK1euJDw8nFtvvdX+vhdffJEHH3yQRx99lK1btzJz5kx8fX25+eabqzTuiRMnmDx5MqNHj2b69OlkZ2fzv//7vzz88MN8+eWXGBpY5UzqV+KBs8RvO0R+kblexjfbbBRbbGU+JCpP1vnyE98Lln3xE77ebpXuY/8k1GAoLdte5NIR/MaAAVeToUwluthiJb/YUq2+AEwmI+1DAghs5l3OWNWTVVhSafvqvelsOXCu3DajoeZTuavKw8VI7A3NiQhqcmUHEhERkRpRctxIZGZmUlRUROvWrS+5788//8zf//53Zs6cyYQJEwDo27cvHh4eLFq0iHHjxnH99dfXOJZOnTrZF/Lq2LEjmzZtolmzZsyePds+1qeffsrevXsdkuMxY8Ywffp0APr378+xY8dYunRplZPjH374gcLCQh5++GFatmwJQFBQEP/4xz84f/48Pj4+NT4maXze/vYo/0nLqe8waoXZYiOjAVaHq+rn1AyMnq5XfByz1cav+ZV/0HClffZzhpJjERGRBkrJcSNhMpkAKpwWfbFdu3YB8Ic//MFh+/Dhw1m0aBG7du26rOQ4PDzc/vemTZtiMpno2rWrfZvBYMDPz4+cHMfEJCYmxuH14MGDee211zCbq1bZ69q1K+7u7vzxj38kJiaGAQMG0KtXL4d4RC4Y378d54ssV03l2GypeD8Xk+HqrhxfE0Azr7Lx16RybLZWcp6MBvw9yk/C66pyHNMh4MoOIiIiIjWm5LiR8PPzw9vbm7S0tAr3ycvLAyA7u/S+u2bNmjm0X3idm1v+PXtV5e1ddnqkp6fnJd/XvHlzh9cBAQGYzWYyMjKqNG6bNm145513ePPNN/nggw9Ys2YNvr6+3HPPPUybNk3TqsXBgI6BDOgYWN9hVMnm5JPM3rS/wvZHbrke/5YVVyN7tPSmnZ8HAIGBTTh79vL+jdeGfDNkVTIL2t8VvKr5EyrxWBZv7T5dYfsDEa3oH+pfvU5FRETEaWhBrkakX79+JCUlUVRU/vTKhIQEevbsaU9ez51zvPfu7NmzQGm19/cuJJZWq+MKOufPn7/suC/4fSX5119/xWQy4evrW+Xxw8PDiY+PJykpiYSEBPr27cvy5cv54osvai1Okbo2vFswQzq1KLdtSKcWjO9zDcE+5VeOg33cCPEtfx2C+uRpAo8KfgJ5GEvbq6tfiB9Rrcv/kCCqdRP6hvhVv1MRERFxGkqOG5Hx48eTlZXF4sWLy7SlpaWxbt06wsPDiY6OBuDjjz922OfC66ioqDLvv3C/7unTv1VlsrOza3Ul6MTERPvfbTYbn3/+OeHh4Xh4eFRp/LVr1zJo0CCKi4txc3MjOjqaF154ocz7RK42JqOBhWO6Mnd0ZyJD/Gnl50FkiD9zR3dm0d0RuJqMRAf50KOlN809XPByMdLcw4UeLb0b5GOcoHQKc1O30gqxmxFMhtI//V1r9hgnAKPBwOSewUzoFkSHZp4EeLrQoZknE7oFMaVXcIM8DyIiItJwaFp1IxIZGcmUKVOIj4/nyJEjjBgxAn9/fw4cOMCqVaswGo0sXLiQtm3bMnz4cP73f/+XgoICIiMj2bNnD8uXL2fEiBG0b9++TN9hYWEEBQWxZMkSe+X5jTfeqNJ06apas2YNPj4+tG/fnvfee4+ffvqJVatWVXn83r178/LLLzNlyhTuu+8+TCYTGzZswN3dvcqLeok0VC4mI7FRwcRGBZfbbjQYaOfnYZ8+fTUwGEqnTld3+nRlTEYD/UP9NX1aREREqk3JcSMzdepUOnXqxLp165g3bx45OTkEBQURExPDxIkTadGidGrmSy+9REhICJs2bWL58uW0bt2aqVOn8tBDD5Xbr8lk4rXXXuPFF1/k8ccfp3nz5jzwwAMcOXKE1NTUWol9zpw5rFy5kp9++olrr72WZcuW2avcVRm/Q4cOvPHGGyxZsoTp06djsVjo3Lkzb731FiEhIbUSo4iIiIiINE4GW1WWShVxMufO5WGtZNVbqVxDWfRJytK1aZh0XRouXZuGSdel4dK1qVxgoB7n15DpnmMRERERERFxekqORURERERExOkpORYRERERERGnp+RYREREREREnJ6SYxEREREREXF6So5FRERERETE6Sk5FhEREREREaen5FhEREREREScnpJjqRabzVbfIdg1pFhEREREROTqpuS4lo0dO5awsDD71w033EBUVBR33XUXH3zwQbUTukGDBjFr1iwAkpKSCAsLIzk5+YrG/Puv48ePA/Dhhx+yYMECAH7++WfCwsJ45513yvR39913ExYWxoYNG8q0jRw5krFjx15WvMXFxcyfP5+tW7fat8XFxTF06NDL6ldERERERJyXS30H0Bh16dKFZ555BgCz2UxWVhZffvkls2bN4sCBA/a2huTimH8vKCgIgOXLlxMVFQVAhw4dCAwMZPfu3dx33332ffPy8vjhhx/w9/dn+/btjBkzxqHt4MGDPPbYY5cVa0ZGBm+//TYvvfTSZfUjtcNqs3Esp4ij2UUUmK14uhgJt0Izgw2jwVDf4dnZbFBggfMWsNrAaABvE3iaoKIwzRYrW/eksSn5FOnZhbTy82BU92CGdwvGZKy/Y7NYbexIzSbxWBYZBSUEeLoyINSffiF+Deqci4iIiFxNlBxfAT4+PkRERDhsGzJkCIGBgaxYsYKYmBi6d+9eT9GVr7yYL6VXr17s3r3bYdv3338PwP33389bb72F2WzGxaX02ywlJQWr1Urfvn1rJ2ipd1abje9P53Eqr9i+Ld9s5atD5wj2cSM6yKdBJGs2G2QWQ6H1t20WG2RZodACTd3KJshmi5UnN+xj2/5f7NvSswvZm5pF4sGzLBzTFRdT3U++sVhtLN15ipS0XPu2jAIzhzIK2Jeex+Se9Zu4i4iIiFytNK26Dk2aNAkPDw82btwIlFZAn3vuOW6++WY6d+5Mz549mTp1KqdOnapyn59//jl33303kZGRdO7cmdtuu43169c77LN69WpiYmLo0qUL/fv3Z86cOeTl5VUr9kGDBpGamsrmzZsJCwvj5MmTREdHk5aWRnp6un2/7du3Ex4ezpAhQ8jLy2Pv3r32tpSUFPz8/OjUqRMAhYWFLF68mFtvvZUuXbowbNgw+7m5eNz58+czduxYunXrxqOPPsrAgQMBeOqppxg0aJDD/u+//z633HILXbp0YcSIEWzfvr1axynVcyynyCExvtipvGKO5xTVcUTlK7A4JsYXK7SWtv/e1j1pDonxxbbt/4Wte0/XYoRVtyM12yExvlhKWi7fpWbXcUQiIiIijYMqx3XIx8eH8PBwUlJSsNlsPPTQQ5w/f54nnniC5s2bc/DgQV599VXmzJnDihUrLtnfP/7xDx577DHGjRvHY489RmFhIevXr+f555+nc+fOhIeH8/HHH7Nw4UL+8pe/EBYWxpEjR1iwYAFFRUUO05JtNhtms7nMGCaTCYPBQHx8PI888ghhYWFMnjyZFi1aEB0dDcDu3bsZNmwYADt27CA2NpawsDACAwPZvn27vUqenJxM7969MZlM2Gw2/vznP7N//34ee+wx2rdvz9dff81zzz3Hr7/+ypQpU+wxrF27lvvvv5+JEyfi6+vLqFGjeOSRR3jkkUe45ZZb7PudPHmSVatWMW3aNLy8vHjllVd49NFH+eqrr2jatGnNLlojlpZXzP5z+ZRYa7aw2X9Ss/g8+SRFJeVklhe51CdwVR3dgAFXk6HOKtFncworbZ+zeT/z/9/BOonlYlarrdJzNv3HNIyVVI4NVP2cX8zFZOT6dgG0aOZdbruHi5HYG5oTEdSkBr2LiIiI1D8lx3WsWbNm7Nu3jzNnzuDt7c0zzzxDt27dgNJpyqmpqXzwwQdV6uvw4cOMGjWKp556yr4tMjKSXr16sXPnTsLDw9m5cydt2rThvvvuw2Aw0LNnT7y8vMjOdqwu/fOf/7RXdC+2YsUKBgwYwI033oibmxsBAQH26dfBwcFcc8019uT4+PHjnDhxgn79+gHQt29ftm/fzrRp0yguLubHH3+0Ly72zTffsHPnThYvXkxMTAwA/fr1w2w2s3z5cu655x57QtuqVStmzpyJ4b9J0YVK9TXXXMONN95oj9VqtbJ8+XJCQ0MBcHd3Z9y4cfzwww/2arP85mBmAZlFlSe2lflqbxqnz+XXYkRXF6vVRn5BSX2HUacOHMvA5u5aYftnP2coORYREZGrlpLjetKqVSvWrl2LzWbj5MmTHD9+nCNHjrB7925KSqr2C/fEiRMBOH/+PEePHiU1NZUff/wRwN5H79692bhxI7GxsQwZMoSBAwdyxx132BPNC8LDw5k9e3aZMdq1a1dpDNHR0ezZswconVLt5+dH586dAejTpw8fffQR2dnZ/PTTTxQXF9vvN961axeurq4OlV+AO+64g3fffZd9+/Zx0003AaWLf/0+3vIEBgbaE2OANm3aAJCTk3PJ9zqjsKaemK01rxzfHNG60VeOi80VzMUGjEYDHu51/1/opSrHBrhylePQAFr4uJXb7uFiJKZDQA16FhEREWkYlBzXsTNnztCyZUsAPvroI1555RVOnz6Nv78/N9xwAx4eHlV+3NOFe5a3bduGwWAgJCTEvpr0hT6GDRuG1Wpl/fr1LF26lCVLlhAcHMwTTzxhnwoN4O3tTZcuXap9PL179+bDDz+koKCA7du326dNQ2nl2GazsWvXLg4dOkSbNm1o27YtANnZ2TRr1gyj0TF1at68OQC5ub/dU9msWbMqxeLp6enw+kJCbbVWnOA4s9Y+brSuINGpimHtmhIbEUTymfMV7tOjpTft/DxqPEZtyTdDViWfOfm7gtfv/jfcnHyS2Zv2V/ieObGdiI0KrqUIqy7xWBZv7a74fucJ3YLoH+pfYXtgYBPOni3/nmURERERZ6YFuepQbm4u+/fvp3v37iQnJ/OXv/yFmJgYEhMTSUpKIiEhoVorRj/xxBP861//IiEhgb179/Lpp5/apy1f7A9/+APr168nKSmJV199FX9/f5588kl+/fXXyz6m3r17Y7FY+PHHH0lKSrJPqYbSRDcsLIzdu3eTnJzssEq1r68v586dK5O4nj17FkD3CF8lQn3dCa4gwQ72cSPE172OIyqfpwk8KvjfzsNY2v57w7sFM6RTi3LfM6RTC4ZHtq7FCKuuX4gfUa3Ln7oc1boJfUP86jgiERERkcZByXEdevPNNykqKmLMmDHs2bMHq9XK1KlT7ZVki8XCd999V+VKZ0pKCjExMfTq1Qs3t9IEJTExEfitWjpjxgweffRRAJo0acJtt93G5MmTMZvN9kS0qn5f5QUICAggLCyM999/n/Pnz5d5TFOfPn04cOAA+/btc2jr2bMnJSUlfPHFFw77f/zxx7i6uhIeHl6tOKR+GA0GooN86NHSm+YeLni5GGnu4cKg9s0azGOcoPQxTU3dSivEbkYwGUr/9Hct/zFOACajgYVjujJ3dGciQ/xp5edBZIg/c0d3ZtHdEfX2uCSjwcDknsFM6BZEh2aeBHi60KGZJxO6BTGlV3CDOeciIiIiVxtNq74CLn6EkcViITMzk23btrF582b+/Oc/07VrVwoLS1fCfeGFFxg5ciTZ2dmsW7eOAwcOYLPZKCwsxMOj8umo4eHhfPTRR9xwww20bNmS3bt38+abb2IwGCgoKABKK7vPPPMMCxYsYMCAAeTk5BAfH0+7du3o0KFDtY7L19eXf//73/bFvi7EFx0dzTvvvENoaCjBwY7TTPv168fatWuxWCz07t3bvn3AgAH06NGDWbNmkZ6eTocOHfjmm2/YsGEDjzzyCL6+vhXG4ePjg8Fg4Pvvv+e6666ja9eu1ToOqV1Gg4F2fh4O06cb4tRdg6F06vTvp09XxsVkJDYquF6mT1fGZDTQP9S/0unTIiIiIlI9So6vgB9//JG77roLKL3vtUmTJnTu3JnXX3+dIUOGAKUrU8+ePZu3336bTz75hObNm9OrVy/i4+OZMmUKycnJDlOUyzN//nxeeOEF5s6dC0BoaCjPP/88H330ESkpKQDceeedFBcXs379etavX4+HhwfR0dHMnDkTF5fqXf5Jkybx7LPPMmHCBFavXm1fZTs6Opq333673Hi7d++OyWSiY98HIT0AACAASURBVMeO+Pn9Nt3TaDTyxhtv8Oqrr7Jy5Uqys7MJDQ1lzpw5jBkzptI4vLy8eOSRR0hISCAxMZEdO3ZU6zhERERERER+z2Cr6upPIk7k3Lk8rDVcxVkaZuVYSunaNEy6Lg2Xrk3DpOvScOnaVC4wUI88bMh086aIiIiIiIg4PSXHIiIiIiIi4vSUHIuIiIiIiIjTU3IsIiIiIiIiTk/JsYiIiIiIiDg9JcciIiIiIiLi9JQci4iIiIiIiNNTciwiIiIiIiJOT8mxiIiIiIiIOD2X+g5AGq6xY8eyc+dO+2uj0YiXlxft27fnzjvvZPTo0RgMhnqMUEREREREpHYoOZZKdenShWeeeQYAs9lMVlYWX375JbNmzeLAgQP2NhERERERkauZkmOplI+PDxEREQ7bhgwZQmBgICtWrCAmJobu3bvXU3Qitcdqs3Esp4ij2UUUmK14uhhp5+dOqK87xqtkhoTNBgUWOG8Bqw2MBvA2gacJGvohmC1Wtu5JY1PyKdKzC2nl58Go7sEM7xaMyVj/wVusNnakZpN4LIuMghICPF0ZEOpPvxC/q+b7Q0RERCqne46lRiZNmoSHhwcbN24EwGq1svz/s3fn4TVd++PH3+eczINIIoTQUMMhc6QSipiCqJYrNbta9FKhLa2hphh7ayopQpUqLdpSNdStSy8/0xelMVXTag2JNCRBIonMOcPvj1znOjJIyCif1/Pk4ey19lqfvbdHzmevtddeu5agoCA8PDwIDg7m22+/Ndpn+PDhzJ49m08//ZROnTrh6enJ4MGDuXTpEgA///wzarWa48ePG+0XGRmJWq3mp59+AuDevXvMmjWLdu3a4eXlxZAhQzh79qzRPmq1mtWrVxMSEsILL7zAxo0by+tUiGeATq/nVHw6kYkZJGVryNToSMrWEJmYwan4dHR6fWWH+Fh6PdzLhZQ8yNOBVp//Z0pe/vaqfAgarY4p31xk9s4oLsSmkJCazYXYFGbvjGLy1xfQaHWVGp9Wp2fNmZt8fi6eq8lZJGdpuJqcxefn4ll9+iZaXRU+uUIIIYQoMUmOxROxsbHBy8vLkJTOnTuXiIgI+vXrx9q1a+nSpQthYWFs3rzZaL99+/Zx+PBhwsLCWL58OXfv3mXChAnodDpeeOEFXFxc2Ldvn9E+P/zwA87Ozvj7+5OTk8OIESM4cuQI7733HitXrsTOzo4RI0bwyy+/GO23Zs0aevfuzZIlSwgMDCzfEyKqtZi0HG6m5xZadjM9lxtpORUcUellaSG7iBwyW5dfXlXtPX+Lg1G3Cy07GHWbvRfiKzgiYydiUzl7636hZWdv3edkbGoFRySEEEKI8iDTqsUTc3R05OLFi0RHR7N9+3amTp3KqFGjAOjQoQNarZYVK1bQv39/LC0tAdBqtXz22WfY2NgAkJGRwfvvv8+ff/5Jy5YteeWVV9i6dSvz5s3DzMwMrVbLgQMHCAkJQalUsmfPHv744w++/fZbPD09AQgMDKR///6Eh4cbjRC3bt2aN954o4LPiihLt9JziUrKJK+cR+YyNcWPTJ69ncHvyVnlGoOpUoG7oxUOlmbcz4OSjpX+9Ocdvjh6lcwcTYnqKxSlG0VWkD89uzwnDiekZhdb/s89v7Hm0FXSc7VUxiCtTqenuG7fu3QL5SNTv01USlo0caCuo3WJ+lCpFGi1T35wFiZK+rWqg0992yduQwghhKjpJDkWT+2nn35Cr9fTpUsXNJr/fUHv2rUrX3zxBb/88gsBAQFA/nTnB4kxQL169QDIzMwEoG/fvqxdu5Zjx44RFBTETz/9RFJSEn369AHg1KlT1KtXj1atWhn11aVLFz799FNyc3MxMzMDoEWLFuV74KLc/XEvi3s5lT/kqdNDel75T+39414WnqZm5JUiR9p+Kpor8WnlF1QVkKPRkZBSfAJdFV2OSUZvblph/e2/kizJsRBCCPEUJDkWTywxMZF69eqRkpICQHBwcKH1bt/+33RJCwsLozKlMn9mv06Xn3g8//zzeHp6sm/fPoKCgvjXv/5Fq1atDIluSkoKCQkJuLu7F9rXvXv3DAm3o6PjUxydqArU9pZodBUzclxcF0oFWJmU71MopkoFantLbEwo1cjxwHZNyMrVVvuR45xiRu/NTZTY25hV2ZFjBRQ+ctzYgbo2ZiXqoyxGjoObOzzx/kIIIYSQ5Fg8ofv37xMVFUXv3r2xtc0fqdiyZUuB5BegYcOGpWq7b9++LF++nPT0dA4ePEhoaKihzNbWlqZNm7J48eJC97W3ty9VX6Jqa2BjRoMSJhdP43pqNpGJGUWW+9W1poldwX/b5cVCVfK6fb2c6OvlRKYmf/GtotQ2BSsTcHKy5c6dwp+frSy7IuOYvTOqyPKZfd3o5+dSgREZOxaTwufnin7u+Y3W9enYuPZT9VEVr4sQQghR08iCXOKJrFu3jpycHAYPHmx4lVNqaiqenp6Gn/j4eFauXElWVume1ezduze5ubmEh4eTnp5O7969DWVt2rTh1q1b1K1b16ivQ4cOsXnzZkxNK24Ko3h2NK5ljksRSbiLjRmutcwrOKLSs1SBRRH/o1so88urqj6tXQhyr1toWZB7Xfr4NqjgiIx1cLXDr0Hh05X9GtjS3tWugiMSQgghRHmQkWNRrPT0dC5cuADkL6Z17949Dh48yK5duxg9ejTe3t4AvPzyy8yYMYO//vqLVq1acfXqVZYvX467uzsNGpTui62DgwMdO3bk66+/pl27doZp0gAhISFs2bKFkSNH8uabb1KvXj2OHDnCxo0beeutt1DI+0bFE1AqFLSrb8ON/77nOFOjw+q/7zl2rSbvOVYowN4sf1XqTG3+q5xUCrCqBu85VikVLB3szd4L8eyKjCM+JZv6tS3o90JD+vg2qPT3HCsVCsb5u3AyNpVjN1JIyszD0cqUQNfatJf3HAshhBDPDEmORbEuXbrEoEGDAFAoFNja2uLh4cHq1asJCgoy1Fu0aBFr165ly5YtJCYmUqdOHfr3788777zzRP326dOHw4cPGxbiesDa2pqtW7eybNkyFi1aREZGBo0aNSIsLIy///3vT36gosZTKhQ0sbOo0OnTZU2hyJ86bVUN/2c3USnp5+dSqdOni6NSKujYuPZTT58WQgghRNWl0OtLszSLEDVDUlI6uspY+ecZIc9PVl1ybaomuS5Vl1ybqkmuS9Ul16Z4Tk7yVoGqTJ45FkIIIYQQQghR40lyLIQQQgghhBCixpPkWAghhBBCCCFEjSfJsRBCCCGEEEKIGk+SYyGEEEIIIYQQNZ4kx0IIIYQQQgghajxJjoUQQgghhBBC1HiSHAshhBBCCCGEqPEkORZCCCGEEEIIUeNJciwqnV6vr5ZtCyGEEEIIIZ4dkhyLUhk+fDhqtdrw06pVK/z8/Bg0aBA7duwodTJ6/vx53nzzzTKJbefOnajVahISEgC4du0aQ4YMKZO2hRBCCCGEEM82k8oOQFQ/np6ezJo1CwCNRkNKSgr/+c9/mDlzJpcvXzaUlcSOHTu4evVqmcTVuXNntm3bhoODAwAHDhzg/PnzZdK2EFWBTq8nJi2H6NQc0nO1/Ho9iQtX7pKSnouznQUhL7jQp7ULKqWiskOtNjRaPUdupHL8RgopWXnUtjSlo2ttujS2k/MohBBC1DCSHItSs7GxwcfHx2hbUFAQTk5OrF+/nuDgYF544YUKj8vBwcGQGAvxrNHp9ZyKT+dmei46nZ7vjl7j8o0UQ3lCajYXYlM49scdlg72xkQlE4MeR6PVs+L0TS4l3DdsS83WcONeFhcT0pkQ4IKJShJkIYQQoqaQb0+izIwdOxYLCwu2bdsGgE6nY+3atQQFBeHh4UFwcDDffvutof60adPYsWMHN2/eRK1Ws3PnTuLi4lCr1WzatImePXsSEBDAvn37ALhw4QIjR46kTZs2tGnThgkTJhAXF2do7+Fp1atWrWLFihUAqNVqVq1aVYFnQoiyF5OWw830XAB+uZZklBg/7GDUbfZeiK/I0KqtIzdSjRLjh11KuM/RG6kVHJEQQgghKpOMHIsyY2Njg5eXF2fPngVg7ty57Ny5k9DQULy9vTlx4gRhYWFkZ2czfPhwxo0bR2pqKpcuXSIiIoLnnnuOzMxMAMLDw5kzZw6Wlpa0adOGkydP8o9//IP27duzePFiMjIyWLVqFYMHD2b37t3UqVPHKJYBAwZw584dtm3bxrZt23B2dq7w8yGeHccu3yHi4FUyczRPtL9GrydXq3+qBeJ0D/09LSO32Lrzd0ex8j9XCi9UKKCIOBQKBWYqBSaK0o+WWpmb8FZQMwJbOj227oX4++z6/S7ZGh16Pegqad28lOy8Ysu//iWBf/+ZVDHBKID/ngelAixNlfRrVQef+rYV078QQgghJDkWZcvR0ZGLFy8SHR3N9u3bmTp1KqNGjQKgQ4cOaLVaVqxYQf/+/XnuuedwcHDAzMzMME37QXLcq1cvQkJCDO2++eabNG3alE8//RSlMn/Cg5+fHz179mTDhg28//77RnE4OzsbEuJHp4ALUVobj0fz+620yg6jxDRaPXfTciq8303Ho0uUHP/7SjI3UrIrIKKno9HpuZtZ/I2I8rT/SrIkx0IIIUQFkuRYlIuffvoJvV5Ply5d0Gj+N9rWtWtXvvjiC3755RcCAgKK3L9FixaGv2dmZhIVFcWECRMMiTFAgwYNeOGFFzhz5kz5HIQQ/zWyYxMycrRVauRYoy26LROVgtrWZoUXluPI8YiOTUpUt1dzB7I1uioxcqwppnMTpYLaFqYVE0whI8fBzWUNBSGEEKIiSXIsylRiYiL16tUjJSX/ecjg4OBC692+fbvYdhwdHQ1/v3//Pnq9vsDU6Qf1bt269RQRC/F4gS2dSjQiWp6up2YTmZgBwIUrd9l7IqbIurP/5k4/P5dCy5ycbLlzp/DnbCuKT33bKjEievB6CluKeT57iJcz3Z6vXSGxVIXrIoQQQtR0khyLMnP//n2ioqLo3bs3trb5X3y3bNmChYVFgboNGzYscbs2NjYoFAru3r1boOzOnTvY29s/edBCVBONa5kTn5HHzfRcvJo6ciUupdBFuYLc69LHt0ElRFj9dGlsx8WE9EIX5fJ0tqVzY7tKiEoIIYQQlUVWqxZlZt26deTk5DB48GDDq5xSU1Px9PQ0/MTHx7Ny5UqysrIAUKlUj23X2toad3d39u3bh073v8ml8fHxnDt3jtatWxe6X0naFqK6UCoUtKtvQ5t61tS1MuXv3ZozpPPztHKphbOdBb6utZn/qgcfDfGR9/OWkEqpYEKAC8N96tPY3hI7CxMa21sy3Kc+E9vK+6KFEEKImkZGjkWppaenc+HCBQC0Wi337t3j4MGD7Nq1i9GjR+Pt7Q3Ayy+/zIwZM/jrr79o1aoVV69eZfny5bi7u9OgQf7Ilq2tLXfv3uXo0aO0atWqyD7fffddRo8ezdixYxkyZIhhtWobGxtGjBhR6D4PRq//9a9/4ePjU6rRaiGqIqVCQRM7C5rY5c/G6NvMAXo0r+SoqjcTlYJuz9eusOnTQgghhKi6JDkWpXbp0iUGDRoE5C/gY2tri4eHB6tXryYoKMhQb9GiRaxdu5YtW7aQmJhInTp16N+/P++8846hzqBBgzhy5Ajjx49n4sSJRT6j3KFDBzZs2MDKlSuZMGEClpaWvPjii0yePJm6desWuk9wcDDff/8906ZNY+DAgcyePbsMz4IQQgghhBDiWaLQP83yqUI8o5KS0tFV1hK6zwBZXKjqkmtTNcl1qbrk2lRNcl2qLrk2xXNyqvwFKUXR5JljIYQQQgghhBA1niTHQgghhBBCCCFqPEmOhRBCCCGEEELUeJIcCyGEEEIIIYSo8SQ5FkIIIYQQQghR40lyLIQQQgghhBCixpPkWAghhBBCCCFEjSfJsRBCCCGEEEKIGk+SYyGEEEIIIYQQNZ4kx5XkypUrzJkzh+7du+Pt7U2bNm0YPnw4u3fvRq/XV2psq1atws3NzfB52rRpqNXqAj++vr688sorbNy4sULiKMzp06dRq9VERkaWSwxCCCGEEEKImsGksgOoifbu3cvMmTNp0aIFY8aMwdXVlfT0dA4ePMj06dM5f/488+bNq+wwjTg7O7NixQrDZ71ez927d9m+fTuLFi3C3NycoUOHlmmfAwYMIDAwsEzbFEIIIYQQQojCSHJcwa5du8bMmTPp3Lkz4eHhqFQqQ1nXrl1xc3NjwYIF9O3bl9atW1dipMbMzMzw8fEpsL1Lly4EBQWxc+fOMk+OnZ2dcXZ2LtM2hRA1l0arY+/5W+yMvElCajbOdhaEvOBCn9YuqJSKyg6vUHo9ZGkhQws6PSgVYK0CSxUoqmbIBjq9npi0HKJTc8jS6LA0UdLEzpzGtcxRVvXgn5BWp+dEbCrHYlJIzsrDwdKUwMa16eBq98wesxBCPEtkWnUF++yzz1CpVMydO9coMX5gyJAhdO/enezsbOLi4lCr1WzatImePXsSEBDAvn37ADhw4ABDhgzB19cXDw8PevXqxVdffWVo58F0459++okRI0bg7e1N+/bt+eijj9BqtYZ6OTk5LFy4kPbt2+Pr68v06dPJyckp8fGYmJhgYWGB4qFf+pmZmSxdupQePXrg4eFB69ateeONN7h8+bKhzrRp0xgxYgTffPMNgYGB+Pr6MmbMGGJjYw11CptW/c0339CzZ0+8vLz4+9//zq1bt4zKs7OzmTt3LoGBgXh4eBAcHMyGDRtKfDxCiGeTRqtjyjcXmb0ziguxKSSkZnMhNoXZO6OY/PUFNFpdZYdYgF4P93IhJQ/ydKDV5/+Zkpe/vZKfwCmWTq/nVHw6kYkZJGVryNToSMrWEJmYwan4dHRVOfgnpNXpWXPmJp+fi+dqchbJWRquJmfx+bl4Vp++iVb37B2zEEI8a2TkuIIdOnSItm3b4uDgUGi5SqUiIiICgLi4OADCw8OZM2cOlpaWtGnThkOHDvHOO+8wYsQI3nnnHbKzs/nqq6+YN28eHh4eeHl5GdqbNGkSw4YNY+zYsRw+fJj169fj6urKgAEDAJgyZQrHjx/n3XffxdXVlW3btrF3795CY9NoNIa/63Q6EhMT2bx5M9HR0cyePdtQNnXqVM6fP897771Ho0aNuHHjBitWrGDy5Mns3bvXkEj/+uuvXLt2jcmTJ2NqasqyZct47bXX2LdvH1ZWVgX637JlCwsWLOC1116jU6dOnDp1irCwMKM6H374If/3f//HtGnTcHR05NixYyxZsgQHBwf69ev32OsjhHg27T1/i4NRtwstOxh1m70X4unn51LBURUvSwvZReTs2br8cqsq+ls8Ji2Hm+m5hZbdTM/lRloOTewsKjiq8nUiNpWzt+4XWnb21n1OxqbSsXHtCo5KCCFEaVTRX6vPptTUVFJTU2ncuHGBsocTT8BoJLZXr16EhIQYPl+7do2QkBCmT59u2Obr60tAQABnzpwxSo4HDRrEuHHjAGjbti0HDx7kyJEjDBgwgCtXrnDgwAHmzZvH4MGDAejYsSOvvPIK0dHRRvHExsbi7u5eIO7GjRszZ84chgwZAuSPRGdlZREWFkZwcDAA/v7+pKens2jRIu7du2e4MXD//n02bNiAt7c3AE2bNqVv377s2rWLYcOGGfWj1+tZs2YNvXv3ZubMmQB06NCB9PR0vvnmG0O9M2fO0L59e1566SUAAgICsLKywt7evkDsQojydezyHSIOXiUzR/P4yuUsITW72PJ/7vmNDUeuA6AnfwpzRY7zWZmb8HqnZrRt4WTYpn1MACl5cP8xpzYpK5eYlEy0ZTxSq1RAcZOEMzXFj8SfvZ3B78lZTx3HrdRsouLTySvBqKwCMFMpMSnlFHqVSoH2cRcDSM7MK7b8ywsJ/OvPpFL1XVYsTJT0a1UHn/q2ldK/EEJUF5IcVyCdrvAvC5cuXaJ///5G2/z9/Vm4cCEALVq0MCobM2YMABkZGURHRxMbG8ulS5cAyMsz/uX86HPLzs7OZGXlfyF5sMJzt27dDOVKpZKePXuydu3aAvs9GNFOTU1lzZo1/PXXXyxatAhfX19DPXNzc8M05sTERKKjo4mJieHw4cMF4mvUqJEhMQZQq9W4uroSGRlZIDm+fv06SUlJRrFC/o2Dh5PjgIAAvvnmGxISEujUqROdOnVi/PjxCCEq3sbj0fx+K62ywyiRHI2OG0mZlRrD9lPRtGnu9PiKD3lczhablkV6nrb4SpVAp4f0vKefyv5bQgb3skpz86XyzkWeTk9iEaPpFWH/lWRJjoUQ4jEkOa5A9vb2WFlZFXhOtlmzZuzYscPwef78+Ubljo6ORp+Tk5OZM2cOBw8eRKFQ4Orqip+fH0CB10BZWBhPW1MqlYYkPTU1FaDAFG8np4JfzszMzPD09DR89vPz49VXX2X06NHs2LHDaDT8+PHjfPjhh1y/fh1ra2tatmxpmCb9cHx169Yt0I+joyNpaQW/TJc01pkzZ+Ls7Mz333/PggULWLBgAb6+vsydO5eWLVsWaFcIUX5GdmxCRo62yowc5xQzmmluosT5v9N8K2vkeGC7JqgeGtQswWClUf3CPFfLstJGjosbzFUqwMrk6Zc9cXO2rlIjx8XFYapU4GBlWqq+y4qFiZLg5oU/ziWEEOJ/JDmuYF27duXIkSNkZmYaEkZLS0ujxNPa2tpo0axHTZ48mejoaDZt2oSvry9mZmZkZWXx7bffliqWB1ON7969S7169QzbU1JSHruvpaUlixYtYtCgQUyfPp2vvvoKhUJBbGws48ePp3v37qxbt45GjRoBsHXrVo4fP27URmH9JCUlGU0LLyzW4towMzMjNDSU0NBQbt26xeHDh1mzZg1Tpkwp8llqIUT5CGzpRGDL0o2ElpddkXHM3hlVZPnMvm6V+syxk5Mtd+4YP6+aqcmfOl2U2qaPf+a4noUZbvZmZRBh6VxPzSYyMaPIcr+61mX3zHHBFymUqcKuTWGOxaTw+bn4Istf83GWZ46FEKKKk9WqK9jo0aPJzc0lLCyswBRogLS0NBITE4tt4+zZswQHBxMQEICZWf6XnmPHjgFFT90uTNu2bQHYv3+/0fYHU6Afx8vLi4EDB3Lu3Dl2794N5C+ylZOTw9ixYw2JMWBIjB+OLyYmhpiYGMPny5cvc+PGDUNcD2vcuDH169cvNtbc3FyCg4P5/PPPAWjQoAHDhg2jd+/exMcX/YVFCPHs69PahSD3grNVAILc69LHt0EFR/R4liqwKOK3tIUyv7yqalzLHBebwpNyFxszXGuZV3BE5a+Dqx1+DQqftuzXwJb2rnYVHJEQQojSkpHjCtayZUuWLFnCjBkzePXVVxkwYADNmzcnJyeHM2fOsGPHDrKysgo8c/swLy8vvv/+e1q1akW9evU4d+4c69atQ6FQGJ4nLglXV1cGDRrEsmXLyM3NpWXLluzevZs//vijxG1MnDiRf//73yxbtozu3bvj7u6OiYkJS5cuZcSIEeTk5LBz506OHDkCYBSfTqcjNDSUiRMnotFoWLZsGc2aNeOVV14p0I9CoWDy5MlMmjSJ2bNn06NHDy5cuMDXX39tqPNg6ndERASmpqao1Wqio6PZtWsXPXv2LPExCSGePSqlgqWDvdl7IZ5dkXHEp2RTv7YF/V5oSB/fBlXyPccKBdib5a9KnanNn2atUoBVNXjPsVKhoF19G2789z3HmRodVv99z7HrM/qeY6VCwTh/F07GpnLsRgpJmXk4WpkS6Fqb9vKeYyGEqBYkOa4EvXr1wsPDg61bt/LVV1+RkJAAQJMmTRg8eDBDhgzB2dnZ8CqnRy1atIgFCxYYnk1u3Lgx8+bN4/vvv+fs2bOlimXOnDnUqVOHzZs3k5qaSseOHRk7diyrVq0q0f729vZMmDCB+fPns3r1at5//32WLVtGREQEY8eOxc7ODh8fHzZv3szw4cOJjIykadOmQP6CXEOHDmXevHnk5ubSuXNnZsyYYRgNf9TLL7+MUqlkzZo17Nq1ixYtWjB//nzee+89Q5158+Zhb2/P559/zp07d3B0dKR///5MnDixVOdFCPHsMVEp6efnUuVe2VQchSJ/6nRVfWVTcZQKBU3sLJ65VzYVR6VU0LFxbZk+LYQQ1ZRC/+gKTkJUgGnTpnH27Fn+85//VHYohUpKSkdXggVeROFK+oyeqHhybaomuS5Vl1ybqkmuS9Ul16Z4Tk6yanxVJs8cCyGEEEIIIYSo8SQ5FkIIIYQQQghR41XDp5jEs2DRokWVHYIQQgghhBBCGMjIsRBCCCGEEEKIGk+SYyGEEEIIIYQQNZ4kx0IIIYQQQgghajxJjoUQQgghhBBC1HiSHAshhBBCCCGEqPEkORZCCCGEEEIIUeNJcixKTa/XV3YIQgghhBBCCFGmJDmuJq5cucKcOXPo3r073t7etGnThuHDh7N79+4KTVa/++47Fi9ebPh8+vRp1Go1kZGRT922Wq1mzZo1T92OEEIIIYQQQpSWSWUHIB5v7969zJw5kxYtWjBmzBhcXV1JT0/n4MGDTJ8+nfPnzzNv3rwKiWXt2rX4+flVSF9CiGefTq/nWko223+O49Rvt0nNzMXZzoLB/o34m58LKqWiTPrR6yFLCxla0OlBqQBrFViqQFE2XVQIrU7PidhUjsWkkJyVh4OlKYGNa9PB1Q5ldToQIYQQogqS5LiKu3btGjNnzqRz586Eh4ejUqkMZV27dsXNzY0FCxbQt29fWrduXYmRCiFE6ej0ev7v5n1W/fA7l2+kGLanpOcyd1cUx/+8w0eDvTFRPd0kJ70e7uVCtu5/27R6SNFBthbszapHgqzV6Vlz5iZnb903bEvO0nA1OYuLCemM8y+7mwlCCCFETSTTqqu4zz77DJVKxdy5c40S4weGDBlC9+7dyc7O26EcWAAAIABJREFUJi4uDrVazaZNm+jZsycBAQHs27cPgD/++IPRo0fj6+uLn58fEyZMICEhwait33//nfHjx9O2bVvc3d0JDAzkn//8Jzk5OUB+Mh4bG8uuXbtQq9XExcWV+Dge13ZhFi9ejLu7Oz/++KNh288//8ywYcPw9vYmICCAWbNmkZaWZijX6XSEh4fTtWtXPDw86Nq1K8uXLycvL6/EsQohKkZMWg77L8YbJcYPOxR1m70X4p+6nyytcWL8sGxdfnl1cCI21SgxftjZW/c5GZtawREJIYQQzxYZOa7iDh06RNu2bXFwcCi0XKVSERERAWBIVsPDw5kzZw6Wlpa0adOG6OhohgwZQrNmzVi6dCm5ubmsWrWKYcOGsXv3bmxtbUlMTGTYsGG0bt2axYsXY2pqyrFjx9i4cSN169Zl9OjRREREEBoailqtZty4cdStW5ebN28+9hhK0vajVq9ezRdffMHSpUvp0aMHkJ8Yjxw5khdffJEVK1aQlJREeHg4f/zxB19//TUmJiasX7+er7/+mmnTptGwYUMuXrxIeHg4ZmZmvPXWW096GYR4Zh27fIeIg1fJzNGUeB+NXk+uVv/U6x3ogLSM3GLrzN8dxYr/XHmi9hUoMFUpSjXd2MrchNc7NaNtC6dS9fX77fv858+75Gjys3ClonSj0SqVAq22+POZnFn8Tb4vLyTwrz+TSt5pKViYKOnXqg4+9W3LpX0hhBCiKpDkuApLTU0lNTWVxo0bFyjTaIy/yCoe+hbWq1cvQkJCDJ8XLlyIlZUVGzduxNraGoA2bdoQFBTEli1bCA0N5Y8//sDNzY0VK1YY6rz44oucOHGCn3/+mdGjR+Pm5oaZmRkODg74+PiU+DhK0vbDvvzySyIiIli4cCG9e/c2bF+2bBlNmzZl7dq1KJX5kx7c3Nzo168f+/bto0+fPpw5cwYPDw/D8fv7+2NpaYmtrXyhE6IwG49H8/uttMdXrCQarZ6ktKJnmJSH7aeiadO8dMnx0evJ3EzLLqeISiZPpycxvfibDU9j/5VkSY6FEEI80yQ5rsJ0usLnAV66dIn+/fsbbfP392fhwoUAtGjRwqjsp59+ol27dpibmxuSant7e7y8vDh58iShoaEEBgYSGBhIXl4eV69e5caNG/z5558kJydTp06dpzqO0rR98OBBfvvtN9q3b8/f/vY3w/asrCwuXrzImDFj0Ol0hnPTvHlzGjRowMmTJ+nTpw8BAQEsW7aMoUOH0rVrVzp37szf//73p4pfiGfZyI5NyMjRVurIsaaYEVMTlQI7a7Mnav9JR44HtmuCqpSP7nZ63oFcja7cR47zdEXXMVUqcLAyLXmnpWBhoiS4eeEzmIQQQohnhSTHVZi9vT1WVlbcunXLaHuzZs3YsWOH4fP8+fONyh0dHY0+p6SksHfvXvbu3Vugjwej0jqdjuXLl7N161YyMzOpX78+Xl5emJubP/0X4FK0HRUVRadOnTh69CgnT57kxRdfBCAtLQ2dTsfatWtZu3ZtgT5u374NwD/+8Q+sra357rvv+Oijj1i6dCnNmzdn1qxZtG3b9qmOQ4hnUWBLJwJblm6UtKxcT83ms/+7wd4TMUXWmf03d/r5uTxVP5kaSClmRnJtU7B6yt+G9Z6zpfNzTz6q6uRky507hT9P/MCxmBQ+P1f0M9iv+TjTsXHtJ45BCCGEqOkkOa7iunbtypEjR8jMzMTKygoAS0tLPD09DXWsra3RaoteUcbGxobAwEBee+21AmVmZvkjMuvWrWPTpk3Mnz+f7t27G6YhPzpC/SRK0/awYcOYNWsWAwYMYM6cOezduxcLCwusra1RKBSMGjWKXr16FdjvwXRtpVLJsGHDGDZsGElJSRw9epS1a9fyzjvvcOLECUxNy2dURQhReo1rmdPLuz5X4lIKXZSrm3td+vg2eOp+LFX5q1IXtiiXhTK/vDro4GrHxYT0Qhfl8mtgS3tXu0qISgghhHh2yGrVVdzo0aPJzc0lLCys0BWX09LSSExMLLYNf39/rl27hru7O56ennh6euLm5sa6des4duwYAGfPnkWtVhMSEmJIXhMTE/nzzz+Npnc/eNa3NEraNkCdOnVQKpXMnTuXuLg4Vq1aBeQn+G5ubsTExBiOwdPTkyZNmvDxxx9z8eJFAIYOHcoHH3wA5I+gh4SEMGzYMFJTU8nKyip17EKI8qNUKGjvYsvCgV4M6fw8rvVsqG1jRiuXWswLcWfZEJ8yeTWRQpH/uqbapmCmBJUi/8/aptXnNU6Qf77G+bvwRuv6NHe0xMHShOaOlrzRuj7jA1zkPcdCCCHEU5KR4yquZcuWLFmyhBkzZvDqq68yYMAAmjdvTk5ODmfOnGHHjh1kZWUxbNiwItsYP348AwcOJDQ0lIEDB2JiYsKWLVs4efIkQ4YMAcDLy4s1a9awfv16vL29uXHjBp9++im5ublGSWWtWrX47bffOHPmDF5eXobt+/fv59dffy3Q99ChQ0vc9sM8PT0ZMmQImzZt4uWXX6ZVq1ZMmDCBsWPHMm3aNF566SVyc3NZv349f/75J++//z6QfyNg/fr11KlTB19fXxITE9m4cSPt2rWjVq1aT3QNhBDlR6lQ0Mzekhk9mkOP5uXWj0KRP3X6aadPVzaVUkHHxrVl+rQQQghRDhT6p32gVFSIv/76i61bt3L06FHD+4mbNGlCx44dGTJkCM7OzsTFxdGtWzeWLFlC3759jfa/dOkSH3/8MefOnUOhUNCyZUvGjx9P+/btAcjNzWXRokX8+OOP3L9/n/r169O7d28UCgXr1q3j5MmT2NjYcOjQIcLCwrh//z5ffPEFeXl5hU7XfuDnn3/GwsKiRG2r1WomTJjAuHHjALh//z69evWiXr16bN++HZVKxYkTJ4iIiOC3337D3NwcT09PJk6caJhmrtVq+eSTT9izZw8JCQnY2trSrVs3Jk2aRO3aJf8ymZSUjq6YhW9E8Ury/KSoHHJtqia5LlWXXJuqSa5L1SXXpnhOTrLqf1UmybEQhZDk+OnIL8aqS65N1STXpeqSa1M1yXWpuuTaFE+S46pNnjkWQgghhBBCCFHjSXIshBBCCCGEEKLGk+RYCCGEEEIIIUSNJ8mxEEIIIYQQQogaT5JjIYQQQgghhBA1niTHQgghhBBCCCFqPEmOhRBCCCGEEELUeJIcCyGEEEIIIYSo8SQ5FlWSXq+v7BCEEEIIIYQQNUi1TI6nTZtG9+7diyzv2rUrM2fOLJe+d+7ciVqtJiEhoVzql5e8vDw2bdpEv3798PHxwdfXl379+vH555+Tm5tbqbE96vDhw7z//vuVHYYQQgghhBCiBjGp7ACqm86dO7Nt2zYcHBwqO5RSmTFjBocPH2bMmDG4u7uj1WqJjIwkPDycs2fPsnr16soO0eCLL75Aq9VWdhhCCCGEEEKIGkSS41JycHCodonxrVu3+P777/nwww959dVXDdsDAwNxcHBg4cKF/PLLL3h5eVVilEIIUbE0Wh17z99iZ+RNElKzcbazIOQFF/q0dkGlVFR2eJVCr4csLWRoQacHpQKsVWCpAsUTnBKdXk9MWg7RqTlkaXRYmihpYmdO41rmKJ+kwXKm1ek5EZvKsZgUkrPycLA0pbenM94OVTNeIYQQZataTqsujczMTJYuXUqPHj3w8PCgdevWvPHGG1y+fNlQZ9q0aYwaNYqwsDD8/PwYPHgwer0etVrN6tWrCQkJ4YUXXmDjxo0FpkknJyczadIk2rdvj5eXF3379mX37t0F4jhz5gyvvPIKnp6ehISEcOzYMUNZUVOvH54eHhcXh1qtZtOmTfTs2ZOAgAD27dsHwMGDB+nbty9eXl688sornDhxAjc3N3bu3AnA3bt3AdDpdAXi6tOnD++99x61atUybLt9+zZTp06lbdu2tG7dmtdff52oqChDeWHnBeD06dOMGjWKNm3a4OHhQbdu3YiIiDD0++AYfvzxR9566y18fX3x9/cnLCyMrKwsAIYPH86pU6c4c+YMarWa06dPA5CQkMDUqVPp2LEj3t7eDBs2jDNnzhhiKknbQgjxgEarY8o3F5m9M4oLsSkkpGZzITaF2TujmPz1BTTagv9fPuv0eriXCyl5kKcDrT7/z5S8/O2lXQpCp9dzKj6dyMQMkrI1ZGp0JGVriEzM4FR8OroqtraEVqdnzZmbfH4unqvJWSRnabianMWKo9GsPn0Tra5qxSuEEKLsVevkWKPRFPrzsKlTp7J7927efPNNPv/8c6ZPn84ff/zB5MmTjRZ9On36NLdu3SIiIoI333wTxX/vEK9Zs4bevXuzZMkSAgMDC8QwZcoUrl27xrx581i3bh1ubm68//77hqTugTlz5tC3b18iIiJwdHRk7Nix/P7776U+5vDwcN58803mzp2Lv78/J0+e5O233+b5558nIiKCl19+mbfffttoWnLLli2pV68eH3zwAfPnz+f48eOkp6cD+SPhb775Jo0bNwYgIyODIUOGEBkZybRp01ixYgU6nY6RI0caJe+PnpeoqChGjRqFo6MjH3/8MZ988gl+fn6sWrWK/fv3Gx3DrFmzaNSoEWvWrOGNN97g22+/5dNPPzWcJ09PT9zc3Ni2bRvu7u7cvn2b/v37c/HiRaZOnUp4eDgWFhaMHDmSU6dOlbhtIYR4YO/5WxyMul1o2cGo2+y9EF/BEVW+LC1kF3FPIFuXX14aMWk53EwvfE2Lm+m53EjLKWWE5etEbCpnb90vtOzsrfucjE2t4IiEEEJUtGo7rTo2NhZ3d/di6+Tk5JCVlUVYWBjBwcEA+Pv7k56ezqJFi7h3755hirRGo2HevHk0bNjQqI0HI80PXLx40aj8zJkzjB8/nqCgIEP7tWvXxtTU1KjehAkTGDFiBAAvvvgi3bt359NPP+Xjjz8u1XH36tWLkJAQo3bd3d0JDw8H8qdKK5VKPvroI0MdMzMz1q9fz/vvv8/WrVvZunUrKpUKd3d3evXqxbBhwzA3Nwdg165d3Lx5k++//54WLVoA4OPjQ79+/Th37hwvvfRSoedl165ddOjQgSVLlhhuLLRv357/9//+Hz///LNhP4AuXboYFtxq164dJ06c4MiRI0ycOJFmzZphY2ODVqvFx8cHgNWrV5OWlsa3335L/fr1gfxnv/v27ctHH33Ed999V6K2hRBVz7HLd4g4eJXMHM3jK5ehhNTsYsv/uec3Nhy5Xu5xWJmb8FZQM151siVbC/fzoLzGrJOycolJyURbxIhtScZFSzOxOEdT/JGcvZ3Br0mln9mTmJZNVHw6eSUcyVUAZiolJo+ZKp+cmVds+ZcXEvjXn0klDbPULEyU9GtVB5/6tuXWhxBCiOJV2+TY2dmZiIiIQstCQ0MBMDc3Z8OGDQAkJiYSHR1NTEwMhw8fBvJXcH7AysqqQGIMGBLEogQEBLBq1Sp+++03OnbsSKdOnQpdaflBcg5gampKYGAg//d///eYoyzo4Xhyc3M5f/58gcTvpZdeMkqOIX8q9O7du4mKiuLYsWOcPn2a8+fP88svv/Ddd9+xZcsW7O3tOXv2LK6urkb92NracvDgwSLjAOjXrx/9+vUjJyeH6OhoYmNj+e2339BqtUbnGfIT64c5OzuTmJhY5DFHRkbi5+dnSIwBlEolL730EitWrDCMgj9J20KIyrXxeDS/30qr7DAKyNHouJGUWSF9bToezasdnyddA3nlOHM3Ni2L9Lyqs9ihTg9Zj0mgC/NbQgb3skp7M+XpjztPpyexiJHwsrL/SrIkx0IIUYmqbXJsZmaGp6dnkWUPHD9+nA8//JDr169jbW1Ny5YtsbKyAozfpVunTp1C23J0dCw2jvDwcNauXcu///1vDhw4gFKp5MUXX2T+/Pm4uLgU2Y6DgwO3bxc+pa84D7eTkpKCVqvF3t7eqI6Tk1OR+7u7u+Pu7k5oaChZWVls3LiRFStWsGHDBiZPnkxKSspjj/nROACys7NZsGABe/bsQaPR0LBhQ3x9fTExMSnwzmILCwujz0qlstDnoR9ITU01TPt+WJ06ddDr9WRkZDxx20KIyjWyYxMycrSVMnJc3MimuYkSZzuLIsvLipW5CSM6NgHAxqR8R46fq2VZ4SPHxR2LUgHmqtI/3eXmbF1uI8fFtWmqVOBgZVpk+dOyMFES3Lx6LfgphBDPmmqbHJdEbGws48ePp3v37qxbt45GjRoBsHXrVo4fP14mfdja2jJlyhSmTJnC9evXOXToEGvWrGHBggWsXbvWUC8tLc0oobx7964hqX0wDfnR1xc9nPQVxtHREVNTU5KTk422JyUZT/tavHgxhw8fLvDsr6WlJePGjePAgQNcvXrVcDzx8QWftYuMjKROnTqFJqkA//znP/nxxx9ZsWIF7dq1M9yAaNeuXbHHUBK1atUyLCr2sAc3F+zt7Z/oRoMQovIFtnQisGXRN/TKy67IOGbvjCqyfGZfN/r5uRRZXh4sVPk/5aWehRlu9mZFlmdq8hffKkptU7AqxbeG66nZRCYW/XvMr641TZ70BoTPk+1WnGMxKXx+ruhnzV/zcaZj49pl37EQQogqo1ovyPU4v/76Kzk5OYwdO9aQGAOGxPhpRxQTEhLo1KmTIel8/vnnGT16NC+++GKBBPPhZDw7O5sjR47g7+8PgI2NDYDRPtevXyclJaXY/lUqFb6+vhw6dMho+6NToF1dXYmOjjasbv2wjIwMbt++jVqtBvKnJd+4cYNr164Z1Rk7diw//PBDkbGcPXuWdu3a0a1bN0Ni/Ouvv5KcnFzq86xSGX87bNOmDWfPnjVaEEyn07F//348PT2NZgoIIURJ9GntQpB73ULLgtzr0se3QQVHVPksVWBRxLcCC2V+eWk0rmWOi03h/z+72JjhWsu8lBGWrw6udvg1KHxKs18DW9q72lVwREIIISraMz1y7O7ujomJCUuXLmXEiBHk5OSwc+dOjhw5AvDUr/hxdnbGxcWFDz74gPT0dJ577jl+/fVXjh49yrhx44zqLlu2DI1Gg5OTExs2bCA9Pd1Qp23btlhaWvLhhx8yceJE0tPTWblyJbVrP/4O9VtvvcXrr7/OpEmT+Nvf/sa1a9dYuXIlkD+lGCAkJITvv/+eqVOncvr0aTp16kStWrWIiYnhyy+/xNLSktdffx2A/v37s3nzZkJDQ3n77bexs7Njw4YNmJubM2DAgCLj8PLyYv/+/Wzbto0mTZpw+fJlPvnkExQKRanPs62tLZGRkZw6dQo3NzdGjhzJnj17eP3113n77bextrbmq6++4tq1a6xfv75UbQshBIBKqWDpYG/2XohnV2Qc8SnZ1K9tQb8XGtLHt0GNfM+xQgH2ZvmrUmdq81/lpFKA1RO+51ipUNCuvg03/vue40yNDqv/vufYtQq+51ipUDDO34WTsakcu5FCUmYejlam9PZwxkvecyyEEDXCM50cu7q6smzZMiIiIhg7dix2dnb4+PiwefNmhg8fTmRkJE2bNn2qPlatWsVHH33EihUruHfvHvXr1+ftt99m9OjRRvU++OADFi5cSFxcHB4eHnz55ZeGvm1tbVm5ciXLli1j3LhxuLi48NZbbxX6vuRHBQQEEB4ezqpVqzhw4ADPP/8806dPZ9asWYYRXDMzMzZu3MiXX37JgQMH+OGHH8jOzqZu3bp07dqVcePGGVbttrGxYevWrSxevJj58+ej1+tp3bo1X375JXXrFj7KAvnvis7Ly2P58uXk5ubSsGFDQkNDuXr1KkePHi3V6PHIkSO5ePEio0ePZsmSJbz00kt8/fXXfPTRR8yZMwedToeHhwcbN24kICCgxO0KIcTDTFRK+vm5VPj06apMocifOl2a6dPFUSoUNLGzePLp0xVMpVTQsXFto+nTTk623LlT+CuehBBCPFsU+kdXSxLVyqFDh3BxcaFly5aGbUePHmXMmDHs2bPHaLsouaSkdHQlXOxFFCRfJqsuuTZVk1yXqkuuTdUk16XqkmtTPCcnWZG+KnumR45rgqNHj3Lo0CEmT55Mo0aN+Ouvv1i5ciX+/v6SGAshhBBCCCFECUlyXM1Nnz4dMzMzVq5cyZ07d3B0dKR79+4F3n0shBBCCCGEEKJokhxXc5aWlsyaNYtZs2ZVdihCCCGEEEIIUW09069yEkIIIYQQQgghSkKSYyGEEEIIIYQQNZ4kx0IIIYQQQgghajxJjoUQQgghhBBC1HiSHAshhBBCCCGEqPEkORZCCCGEEEIIUeNJcvwE9Hp9ZYcghBBCCCGEEKIMPTPJ8bRp0+jevXuR5V27dmXmzJlP3c93333H4sWLjbZt3ryZDh064OXlxbp16566j0etWrUKNzc3o203b95k5syZdOrUCQ8PD9q2bcvYsWM5c+ZMmfVbVufsUenp6YwbNw5vb2/atGnDX3/9hVqtZs+ePSVu4/Tp06jVaiIjI4utp1arWbNmzdOGLIQQQgghhHjGmVR2ANXN2rVr8fPzM3zOzMxk4cKFdOrUiVGjRtGoUaNyjyExMZGBAwfSoEEDJk2ahLOzM8nJyWzfvp3XX3+dFStW0KNHj6fuJyIiAltb2zKI2NjevXs5dOgQs2fPpnnz5tSrV49t27bx3HPPlXlfQgghxLNEo9Wx9/wtdkbeJCE1G2c7C0JecKFPaxdUSkWFx6PXQ5YWMrSg04NSAdYqsFSBouLDKRM6vZ6YtByiU3PI0uiwNFHSxM6cxrXMUZbyoLQ6PSdiUzkWk0JyVh4OlqYENq5NB1e7UrclhCh/khw/pfv376PVagkKCqJNmzYV0ue3335LZmYmmzZtwtra2rC9e/fuDBgwoMyS40dHq8tKSkoKAEOHDkXx318MPj4+5dKXEEII8azQaHVM+eYiB6NuG7YlpGZzITaFY3/cYelgb0xUFTcpUK+He7mQrfvfNq0eUnSQrQV7s+qXIOv0ek7Fp3MzPdewLVOjIylbQ3xGHu3q25Q4qdXq9Kw5c5Ozt+4btiVnabianMXFhHTG+VfODQ0hRNGemWnVpZGZmcnSpUvp0aMHHh4etG7dmjfeeIPLly8b6kybNo1Ro0YRFhaGn58fgwcPpkuXLsTGxrJr1y7UajU7d+4kMDAQgBkzZqBWqw377969m379+uHj40NgYCCLFy8mOzu72Pb1ej05OTksXLiQ9u3b4+vry/Tp08nJyTGKPykpCQCdTme0XaVSMWnSJAYOHGjUz4gRI/jmm28IDAzE19eXMWPGEBsba6izatUqgoODWblyJQEBAfTs2ZOMjAyjadVxcXGo1Wp+/PFH3nrrLXx9ffH39ycsLIysrCxDW7m5uSxatIgOHTrg4+PDhAkT2LRpk+HcDB8+nI8//hiAli1bMm3aNEPbD0+rvnnzJhMnTqRNmzb4+PjwxhtvcPXq1WKv65kzZxg0aBDe3t707NmTkydPFltfCCGEqE72nr9llBg/7GDUbfZeiK/QeLK0xonxw7J1+eXVTUxajlFi/LCb6bncSMsptKwwJ2JTjRLjh529dZ+TsalPFKMQovw8cyPHGo3msXWmTp3K+fPnee+992jUqBE3btxgxYoVTJ48mb179xpGM0+fPk3btm2JiIggOzubevXqERoailqtZty4cTRs2JBPPvmE0NBQQkND6dy5MwArV65kzZo1vPbaa0yaNIkrV66wcuVKfv/9dzZu3Fhk+wqFgilTpnD8+HHeffddXF1d2bZtG3v37jWKPzAwkK+++ooBAwYwcOBA2rVrh1qtRqlU0r59e9q3b29U/9dff+XatWtMnjwZU1NTli1bxmuvvca+ffuwsrIC4K+//uLw4cMsX76ctLQ0oxHph82aNYtXX32VNWvW8MsvvxAeHo6joyMTJ04EICwsjP379zNx4kSef/55vvnmG5YtW2bYf86cOXz55Zds27aNbdu24eDgUKCP5ORkhgwZgpWVFXPnzsXc3JzPPvuMoUOHsmvXLlxcXArsExUVxahRo2jbti0rV64kLi6O995777H/FoQQQlQvxy7fIeLgVTJzHv/7viyoVEq02iIywDKiJ39K8uOW+7yTll1s+Qd7fuPTw9fLLK7S0ur1aLR69I89krJlbqoiyK8hLZ+rTXxqNr8lpKPRPVkM+sdch6N/JpV4NDwzt/i7AxvPx7OtiJsdZUkBmKmUmBQxSm1hoqRfqzr41C/7R+mEqG6eqeQ4NjYWd3f3Yuvk5OSQlZVFWFgYwcHBAPj7+5Oens6iRYu4d++eIWHTaDTMmzePhg0bGvY3MzPDwcHBMA34wdTj5557Dh8fH1JSUli/fj1Dhw5lxowZAHTo0IF69erx7rvvcvToUUMS/Wj7V65c4cCBA8ybN4/BgwcD0LFjR1555RWio6MNMXTp0oXZs2ezfPlyw+Jgtra2tGvXjsGDBxdIju/fv8+GDRvw9vYGoGnTpvTt25ddu3YxbNgwQyzTpk0jICCg2PPXpUsX3n//fQDatWvHiRMnOHLkCBMnTiQ2NpY9e/YQFhZmaLdjx4706dOHK1euANCsWTOcnZ2B/02ljouLM+rjiy++IDU1le3btxvqdujQge7du/PJJ5/wwQcfFIjr008/xcnJiU8++QRTU1MA7O3teffdd4s9HiGEENXLxuPR/H4rrbLDqJJyNTpuJmdWdhiV4ugv8bg2qMXlxAxSsirmxsnT0ukhPaeihteL72f/lWRJjoXgGUuOnZ2diYiIKLQsNDQUAHNzczZs2ADkL2wVHR1NTEwMhw8fBiAvL8+wj5WVlVFiXBIXL14kNzeX3r17G20PDg5m6tSpnD592pAcP9r+g5WXu3XrZtimVCrp2bMna9euNWpv2LBhhISEcOLECU6ePMmZM2f48ccf+fHHH/nHP/7BlClTDHUbNWpkSIwhfwVnV1dXIiMjDUksQIsWLR57fK1btzb67OzsTGJiIpA/Eq7X6434nhf0AAAgAElEQVSed1YqlQQHBxuS45I4deoU7u7u1KlTxzATwMTEhPbt2xc5Vfrs2bN069bNkBgD9OjRA5VKVeJ+hRBCVH0jOzYhI0dbY0eOczVFx2JmosSplkWZxlYalTly3MmrPpYmSlrWsy7XkWMFJX+OOjNXS3FhKBVgZVb+31NKMnIc3LzgTD4haqJnKjk2MzPD09OzyLIHjh8/zocffsj169extramZcuWhunFD7/DuE6dOqWOITU1//kRJycno+1KpRIHBwfS09OLbP/Bvo9ONX60rQcsLS0JCgoiKCgIgBs3bjBz5kw+++wzQkJCaNq0KQB169YtsK+joyNpaf+7865SqbC3t3/s8VlYGP/SVSqVhmefk5OTC42/tOcxJSWFGzduFDoL4OHk92GpqakF+jUxMSnRMQkhhKg+Als6Ediy8N+L5cHJyZY7dwp/brSi7YqMY/bOqCLLZ/V1o59fwUePykumBlLyii6vbQpW5fRNs7yuy/XUbCITM4osb1PPmiZ2JbsBcSwmhc/PFf0c+Ejf+nRsXLvUMQohyk+NW5ArNjaW8ePH4+bmxsGDBzl37hxfffUVXbp0KZP27ezsALhz547Rdp1OR3JycrHJ2oOyu3fvGm1/sLozgFarpWvXrqxcubLA/q6uroYFtK5du1bo/g8kJSUV+rzv06hXr56h7Uf7Kg0bGxvatm3Ljh07Cvx8/fXXhe5Tu3btAv3o9XrDDQchhBCiuuvT2oUg94I3vAGC3OvSx7dBhcZjqQKLIr5JWijzy6ubxrXMcbExK7TMxcYM11rmJW6rg6sdfg0Kn6rs18CW9q52TxSjEKL81Ljk+NdffyUnJ4exY8cavZP4+PHjQMEVoB+lVBZ/yry9vTEzM+OHH34w2r5//37y8vKM3pH8qLZt2xrqPuzBlG/IH+F1cnLiu+++4969ewXaiI6ORqFQ0Lx5c8O2mJgYYmJiDJ8vX77MjRs3DP2VldatW6NSqTh06JDR9kc/P46/vz/R0dE0bdoUT09Pw8/27dsLnNcH2rVrx+HDh41WBD9+/LjRNHkhhBCiOlMpFSwd7M38Vz3wda2Ns50Fvq61mf+qB/+fvTsPy7rK/z/+vG92BEEEEWkS3NFQhNRcADVqHC38qpVtmoqOW4zbSKajaU7lmimmluMyjtOeS2Zaam6laUpqmZn+XBgF0kBQZL2X3x/UnXcsLqGgvB7X5ZX3Oedzzvnch+R+3+d8zpn1RNgtPxbIYCg6rsnbCZyN4GAo+q+30+15jBOA0WCgbYAHrfyr4evqiLujEV9XR1r5V7uuY5x+rWtY60DiwgNoWNMNHzdHGtZ0Iy48gOFtAnXOsUgldEctq74WzZo1w9HRkZkzZ9KvXz/y8/NZtWoV27ZtA7A7lqgk1atX5/vvv2fv3r00b968WL63tzdxcXEsWrQIR0dHoqOjOXbsGImJibRu3ZrIyMhS665bty69e/dm9uzZFBQU0KRJE9asWcPRo0ftyk2YMIFnnnmGnj170rdvX0JCQrBYLHz99dcsX76cJ598kuDgYFt5i8XC0KFDGTlyJCaTidmzZ9OgQQMefvjh63jnru7uu++me/fuzJgxg/z8fOrXr8/q1as5cuSIbYfua9G/f3/WrFnDgAED6NevH9WrV2fNmjWsXbuWl19+ucRrhg8fzubNmxk0aBADBgzg559/Zu7cuaUuwxYREbkdOToY6REReEuXT5fFYChaOn2zlk9XBKPBQLCX6zUvny6Lg9FAZJC3lk+L3CbuoH/Krk3dunWZPXs28+fPZ8iQIXh5eREWFsZ//vMf+vTpw759+2zP6pZkyJAhTJw4kbi4OP79739Tp07xJUwjR47E19eXlStX8tZbb+Hr60vv3r2Jj4+/6szzCy+8gK+vL//5z3/IysoiMjKSIUOGkJiYaCvTvHlzVq9ezZtvvsnKlSs5f/48Dg4ONGzYkPHjx/PII4/Y1fmnP/2JJ598kilTplBQUEDHjh0ZP3683XPY5eWFF17A3d2dhQsXkp+fz/3338/jjz9ud4bx1fj7+/POO+/w6quvMnHiRAoLC6lXrx6vvvpqsY3OfhUUFMTKlSuZNm0aI0eOpGbNmjz33HNMmzatvG5NRERERETuYAbrlTtQyR1n3Lhx7N+/n02bNt30tjIzM9m5cyfR0dFUr17dlj5ixAiSk5NZvXr1Te9DeUlPz8ZygztdSuXawEbsaWwqJ41L5aWxqZw0LpWXxqZsfn46Mqsyq3Izx3LzuLq6MnXqVD766COefvppXFxc+PLLL/nss8946aWXKrp7IiIiIiIipVJwLOXG1dWVJUuW8Nprr5GQkEBeXh7169dn+vTpxMbGVnT3RERERERESqVl1SIl0LLqP0ZLqiovjU3lpHGpvDQ2lZPGpfLS2JRNy6ortyp3lJOIiIiIiIjI7yk4FhERERERkSpPwbGIiIiIiIhUeQqORUREREREpMpTcCwiIiIiIiJVnoJjqZS0ibqIiIiIiNxKCo6rsHHjxvHAAw+Umt+5c2cmTJhwC3sEly5dYty4cezbt++WtisiIiIiIlWbY0V3QORKR48eZfXq1fTo0aOiuyJXYbFaOXUxn5NZ+eSaLLg5Ggn2ciGouku5tmMyW1j3TQqr9p0lLSuPWtVd+XPLQGKaB+LkYKCaA7g5gMFQrs3amC1WvkzOYsepTDJyC/FxcyIqyJsOdb0w3qxGRUREROSWU3AsItfNYrWyOzWbs9kFtrQck4X0PBOplwuJLacD7k1mC2PfOcjmw+dsaWlZeRz6Xya7fjzPhF4tKLQYyTNDDefyD5DNFisL9p5lf8olW1pGronjGbkcTMtmWOtAHIwKkEVERETuBFpWLdfEZDKxfPlyunXrRvPmzbn//vtZuHAhZrPZVqakZdirVq2icePGpKWlAZCRkcGYMWNo3749zZs3p3v37qxZswaAPXv28NRTTwHQt29f+vTpY6tnzZo19OjRg7CwMKKiopg+fTp5eXm2/HHjxhEXF8f777/Pgw8+yD333EP37t3ZuXPnTXtPqrJTF/PtAuMrnc0u4Oi57HJpZ903KXaB8ZW+/OEcmw+lApBngVxzicX+kC+Ts+wC4yvtT7nEruSs8m9URERERCqEZo4Fk8l01TITJkxg/fr1DBkyhJYtW5KUlMTrr7/O//73P15++eVrbmvs2LGkp6czZcoUPDw8WLt2Lc899xwBAQE0a9aMF198kUmTJjFp0iTatGkDwLx581iwYAF9+/ZlzJgxHDt2jHnz5nHkyBGWLVuG4ZfpwoMHD5KamsqIESPw8PBg7ty5/O1vf2PHjh14epbPTObNsuOH88zffJyc/KuPxY0yWa0UmK3lstmZ5Sr5rwN/dD7VbLFyMaewzDKvrT/Mos1H/2BLpbNYrJT1bo3+NgVjBcwcOzoYaRTsQ62a1XB1NNIjxJewgMr9My4iIiJS2Sk4ruKSk5Np1qxZmWWOHTvGmjVrSEhIIC4uDoD27dvj6urKrFmz6NevH40aNbqm9vbu3cvw4cOJiYkBoHXr1nh7e+Pk5ISHhwf169cHoEGDBjRo0IDMzEwWL17Mk08+yfjx4wHo0KED/v7+jBo1iu3bt9OxY0egaDOv1atX86c//QkAd3d3nn76afbs2WNrr7JatvMkR1IuVnQ3bjsWi5Wc3LID6DvVD6cysLo4AbDxWIaCYxEREZE/SMFxFVe7dm3mz59fYt7QoUMB+PrrrwF46KGH7PJjY2OZNWsWX3/99TUHx23atCExMZHvv/+eyMhIoqOjee6550otf/DgQQoKCujWrZtdepcuXUhISGDPnj224NjPz88WGP96bwC5ubnX1LeK1D8ymMv55jtm5hjKb+bYYim9v0ajAVeXm/fP2NVmjg2/9OFWc3Qw0ijIh1oezrg6GunS0OeW90FERETkTqPguIpzdnYmNDS01DyArKyi5ypr1qxpl//r60uXSn4msyRz5sxh0aJFbNiwgU8//RSj0Ui7du148cUXCQwMLFb+17b9/Pzs0o1GIz4+PmRn//Zsq5ubm12ZX5dbWyzXEspVrKgmfkQ18bt6wUriRFYe+366XGp+5wY18S2HHQ1W7zvDpFWHS80f2a0Zfw4r+rnxdgL3cv4XbcepTJYmpZaaHxceQGSQd/k2KiIiIiIVQhtyyVVVr14dgPT0dLv08+fPA1CjRg1b2u8D0ZycHLvXnp6ejB07ls8//5wNGzYwevRokpKSmDp1aolte3l52bV1ZTsZGRl2bcutE1TdhUAP5xLzAj2caVzLo1zaiQ0PJKZZrRLz2jepRUzzOgC4GouOcypvHep6EVGn5OXKEXU8aV/Xq/wbFREREZEKoeBYrqp169YAfPzxx3bpv76OiIgAwMPDg9RU+1m2/fv32/6elpZGdHQ0GzduBKBevXoMGjSIdu3a2a5zcLCPcFq0aIGzszPr16+3S9+4cSOFhYW2tuXWMhoMtA3woJV/NXxdHXF3NOLr6kgr/2q0DfAot/N/HYwGZj7eghd73UPLut7U9nKl+d3eJMTew6RHwnBzNODtdHOOcYKi+xzWOpC48AAa1nTDx82RhjXdiAsPYHibQJ1zLCIiInIH0bJquaqGDRsSGxvLnDlzyM3NpWXLlnzzzTcsWrSI7t2706BBAwA6derEG2+8wZtvvknz5s35/PPP+eqrr2z11K5dm8DAQP75z3+SnZ3N3XffzXfffcf27dsZNmwY8Nss9bZt2/Dy8qJJkybExcWxaNEiHB0diY6O5tixYyQmJtK6dWsiIyNv/RsiQFHgGOzlSrCX601tx9HBSI+IQHpEFF92fys4GA1EBnlr+bSIiIjIHU7BsVyTV155hbp167Jq1SoWLVpEnTp1iI+PZ+DAgbYygwcPJiMjg3/9618UFhbSsWNHXnrpJdvGXgCJiYnMmjWLuXPncuHCBQICAoiPj2fQoEFA0Wxyr169+O9//8sXX3zBunXrGDlyJL6+vqxcuZK33noLX19fevfuTXx8PEajFj+IiIiIiMgfZ7CWx9a1IneY9PTsMndJlrL5+Xly/vy1b9Qmt47GpnLSuFReGpvKSeNSeWlsyubnp6MXKzNNu4mIiIiIiEiVp+BYREREREREqjwFxyIiIiIiIlLlKTgWERERERGRKk/BsYiIiIiIiFR5Co5FRERERESkylNwLCIiIiIiIlWegmMRERERERGp8hQci4iIiIiISJWn4LgSSkxMpGnTpn+4nnHjxvHAAw/YXnfu3JkJEyb84Xor0p49e2jcuDH79u0Dyu+9EhERERGRqs2xojsgt878+fPx9PSs6G6Uq0cffZSoqKiK7oaIiIiIiNzmFBxXIXfiDGvt2rWpXbt2RXdD5KYymS2s+yaFVfvOkpaVR20vV3reG0hseCAORkNFd++Ws1itnLqYz8msfHJNFtwcjQR7uRBU3QWjoez3w2yx8mVyFjtOZZKRW4iPmxNRQd60v9uLfIuBy2awWMFogGoO4OYAV6lSRERE7hBaVl3JrVq1itDQUJKSknj00UcJDQ2lU6dOLF261K5cVlYWzz//PG3atKFVq1bMnDkTi8ViV+b3y6r/97//MXbsWDp06ECzZs1o164d48aNIysry+6a+fPnM23aNNq1a0eLFi2Ii4vj9OnTdnW/++679OzZk7CwMJo3b06PHj349NNP7e6jadOm7N+/n4cffpjmzZvTs2dPvvzyS7t60tLSSEhIIDIykhYtWvDUU0+xd+/eUt+f3y+rTk5OZsiQIbRp04YWLVrQu3dvtm/ffg3vtEjlZDJbGPvOQSatOsyB5EzSsvI4kJzJpFWH+fvbBzCZLVev5A5isVrZnZrNvp8uk55nIsdkIT3PxL6fLrM7NRuL1VrqtWaLlQV7z7I0KZXjGblk5Jo4npHL0qRUXvvqLOn5VgotYLZCoQUyC+FCAZRRpYiIiNxBFBzfBkwmE6NHj+bhhx9m8eLFhIeHM336dHbv3g2AxWJh4MCBbN++nYSEBKZNm0ZSUhKffPJJqXXm5uby9NNPc+rUKSZPnsySJUvo06cP69atY86cOXZlly9fzsmTJ3nllVeYOnUq3333Hc8//7wtf8WKFUyZMoUHH3yQN954g1mzZuHo6MiYMWP46aefbOUsFgvDhw/n4YcfJjExEW9vbwYPHsx3330HwLlz53jkkUc4ePAgCQkJzJkzB1dXV/r372+717JYLBYGDx5Mbm4uM2bMYMGCBXh7ezN06FCSk5Ov6z0XqSzWfZPC5sPnSszbfPgc6w6k3uIeVaxTF/M5m11QYt7Z7AJOX8wv9dovk7PYn3KpxLxv0y5xICWrWHqeBXLNN9ZXERERub1oWfVtwGKxEB8fT69evQAIDw9n06ZNbN26lbZt27Jjxw4OHTrEv/71LyIjIwFo27YtnTt3LrXOEydOEBgYyIwZM7jrrrsAuO+++zh48CBff/21XVlvb28WLFiAg4MDUDQ7m5iYyKVLl/D09OTMmTMMHDiQIUOG2K4JDAykZ8+eJCUl8Ze//AUAq9XKgAED+Otf/2rrY0xMDG+++Sbz5s1j2bJlXLx4kffff5+AgAAAOnbsSPfu3Zk1axYffvhhme9Teno6J06cYNiwYURHRwPQvHlz5s+fT35+6R+YperZ8cN55m8+Tk6+qaK7clVpWXll5r+09nuWbDtxzfU5OBgx3+TZZpPVisFoICbiLkLu9r7m61Ky8jicmk2hpfSpWqsVyprI3f5jeqnLoHMKyo5yV3+Xyqc/lvxFxK+cjEYcbmCdtYujkQca+RJSq+R9H35OycZsLvrG2tMJXB2uuwkRERH5gxQc3ybCw8Ntf3d2dsbHx4fc3FwA9u3bh4uLiy0wBnB3dyc6OpqkpKQS62vWrBlvvfUWFouFU6dOcfr0aY4fP86JE8U/ZLdo0cIWGAO2Z3xzcnLw9PRk/PjxAFy8eJETJ05w+vRp9uzZA0BhYaFdXQ8//LDdfXTs2JEtW7bY7iMiIsIWGAMYjUa6du3K3Llzyc7OLvM98vX1pUGDBkycOJEvvviCDh06EBUVZTfLLQKwbOdJjqRcrOhulIt8k4XT6TkV3Y0SbT2Yyp8Cql9z+e/TLnMht+K+sLBYITv/atPENz6NvP1EBo38Sg6OzSarrfZsk4JjERGRiqDg+Dbh5uZm99poNNqeKc7KyqJGjRrFrvHz8yuzzmXLlrFo0SIyMzPx9fXlnnvuwc3NjZwc+w/arq6uxdqGoplgKJpJnjRpErt378bJyYl69erRpEkTuzKl9cnHx8f2jHNWVhZBQUHF+unr64vVauXy5ctl3o/BYGDp0qUsXLiQTZs2sWbNGpycnIiJiWHKlCl4eXmVeb1UHf0jg7mcb75tZo7zTaXP9Lo4Gqnt5Vpq/u/dypnjTi0C8HC69qd3mtau9odnjg2UvoFWToGZMqrGaAB357Kj0j8ycxxdzweHUi51cDBgNlsxAh76zSwiIlIh9Cv4DlCjRg0yMjKwWq0YrvjQlpmZWeo169atY9q0aSQkJNCjRw98fHwAGDFiBN9///01t22xWPjrX/+Ki4sLH3zwASEhITg6OnL8+HHWrl1brHxWVhY1a9a0vU5PT7e9rl69Oj///HOxa86dO2e7z1OnTpXZH39/fyZPnswLL7zADz/8wMaNG1m8eDE1a9Zk4sSJ13xfcmeLauJHVJOyvzyqLFbvO8OkVYdLzZ/QvSk9IgKvuT4/P0/Ony/5udtKIazs7BNZeez7qfQvylr5VyO4lC8LdpzKZGlS6c9o97gngIi7ii8D93YC95v829LPz6Nyj4uIiEgVoA257gBt27aloKDAtjwZoKCgoNhO0Ffav38/NWrUIC4uzhYYX758mf379xfb5bosFy5c4OTJkzz22GOEhobi6Fj0CXLHjh1A8ZnjrVu32v6en5/P1q1bue+++wBo1aoV+/fvJy0tzVbGYrGwceNGQkNDcXZ2LrMvhw4dol27dhw6dAiDwUBISAijRo2iUaNGpKZWrU2L5M4RGx5ITLNaJebFNKtFbMs6t7hHFSuouguBHiX/WxDo4Uzd6i6lXtuhrhcRdUpe1hxa25OWgcVXl7gai45zEhERkTufZo7vAG3btqVDhw6MHz+en3/+mYCAAFasWEFGRga1apX8obp58+a8/fbbzJgxg44dO5KWlsbSpUv5+eefbcHytahZsyaBgYGsWLGCWrVq4eHhwc6dO1mxYgVAsSXa06dPJz8/n7vuuotly5Zx+fJl20Ze/fv3Z+3atTzzzDPEx8dTrVo13nrrLf7f//t/LF68+Kp9adKkCe7u7iQkJBAfH4+vry+7du3iyJEj9O/f/5rvSaQycTAamPl4C9YdSGX1vjOkZuYR4O1Kj3vvIrZlnSp3zrHRYKBtgAenfznnOMdkwf2Xc47rXuWcY6PBwLDWgexKzmLH6UzScwqp6e5EVF1v2v1yznGOuegoJwcDuOucYxERkSpFwfEdYv78+cyaNYvXXnuN/Px8unbtymOPPca2bdtKLN+jRw/OnDnDhx9+yMqVK/H39yc6Oponn3ySiRMncvLkSYKDg6+p7QULFvDSSy+RkJCAs7MzDRo0YOHChbz88svs37+fJ5980lZ24sSJLFiwgNTUVJo3b87KlStt7dSqVYu3336bWbNm8cILL2CxWLjnnntYtmwZbdq0uWo/nJ2dWbJkCbNnz+all17i4sWLBAUFMXXqVLp3735N9yJSGTk6GOkREXhdy6fvZEaDgWAv11KXT5fFwWggMsibyKDiy6fdjTd/+bSIiIhUXgbr79e9itwEq1at4vnnn2f79u223a4rs/T0bCxl7dwjZar0z7VWYRqbyknjUnlpbConjUvlpbEpm18ppxZI5aBnjkVERERERKTKU3AsIiIiIiIiVZ6CY7klevbsydGjR2+LJdUiIiIiIlL1KDgWERERERGRKk/BsYiIiIiIiFR5Co5FRERERESkylNwLCIiIiIiIlWegmMRERERERGp8hQci4iIiIiISJWn4FhERERERESqPAXHlVxiYiJNmzYtt/rOnDlD48aNWbt2bbnVeTN17tyZCRMmALBnzx4aN27Mvn37ABg3bhwPPPBARXZPRERERETuEI4V3QGRssyfPx9PT8+K7oaISDEWq5VTF/M5mZVPrsmCm6ORYC8Xgqq7YDQYKrp7JTKZLaz7JoVV+86SlpVHbS9Xet4bSGx4IA7GP95nqxVyzXDZDBYrGA1QzQHcHKCSviW3BbPFypfJWew4lUlGbiE+bk5EBXnToa5Xpf1ZExG5HSk4lkqtPGfNRUTKi8VqZXdqNmezC2xpOSYL6XkmUi8X0jbAo9IFLSazhbHvHGTz4XO2tLSsPA4kZ7Lj6HlmPt4CR4cbX1BmtcKFAsiz/JZmtkKmBfLMUMNZAfKNMFusLNh7lv0pl2xpGbkmjmfkcjAtm2Gty+eLDRER0bLq2867775Lz549CQsLo3nz5vTo0YNPP/3UrsyJEycYPnw4rVq1onXr1gwbNozk5OQS67NYLIwcOZKWLVuyf/9+AJKTkxkyZAht2rShRYsW9O7dm+3bt9tdd+DAAfr370+rVq1o1aoVI0aM4MyZM7b8VatWERoaSlJSEo8++iihoaF06tSJpUuX2srExMQwevToYn164IEHeO655wD7ZdXX4r333qNr167cc889dO7cmTfffBOr1XrN14uIXItTF/PtAuMrnc0u4PTF/Fvco6tb902KXWB8pc2Hz7HuQOofqj/XbB8YXynPUpQv1+/L5Cy7wPhK+1MusSs56xb3SETkzqWZ49vIihUrmDZtGn/7299o2bIlWVlZLF68mDFjxhAWFoa/vz8//fQTvXv3JiAggBdffBEXFxdee+01+vXrx8cff1yszkmTJrFt2zbefPNNIiIisFgsDB48mFq1ajFjxgwcHR1ZsWIFQ4cOZePGjdx9993s2rWLgQMH0r59e6ZPn87ly5dJTEzk8ccfZ82aNfj6+gJgMpkYPXo0AwYMYMyYMbz//vtMnz6dkJAQ2rZtS2xsLMuWLSM3Nxc3NzcADh06RHJyMpMnT77u9+eNN95gzpw5PPPMM0RGRvLtt98yb948MjIyGDdu3B9670Wk4qVkF3A4PYdCS/l94XUkOZNN+8+QX3B9kVspMaCd6/r22WAomnq9DlcrbcCAk4PBNoN9/mJemeX/ufZ73th64rr6cLtxd3HkmegG3NfIDygaI08ncHUoyj+QeonVR34mz/TbCDs4GDCbK+5L1oycwjLzVxxI4+Mf029Rb66fq6ORHiG+hAXoESkRqfwUHN9Gzpw5w8CBAxkyZIgtLTAwkJ49e5KUlMRf/vIXli9fjslkYvny5fj4+AAQHBzMgAED+P7776ldu7bt2mnTpvHRRx/xxhtv0Lp1awDS09M5ceIEw4YNIzo6GoDmzZszf/588vOLZkJmz55N/fr1eeONNzAaiz7+RURE8Oc//5klS5bYZn0tFgvx8fH06tULgPDwcDZt2sTWrVtp27Yt3bt35/XXX2fr1q107doVgE8++YRatWrRtm3b63pvLl26xMKFC3nqqad4/vnnAejQoQPu7u5Mnz6dvn37UqdOnet7w0WkUjl6IZcL+eU7/bj1QApnf84p1zpvVwUmC2cz7vz34r3dJ2nVsCg4NgPZpt+C4w3HMjidWfaXCJVNocXKT6WsYqgsNh7LUHAsIrcFBce3kfHjxwNw8eJFTpw4wenTp9mzZw8AhYVF3yzv37+f8PBwW2AMRcHx1q1bAWxLn//9739z+PBhevfubReI+vr60qBBAyZOnMgXX3xBhw4diIqKsgWcOTk5HD58mBEjRtgCY4A6depw7733snfvXrs+h4eH2/7u7OyMj48Pubm5ANStW5ewsDDWr19P165dsVqtbNiwgYceesiu7mvxzTffkJubS+fOnTGZTLb0zkgFxdQAACAASURBVJ078/LLL/PVV1/Rs2fP66pTRCqXxjXcMFnKd+a4U1idKjVzXGAqvefOjkb8qrteVx9uN+4ujjzWNhiHXx7RNQIeV3wS+ktDH/JMlko3c1zWz7yT0YCPu9Mt7NH1cXU00qWhz9ULiohUAgqObyPJyclMmjSJ3bt34+TkRL169WjSpAmA7bnazMxM6tate9W6fvzxR9q3b8+qVavo27cvDRo0AMBgMLB06VIWLlzIpk2bWLNmDU5OTsTExDBlyhTy8vKwWq22pdNXqlmzJikpKXZpvy6X/pXRaMRi+e1DR2xsLNOmTSM7O5sjR46QlpZG9+7dr++N+eW+AQYMGFBi/rlzJT9nJyK3jzoeztTxcC7XOrsG12BMdPB1X3ciK499P10uNb+VfzWCva490PTz8+T8+ZKfKy0vq/edYdKqw6Xm/6N7U3pEBN5w/TkmyCxjBbC3E7hX8k8dYQGexWY4b8XYlGXHqUyWJpX+PHjfsNpEBnnfwh6JiNy5Kvmvqarl0KFDbNy4kb///e+2mVOz2YyLiwsWi4W//vWvuLi48MEHHxASEoKjoyPHjx+3O7PYw8ODjIyMYnV/8cUX1K9f3/Z61KhRPPHEE3Tt2pWJEyfy1ltvYfhldsHf35/Jkyfzwgsv8MMPP7Bx40YWL15MzZo1GT16NAaDgZ9//rlYG+fPn6dGjRrXdc9du3bllVdeYcuWLRw4cIBGjRrZAv7r8etxT3PmzOFPf/pTsfxatWpdd50iIqUJqu5C6uXCEjflCvRwpm51lwroVdliwwPZcfR8iZtyxTSrRWzLP/boiZtD0a7UJW3K5Wosypfr16GuFwfTskvclCuijift63pVQK9ERO5M2q26Ejl+/DhLlizh7NmztrTU1FRq167NhQsXOHnyJI899hihoaE4OhZ9r7Fjxw7gt5njiIgIkpKSbDOpAGfPnmXgwIG2JdhQtHza3d2dCRMmkJSUxNtvvw0UBejt2rXj0KFDGAwGQkJCGDVqFI0aNSI1NZVq1arRrFkzPvnkE7sZ4NTUVJKSkuyWUV+LGjVqEBUVxZYtW/jss8+IjY29znetSIsWLXBycuLcuXOEhoba/phMJubMmcP58+dvqF4RkZIYDQbaBnjQyr8avq6OuDsa8XV1pJV/tUp5jBOAg9HAzMdb8GKve2hZ15vaXq60rOvNi73uYdYTYX/4OCCDoei4Jm8ncDaCg6Hov95OOsbpjzAaDAxrHUhceAANa7rh4+ZIw5puxIUHMLxNYKX8WRMRuV1p5rgSad++Pe7u7kyZMoUBAwZw8uRJPvnkEwYNGkTNmjUJDAxkxYoV1KpVCw8PD3bu3MmKFSuAomeBAfr378/atWsZOHAggwcPxmAwMH/+fOrVq8eDDz5YbFb5gQceoGPHjrz66qvcf//9NGnSBHd3dxISEoiPj8fX15ddu3Zx5MgR+vfvDxTNOg8aNIghQ4bwxBNP2Har9vDwoF+/ftd93927d2fUqFFYrVYefvjhG3rvfHx8GDBgAHPmzCE7O5uIiAhSUlKYM2cOnp6eNGzY8IbqFREpjdFgINjL9bqWT1c0RwcjPSIC/9Dy6bIYDEVLpyv78unbjYPRQGSQt5ZPi4jcZJo5rkT8/f1ZsGABFy5cYNiwYSxatIh+/foxdOhQABYsWECtWrVISEhg5MiRHDx4kIULF1KvXj3bGcV16tThv//9Lz4+PiQkJPCPf/yDevXqsXTpUtzd3Utsd+LEiRQWFjJ16lScnZ1ZsmQJjRo14qWXXiIuLo4tW7YwdepU27PAHTp0YMmSJVy8eJERI0YwdepUmjZtygcffHBDy5c7depEtWrVaNWqld1u2tdr1KhR/P3vf2f9+vUMGjSIOXPmEBkZyYoVK3BxqXxLHEVEREREpPIwWK3XuT2mSBWQnp6NpRx3xK1qKnoDGymdxqZy0rhUXhqbyknjUnlpbMrm56djzSozzRyLiIiIiIhIlafgWERERERERKo8BcciIiIiIiJS5Sk4FhERERERkSpPwbGIiIiIiIhUeQqORUREREREpMpTcCwiIiIiIiJVnoJjERERERERqfIUHIuIiIiIiEiVp+D4DtOnTx/69et30+pPSUkhJCSEl156qdQyO3fupHHjxmzZsuWm9UNERERERKQ8KTiW61KnTh3atm3Lhg0bMJvNJZZZs2YNfn5+REdH3+LeiYiIiIiI3BjHiu6A3H569erF6NGj+eqrr2jfvr1dXnZ2Nlu2bOHpp5/G0VE/XiJy+7JYrZy6mM/JrHxyTRbcHI0Ee7kQVN0Fo8GA1Qq5ZrhsBosVjAao5gBuDmAwlFynyWxh3TcprNp3lrSsPGp7udLz3kDi/tykxPJmi5Uvk7PYcSqTjNxCfNyciArypkNdL4ylNSIiIiI3RNFLFWM2m/nXv/7FunXrSE5Oxmg0EhISwsiRI2nTpg0AeXl5TJs2jc8//5yMjAzuuusuHn30UeLi4gCIiYnBy8uLjz/+uFhw/Omnn5Kbm0uvXr1sdc2dO5f169dz4cIF6tevT3x8PPfff7/tmoKCAl599VU+/vhjsrOziY6OpmXLlrzyyiscPXq03PotInKtLFYru1OzOZtdYEvLMVlIzzORermQ+2p7kFVoIM/y2zVmK2RaIM8MNZyLB8gms4Wx7xxk8+FztrS0rDwOJGey51Qm/+zRFEeH3xZ0mS1WFuw9y/6US7a0jFwTxzNyOZiWzbDWgTgYFSCLiIiUFy2rrmJmzJjBokWLeOKJJ/jXv/7F1KlTuXDhAiNGjCA3NxeAl19+mR07djBu3DiWLFnC/fffz4wZM1i9ejUALi4udOvWjc8++4z8/Hy7+teuXUtERATBwcFYrVaeffZZ3nvvPeLi4nj99dcJCQlh+PDhbN682XbNxIkTefvtt4mLi2Pu3LkUFBQwe/bscu+3iMi1OnUx3y4wvtLZ7AKOZ+XbBcZXyrMUzSj/3rpvUuwC4yutTzrLugOpdmlfJmfZBcZX2p9yiV3JWaXfgIiIiFw3zRxXMefOnWP06NE89dRTtjQXFxfi4+M5duwYzZs3Z+/evbRv356uXbsC0KZNG9zd3alRo4btml69evHWW2+xbds2/vznPwOQmprK3r17efnllwHYtWsXO3fuZN68ebYyUVFRXLx4kZkzZxITE0NycjJr165l4sSJtj5FRkYSGxvLsWPHyr3fIlK+dvxwnvmbj5OTbyqWZ7JaKTBbsVqt5dJW+dRSxGyxkm+2Qjn17Vrk55e8T8OvJq86zCvrf7C9tlyla6O+TaE8Jo4NN3l5ttEAHs4OuDiUz/fx7i6OPBvTgKgmfuVSn4iIyK8UHFcxc+bMASAjI4MTJ05w+vRptm7dCkBhYSFQFFS+8847pKWlER0dTXR0NMOHD7er55577qFx48Z8/PHHtsB37dq1uLu706VLFwB2796Ng4MDUVFRmEy/fXDu3Lkzmzdv5syZM+zZswer1cqDDz5oyzcajXTp0sUuOC6vfotI+Vq28yRHUi5WdDfuCBarldy84l8y3AmycwrLtb7lO08qOBYRkXKn4LiK+fbbb5kyZQrffvstbm5uNGjQgDp16gDYZncmTJhA7dq1+eijj5g6dSpTp06lZcuWTJ48mSZNfts0pmfPnsyePZtLly7h6enJ2rVr6dq1K+7u7gBkZmZiNpsJCwsrsS/nzp0jIyMDAB8fH7s8X1/fm9ZvESk//SODuZxv1szxNcjPN2Mpoz2jwYCLi4Pt9dVmjouu+eP9uh1njvtFBpdLXSIiIldScFyFZGdnM3DgQEJCQli/fj316tXDaDSyfft2Pv30U1s5Z2dnhg4dytChQ0lJSWHr1q0sWLCAsWPHsm7dOlu52NhYZs2axaZNm2jYsCEnTpzglVdeseV7enri6enJsmXLSuxPcHAwycnJAKSnp1OrVi1bXnp6+k3rt4iUn6gmfnfkDN6JrDz2/XS51PwWftXwdHUtNd/bCdx/9xt29b4zTFp1uNRrJvdsRo+IQNvrHacyWZqUWmr5uPAAIoO8S80XERGR66MNuaqQEydOkJmZSb9+/WjQoAFGY9Hw79ixAyiagS0oKKBLly4sXboUKDrX+KmnnqJbt26kptp/SPPx8aFTp0589tlnbNiwgfr169vNErdq1YpLly7h6OhIaGio7c+hQ4dYuHAhBoOB8PBwHBwc2LJli13dV74u736LiFxNUHUXAj2cS8wL9HCmoZcLrqX8BnU1Fh3n9Hux4YHENKtVPAPoFh5IbMs6dmkd6noRUcezxPIRdTxpX9er9BsQERGR66aZ4ztQamoqy5cvL5betGlTPDw8WLBgAQaDAaPRyGeffcYHH3wAQE5ODs7OzoSGhjJ//nycnJxo3LgxJ0+eZPXq1bZni6/Uq1cv4uPjOXr0KH369LHL69ixI+Hh4QwZMoRhw4YRFBREUlISr7/+Og899BDVqlWjWrVqdO/enRkzZpCfn0/9+vVZvXo1R44csS31Cw4OLvd+i4iUxWgw0DbAg9O/nHOcY7Lg/ss5x3V/Oee4hnPRrtQ55qJjnBwM4F7GOccORgMzH2/BugOprN53htTMPAK8Xelx713EPdiYjPTsYn0Y1jqQXclZ7DidSXpOITXdnYiq6017nXMsIiJS7gzW8noYTCqFPn36sHfv3hLz+vbtS0xMDDNmzOD48eNUq1aNkJAQhg0bxqBBg3j66acZPXo0OTk5vPbaa2zatInz589Ts2ZNunbtysiRI3FxcbGr02w207FjRy5cuMD27dupWbOmXX52djZz585l48aNXLhwgYCAALp3787gwYNxcnICis4nnjlzJh9//DH5+fncf//9VK9enbVr15KUlATAnj17yrXfV5Oeno3lWh74kxL5+Xly/nzJR9BIxdLYVE4al8pLY1M5aVwqL41N2fz8Sl4RJJWDgmOpUJmZmezcuZPo6GiqV69uSx8xYgTJyckVdkaxguM/Rr8YKy+NTeWkcam8NDaVk8al8tLYlE3BceWmZdVSoVxdXZk6dSofffQRTz/9NC4uLnz55Zd89tlnvPTSSxXdPRERERERqSIUHEuFcnV1ZcmSJbz22mskJCSQl5dH/fr1mT59OrGxsRXdPRERERERqSIUHEuFCw0NZcmSJRXdDRERERERqcJ0lJOIiIiIiIhUeQqORUREREREpMpTcCwiIiIiIiJVnoJjERERERERqfIUHIuIiIiIiEiVp+BYREREREREqjwFxyIiIiIiIlLlKTiupPr06UO/fv1uWXs//vgjjRs3Jjo6GrPZfMvaLU3nzp2ZMGFCRXdDRERERESqCMeK7oBUDh9++CENGzbk+PHjbN++nc6dO1d0l0RuGovVyqmL+ZzMyifXZMHN0UiwlwtB1V0wGgy3vD9WK+Sa4bIZLFYwGqCaA7g5QAV0R35hMltY900Kq/adJS0rj9pervS8N5DY8EAcjCUPjNli5cvkLHacyiQjtxAfNyeigrzpUNerQn62RERE5NopOBYKCwtZt24dAwYMYMuWLbz77rsKjuWOZbFa2Z2azdnsAltajslCep6J1MuFtA3wuKVBjNUKFwogz/JbmtkKmRbIM0MNZwXIFcFktjD2nYNsPnzOlpaWlceB5Ex2HD3PzMdb4Ohgv/jKbLGyYO9Z9qdcsqVl5Jo4npHLwbRshrUuPagWERGRiqdl1bexNWvW0KNHD8LCwoiKimL69Onk5eXZ8jMyMhgzZgzt27enefPmdO/enTVr1hSrZ/v27aSnpxMdHU1sbCw7duwgJSXFrsyqVasIDQ0lKSmJRx99lNDQUDp16sTSpUvtyqWmphIfH8+9997Lfffdx+zZs3n++efp06ePrYzFYmHRokXExMRwzz330KVLF95///0y7zUvL4/p06cTFRVFaGgo//d//8eWLVvsynz33Xc888wzRERE0LJlS/r168eBAweu+f2UquHUxXy7wPhKZ7MLOH0x/5b2J9dsHxhfKc9SlC+33rpvUuwC4yttPnyOdQdSi6V/mZxlFxhfaX/KJXYlZ5VrH0VERKR8aeb4NjVv3jwWLFhA3759GTNmDMeOHWPevHkcOXKEZcuWYTAYGDt2LOnp6UyZMgUPDw/Wrl3Lc889R0BAAG3atLHV9eGHH9K0aVMaNmyIv78/r7zyCu+//z4jRoywa9NkMjF69GgGDBjAmDFjeP/995k+fTohISG0bduWgoIC+vXrR2FhIZMnT8bR0ZF58+bxv//9j7CwMFs9kydPZtWqVQwdOpQWLVrw5ZdfMnHiRPLy8uyC6F9ZrVaeffZZvvnmG/72t78RHBzMhg0bGD58OPPnzycmJobs7GwGDhzIfffdR2JiIgUFBSxcuJCBAweybds2PDw8bt5gSLlKyS7gcHoOhRbrTak/x1RKJPqL/ecucyQjFytFS5xvNqPBQF0vd3zcnEvMzyyES6bya+/nlGyu3FbACBw8cZ43Pz9OTn45NnQT5ZstZBeYb+r45F3lvZi8+jDTPjlql2axWCmrS6O/TcFYysyxAcq89mYzGsDD2QEXhxv7ztzdxZFnYxoQ1cSvnHsmIiJy6yg4vg1lZmayePFinnzyScaPHw9Ahw4d8Pf3Z9SoUWzfvp2OHTuyd+9ehg8fTkxMDACtW7fG29sbJycnW13p6ens2LGD5557DoDq1asTExPDBx98wPDhw3F0/O1HxGKxEB8fT69evQAIDw9n06ZNbN26lbZt2/LRRx9x+vRp1q5dS+PGjQEICwuztQ9w8uRJ3nvvPRISEhgwYICt72azmblz5/LII4/g5uZmd7+7du1i586dzJs3jz//+c8AREVFcfHiRWbOnElMTAzHjx/nwoUL9O3bl/DwcADq1avHu+++y+XLlxUc30aOXsjlQn7FTZdarJBdWHYAXd7OXsotNTiGomXW5cVssq/MDCzfeZIjKRfLr5EqwGKxkpNbWNHdKFfZOX/sfpbvPKngWEREbmsKjm9DBw8epKCggG7dutmld+nShYSEBPbs2UPHjh1p06YNiYmJfP/990RGRhIdHW0Lgn+1du1aAKKjo7l4sejD8YMPPsj69evZtm2bXWAL2AJPAGdnZ3x8fMjNzQXgq6++IigoyBYYA9SuXZuWLVvaXn/11VdYrVY6deqEyfTbzEznzp3597//zaFDh+xmtQF2796Ng4MDUVFRxa7ZvHkzZ86coWHDhvj4+DBkyBC6dOlCZGQk7du3Z+zYsdf+xkql0LiGGybLzZ05LqtqowHcHY23dOY40NOtzDIO5fiYqoODAfMV0bYR6BcZzJuFZs0cXyEv34SljAaMRgOuLva/Qq82c2z45brS8m73meN+kcHl3CsREZFbS8HxbSgrq+i5NT8/+2/ojUYjPj4+ZGdnAzBnzhwWLVrEhg0b+PTTTzEajbRr144XX3yRwMBAAFavXo3JZOLBBx8s1s4777xTLDj+/ayu0WjEYimaZbtw4QI+Pj7F6vHz8+P8+fNA0aw3FAXyJTl3rvgzfpmZmZjNZrul2b+/5q677uK///0vCxcuZMOGDbz77ru4urrSvXt3/vGPf+DsXPqsnFQudTycqeNx88brRFYe+366XGp+RK1qBHu53rT2fy/HVLR0ujTeTuBejv9S+/l5cP68/XOxMU39iGmqGb8rrd53hkmrDpeaP7lHM3pEBNql7TiVydKk4s8i/youPIDIIO8S8/z8PIuNi4iIiNxaCo5vQ15eXgCcP3+eu+++25ZusVjIyMigRo0aAHh6ejJ27FjGjh3LiRMn2LJlCwsWLGDq1KksWrSIQ4cO8eOPPzJq1Ci72V0omlFevXo1Z86c4a677rqmftWqVYukpKRi6enp6ba/e3p6ArBy5UpcXYsHICW15enpiaenJ8uWLSux3eDgotmKevXqMXPmTMxmM4cOHWLt2rW8/fbbBAUF2ZZwiwRVdyH1cmGJm3IFejhTt7rLLe2Pm0PRrtQlbcrlaizKl1svNjyQHUfPl7gpV0yzWsS2rFMsvUNdLw6mZZe4KVdEHU/a1/W6KX0VERGR8qHdqm9DLVq0wNnZmfXr19ulb9y4kcLCQiIiIkhLSyM6OpqNGzcCRYHjoEGDaNeuHampRTMbq1atws3Njb59+9KmTRu7P/3798disVx1F+krtWrVitOnT3P8+HFbWnp6ut2O0ffeey9QNPsdGhpq+5Oamsq8efNsS7R/X++lS5dwdHS0u+bQoUMsXLgQg8HApk2buO+++zh//jwODg60bNmSyZMnU716ddv9ikDRMua2AR608q+Gr6sj7o5GfF0daeVf7ZYf4wRFxzTVcC6aIXY2Fi2hdjYWvdYxThXHwWhg5uMteLHXPbSs601tL1da1vXmxV73MOuJsBKPZDIaDAxrHUhceAANa7rh4+ZIw5puxIUHMLxNoM45FhERqeQ0c1yJpaamsnz58mLpTZs2JS4ujkWLFuHo6Eh0dDTHjh0jMTGR1q1bExkZidFoJDAwkH/+859kZ2dz9913891337F9+3aGDRtGQUEBn3zyCZ06dcLd3b1YGw0bNqRZs2Z8+OGHPPvss9fU34cffpg33niDoUOHMnLkSFxcXHj99dcpKCjA8MuHwiZNmvDQQw8xfvx4/ve//xESEsLx48d59dVXadasGXXqFJ+N6dixI+Hh4QwZMoRhw4YRFBREUlISr7/+Og899BDVqlUjPDwcq9XK8OHD+etf/0q1atXYsGED2dnZJS4Zl6rNaDAQ7OV6S5dPl8VgKFo6XZ7Lp+WPc3Qw0iMisNjy6bI4GA1EBnmXunxaREREKi99FKvETp06xSuvvFIsvW/fvkyYMAFfX19WrlzJW2+9ha+vL7179yY+Ph6jsWhBQGJiIrNmzWLu3LlcuHCBgIAA4uPjGTRoEBs2bCArK6vYpl5X6t69Oy+//HKx84RL4+TkxNKlS5k6dSoTJkzAzc2NJ598EhcXF7sAfNq0aSxatIiVK1fy008/4evryyOPPMLf/va3Eus1Go0sXryYuXPnMn/+fNu9DBkyhMGDBwNQs2ZNlixZwpw5c5gwYQK5ubk0bNiQxMREWrVqdU39FxERERGRqstgtVorcoNMuYMcO3aMU6dO8cADD9jSTCYTHTt2pFu3bjz//PMV2Lvrk56eXeZOtVI2bS5UeWlsKieNS+WlsamcNC6Vl8ambH5+nhXdBSmDZo6l3GRnZxMfH0+/fv3o2LEj+fn5vPfee1y8eJHHHnusorsnIiIiIiJSKgXHUm5atmzJ7NmzWbJkCe+++y5Go5GwsDBWrlxJ/fr1K7p7IiIiIiIipVJwLOWqW7duZT7HLCIiIiIiUhnpKCcRERERERGp8hQci4iIiIiISJWn4FhERERERESqPAXHIiIiIiIiUuUpOBYREREREZEqT8GxiIiIiIiIVHkKjquAPn360K9fv5veTmJiIk2bNi23+vbs2UPjxo3Zt28fAOPGjeOBBx6w5Tdu3JgFCxaUW3siIiIiIlJ16ZxjKTePPvooUVFR5VZfs2bNePfdd2nQoEG51SkiIiIiIlISBcdSbmrXrk3t2rXLrT4PDw/CwsLKrT4RsWexWjl1MZ+TWfnkmiy4ORoJ9nIhqLoLRoPhprRpMltY900Kq/adJS0rj9pervS8N5DY8EAcjCW3abVCrhkum8FiBaMBqjmAmwPcpG7aMVusfJmcxY5TmWTkFuLj5kRUkDcd6nrdtPdJREREbj0tqxYA1qxZQ48ePQgLCyMqKorp06eTl5dnyy9pafbvlz3/fll1cnIyQ4YMoU2bNrRo0YLevXuzfft2AL7++msaN27Mzp077erct28fjRs35quvvipW/9VcuHCBf/zjH7Rt25bmzZvzxBNPsH///ht5O0TueBarld2p2ez76TLpeSZyTBbS80zs++kyu1OzsVit5d6myWxh7DsHmbTqMAeSM0nLyuNAciaTVh3m728fwGS2FLvGaoULBZBZCIUWMFuL/ptZWJR+E7ppx2yxsmDvWZYmpXI8I5eMXBPHM3JZmpTK63vOYrbc5A6IiIjILaPgWJg3bx7jxo2jVatWzJ8/n/79+/POO+8wZMgQrDf4ydNisTB48GByc3OZMWMGCxYswNvbm6FDh5KcnMy9995LYGAgn3zyid1169evp3bt2rRu3fq62svPz6dfv35s27aN0aNHM2/ePLy8vOjXrx+HDh26oXsQuZOdupjP2eyCEvPOZhdw+mJ+ube57psUNh8+V2Le5sPnWHcgtVh6rhnyisfMQFF6rrk8e1jcl8lZ7E+5VGLe/pRL7ErOurkdEBERkVtGy6qruMzMTBYvXsyTTz7J+PHjAejQoQP+/v6MGjWK7du307Fjx+uuNz09nRMnTjBs2DCio6MBaN68OfPnzyc/Px+DwcDDDz/Mf//7X6ZMmYKzszNms5lPP/2Unj17YjRe3/c2a9eu5ejRo7z//vuEhoYCEBUVxSOPPMKcOXNYtmzZdd+DSEVLyS7gcHoOhb+bnTySnMmm/WfIL7iByNBgAKuVUuJNO9fyf+H1fH2WdbnkYPxX/1z7PYmbj5NTYL6uem8mi8VaZl9Gf5uC8Yrl4I4ORhoF+1CrZrXrasfBwYDZfP137epopEeIL2EBntd9rYiIiNhTcFzFHTx4kIKCArp162aX3qVLFxISEtizZ88NBce+vr40aNCAiRMn8sUXX9ChQweioqJ4/vnnbWW6d+/OokWL2LFjBzExMXz11Vekp6cTGxt73e3t3r0bf39/QkJCMJlMtvROnTrxxhtvUFBQgLOz83XXK1KRjl7I5UJ+8QB464EUzv6cUwE9urkKTBbOZ+VdvWAl98OpDKwuTresvY3HMhQci4iIlAMFx1VcVlbRkkA/Pz+7dKPRiI+PD9nZ2TdUr8FgYOnSpSxcuJBNmzaxZs0anJyciImJYcqUKXh5eVGvXj1CQ0P55JNPq7ltCAAAIABJREFUiImJ4eOPPyYkJIRGjRpdd3uZmZmkpaXRrFmzEvMvXLiAv7//Dd2LSEVpXMMNk6X4zHGnsDq37cyxqYzZUWdHI17VnG+rmWMDFJ85DvKhlsf1fRn3R2aOuzT0ue7rREREpDgFx1Wcl5cXAOfPn+fuu++2pVssFjIyMqhRo4YtzWy2/yCek1P2zJW/vz+TJ0/mhRde4IcffmDjxo0sXryYmjVrMnHiRKBo9vjVV18lOzubzZs3M3To0Bu6D09PT+rXr8/06dNLzL/yPkRuF3U8nKlTQpDVNbgGY6KDb6hOPz9Pzp+/xImsPPb9dLnUcq38qxHs5XpDbZRm9b4zTFp1uNT8f3RvSo+IQLu0HFPR5lul8XYC95v4m2zHqUyWJhV/FvpXceEBRAZ5/+F2fh0XERERqTjakKuKa9GiBc7Ozqxfv94ufePGjRQWFhIREQEUHauUlpZmV6asnaAPHTpEu3btOHToEAaDgZCQEEaNGkWjRo1ITf3tg2a3bt0oKChgzpw5ZGdnF1vefa1atWpFSkoKtWrVIjQ01PZny5Yt/Oc//8HJ6dYtcRS5HQRVdyGwlNnNQA9n6lZ3Kfc2Y8MDiWlWq8S8mGa1iG1Zp1i6mwO4lvKbytVYlH8zdajrRUSdkpcsR9TxpH1dr5vbAREREbllNHNcRaSmprJ8+fJi6U2bNiUuLo5Fixbh6OhIdHQ0x44dIzExkdatWxMZGQkUPbv7+eefM23aNDp16sS+fftYs2ZNqe01adIEd3d3EhISiI+Px9fXl127dnHkyBH69+9vK+fj40NkZCRvv/02bdu2veGlzz179mTlypX079+fwYMH4+/vz7Zt21i2bBnPPvssBp1FKmLHaDDQNsCD07+cc5xjsuD+yznHdW/SOccORgMzH2/BugOprN53htTMPAK8Xelx713EtqxT4jnHBgPUcC7alTrHXHSUk4MB3G/ROcdGg4FhrQPZlZzFjtOZpOcUUtPdiai63rTXOcciIiJ3FAXHVcSpU6d45ZVXiqX37duXCRMm4Ovry8qVK3nrrbfw9fWld+/exMfH23aN7vX/2bvv+Jzu/vHjrys7kpAdRCVoRIgMIxoSBLX3at2kZkuoW42iVn1vtCo0jagRs0b9VKvUqFFtjSolVm+rdoSESCRkyjV+f+TOVVcz5JJJ3s/HIw+9zudzznmfc2iu9/msPn2Ijo7m+++/5+uvv8bPz4/FixczYMCAPM9nYmLC6tWrWbRoEfPmzePx48e4uroyZ84cevTooVO3e/fu/PLLLy80EVcOCwsLNm3axKJFi5g/fz6pqam89tprzJw5k0GDBr3wcYV4lRkoFNSqYlbs3acLYmRoQK/Gzrm6TxdEocjuOl2S3acLYmigINDVuli6TwshhBCi/FJoXnQhWyFeYQkJKajV8k/jRcn4yfJLnk35JM+l/JJnUz7Jcym/5NkUzMFBVhcoz2TMsRBCCCGEEEKICk+SYyGEEEIIIYQQFZ4kx0IIIYQQQgghKjxJjoUQQgghhBBCVHiSHAshhBBCCCGEqPAkORZCCCGEEEIIUeFJciyEEEIIIYQQosKT5FgIIYQQQgghRIUnyXE5pNFoyjoEIYQQQgghhKhQXurkODg4GHd3dwYNGpRvnQEDBuDu7k5ERAQxMTG4u7uzY8eOEo9t27ZtuLu7ExcXp/M5v5+wsDAArl+/zoABA3SO1aZNG6ZPn17iMRfE3d2dpUuXltjxX+QaSzomIYQQQgghRMVhVNYBFJVCoSAqKor4+HgcHBx0yuLi4jhz5oz2s6OjI1u2bKFmzZolHlfr1q3ZsmULtra2OtuXLVuWaxtA1apVAdi3b59OzEIIIYQQQgghSt5Lnxx7enpy5coV9u/fz8CBA3XK9u7di5ubG9evXwfAxMQEHx+fUonL1tY2zyS4fv362kRYCCFENrVGw63HmdxMziRdqcbcyIBaVUxxrWyKgUJRKjEoVWp2nrnHtlN3iUvOoGoVM3o3caZ7I2cMDfSPQaOBdBWkqkCtAQMFWBiCuSGU0iWJckCl1vBbdDKHbyWRmJ6FrbkxLV2tCXCpUmp/t4UQQhTOS92tGsDS0pKAgAD27t2bq2zPnj106tRJ+zmvbtUnTpxg2LBhNG3aFE9PT9q2bcuSJUtQq9U6++zfv5/33nsPb29vWrZsyZYtW3jw4AHvv/8+Pj4+tGrVinXr1mmP+89u1YURERFBeHg4gLYreGGlpaURGhpK+/bt8fT0pFGjRgwfPpzLly9r6wQHBzNkyBCd/U6cOIG7uzunTp3Sbvvjjz9466238Pb2pkOHDhw7dizX+R49esSMGTPw9/fHy8uLAQMGEBUVpVPH3d2dL7/8kt69e9OkSRPWrl0LwOXLlxk6dCi+vr4EBQXxww8/5Dr+nTt3+PDDDwkICKBBgwY0b96cqVOnkpycnO89KExMQojyR63R8HtsCqfup5KQoSRNqSYhQ8mp+6n8HpuCuhTmYVCq1Hz4/84xa9sFzkYnEZecwdnoJGZtu8CkzWdRqtR6HU+jgUdPISkLstSg0mT/mZSVvV2mlqgYVGoNS/+4y5rTsVxLTCcxXcm1xHTWnI7lyxN3UanlL4IQQpQnL31yDNCpUyeioqJISEjQbrt79y7nz5+nS5cu+e534cIFhg0bhp2dHV988QXLli2jcePGRERE5Eq2Z8yYgbe3N8uXL6devXr83//9H++88w5ubm5ERETQoEEDPv30U/78888CY1WpVCiVSp2fnES8X79+vPXWWwBs2bKFfv36FfoeTJ48me3btzNy5EjWrFnDRx99xJUrV5g0aZJeE3zl3BMrKysWL17MO++8w4QJE3TqZGZmMmTIEH799VcmTJjA4sWLqVKlCkOGDOH8+fM6dZcuXUqXLl1YsGABLVu25P79+wwaNIgnT54QGhrKuHHjWLhwIffv39fuk56ezqBBg7h16xazZ89m9erVBAcHs3PnTu3Y7H/SJyYhRPly63Emd1Oe5ll2N+Uptx9nlngMO8/c46cLD/Is++nCA3aejdXreOkqyMgnn85QZ5eLV99v0clE3XuSZ1nUvScci87/ha8QQojS99J3q4bsyZyMjIw4cOAAb7/9NgA//vgj9evXx8XFJd/9/vrrLwICAliwYAGK/3VtatGiBT///DMnT56kc+fOOucYM2YMAFZWVhw6dAgvLy/GjRsHZHfvPnjwIOfOnaNhw4YFxvpPnTt3JiwsjKpVq2q7XOvT/TszM5P09HRmzpxJx44dAfDz8yMlJYX58+fz6NGjPLt452XFihU4ODiwbNkyjI2NAbCxsWH8+PHaOjt27ODKlSts3bpVe60tW7akb9++hIWFaVuIAW0Ldo7PPvsMlUrFypUrsbGxAaBWrVr0799fW+fGjRs4OzuzYMECatSoAcAbb7zBuXPnOHnyZJ5x6xOTEKJ43Et5yoWENLKK2PqVpszOIq/eSeLXs/d4mpU7cyzKm1yFQoGJoQKj//1/XkN2N+dno45/nFHgMebuuMiKX24UIYrnxZjdmlzJ1IjBrV7njboOz9/pOQwAK2MwMyx6fC+Ts7FP+P7SQzKU+rX258fQUIFK9WJ/xxPTsgosX382jl1/JRRYp7SYGRnQy8Men2pWZR2KEEKUmVciOX62a3VOcrxnzx6d5DYvvXr1olevXmRmZnLz5k2io6O5ePEiKpWKrCzdX2heXl7a/7a3twfA29tbuy0n0Xv8+HGB54yMjMyVqFpbWz/nCgtmamrK6tWrAbh//z43b97k1q1b/PLLLwC5rqUgUVFRtG3bVpsYA7Rv3x5Dw7+/Xf3+++84OTnh4eGBUqnUbg8KCmLFihU8ffoUExMTAOrWrZvr+I0aNdLeL8i+j9WrV9d+btCgAV9//TVqtZpbt25x+/Ztrl27xo0b+X8x1ScmIUTxuPIonUeZxdcE+vt/44hLSCu24xWnp0o1dxNLJ7Zvfr9JU7eiJ8cqIEVZ8ZLjH68mcjup4Jcd5UWWWsP9fHpNlIW9VxMlORZCVGivRHIM2V2rp0yZQmJiIikpKVy8eJElS5YUuE9GRgZz5sxhx44dKJVKatSoga+vL0ZGRrm6IltYWOTa39zcXO843d3dS2RCriNHjvDJJ59w48YNLCwsqFevHpUqVQL0Wzc5OTk5V/JuZGSkk8wmJSURFxdHgwYN8jzGo0ePcHJyAsDOzi7X8fNqzf/nTONr165l+fLlJCUlYW9vj6enJ+bm5qSl5f3lVJ+YhBDFw93GHKW6eFqO1Rrw96xKprLsWo6fFtDSaGJkgENlsyJE8bwY/2457u9fC8NimKfJALB8ZX7LF14nN1sylOpy03Jc0L8PYwMFtpWM8y0vTWZGBnR0K1wvMyGEeFW9Mr82c7pWHzx4kMTERHx8fHRaI/Myb9489u/fT3h4OP7+/tpk0t/fvzRCLjbR0dGMGTOGN998k8jISF577TUANm3axJEjR3TqqlS6Xzr/mWxaW1vrjN2G7OT62YmwrKysqFOnDp999lme8TybSOdV9s/jQ3Zym2Pnzp3Mnz+fyZMn06tXL22yPm7cOC5evJjncYsSkxDixVS3NKG6ZdF7ZNxIzuDU/VTcXrPG7bXcPWmaOllQq0rJJaYA35+KYda2C/mWz+hRn16NnQt9vDRl9uRb+bE2hkrP/AZ2cLAiPj7vsalCPz7VrIq19bMoz+bwrSTWnM5/vPo7PlUJdC1a7zEhhBDF55WYkAuyW3YDAwPZt28f+/bte26Xasju4uvv70/btm21ifF///tfEhMTtZNklbZnuy8X1n//+18yMzMZNWqUNjEGtIlxzrVYWlrmmj37n7M5+/v788svv5CR8XeXtCNHjuh0zW7atCn37t3D0dGRhg0ban8OHjzIhg0bdLpk/9Mbb7yhXZc6x7Vr17hz545OTDY2NgwfPlybGKemphIVFZXvcylKTEKIsuVa2RTnfJJsZ0sTXCqblngM3Rs5066BY55l7Ro40t234Jet/2RuCGb5/IY1M8guF6++AJcqNK6ed6LeuLoVLVyqlHJEQgghCvLKtBxDdtfqqVOnolKpWL58+XPre3l5sXfvXrZs2UKtWrW4fPkyy5YtQ6FQkJ6eXgoR52Zllf1LdNeuXfj4+GgnpLp27ZrOUlE5/Pz8aNCgAUZGRoSGhjJkyBAyMzPZtm0bv/76K4D2WoKCgvj555+ZP38+QUFBnDp1iu3bt+scb8yYMfz000+8++67DBs2jIcPHxIeHq6TXPbu3ZuNGzcydOhQRo4ciZOTE7/++itr167l/fff105ulpfBgwfz7bffMmzYMMaOHYtSqSQsLEzn+F5eXmzevJkFCxbQunVr4uLiWLNmDQ8fPsx3YrGixCSEKFsGCgX+1Sy5/b91jtOUair9b51jl1Ja59jQQEHo297sPBvL96diiE3KoJq1Gb2a1KC7b3W91zlWKMDGJHtW6jRV9lJOhgqoJOscVygGCgWj/Zw5Fp3M4dtJJKRlYVfJmJYu1rSQdY6FEKLceaWS46CgIAwNDfH19cXRMe8WgGdNnTqVrKwsPv/8c54+fUqNGjUICQnh2rVrHDp0qExajzt27MgPP/zA1KlT6d+/P7NmzQLg7NmznD17Nlf9jz76iCFDhrBo0SKWLFnCqFGjqFKlCj4+PmzYsIHg4GBOnTpFnTp16NOnD9HR0Xz//fd8/fXX+Pn5sXjxYgYMGKA9nqurKxs3bmT+/Pl88MEH2NnZMWXKFObPn6+tY2FhwaZNm1i0aBHz588nNTWV1157jZkzZzJo0KACr8/GxobNmzczb948pkyZgoWFBSNGjGDPnj3aOr169SImJobvvvuOjRs34uTkRKtWrfjXv/7FzJkzuXnzJrVq1dI5blFiEkKUPQOFglpVzEq8+3RBjAwN6NXYWa/u0wVRKLK7Tld6pX7TCn0ZGigIdLWW7tNCCPESUGj0ma1JiAoiISEFdREnGarIZPxk+SXPpnyS51J+ybMpn+S5lF/ybArm4CAzwpdnr8yYYyGEEEIIIYQQ4kVJciyEEEIIIYQQosKT5FgIIYQQQgghRIUnybEQQgghhBBCiApPkmMhhBBCCCGEEBWeJMdCCCGEEEIIISo8SY6FEEIIIYQQQlR4khwLIYQQQgghhKjwJDkWQgghhBBCCFHhSXIsXloajaasQxBCCCGEEEK8IiQ5riCCg4Nxd3dn0KBB+dYZMGAA7u7uREREEBMTg7u7Ozt27CjwuG3atGH69OnFHe5zXb9+nQEDBuhsc3d3Z+nSpaUeixBCCCGEEOLlZ1TWAYjSo1AoiIqKIj4+HgcHB52yuLg4zpw5o/3s6OjIli1bqFmzZmmHWSj79u3TiVcIIYqTSq3halImt55kkqlUY2Sg4Hb0I36/9IC45AyqVjGjdxNnujdyxtBAUdbhvlRUag2/RSdz+FYSielZ2Job09LVmgCXKhgo5F4KIYQoO5IcVyCenp5cuXKF/fv3M3DgQJ2yvXv34ubmxvXr1wEwMTHBx8enLMIUQogypVJrOHwvhfi0pwCo1Rq+O3Sdy7eTtHXikjM4G53E4SvxhL7tjZGhdMQqDJVaw9I/7hJ174l2W2K6kmuJ6ZyLS2G0n7xsEEIIUXbkt3kFYmlpSUBAAHv37s1VtmfPHjp16qT9nFe36suXLzN06FB8fX0JCgrihx9+yHWcXbt20b17d7y8vPD392fSpEncv39fW65UKlm3bh1dunTBy8uLtm3bsmzZMlQqlbZOXl21t23bhru7O3FxcURERBAeHg6g7Qae48mTJ3z00Uc0bdqURo0a8cEHH5CYmPgCd0sIUVFdTcrUJsYA568n6CTGz/rpwgN2no0trdBeer9FJ+skxs+KuveEY9HJpRyREEII8TdpOa5gOnXqxNSpU0lISMDOzg6Au3fvcv78eUJDQ1myZEme+92/f59Bgwbh6upKaGgoKSkpLFy4kISEBG2dqKgoJk+ezOjRo/Hz8yM2NpbQ0FAmTZrEhg0bAJg+fTq7d+9m1KhR+Pr6cvr0ab788kvu3LnDJ598Uqhr6NevH/Hx8WzZsoUtW7ZQtWpVbdm6devo1q0bixcv5vr168yfPx+FQkFYWNiL3jIhRAk4fDmeJT9dIy1TWeRjaYAstYYslQYNRZ+o759HeJz6NM96Of6z/QLhB67qfR4FCowNFRgoFCgU2W+rS6PNtJKpEe+3e52W9RzyrXM29gnfX3pIhlJdrOdOTMsqsHz92Th2/ZVQYJ2iMDMyoJeHPT7VrErsHEIIIV5ekhxXMG3atMHIyIgDBw7w9ttvA/Djjz9Sv359XFxc8t1v3bp1qFQqVq5ciY2NDQC1atWif//+2jpRUVGYmZnx3nvvYWJiAoC1tTV//vknGo2Ga9eusX37diZPnszw4cMBaNGiBWZmZixcuJAhQ4ZQt27d515D1apVtQnxP7t++/j4sGDBAgD8/f05d+4cR48eLeztEUKUkrVHbnLp3uOyDqNYKFUaEh5nlnUYell35GaByfGPVxO5nZRRihFly1JruJ9S8MuIotp7NVGSYyGEEHmS5LiCebZrdU5yvGfPHjp37lzgflFRUTRq1EibGAN4e3tTvXp17eemTZsSFhZGt27daN++Pa1atSIgIIBWrVoBcPLkSQC6du2qc+zu3buzcOFCTp48WajkuCBNmjTR+VyjRg2ePMm7C58QouwMDaxFaqbqpWk5VqryP66RoYIqFiZ6n6csW46HBNYqsE4nN1sylOoSaTnOUud/L40NFNhWMi7Wcz7LzMiAjm62JXZ8IYQQLzdJjiugTp06MWXKFBITE0lJSeHixYv5dqfOkZycnGfL8rOzXvv6+hIZGcm6detYu3YtkZGR2NvbM2rUKIKDg0lOzh5LltOdO0fO5+JIYs3NzXU+GxgYoFYX75c7IUTRtaznUGDLZVm6nJjB+Yep2s9nrz5k52+38q0/q2cDejV2LtI5HRysiI8vPy/yfKpZlUjr6uFbSaw5nf8Y7Xd8qhLoal3s5xVCCCEKQ5LjCiina/XBgwdJTEzEx8dHpwU4LzY2Njrji3MkJelOUhMYGEhgYCDp6ekcP36c9evXM3fuXHx9falcuTIACQkJODk5afeJj4/XniPHPxPatLQ0/S5SCCFeUF1rU2LTsrSTcnnVseNqTFKek3K1a+BId9+C//8p/hbgUoVzcSl5TsrVuLoVLVyqlEFUQgghRDaZrboCsrCwIDAwkH379rFv377ndqkGeOONN7RrJOe4du0ad+7c0X4ODQ2lb9++aDQazM3NCQoKYsqUKUD2Osp+fn5A9ozWz8r53LhxYyC763dsrG7LQlRUlM5nQ0PDwl6uEELoxcBAQcvqlng7WFDF1AhzY0OGtndndEd3fGpaU7WKGb4u1vynjycLB/jI0kN6MFAoGO3nzPBG1XCzM8fW3Ag3O3OGN6rGmGbOss6xEEKIMiUtxxVUzqzVKpWK5cuXP7f+4MGD+fbbbxk2bBhjx45FqVQSFhaGsfHfY8OaN2/O6tWrmTp1Kt27dycrK4tVq1ZhY2ODn58flStXpnv37oSFhZGeno6vry9nzpxh+fLl9OjRg9dffx2AoKAgVqxYQWRkJF5eXvz8888cP35cJx4rq+zufrt27cLHx4caNWoU490RQlR0hgYK3G3McLcx+3tjLWtCWrqWWUyvCkMDBYGu1tJ9WgghRLkjyXEFFRQUhKGhIb6+vjg6Oj63vo2NDZs3b2bevHlMmTIFCwsLRowYwZ49e7R1WrRoweeff86qVat4//33USgUNG7cmPXr12u7VH/66ae4uLiwbds2li9fTvXq1Rk7diwjRozQHmfkyJEkJiayatUqsrKyaN26NfPmzSMkJERbp2PHjvzwww9MnTqV/v37M2vWrGK8O0IIIYQQQoiKRqHRaIo+tacQr5iEhBTUBcyoKgpW3iYXEn+TZ1M+yXMpv+TZlE/yXMoveTYFc3CQpeTKM2k5FkIIIYQQQogKasaMGdjZ2TF+/HgAduzYwf79++nTpw/Lli0jKysLMzMzpkyZgq+vLw8fPmTWrFkkJCQQHx+Ps7MzX3zxBXZ2drRp0wYvLy+uXLnChAkTePPNN8v46vQjE3IJIYQQQgghRAU1cOBAvvvuO5RKJQDffPMNgYGBhIWFERkZyfbt25kzZw5jx44lLS2N3bt34+Pjw5YtWzh48CBmZmbs2LFDezw3Nzd+/PHHly4xBmk5FkIIIYQQQogKy8PDgxo1avDrr79Sq1YtHjx4gEql4sGDBwwZMkRbT6FQEB0dzeDBgzl16hRr167l1q1bXL16FW9vb229Jk2alMFVFA9JjoUQQgghhBCiAstpPXZ1daV///6o1Wr8/f354osvtHViY2NxdHQkNDSU8+fP06dPH5o1a4ZSqeTZaawqVapUFpdQLKRbtRBCCCGEEEJUYB06dODSpUvs27ePPn364O/vz2+//cb169cBOHToEN27dycjI4OjR48yePBgevbsiZ2dHceOHUOlUpXxFRQPaTkWQgghhBBCiArMxMSEDh068PDhQ2xtbbG1teU///kPEyZMQKPRYGRkxLJly7CwsGDMmDEsWLCA8PBwjI2NadSoEdHR0WV9CcVCr6Wcnj59yuLFi9m5cycJCQl5viFQKBRcvHixWIMUorTJUk5FI8s4lF/ybMoneS7llzyb8kmeS/klz6Zg5XUpp7S0NAYNGsSsWbPw8fEp63DKjF4txwsWLGDjxo3UqVOHJk2aYGJiUlJxCSGEEEIIIYQoYUeOHGHixIkMGDCgQifGoGdy/OOPP9K+fXsWL15cUvEIIYQQQgghhCglgYGB/PHHH2UdRrmg14RcqampBAYGllQsogQFBwfToEEDLl26lGd5/fr1iYiIKLbzRUREUL9+/SIfx93dnaVLlwKwbds23N3diYuLA7Kv6dnp5YUQQgghhBDiRemVHHt6evLf//63pGIRJUypVDJt2jTtAt8vgy1bttCnT5+yDkMIIYQQQgjxitOrW/WUKVMYMWIEdevWpVOnTtja2pZUXKIEWFlZcfHiRVauXElISEhZh1MoFX3cgyi/1BoNtx5ncjM5k3SlGnMjA2pVMcW1sikGCkVZh/fClCo1O8/cY9upu8QlZ1C1ihm9mzjTvZEzhgbZ16VSa/gtOpnDt5JITM/C1tyYlq7WBLhU0fvaNRpIV0GqCtQaMFCAhSGYG8JLfBuFEEII8RLSq+V48uTJAMydO5cWLVrg4eGR66c4utKKkuHp6UmXLl1YunSpds2yvCQmJvLxxx8TFBSEp6cnfn5+jB07lrt372rrREdHM2rUKJo1a4a3tzdvvfUWhw4dynWsn3/+mW7dutGwYUM6dOjADz/8AEB6ejq+vr4sWrRIp35GRga+vr7ace3Pdqt+HrVazfLly2nXrh2enp507NiRrVu3FmpfIfSh1mj4PTaFU/dTSchQkqZUk5Ch5NT9VH6PTUFd+EUAyhWlSs2H/+8cs7Zd4Gx0EnHJGZyNTmLWtgtM2nwWpUqNSq1h6R93WXM6lmuJ6SSmK7mWmM6a07F8eeIuKj1meddo4NFTSMqCLDWoNNl/JmVlb39Jb6MQQgghXlJ6tRx7e3ujkFf5L7UZM2Zw7Ngxpk2bxubNmzEw0H0/otFoGDFiBKmpqUyaNAl7e3uuXLnCF198wezZs1m5ciVqtZqRI0fi6OjIggULMDIyYv369YSEhLB3715q1qwJgEqlYvbs2XzwwQc4OjoSGRnJlClT8PDwwM3Njfbt27Nnzx4mTpyoPf8vv/xCWloa3bt31/vaZs+ezbZt2wgJCcHb25vffvuNmTNnkpGRQXBwcNFunBDPuPU4k7spT/Msu5vylNuPM6lVxayUoyq6nWfu8dOFB3mW/XThATvPxmJnZ0HUvbyX6Ii694Rj0ckEuloX6nzpKshQ512Woc60XSwfAAAgAElEQVQur6TXbykhhBBCiBen19eO+fPnl1QcopTY2toyc+ZMJkyYwFdffcXQoUN1yu/fv4+FhQUzZsygUaNGADRr1ozo6Gi+/fZbABISErhx4wajR4+mVatWAHh5ebFkyRIyMzN1jjd//nyaN28OQM2aNXnzzTf5448/cHNzo0ePHmzfvp1z587h7e0NwJ49e/D29sbV1VWv67p58ybffPMNkydPZtiwYQAEBASgUqkIDw+nb9++mJub63ezxEvtXspTLiSkkVVM61Vfik7iQFQMmU9V5JPP6dCrW04elGoNT1Ua8lqKvigvKRVAfnckI7Pg+Qhmf38BE2PDfPcHmPDnPQwMysdLVAVQycQQE8P8n4aC7K7cz0ZcydSI99u9Tst6DiUdohBCCCHKkRd6J3/9+nUOHjzIvXv3MDY2pnr16rRq1YratWsXd3yiBHTp0oVdu3YRHh5O27ZttS29AFWrVmXDhg1oNBpiYmK4ffs2N27c4PTp02RlZQFgb2/P66+/zsyZMzl69CgBAQG0bNmSjz76KNe5mjRpov3vGjVqAPDkSXar0xtvvIGTkxO7d+/G29ublJQUDh06pO2+r4/jx4+j0WgICgrSmXCsTZs2fPXVV5w/f55mzZrpfVzx8rryKJ1HmapiO94vZ+9x92FasR3vZaRWa56bQJc3qelZL7TfuiM3JTkWQgghKhi9k+OFCxeyZs0a1GrdtpPQ0FCGDBnyQomNKH2zZ8+ma9euTJ8+nfXr1+uU/fDDD3z++efExsZibW2Nh4cHZmZm2hYshULBmjVrWLZsGQcOHGD79u0YGxvTrl07/u///o8qVaoAYGhoiImJifa4OV24c/7uGBgY0LVrV3bt2sXUqVP56aefUKvVdO7cWe/rSUpKAqBjx455lj94kHdXUfHqcrcxR6kuvpbjIJ/qFaLlWF3A/TIwUDy35Vjxv3rlQVFajocE1irp8IQQQghRzuiVHG/dupVVq1bRunVrQkJCqFOnDmq1mhs3brBy5UrWrl2Lm5sbvXr1Kql4RTFxcnJiypQpTJ8+nc2bN2u3nzp1iilTpjB48GCGDh2Kk5MTAAsWLODs2bM6+8+ePZuPP/6Yy5cvs3fvXlauXImdnR0zZ84sdBw9evRg9erVnD59mj179hAQEPBCs6BbWVkBsHHjRszMco/1zGm1FhVHdUsTqluaPL9iIXWuZcPEVtkJ043kDE7dT823blMni3I75tjBwYr4+LzHDH9/KoZZ2y7ku+/sXg2ws7NgzenYfOsMb1St0GOO05TZk2/lx9pYxhwLIYQQLwu1Ws2WLVv4+uuviYmJwc7OjrZt2zJ27FgsLS0BOHr0KGFhYVy7dg07OzsGDRqkHRL5T6mpqXTr1o1x48bRo0cPnbLp06drh3w+Kzw8PN/GssLQq3Fj48aNNGvWjOXLl+Pt7Y2lpSWVK1fGx8eHL7/8Ej8/PzZu3PjCwYjS1bdvX1q0aMHChQu1rblnzpxBrVYzduxYbWKsUqk4duyYts758+dp3rw558+fR6FQ4OHhwfjx46lbty6xsfl/ac6Lu7s79erV44cffuDYsWMvNBEX/N19Ozk5mYYNG2p/YmNjWbx4Menp6S90XCHy4lrZFOd8Em9nSxNcKpuWckTFo3sjZ9o1cMyzrF0DR7r7VifApQqNq1vlWadxdStauFQp9PnMDcEsn99CZgbZ5UIIIYR4OaxatYo5c+bQunVrvvzyS4YOHcr27dsZN24cAKdPn2bUqFHUrl2biIgIunXrxoIFC1i9enWuY6WkpBASEqKzWs6zLl++TKdOndiyZYvOzxtvvFGka9DrnfzNmzeZMmVKvuXt27dn4cKFRQpIlK45c+bQtWtXbddNLy8v7faePXuSnJzMpk2buHz5MhqNhoyMDOrVq0elSpWYPHkyY8eOxd7enmPHjnHp0qVcE3wVRo8ePVi4cCHm5ua0bdv2ha6jXr16dO3alWnTpnHnzh08PDy4du0an3/+OQ0aNKB69eovdFwh8mKgUOBfzZLb/1vnOE2pptL/1jl2eYnXOTY0UBD6tjc7z8by/akYYpMyqGZtRq8mNejuW127zvFoP2eORSdz+HYSCWlZ2FUypqWLNS30XOdYoQAbk+xZqdNU2Us5GSqgkqxzLIQQQrxUNBoNq1at4q233tKuRNO8eXNsbGwYP348ly5dYvHixdSvX5/Q0FAAWrZsiVKpZPny5QQHB2uHYx49epQ5c+Zoh03+k0ql4tq1a/Tt2xcfH59ivQ69kmMLCwvi4+PzLX/w4AGmpi9ni0lF5ezszMSJE5kzZw6QPTP1rFmzWLt2Lbt378be3p5mzZqxZMkSxowZw6lTpwgICGD16tUsWrSIefPm8fjxY1xdXZkzZ06uLg+F0bVrVxYuXEj79u2L9Pdn/vz5LF++nI0bN3L//n3s7e3p27cv//73v1/4mELkx0ChoFYVs3LbffpFGRka0KuxM70aO+dbx9BAQaCrdaG7TxdEocjuOi3dp4UQQogXo9FoSExVkpjylCyVBmNDBbaWJthaGJXaMrypqal0796dTp066WzPmbD56tWrnDp1ig8++ECnvEOHDqxatYrTp09rW31HjBhBly5dGDx4MP369ct1rps3b5KRkYG7u3uxX4dCk9dsL/n48MMP+eWXX9i4cSP16tXTKbt06RKDBg2idevWLFq0qNgDFaI0JSSkFDgxkShYQeNaRdmSZ1M+yXMpv+TZlE/yXMoveTYFc3DIe2jSi9JoNNx+mEFyeu7VJKqYG+Fib1ZqCXJelixZQkREBLt376ZLly4sXbpUp6docnIyfn5+zJ49mwEDBgDw119/UbduXWJiYmjbti0LFizQaYDbtWsXEydO5K233uLnn38mKSkJLy8vpk6dqu0F+6L0elc/fvx4jh49Sp8+fQgICKBWrf9NTnPjBr/99htWVla53gYIIYQQQgghhCh+ianKPBNjgOR0JY9SldhaGpdyVNnOnTtHZGQk7dq10y7lmjMxVw4LCwsge4xxjrp16xZ43MuXLwPZy8MuXLiQx48fs2LFCt555x2++eab5+5fEL2S4+rVq7N161YWLVrEoUOHOHToEADm5ua0a9eOSZMm8dprr71wMEIIIYQQQgghCicx5WmB5QmpWWWSHEdFRTFq1Chq1KjB3LlzuXnzJpD/cpQ5S74WRr9+/WjatCmtWrXSbnvjjTdo3749K1asKFIvZr1HedWoUYOwsDDUajWPHj1Co9Fga2ur1wUJIYQQQgghhCiaLFXBwwCzlOpSiuRve/bsYerUqbi6urJq1SpsbGx4+PAhoNtC/OznnGVZC8PFxQUXFxedbZUrV6ZRo0ZcuXKlSLG/cEZrYGCAnZ0d9vb2khgLIYQQQgghRCkzNix4PLGxUenmaWvXrmXChAn4+PiwadMmHB2zl4isWbMmhoaGREdH69TP+ZwzXLcw9u/fr+3B/KzMzExsbGyKEP1zWo49PDxYsGAB3bp1A7KXy3negG6FQsHFixeLFJQQQgghhBBCiILZWpqQlpiRb7mdRel1qd66dSvz58+nc+fOfPbZZ9qlmQBMTU1p0qQJ+/fvZ/Dgwdqcct++fVhZWeHp6Vno82zbto0LFy5w4MABzMyyVw25f/8+p0+fZtiwYUW6hgKT4549e1KzZk2dz2U525kQQgghhBBCiGy2FkY8STfKd7ZqG4vSWSsxISGBefPm4ezszMCBA3M1ltasWZOQkBCGDh3K+PHj6dWrF2fOnGH16tVMnDgRc3PzQp8rJCSEgQMHEhISwpAhQ3jy5AkRERFYW1szdOjQIl1HgXfr008/1fk8f/78Ip1MCCGEEEIIIUTxUCgUuNib8ShVSUJqFllKNcZGBthZGGNTiuscHzlyhPT0dO7evcvAgQNzlecsxxQREcHixYsZM2YMTk5OTJ48We/WXm9vb9atW0d4eDgTJkzAwMCAgIAAPvzww1yzYetLr3WOhagoZJ3jopE1DssveTblkzyX8kueTfkkz6X8kmdTsOJe51gUL73a2du0aVPg2weFQoGJiQl2dnZ4eXkxdOhQ7O3tixykEEIIIYQQQghRkvSavszf35+UlBTu3r2LmZkZHh4e+Pj4YG1tzb1793j48CE2NjYkJSWxZs0aevbsyb1790oqdiGEEEIIIYQQoljolRzXr1+f9PR0li5dyu7du1myZAmLFi3iu+++Y/PmzRgYGNCzZ0927tzJjh07AAgPDy+RwJ8VHBxMgwYNuHTpUr5xR0RElHgcx48fJyQkBH9/fxo2bMibb77J3LlziYmJKdT+U6dO5c033yzhKF9ccHAw7u7uDBo0KN86AwYMwN3dXe/77e7uztKlSwus06ZNG6ZPnw7AiRMncHd359SpU3qdRwghhBBCCCHyole36rVr1/LOO+/Qpk2bXGU+Pj4EBwcTGRlJv379qFu3LgMGDGDz5s3FFmxBlEol06ZNY+vWrRgZlc6sbM9asmQJERERBAUFMXPmTOzs7Lh+/TobNmxg+/btLF68mObNm5d6XMVNoVAQFRVFfHw8Dg4OOmVxcXGcOXOmxM69ZMkSvRYIF0LoUqrUfH30Jut/uU5ccgZVq5jRu4kz3Rs5Y2hQtAk71BoNtx5ncjM5k3SlGnMjA2pVMcW1sikGzwzH0WggXQWpKlBrwEABFoZgbgiyGELeVGoNv0Unc/hWEonpWdiaG9PS1ZoAlyo691YIIYQQRaNXFpmQkICTk1O+5XZ2dty/f1/72dHRkZSUlBePTg9WVlZcvHiRlStXEhISUirnzPHTTz8RERHBBx98oHPuZs2a0bNnT9577z3Gjx/Pzp07tQthv6w8PT25cuUK+/fvzzUT3d69e3Fzc+P69eslcu769euXyHGFqAiUKjUf/r9z/HThgXZbXHIGZ6OTOHwlntC3vTEy1KszkZZao+H32BTupjzVbktTqknIUBKbmoV/NUsMFAo0Gnj0FDLUf++r0kCSGjJUYGMiCfI/qdQalv5xl6h7f09uk5iu5FpiOufiUhjtV/QXG0IIIYTIptc3oddff53vv/+ep0+f5ip7+vQp27dvp3bt2tptFy5coFq1akWPshA8PT3p0qULS5cuLTA5U6vVLF++nHbt2uHp6UnHjh3ZunWrtnzMmDH07t1bZ5++ffvSqFEjVCqVdtvEiRO13YuXLl1KnTp18kzKK1WqxNy5c0lKSmLTpk0AxMTE4O7uzrp16+jQoQPNmjVjz549ecb7zTff0LlzZzw9PWnTpg2RkZH8c4LxLVu20Lt3b3x8fPDy8qJXr17s27dPW75t2zYaNmzI6dOn6devHw0bNiQoKIg1a9boHGfXrl10794dLy8v/P39mTRpks7LDgBLS0sCAgLYu3dvrlj37NlDp06dcm1PSkpizpw5tGnThoYNG9K7d2/279+fq96TJ08YP348Pj4+BAQEEBYWRlZWlrb82W7Vebly5Qrvvvsuvr6+NG7cmHHjxhEXF5dvfSEqkp1n7ukkxs/66cIDdp6NfeFj33qcqZMYP+tuylNuP84EsluMn02Mn5Whzi4Xun6LTtZJjJ8Vde8Jx6KTSzkiIYQQ4tWlV8vx+++/z+jRo+nRowdvv/02Li4umJiYcPPmTb777jsuXbrEF198AcDs2bP59ttvGTNmTIkEnpcZM2Zw7Ngxpk2bph0D/U+zZ89m27ZthISE4O3tzW+//cbMmTPJyMggODiY1q1bM2vWLJKSkrC2tubJkydcvHgRlUrFhQsX8PLyQqPRcOzYMYYPH05iYiIXLlxg+PDh+cbl6uqKh4cHP//8M+PHj9duDwsL4+OPP8bc3JymTZty+PBhnf1WrFhBWFgYgwcPJjAwkD///JPFixeTmJjI1KlTAVi/fj3z58/n3//+N76+viQnJ7Ny5UomTpyIj4+PtqVfqVQyYcIEhg0bxsSJE9m6dSufffYZHh4e+Pv7ExUVxeTJkxk9ejR+fn7ExsYSGhrKpEmT2LBhg05cnTp1YurUqSQkJGBnZwfA3bt3OX/+PKGhoSxZskRbNz09nX/96188fvyYcePG4ejoyM6dOxk7diyfffYZPXv21Nb96quvaNu2LeHh4Vy4cIEvv/ySp0+fMmXKlOc++5s3bzJgwABef/11QkNDefr0KREREQwcOJDt27dLd2xRpg5fjmfJT9dIy1SWyfmVGg33kzMKrPOf7RcIP3D1hY5fmEXPCtO2aWpsSLvGNahX07pQ5zVUKHC1roSduUmh6kP2G2ErYzAzLPQuuZyNfcL3lx6Socwn038BhoYKVKrcdzIxLSuP2n9bfzaOXX8lFFsc/2RmZEAvD3t8qsn/Q4UQQrz69EqOW7VqxZIlS/jkk0/49NNPtcs6aTQaqlWrxhdffEGHDh1ITEzk22+/pXPnzgUmjcXN1taWmTNnMmHCBL766iuGDh2qU37z5k2++eYbncWmAwICUKlUhIeH07dvX1q2bIlarebEiRN06NCBP/74A0tLSywtLTl58iReXl78+eefJCYmEhQUxN27dwFwdnYuMLaaNWvy22+/6Wzr1KlTrlbqHE+ePGHZsmUMHDiQjz76SBtrpUqV+Oyzz3jnnXeoXr06MTExjBgxglGjRmn3dXZ2pnfv3pw+fVrbkqtWqxk7dix9+vQBoFGjRhw4cIBffvlFmxybmZnx3nvvYWKS/UXT2tqaP//8E41Go7OEV5s2bTAyMuLAgQO8/fbbAPz444/Ur18fFxcXnevYtm0b169fZ+vWrXh5eQHZf4+Sk5MJDQ2lW7duGBpmf0t1c3Nj8eLFKBQKWrVqRVpaGhs2bGDkyJFYWxf8ZXnJkiVUqlSJtWvXYmFhAUDTpk1p164dGzduLPWu9kI8a+2Rm1y697iswyiQUqUh4X8tvGXp0PlYXKpXLnT9O4/TsTYrfHKsAlKURUuOf7yayO2kgl82lJYstYb7+bTaF5e9VxMlORZCCFEh6D1zVVBQEEFBQVy5coXbt2+jVCqpUaMGDRs21CZQ1tbWnDlzBmNj42IP+Hm6dOnCrl27CA8Pp23bttSsWVNbdvz4cTQaDUFBQSiVf7fgtGnThq+++orz58/TrFkzPDw8+P333+nQoQPHjx+nSZMmmJubc/LkSYYPH87hw4d57bXXqFOnDufPnwd47rUaGhrm6g5dt27dfOufOXOG9PR02rRpkyvWTz75hOPHj9O7d2+mTZsGwOPHj7lx4wa3b9/mxIkTADpdkiE7Ic5hYmKCra0t6enpQHYiGRYWRrdu3Wjfvj2tWrUiICCAVq1a5Yrt2a7VOcnxnj176Ny5c666J0+exMXFRZsY5+jWrRuHDx/mxo0buLm5AdChQwedJLxt27asXLmSv/76Cz8/v3zvFWQ/W39/f0xNTbX3y8bGBi8vL44dOybJsShTQwNrkZqpKvOWY2UeLZM5jAwVVLEofJL5rOJsOW7lVQ1zo8KN+DFUKHitsjmGegy5NQAsizhnYyc3WzKU6lJrOc5S53+HjQ0U2FYqud+1ZkYGdHSzLbHjCyGEEOXJC39FsLa2JiMjg9q1a2NqaqrTumhgYJBnl+bSMnv2bLp27cr06dNZv369dntSUhIAHTt2zHO/Bw+yx+O1atVKO6b2+PHj9OnTBzMzMxYuXIharebo0aO0bt0a+LvFOKcFOT937tyhevXqOttyuiTnJSfWnBbu/GKNjo5m1qxZ/P777xgbG1O7dm3q1asHkCsZNzc31/lsYGCAWp395c7X15fIyEjWrVvH2rVriYyMxN7enlGjRhEcHJzr/J06dWLKlCkkJiaSkpLCxYsXdbpT50hOTsbe3j7X9pxtT548ybUtR879ybnWgiQlJbFz50527tyZq8zV1fW5+wtRklrWc6BlPYfnVyxB35+KYda2C/mWz+rZgF6NC+4Bk58byRmcup+ab3lTJwtqVTEjTQlJBfQStjaGSqW/2IDefKpZFXtLqoODFfHxuccWH76VxJrT+Y8Hf8enKoGuheuGLoQQQoiC6f01JCoqinnz5mnXFF6zZg0qlYpp06YxderUPFsPS5uTkxNTpkxh+vTpOktJ5Yw73bhxI2ZmZrn2q1GjBpCdHC9fvpxLly5x9epVmjVrhpmZGU+ePOHEiROcP3+esWPHAtkJnI+PD/v372fcuHF5vhSIiYnh4sWLenUxz4k1LCyM1157LVe5o6MjarWa9957D1NTU7799ls8PDwwMjLi2rVr2nWm9REYGEhgYCDp6ekcP36c9evXM3fuXHx9ffH09NSpm9O1+uDBgyQmJuLj45Mr+QeoXLlynutP5yS8NjY22m3JyboTy8THx+eqkx9LS0tatmzJO++8k6ssp5u4EBVZ90bOHL4Sn+ekXO0aONLdN/e/38JyrWxKbGpWnpNyOVua4FLZFMherikjn0m5zAyyy4WuAJcqnItLyXNSrsbVrWjhUqUMohJCCCFyU6vVbNmyha+//pqYmBjs7Oxo27YtY8eOxdLSEoCjR48SFhbGtWvXsLOzY9CgQfk2BqamptKtWzfGjRtHjx49dMoePXrEwoULOXjwIE+fPsXT05PJkyfnyln0pVfz7vnz5xk6dCipqakMHjxY2zJZpUoVjIyMmDRpEocOHSpSQMWlb9++tGjRQtvaC9CkSRMgOwlr2LCh9ic2NpbFixdruxj7+PhgbW3NkiVLqFy5Mu7u7tSqVQtHR0fCw8MxMzOjadOm2nONGTOGGzduEB4eniuOzMxMpk+fjoWFBf/6178KHb+3tzfGxsY8ePBAJ1alUklYWBjx8fE8evSImzdv0r9/fxo2bKhd3zlnYq9/thwXJDQ0lL59+6LRaDA3NycoKEg7EVZeMz5bWFgQGBjIvn372LdvX74vRfz8/Lh9+7a2+3mO3bt34+DgoDNG+ciRIzp19u7di5mZWa4u2fmd5/r16zRo0EB7r+rXr09kZGSuic6EqIgMDRSEvu1N2JAm+LpYU7WKGb4u1vynjycLB/gUaTkgA4UC/2qWNHWywN7MiEpGBtibGdHUyUK7jBNkL9NkY5LdQmxiAIaK7D+tjWUZp/wYKBSM9nNmeKNquNmZY2tuhJudOcMbVWNMM2dZ51gIIUS5sWrVKubMmUPr1q358ssvGTp0KNu3b2fcuHEAnD59mlGjRlG7dm0iIiLo1q0bCxYsYPXq1bmOlZKSQkhISJ69c5VKJcOHD+f3339n+vTp2hVuhg8fnmulHX3p1XIcHh5OjRo12LZtG2lpaaxbtw6Ahg0b8sMPPzBgwABWrFiR5zjVsjBnzhy6du2qTRLr1atH165dmTZtGnfu3MHDw4Nr167x+eef06BBA23Lp4GBAYGBgezcuZO2bdtqW4P9/PzYtWsX7du312mNbNmyJZMmTWLRokVcvnyZXr16YW9vz82bN1m/fj337t0jLCxMr2WtbG1tGTZsGGFhYaSkpNC4cWPtcaysrHBzc8PU1BRnZ2fWr1+Po6MjlpaWHDlyRNuVPC0trdDna968OatXr2bq1Kl0796drKwsVq1ahY2NTb7jfXNmrVapVCxfvjzPOr169WLDhg2MHj2acePG4eTkxK5duzh8+DBz587VaWk/d+4cH3/8MR07duTEiRNs3LiRMWPGFGqm6TFjxtC/f39CQkLo378/RkZGbNy4kWPHjjFgwIBC3wchXmVGhgYMaOFKu7r5D+l4UQYKBbWqmFGrSu5eOc9SKLK7Tr8M3afLC0MDBYGu1tJ9WgghRLml0WhYtWoVb731FhMnTgSy8wsbGxvGjx/PpUuXWLx4MfXr1yc0NBTIzqGUSiXLly8nODhYm18dPXqUOXPmaIeZ/tOOHTv466+/2LFjB3Xq1AGy89GePXty8uRJunbt+sLXoVfL8ZkzZ+jduzdmZmY6EydBdrfW/v37c/Xqiy0FUhKcnZ21DyfH/PnzCQ4OZuPGjYwYMYJVq1bRt29fli1bplMvZ0zxs4nhG2+8oVP2rHfffZdNmzZhamrKvHnzGDp0KJGRkTRr1ozt27fTsmVLveMfP348kyZNYvfu3bz77ruEhYURGBjI+vXrMTXN7qa4dOlSHB0dmTx5Mh988AHnzp1j2bJl1K5dm6ioqEKfq0WLFnz++edcvXqV999/nwkTJmBubs769eupXDnvmWODgoIwNDSkSZMmODo65lmnUqVKbNy4kcDAQBYuXMj777/PjRs3iIiIoF+/fjp1x4wZQ3x8PCNHjuT7779n0qRJvP/++4WKv169emzatAmlUsmkSZMYP348qampREZG0rx580LfByGEEEIIIV4mao2Gi/ef8N35WL46eYfvzsdy8f4T1Hr0Ii2q1NRUunfvnisxrV27NgBXr17l1KlTtG/fXqe8Q4cOPH78mNOnT2u3jRgxAk9PT1auXJnnuQ4cOECzZs20iTFkNywePny4SIkxgEKjR9/bRo0a8cEHH/DOO+/w6NEj/P39Wbt2Lf7+/kB2U/qyZcv0SsqEKI8SElJQFzBDrChYfpMLibInz6Z8kudSfsmzKZ/kuZRf8mwK5uBQvBM6qjUa9l2J50ZC7h6jte0q0cHdoUyH4CxZsoSIiAh2795Nly5dWLp0KW3bttWWJycn4+fnx+zZs7W9Pf/66y/q1q1LTEwMbdu2ZcGCBTpjjoOCgujQoQP29vZs3LiR+Ph4vLy8mDVrFh4eHkWKV6+WY29vb3bt2pVnWVpaGlu3bqVhw4ZFCkgIIYQQQgghxPNdfpCSZ2IMcCMhjSsPUko5or+dO3eOyMhI2rVrp12hJmdirhwWFhZA9hjjHAUtdwuQmJjIrl272LlzJzNmzNDOHTVkyBAePXpUpJj1So7//e9/c/HiRQYNGsT27dtRKBScP3+e9evX06NHD2JiYhg1alSRAhJCCCGEEEII8XyX7hec/D6vvKRERUUxYsQIatSowdy5c7VzQP1zaG4OfZYBzsrKIgVLBqkAACAASURBVDU1lVWrVtGuXTvatm3LihUrSE9PZ8OGDUWKW6/k2NXVlcjISOLi4vjss8/QaDSEhYXxySefkJGRQVhYmHZcrhBCCCGEEEKIkpOSqSyw/MlzykvCnj17GDp0KNWqVWPdunXY2NhoJ9h9toX42c+FmYA3h4WFBfXr18fBwUG7zcnJCTc3N65cuVKk2PWaL7RXr17069ePAwcOcPHiRaKjo1Gr1Tg7O+Pp6aldSkgIIYQQQgghRMmyNDUi5akq33Ir09LNz9auXctnn32Gn58fX375pTbprVmzJoaGhkRHR+vUz/lcq1atQp/DxcWFp0+f5tqelZWVb8t0YenVcpyYmIiDgwMKhYIGDRrQqVMnunTpgo+PjyTGQgghhBBCCFGKPJwsi1RenLZu3cr8+fPp1KkTq1at0mkNNjU1pUmTJuzfv59n54Pet28fVlZWeHp6Fvo8gYGBXLhwgVu3bmm33blzhxs3btCkSZMiXYNeyXG3bt3YsmULMTExRTqpEEIIIYQQQoiiqedoSW27SnmW1barhLtj6STHCQkJzJs3D2dnZwYOHMjFixc5e/as9icxMZGQkBBOnz7N+PHjOXToEF988QWrV69m5MiRmJubF/pcgwcPxsHBgZEjR7Jnzx7279/PyJEjcXR0pG/fvkW6Dr2aew0MDLhx4wYdOnSgZs2a2NnZ5Ro8rVAo+Oqrr4oUlBBCCCGEEEKIghkoFHRwd+DKgxQu3U/hSaYSK1MjPJwscXe0LLVlnI4cOUJ6ejp3795l4MCBucpzlmOKiIhg8eLFjBkzBicnJyZPnsywYcP0Ope1tTWbN29mwYIFzJo1C7VaTfPmzZk2bVqu2bD1pdc6x23atClUvZ9//vmFAxKiPJB1jotG1jgsv+TZlE/yXMoveTblkzyX8kueTcGKe51jUbz0ajmWpFcIIYQQQgghxKtIrzHH4uUWHBxMgwYNuHTpUp7l9evXJyIiokTOPWvWLNzd3Tl06FCe5QcPHsTd3Z2lS5e+8DmmTp3Km2+++cL7CyGEEEIIISouSY4rGKVSybRp01AqS3fNs8mTJ1OtWjVmz55NamqqTtmTJ0+YPXs2Xl5ejBw5slTjEkIIIYQQQgjQs1u1ePlZWVlx8eJFVq5cSUhISKmd19LSkv/85z+8++67hIWFMWPGDG3ZggULSE5OZt26dRgaGpZaTEIIIV59SpWanWfuse3UXeKSM6haxYzeTZzp3sgZQ4PSmajmWRoNpKsgVQVqDRgowMIQzA2hlObNKVVqjYZbjzO5mZxJulKNuZEBtaqY4lrZtFgmClKpNfwWnczhW0kkpmdha25MS1drAlyqlNpEREKIV4e0HFcwnp6edOnShaVLl3L9+vV866nVapYvX067du3w9PSkY8eObN26VVs+ZswYevfurbNP3759adSoESrV3wuRT5w4kUGDBgHQsmVLevXqxaZNmzh37hwAJ0+eZOvWrUyYMIE6deoAcP36dUaPHo2/vz++vr6MGDGCy5cva4954sQJ3N3d2bJlC61btyYgIIBTp07luoazZ8/i6+vLv//9b52YhBBCVAxKlZoP/985Zm27wNnoJOKSMzgbncSsbReYtPksSpW6VOPRaODRU0jKgiw1qDTZfyZlZW8v/BSpLwe1RsPvsSmcup9KQoaSNKWahAwlp+6n8ntsCuoiXrBKrWHpH3dZczqWa4npJKb/f/buPCyqsn3g+HdmQFbZBBVRgUwxEAQV3FFxT80wLdOfubUhlpaWC5qU+ea+r4Vb1mtqWYaWmm9uuaTiVq6ZuACCCIIg6zDz+4OYHFkEGVnk/lyXV855zjzPfebYNXOfZ1NzJTGdNSdvsez3aHJkYU0hRAlJclwFTZkyBQsLCyZPnoxGU/APg9DQUJYuXUpgYCArV66kU6dOTJ06lQ0bNgDQsWNHLly4QFJSEpA7NPr8+fPcv3+fc+fOAaDVajl8+DAdO3bU1Ttp0iRq1KjBJ598QlZWFh9//DG+vr4MHToUgEuXLtG/f3/i4+P5+OOPmTVrFnfv3uXVV1/lypUrejEuWLCAyZMnM27cOLy8vPTKLl68yJtvvkmbNm2YP3++9EgLIUQVFH4qhj3nbhdYtufcbcJP3yrTeNJzIKOQfDxDk1v+NLl2L5Po1KwCy6JTs7h+L7NU9R+6kUxETMGrIkfEpHD4RnKp6hdCVD0yrLoKsrOzY+rUqbz//vusX7+e4cOH65VHRkayefNmvX3H2rVrR05ODosWLaJ///74+/uj0Wj4/fff6d69O8eOHcPS0hJLS0uOHz+Ol5cXf/zxB4mJiXTq1ElXt7W1NaGhoQQHBzNixAhiYmJYsWIFin+GPi1btgwzMzPWr1+PuXnuhuZt27ala9euLF68mMWLF+vqGjx4MN26dct3fdeuXWPkyJH4+PiwYMECjIzkn7kQQhTHgYvxLN1zhbTMsl2XwpC05A5X1gLx9zKKPPfTbedZtfdqkecoFBWzR1ej1ZKdo0XLv8GZGKvo0rwujevbGKQNpQIed2ByTHIGf8Skkl1E7+3+ywmPPZRcAdzPKvppwtpTt9hUyMORkrRTTaXE6BFD8E2NlAQ+Z4+3o2zTI0RlJllDFdWrVy+2b9/OokWL6Ny5M/Xr19eVHT16FK1WS6dOnfQW7goICGD9+vWcPXuWli1b8txzz3HkyBG6d+/O0aNHadGiBWZmZhw/fpyRI0dy4MAB6tWrpxsunadLly706tWLHTt2MH36dOrVq6crO3HiBAEBAbrEGMDCwoKAgAD27NmjV0+jRo3yXVdKSgrDhw8nMTGRjz/+mGrVqpX6sxJCiKpi7cFILsTcK+8wykyWWkN0Ylp5h2FQ+8/ewrmOVXmHwfnY+yRnlO9DFo0WUjMN0R1fvDp2/pUoybEQlZwkx1VYaGgovXv3JiQkhC+//FJ3PG+odI8ePQp83+3buU9hO3TowM6dO4HchPqll17C1NSUuXPnotFo+O233/SGVD+oXbt27NixA39/f73jycnJ2Nvb5zu/Ro0apKam5jv2sLt379KgQQPu3bvHvHnzmDNnTiFXL4QQ4mHD27tyPzPnqeo5zlIXPq+4mpESByvTIuurbD3HHbwcMTMyzKy50vQcu9e2eGTPsYLHX4Qsr+e4qGnFSgWYVyvdtKqS9Bz3aGhXqraEEOVPkuMqrFatWkyYMIGQkBA2btyoO169eu5Tz6+++gpT0/w/GurWrQvkJscrV67kwoUL/PXXX7Rs2RJTU1NSUlL4/fffOXv2LO+8806JYrKysuLOnTv5jsfHx2Nj8+hhYjVq1CAsLIwtW7YwY8YM+vbtS7t27UoUgxBCVFX+jR3wb+xQ3mEYzPcnovho67lCy6f0dSewuVORdTg4VCc+vuB5rSWVps5dfKswNsZg/hT9MrvqmsGJuPuFlvvWssDVuuiHE4VxcKjOd8dvsuZk4fPGh/s40t7FMEPMhRBVgyzIVcX179+ftm3b6np7AVq0aAHk9uJ6enrq/ty6dYvFixeTnp4OgLe3NzY2NixduhQrKyvc3NxwdXWlZs2aLFq0CFNTU3x9fUsUj6+vL3v37iUt7d9hbmlpaezdu5fmzZs/8v0WFhaYmZkxePBgPDw8mDZtmi5eIYQQVcsLzZzo4lGzwLIuHjV5wadOmcZjpgLTQn55mSpzy58mLlYmOFkWPL3JybIazlYmpaq/nbM1zesUPIy5eZ3qtHW2LlX9QoiS0Wg0bNy4kT59+uDj40OXLl347LPP9EZ//vbbb7z00ks0bdqUgIAA1qxZU2h99+/fJyAggG3btukdDwgIwM3NrcA/Q4YMKdU1PEXPJ8Xjmj59Or1790b7z7ixxo0b07t3byZPnszNmzd57rnnuHLlCvPnz8fDw4M6dXJ/TCiVStq3b094eDidO3dGqcz9xvfz82P79u1069atxHN+g4ODefnllxk2bBhvvPEGWq2WsLAw0tLSCA4OLnY9KpWK0NBQXnnlFRYvXsyECRNKFIcQQojKT6VUMGdgU8JP3+L7E1HcSsrA0caUwBZ1ecGnTpnvc6xQgG213FWp03Jyt3JSKcD8Kd3nWKlQ0NrRkuv/7HOcptZg/s8+x84G2OdYqVAwys+JwzeSOXA9iYS0bGqYG+PvbENb2edYiDIXFhbGwoULGTlyJK1btyYyMpLFixdz5coVVq9ezcmTJ3n77bfp2bMnY8aMISIigtmzZ6PVahk5cqReXampqYwaNYro6Oh87SxdupSsLP2V8Hft2sWaNWsYOHBgqa5BkmOBk5MT48aNY/r06bpjM2fOZOXKlXz11VfExcVhb29P//79effdd/Xe27FjR8LDw/Hz89Mda9WqFdu3by90vnFR3Nzc+Prrr5k/fz4ffvghSqWSFi1asGnTpgIX4CqKl5cXL7/8MuvXr6d37954eHiUOB4hhBCVm5FKSWBzp0cOny4rCkXu0Omnafh0UZQKBa7Wpo89fPpRVEoF7V1sZPi0EOUsr0PrlVdeYdy4cQC0adMGW1tb3nvvPS5cuMDixYtxd3fXrQnk7++PWq1m5cqVDBkyRNep9ttvvzF9+nTdOkgPc3d313sdExPDli1bGDx4ML169SrVdSi02oq4zIQQ5SshIRVNUat8iCIZco6eMCy5NxWT3JeKS+5NxST3peKSe1M0BwfDr2ieo9Hyv8t32H0xnjv3s7C3qEa3xg50bmRfZiNkUlNTWbhwIT179tSbCnnx4kX69u3LnDlzmDx5MmPHjuX111/XlZ89e5YBAwawfv16WrVqBeSOYu3VqxdDhw5lwIABzJ49m759+xba9rvvvsvJkyfZuXMnlpaWpbqOKvLcUgghhBBCCCGeLjkaLTP3XOFw5F3dsfjULC7EpXL8RhITuzxbJgmypaUlU6ZMyXc8bytWd3d3srOzcXV11St3dnYGIDIyUpcc//jjjzRq1IioqKhHtnv69Gl27drFZ599VurEGGRBLiGEEEIIIYSolP53+Y5eYvygw5F3+fVy/l1gysqZM2f4/PPP6dKlCykpuaMJHk5gLSwsAPQW7SrJVMqwsDCcnJx44YUXDBCxJMdCCCGEEEIIUSntvhhfdPmlosuflIiICF5//XXq1q3Lp59+qlv4V1HIQnl5C/uWRGxsLP/73/8YNmwYRkaGGRAtybEQQgghhBBCVEJ37mcVWR6fWnT5k/DTTz8xfPhwHB0dWbduHba2tlSvnjvX+sEe4gdf55WXxO7du1EqlfTu3bv0Qf9DkmMhhBBCCCGEqITsLYreNtWhkL3Gn5S1a9fy/vvv4+3tzddff03Nmrl7zdevXx+VSsWNGzf0zs97/fBc5OLYt28ffn5+2NnZlT7wf0hyLIQQQgghhBCVULfGDkWXuxVdbkhbtmxh5syZ9OzZk7CwML3eYBMTE1q0aMHu3bt5cLOkXbt2Ub16dZo0aVKitrRaLWfPntVbGdsQZLVqIYQQQgghhKiEOjey5/iNpAIX5WrjaktAI/syiSMhIYEZM2bg5OTE4MGDOX/+vF55/fr1CQoKYvjw4bz33nsEBgZy6tQpVq9ezbhx4zAzMytRezExMaSkpNCgQQNDXoYkx0IIIYQQQghRGamUCiZ2eZZfL99h96V44lOzcLCsRjc3BwLKcJ/jgwcPkp6eTnR0NIMHD85XnrdX8ZIlS1i8eDHBwcHUqlWLDz/8kBEjRpS4vYSEBACsra1LHfuDFNoH+7WFEAAkJKSi0cj/Go/LwaE68fEp5R2GKIDcm4pJ7kvFJfemYpL7UnHJvSmag0PJF54SZUfmHItSqejPVip6fEIIIYQQQoiKQZLjp9CQIUPw8PDgwoULBZa7u7uzZMmSUrWRlZXFzJkzCQ8P1x2bOHEiXbt2LVW9hvT333/z6quvlncYQgghhBBCiEpA5hw/pdRqNZMnT2bLli0G2xT7QYmJiaxdu5bPPvvM4HUbyq5duzh16lR5hyGEEJWKOkdD+KkYtp6IJjY5g9rWpvRr4cQLzZzKbO7ag7RaSM+B+zmg0YJSARYqMFOBwsDhaLRart3LJDI5k3S1BjMjJV4aqKHQojR0Y09QjkbLoRvJHLiWRGJ6NnZmxvi72NDO2bpSXYcQQpQ1SY6fUtWrV+f8+fN88cUXBAUFlXc4QgghKgF1joYPvjnDnnO3dcdikzM4fSOJA5fimTOwKUaqsht0ptXC3SzI0Px7LEcLSRrIyAHbaoZLkDVaLUdupRKdmqU7lqbWsPdKAk6W1WjtaFkpEsscjZblx6KJiPl3zmdiuporiemciU1llF/5POQQQojKQIZVP6WaNGlCr169WL58OX///Xeh52VkZLBo0SK6d++Op6cnzz//PJs2bdI7JyAggJkzZzJkyBCaNWvG6NGj6dChAwCTJk0iICBA7/wtW7bQrVs3PD096du3L7/99pteeXR0NGPHjsXX1xdvb29GjhzJlStX9M65efMmH3zwAe3atcPDw4M2bdowceJEkpOTdef8+eefDB06lObNm+Pj48OwYcM4ffo0AEuWLGHRokUAuLm5lXoYuRBCVAXhp2L0EuMH7Tl3m/DTt8o0nvQc/cT4QRma3HJDuXYvUy8xflB0ahbX72UarrEn6NCNZL3E+EERMSkcvpFcYJkQQgjpOX6qTZkyhcOHDzN58mQ2btyIUqn/LESr1fLGG29w7tw53n33XZ599ln27dvHtGnTuHPnDsHBwbpzN2zYwGuvvcabb76JlZUV/fr1IygoiKCgILp166Y7LyoqitWrVzN27FjMzc2ZP38+o0ePZu/evdja2pKYmMirr76Kubk5oaGhmJiYEBYWxqBBg/j+++9xcnIiPT2d//u//6NmzZqEhoZiaWnJqVOnWLp0KaampoSGhpKamsrrr79Oq1atWLJkCVlZWaxYsYLXX3+dffv2MWDAAOLj49m0aRObNm2idu3aZfa5CyFESf1y9hb/+e4P0jLV5RpHbHJGkeWfbjvPqr1Xn2gMGq2W7BwtWvQXVDQxVtG5eV0a17fRO26oPtBMdSFZ+D8ibt/nz4R0IHdod2nbjUnO4NytVLIf2BlBAVRTKTEqRc9uYlp2keVfno5l++WEx66/MKZGSgKfs8fbUVbiFUJUXpIcP8Xs7OyYOnUq77//PuvXr2f48OF65fv37+fYsWMsWrSIHj16ANCuXTvUajUrV65k0KBB2NraAlC7dm0+/PBDFP8MKYuNjQVyN/R2d3fX1anRaFi5ciUuLi4AmJiYMGzYMM6ePUuHDh1Yv349ycnJbN68WZewtmvXjq5du7JixQo+/fRTrl69ipOTE7Nnz6Zu3boAtGrVijNnznD8+HEArly5wt27d3nttddo1qwZAM888wybNm3i/v371K5dW1e/t7e3wT9bIYQwpOW7LnEh5l55h/FIWWoN0Ylp5db+gbO3cKljVS5ta7SQ/ogEuiTOx97nbnpBD0MM2B1egGyNlrhCeshLa+dfiZIcCyEqNUmOn3K9evVi+/btLFq0iM6dO1O/fn1d2fHjxzE2Ntbr+QXo06cPGzdu5MyZM3Ts2BGAhg0b6hLjojg4OOgSY0CX3N67l/uj78iRI3h4eGBvb49anfujwMjIiLZt23L48GEAPDw8+O9//4tGo+HatWtcv36dK1eucPXqv70VDRs2xM7OjrfffpsePXrQvn172rZtywcffFDyD0kIIcrZqO5uJKVmVYie46J6UKsZKXGwMn2iMRTVc+zv5Yipkf4oKEP2HBeV+ioVYPLPfGtD9By717Z4Yj3HD9b5MGOlAjtz48euvzCmRkp6NLQzeL1CCFGWJDmuAkJDQ+nduzchISF8+eWXuuPJycnUqFEj33Bre3t7AFJS/p2zVKNGjWK1ZWZmpvc6L6HWaHJ/ciQlJXH9+nU8PDzyvdfY+N8v67Vr17Jy5UqSkpKwt7enSZMmmJmZkZaW22NhYWHB119/zYoVK/j555/ZtGkTpqam9O3blylTplCtWrVixSuEEBVBVy9HvB0tyzsMvj8RxUdbzxVaPqWvO4HNncosnjQ1JBUxStjGGMwN9EvmanIGJ+LuF1revKYFrtYGfjDwBAY2HbiWxJqThc8Nf827Nu1dbAotF0KIqkyS4yqgVq1aTJgwgZCQEDZu3Kg7bmVlRUJCAhqNRi9Bjo+PB9ANqTYkS0tLWrVqxfjx4ws9Jzw8nJkzZ/Lhhx8SGBiInV3uk+gxY8Zw/vx53XnPPPMMc+bMIScnh7Nnz7Jt2zY2btyIi4sLI0aMMHjsQgjxtHuhmRMHLsUXuChXF4+avOBTp0zjMVPlrkpd0KJcpsrcckNxsTLh1v3sAhflcrKshrOVieEae4LaOVtzJja1wEW5mtepTltn63KISgghKgdZrbqK6N+/P23btmXu3Lm6Xlw/Pz+ys7PZvXu33rnbt2/H2NgYLy+vQut7uLe5uPz8/IiMjKRBgwZ4enrq/mzevJkdO3YAEBERga2tLSNHjtQlxvfv3yciIkIX+y+//EKrVq2Ij49HpVLh4+NDaGgoVlZW3LqV+8RcpTLgryYhhKgCVEoFcwY25ZOXmuDjbENta1N8nG345KUmzH3Vu8y3AFIocrdrsjGGakpQKXL/a2Ns2G2cAJQKBa0dLfGtZYG9qRHmRkrsTY0IeLZGpdnGCXKvY5SfEyObOdKwhhl2ZkY0rGHGyGaOBLd0qjTXIYSofDQaDRs3bqRPnz74+PjQpUsXPvvsM1JTU3Xn/Pbbb7z00ks0bdqUgIAA1qxZU2h99+/fJyAggG3btuUru3jxIsOHD6dFixb4+/vrFuwtLek5rkKmT59O79690Wpz5yL5+/vj6+tLSEgIsbGxNGzYkP379/PNN98QFBSElVXhi55YWlqiUCg4cuQIDRo0oGnTpsWKYfjw4fzwww+MGDGCYcOGYWVlxQ8//MC2bdv4z3/+A4CXlxcbN25k9uzZdOzYkdjYWNasWcOdO3d0yXKzZs3QarUEBwfz5ptvYmFhwc8//0xqaqpuDnX16rmLgmzfvh1vb2/d/GchhBCFM1IpCWzuVKbDp4uiUOQOnTbU8OmiKBUKXK1N9YZPOzhUJz6+4K2RKiqVUkF7FxsZPi2EKFNhYWEsXLiQkSNH0rp1ayIjI1m8eDFXrlxh9erVnDx5krfffpuePXsyZswYIiIimD17NlqtlpEjR+rVlZqayqhRo4iOjs7XTnx8PEOHDqVevXrMnTuXu3fvMnv2bGJiYvj8889LdQ2SHFchTk5OjBs3junTpwO5vb+rVq1i4cKFhIWFkZycjIuLC6GhoQwcOLDIuszNzQkKCmLdunUcOHCAQ4cOFSuGWrVq8c033zB//nymTp1KdnY2zzzzDPPnz6dXr14ABAYGEhUVxXfffcdXX31FrVq16NChA4MGDWLq1KlERkbi6urK6tWrWbBgASEhIaSnp9OwYUOWLFmCr68vAD169ODHH39k4sSJvPzyy3z00Uel+PSEEEIIIYQQBdFqtYSFhfHKK68wbtw4ANq0aYOtrS3vvfceFy5cYPHixbi7uzNnzhwgt6Mub5ecIUOG6NYM+u2335g+fTpJSUkFtvXrr7+SlJTE999/T506udN9cnJyCAkJITo6Gienx3+4q9DmdSMKIXQSElLRFLHapyhaZexpqSrk3lRMcl8qLrk3FZPcl4pL7k3RHBwMv92ZOkfD5iPX2fjbNWLuplHH1pxX27nwShuXMpsOk5qaysKFC+nZsyfNmzfXHb948SJ9+/Zlzpw5TJ48mbFjx/L666/rys+ePcuAAQNYv349rVq1AqBx48b06tWLoUOHMmDAAGbPnk3fvn117/nyyy+ZMWMGx44dw9o6dx2FPXv2EBwczNatWwtc+Le4pOdYCCGEEEIIISohdY6Gtz7/nR0n/x1+HJ2YzvG/E/jfH7GserMlRqonv8yUpaUlU6ZMyXd8z549ALi7u5OdnY2rq6teubOzMwCRkZG65PjHH3+kUaNGREVFFdhWz549+fzzz5kxYwYTJkwgOTmZZcuW0ahRIxo3blyq65AFuYQQQgghhBCiEtp85LpeYvygHSej2XL0RhlH9K8zZ87w+eef06VLF90WsZaW+tsWWlhYAOgtptWoUaMi63VwcCA0NJSdO3fSpk0bevbsSVJSEitXriz1grySHAshhBBCCCFEJbTxt2uPKI8sm0AeEhERweuvv07dunX59NNPdQsCKwpZMb8kO+GEh4czevRounbtypo1a1i8eDFWVlYMHz6cO3fulCpuSY6FEEIIIYQQohKKuZtWZHl0YtHlT8JPP/3E8OHDcXR0ZN26ddja2up2kXl4u6W813nlxbF06VJ8fX2ZN28ebdu2pXv37qxdu5aEhARWr15dqtglORZCCCGEEEKISqiOrXmR5U52RZcb2tq1a3n//ffx9vbm66+/pmbNmgDUr18flUrFjRv6w7zzXj88F7ko0dHRNGvWTO+YnZ0dDRo04K+//ipV/JIcCyGEEEIIIUQl9Go7l0eUFz/pLK0tW7Ywc+ZMevbsSVhYmF5vsImJCS1atGD37t08uFnSrl27qF69Ok2aNCl2O66urpw4cULvWHJyMpGRkaXaxglktWohhBBCCCGEqJReaePC//6ILXBRrl7NnHi5tXOZxJGQkMCMGTNwcnJi8ODBnD9/Xq+8fv36BAUFMXz4cN577z0CAwM5deoUq1evZty4cZiZmRW7rTFjxjB69GjGjRtHv379SE1NZdWqVWg0GkaMGFGq65DkWAghhBBCCCEqIZVSwao3W7Ll6A02/hZJdGIaTnbmvNrOlZdbO5fZPscHDx4kPT2d6OhoBg8enK88b6/iJUuWsHjxYoKDg6lVqxYffvhhiRPaLl26sGLFClasWMHbb7+NtbU1Pj4+LFiwQLc11ONSaB/s135KabXaQldGE6IgCQmpaDRP/f8aT4yDQ3Xi41PKOwxRALk3DcDungAAIABJREFUFZPcl4pL7k3FJPel4pJ7UzQHh+IvPCXKXrnNOR4yZAgeHh5cuHChwHJ3d3eWLFlSqjaysrKYOXMm4eHhumMTJ06ka9eupaq3tKKionBzc+Pll19Go9HkK9+2bRtubm6FbnxtyBiK+rNjx44n0ua2bdsMWm9htm7dipubG7GxsWXSnhBCCCGEEKLyKtdh1Wq1msmTJ7NlyxaMjAwfSmJiImvXruWzzz4zeN2GcObMGdatW1fqsfGl8c4779CuXbsCy0o7LEEIIYQ+jVbLtXuZRCZnkq7WYGakxNXahBr2lkW+T52jIfxUDFtPRBObnEFta1P6tXDihWZOBh8yp9VCeg7czwGNFpQKsFCBmQoq6yCsHI2WQzeSOXAticT0bOzMjPF3saGdszXKynpRQgghDK5ck+Pq1atz/vx5vvjiC4KCgsozlHJRvXp1Fi1aROfOncstEa1Xrx7e3t7l0rYQQlQlGq2WI7dSiU7N0h1LU2tIyFCTqNbSzM60wERNnaPhg2/OsOfcbd2x2OQMTt9I4sCleOYMbIqRyjADwbRauJsFGQ8MasrRQpIGMnLAtlrlS5BzNFqWH4smIubfYZ6J6WquJKZzJjaVUX6Gf8AghBCicirXrZyaNGlCr169WL58OX///Xeh52VkZLBo0SK6d++Op6cnzz//PJs2bdI7JyAggJkzZzJkyBCaNWvG6NGj6dChAwCTJk0iICBA7/wtW7bQrVs3PD096du3L7/99pteeXR0NGPHjsXX1xdvb29GjhzJlStXdOV5Q4TXrVtH9+7dadmyJT/99BNLliyhR48e/O9//6NPnz40adKE7t27FziUOCgoCBMTE0JCQnjU1O+i4klKSsLd3Z0NGzbozr9y5Qpubm6EhobqjqWlpdGkSRO+++67Itt62NatW/H09OTkyZMMGDAAT09POnXqxJo1a/TOu3XrFu+88w4tWrSgVatWzJs3j0mTJjFkyJBC6/79998ZMWIEvr6+NGnShM6dO7N06VLdcPO8z3n37t2MHj0aHx8f/Pz8mDp1Kunp6bp6NBoNy5cvp2PHjjRt2pRRo0aRnJxcousUQogn6dq9TL3E+EFXE9K4fi+zwLLwUzF6ifGD9py7TfjpWwaLMT1HPzF+UIYmt7yyOXQjWS8xflBETAqHb8h3hRBCiFzlvlr1lClTOHz4MJMnT2bjxo0olfr5ular5Y033uDcuXO8++67PPvss+zbt49p06Zx584dgoODdedu2LCB1157jTfffBMrKyv69etHUFAQQUFBdOvWTXdeVFQUq1evZuzYsZibmzN//nxGjx7N3r17sbW1JTExkVdffRVzc3NCQ0MxMTEhLCyMQYMG8f333+vtn7VgwQKmTZuGmZkZvr6+/P3338TFxTFjxgxGjRpFnTp1WL16NRMmTKBp06a4uLjo3mtvb8/EiROZNGkS//3vfwtc2Q0oVjxNmzblyJEjukT06NGjABw/flxXz9GjR1Gr1XTo0IGMjAzd56tWq/O1qVAoUKlUutdqtZr333+fESNGMG7cOLZs2cKsWbN47rnnaN26NVlZWQwbNozs7GxCQ0MxMjJi8eLF3Lx5s9Ce6XPnzjFixAief/55Fi5ciEajITw8nCVLlvDMM8/w/PPP6/07eemll1i+fDlnz55lwYIF1KhRg7FjxwIwZ84cvvzyS4KCgmjatCk7d+5k3rx5BbYrhBBFiUnNYsvJaH4+EUVmluGywUJyTj0F9V8m3y84oc7zyQ/nWPTLX0XUqcBYpXhiw4fNTYwY2uFZWjVyMFidF26n8MvlO2SqC/7UlIri92AnpmUXWf7l6Vi2X04otFylUpCTU/QDbFMjJYHP2ePtKAvtCCFEZVbuybGdnR1Tp07l/fffZ/369QwfPlyvfP/+/Rw7doxFixbRo0cPANq1a4darWblypUMGjQIW1tbAGrXrs2HH36oW5k6byGm+vXr4+7urqtTo9GwcuVKXaJqYmLCsGHDOHv2LB06dGD9+vUkJyezefNmateurWuza9eurFixgk8//VRXV8+ePenXr59ezGlpaaxYsYJWrVoB4OLiQqdOndi/f79ecgzQr18/duzYwbx58+jUqRN16tTJ9xkVJ54OHToQFhZGTk4OKpWKo0eP4uHhwblz50hMTMTOzo6DBw/i6emJvb29brGvCRMmMGHChHxt2tvbc+jQIb3P7J133uGll14CoFmzZvzyyy/s3buX1q1b8+OPP3L9+nXdYmIA3t7edOnSJV/deS5fvky7du2YPXu27p61bduWX3/9lePHj+slx506ddLF2bp1aw4dOsS+ffsYO3Ys9+7dY8OGDYwYMYLRo0cD0L59e+Li4jh48GCh7QshREEu3U3nl1MxRN9JK+9QikWdoyWhkF7nsrL5SCS+DQ2XHO+/mkj0vQyD1VeUbI2WuEJ69Eti51+JkhwLIUQlV+7JMUCvXr3Yvn27bv5t/fr1dWXHjx/H2NhYr+cXoE+fPmzcuJEzZ87QsWNHABo2bFisLZscHBz0ktS6desCcO/ePQCOHDmCh4cH9vb2ul5VIyMj2rZty+HDh/XqatSoUYFtNGvWTPf3vIT2wWHAD5o+fTq9e/dm6tSprF69Ol95ceLp2LEjCxYs4Ny5czRp0oTjx48zZcoUJk6cyPHjx+nevTsHDx4kMDBQr+53330Xf3//fG0aGxsXeU3VqlXDzs5Od01Hjx7FxcVFlxjnXbePj0+B1wwQGBhIYGAgmZmZREZGcuPGDc6fP09OTg7Z2fpP+h9sO6/uuLg4AE6fPk12djadO3fWO6dnz56SHAshSszN1oyuPnUqVM+xuoieSyOVAmuLakXU+eR7jl9u7YrKgNV3eMaOLLXGYD3H2UVszWesVGBnnv87L09xe457NLQrXkBCCCEqrAqRHAOEhobSu3dvQkJC+PLLL3XHk5OTqVGjRr7h1vb29gCkpPw7j6hGjRrFasvMzEzvdV5CnTfPNSkpievXr+Ph4ZHvvQ8njQW1qVKpqFbt3x8qebEXtG0TQJ06dRg3bhyffPIJ3333Xb6Vu4sTT+PGjalduzZHjhxBpVKRnJxM+/btdYlyo0aNuHnzJp06ddJ7f926dfH09Cwwroc9/LkplUrdNd29exc7u/w/DBwcHIiPjy+wvoyMDKZPn862bdtQq9XUrVsXHx8fjIyM8s3BNjU1LbTtvLnFD7fv4GC4XgwhRNVRx7IaY/xdGePvatB6ryZncCLufqHlvrUscLU2zXf8+xNRfLT1XKHv++hFDwKbOxVaXhJpakgqYhSyjTGYl8Evh1r1q9OxvmF6YQ9cS2LNycLnZb/mXZv2LjaFlsuerUIIUXVUmOS4Vq1aTJgwgZCQEDZu3Kg7bmVlRUJCAhqNRi9Bzku48oZUG5KlpSWtWrVi/PjxBq+7MIMGDeLnn39m5syZvPXWW48Vj7+/P4cPH6ZatWq4ublhY2NDy5Yt2bdvH/Xr16dWrVp6w8sNqWbNmpw8eTLf8YSEwudxzZgxg927d7No0SJat26Nubk5kDtsuiTy/g3cuXNHb9RBUlJSieoRQognycXKhFv3swtclOuZGuY4W5kU+L4Xmjlx4FJ8gYtydfGoyQs++afjPC4zVe6q1AUtymWqzC2vbNo5W3MmNrXARbma16lOW2frcohKCCFERVSuq1U/rH///rRt25a5c+fqegX9/PzIzs5m9+7deudu374dY2NjvLy8Cq3v4d7m4vLz8yMyMpIGDRrg6emp+7N582Z27NjxWHU+ikKhYMaMGWRlZbFixYrHiqdDhw6cPHmSQ4cO4efnp3vv5cuX2bFjh274+ZPg6+vL9evX9Vb0TkhI4PTp04W+JyIigtatW9O5c2ddYvznn3+SmJhYaC97QXx8fDA1NWXnzp16x/fu3VvCqxBCiCdHqVDQ2tES31oW2JsaYW6kxN7UCN9aFnR3cyh02LNKqWDOwKZ88lITfJxtqG1tio+zDZ+81IS5r3obdBsihSJ3uyYbY6imBJUi9782xpVzGyfI/dxH+TkxspkjDWuYYWdmRMMaZoxs5khwSyfZ51gIIYROhek5zpM3/zZvWK2/vz++vr6EhIQQGxtLw4YN2b9/P9988w1BQUFYWVkVWpelpSUKhYIjR47QoEEDmjZtWqwYhg8fzg8//MCIESMYNmwYVlZW/PDDD2zbto3//Oc/BrnOgjg7OzNmzBhmzZr1WPG0adMGgIMHDzJw4EAAmjdvjpGREadPn87XIw1w8+bNQhPYGjVqUK9evWLF3qdPH1atWkVQUBBjx47FxMSEZcuWkZWVVeg8cC8vL3bu3MmmTZtwdXXl4sWLrFixAoVCUej87IJYWFgwatQoFi5ciKmpKX5+fuzbt0+SYyFEhaNUKHC1Ns03fPpRCZqRSklgcyeDDZ8uikKRO3S6LIZPlxWVUkF7F5sih08LIYQQFe6rz8nJiXHjxjF9+nQgt/d31apVLFy4kLCwMJKTk3FxcSE0NFSXABbG3NycoKAg1q1bx4EDB/RWXy5KrVq1+Oabb5g/fz5Tp04lOzubZ555hvnz59OrV69SX2NRhg4dys8//8zZs2dLHI+5uTl+fn4cOnSIFi1aALnzhD09PTl37lyBw5WXLFnCkiVLCoylf//+zJgxo1hxGxsbs2bNGqZPn05ISAhmZmYMGjQIExMTXa/wwyZOnEh2djbz588nKyuLunXrEhQUxJUrV9i/f3+Jeo/feustzM3NWb9+PWvXrsXHx4cJEybo7fMshBBCCCGEEIVRaB9e+UiIx/DXX39x7do1unbtqjumVqvp2LEjvXr1YtKkSeUYXcklJKSiKWJ1U1E0WcCm4pJ7UzHJfam45N5UTHJfKi65N0VzcJAt3yqyCtdzLCqn1NRU3nnnHYYNG0bHjh3JzMxk8+bN3Lt3j5dffrm8wxNCCCGEEEKIIklyLAzCx8eHefPmsXr1ajZt2oRSqcTb25uvvvqKBg0alHd4QgghhBBCCFEkSY6FwfTq1euJz8kWQgghhBBCiCehQm3lJIQQQgghhBBClAdJjoUQQgghhBBCVHmSHAshhBBCCCGEqPIkORZCCCGEEEIIUeVJciyEEEIIIYQQosqT5FgIIYQQQgghRJUnybHQc/ToUYKCgmjdujWenp507dqVTz/9lKioqEe+d+LEiXTt2rUMoswVEBBASEhImbUnhBBCCCGEeHpJcix0li5dytChQ9FqtUydOpWwsDCGDx/OoUOHePHFFzl8+HB5hyiEEEIIIYQQT4RReQcgKoY9e/awZMkSxo4dS1BQkO54y5YtefHFF3nzzTd57733CA8Pp2bNmuUYqRBClB11jobwUzFsPRFNbHIGta1N6dfCiReaOaFSKtBotVy7l0lkcibpag1mRkpcrU1wsTJBqVCUd/hlRquF9By4nwMaLSgVYKECMxVUoY+hTOVotBy6kcyBa0kkpmdjZ2aMv4sN7Zytq9S/PSGEMCRJjgUAy5cvp0GDBnqJcR5zc3M+/fRTunfvztdff82AAQPo3LkzkyZNYuPGjSQlJTFt2rR870tLS2PZsmX88ssvxMTEUK1aNXx8fPjggw9o3LgxkDsUOz4+nh49evDFF18QExNDgwYNGD9+PO3bt9fVdfHiRWbNmsXp06exsbHhvffey9deUlISS5YsYe/evcTHx9OwYUPefvttunXrZsBPSghRVahzNHzwzRn2nLutOxabnMHpG0kcuBTPrFe8OH47jejULF15mlpDQoaaW/ezae1oWSWSFK0W7mZBhubfYzlaSNJARg7YVpME2dByNFqWH4smIiZFdywxXc2VxHTOxKYyyi/34Y0QQoiSkWHVgsTERM6dO0fHjh0LPcfFxYXnnnuOX3/9VXdswYIFvPXWW4SGhuLn55fvPR9++CE//PADb731FmvWrGHSpElcunSJ8ePHo9VqdeedOXOGtWvXMmbMGJYtW4ZKpeLdd98lJSX3Sz8uLo7/+7//IyUlhTlz5jBmzBjmzp1LXFycro709HQGDRrErl27CAoKYunSpTzzzDO88847/PDDDwb4lIQQVU34qRi9xPhBe87dZt2Rm3qJ8YOiU7O4fi/zSYZXYaTn6CfGD8rQ5JYLwzp0I1kvMX5QREwKh28kl3FEQgjxdJCeY0F0dDQATk5ORZ5Xv359Dh06pHvds2dP+vXrV+C5mZmZpKenM3XqVHr06AGAn58fqampzJw5k7t372JnZwdASkoK33//PfXq1QNye6r/7//+j99//50uXbqwbt06cnJy+OKLL7C1tQXA1dWVl19+Wdfe1q1b+fvvv9myZQteXl4AdOjQgeTkZObMmUOfPn1QqVSP8/EIIZ6wAxfjWbrnCmmZ6seuQ63VkpWj1XvwVlpJ9wtOfPOs2H0ZK4tqRZ5T7CfQCkVuF+wjFHWGibGKbi3q0tPLiRpmRcdlSDmPCDspG1Ie/9aWmhKobgymj/kVcOx6EuuO3iBDXcgTgHKQmJZdZPmXp2PZfjmhjKIpGVMjJYHP2ePtWL28QxFCiHwkORa6H5PGxsZFnqdSqfR+eDZq1KjQc01MTFi9ejWQ2/MbGRnJtWvX2Lt3LwDZ2f9+sTs4OOgSY4DatWsDub3BABERETRr1kyXGAM0bdqUOnXq6F4fP34cZ2dnXWKcp0+fPhw4cICrV6/SsGHDIq9PCFE+1h6M5ELMvfIOo8TUOVoSK1jv8N4zt2jiYoeNadklx8XxqAT6ibYNpKofPzneeuYW15MyDBrTk5at0RJXyKiGimDnX4mSHAshKiRJjoWuxzivB7kwN2/e1EtIa9SoUeT5Bw8e5D//+Q9Xr17FwsKCxo0bY25uDqCXZJuZmem9T/HP5DSNJvcpfXJyMs7Ozvnqd3Bw0P09OTkZe3v7fOfkHcsboi2EqHiGt3flfmZOhew5VheR1RmpFBWu57hTU0fqWZmhKsPppsVJfMsynocpActS/Nrp19SRe+nZFa7nOFtT+AdvrFRgZ170A+/yYmqkpEdDu/IOQwghCiTJsaBGjRp4e3uze/duxowZg1KZ/+dcVFQU58+fZ+TIkcWq88aNGwQHB9O1a1c+//xzXc/w119/zcGDB0sUn62tLQkJ+YeHJSUl6f5uZWXFhQsX8p1z+/ZtXR1CiIrJv7ED/o0dHn1iGfv+RBQfbT1XaHlQt0bY1Cq898u3lgWu1qbFasvBoTrx8ZXzIV6aOnfodGFsjMG8Ev/a8HO2wdW8Yk3LOXAtiTUnbxVa/pp3bdq72JRhREII8XSQBbkEAMHBwVy9epVFixblK8vMzCQkJAQLCwsGDRpUrPr+/PNPMjMzefvtt/WGTOclxnm9wsXRqlUrIiIiiI+P1x27cuUKN2/e1L328/Pj+vXrnD17Vu+9O3bswMHBocCeZyGEKMoLzZzo4lHw1nVdPGoyvE19nCwL7jl2sqyGs5XJkwyvwjBTgWkhvyZMlbnlwrDaOVvTvE7BD2aa16lOW2frMo5ICCGeDpX4Wa4wJH9/f8aPH8+8efO4ePEigYGB2NvbExkZyZdffklMTAwLFizA0dGRqKioR9bn4eGBkZERc+bMYdiwYWRmZrJ161b27dsH/DufuDiGDh3Kt99+y4gRI3jnnXdQq9UsWLBAb450YGAgGzZsYNSoUYwZM4ZatWqxfft2Dhw4wKefflpgb7gQQhRFpVQwZ2BTwk/f4vsTUdxKysDRxpTAFnV5wacOKqWC1o6WXP9nn+M0tQbzf/Y5dq5C+xwrFLnbNaXnQFpO7jBrlQLMZZ/jJ0apUDDKz4nDN5I5cD2JhLRsapgb4+9sQ1vZ51gIIR6bJMdC54033qBZs2asX7+eGTNmkJSURO3atenQoQNDhw7V6wF+FGdnZ+bNm8fSpUt5++23sba2xtvbmw0bNjBkyBBOnDhBgwYNilWXra0tGzduZMaMGUyYMAELCwtef/11fvrpJ9055ubmfPXVV8ybN4+5c+eSnp5Oo0aNWLJkiexzLIR4bEYqJYHNnQhsXvBq/kqFAldr02IPn35aKRS5Q6cr8/DpykalVNDexUaGTwshhAEptIZcvUSIp0RCQiqaIhY7EUWrzPMnn3ZybyomuS8Vl9ybiknuS8Ul96ZoDg6yUntFJmNNhRBCCCGEEEJUeZIcCyGEEEIIIYSo8iQ5FkIIIYQQQghR5UlyLIQQQgghhBCiypPkWAghhBBCCCFElSfJsRBCCCGEEEKIKk+SYyGEEEIIIYQQVZ4kx0IIIYQQQgghqjxJjoUQQgghhBBCVHmSHAshhBBCCCGEqPIkOa4ghgwZgpubm96fJk2a0LlzZ2bOnElGRgYAAQEBhISEFFnXxIkT6dq1q+61m5sby5cvL3WMS5Yswd3dvUTveTiW4hgyZAjDhg0zeCxCCCGEEEIIURij8g5A/MvT05MpU6boXmdmZnL8+HGWLVtGXFwcCxYsKFY9o0aN4v79+08qzAphwIAB+Pv7l3cYQghRoalzNISfimHriWhikzOobW1KvxZOvNDMCZVSUd7hlYpWC+k5cD8HNFpQKsBCBWYqUFTuSyuURqvl2r1MIpMzSVdrMDNS4mptgouVCcpiXnSORsuhG8kcuJZEYno2dmbG+LvY0M7Zuth1CCHE00qS4wrE0tISb29vvWMtW7YkNjaWb7/9lkmTJhWrnvr16z+J8CqU2rVrU7t27fIOQwghKix1joYPvjnDnnO3dcdikzM4fSOJA5fimTOwKUaqyjmATKuFu1mQofn3WI4WkjSQkQO21Z6+BFmj1XLkVirRqVm6Y2lqDQkZam7dz6a1o+Ujk9scjZblx6KJiEnRHUtMV3MlMZ0zsamM8qv8D02EEKI0Kue3YhXj7u6OVqvl1q1bAGRnZzNz5kzatGmDt7c3I0eO5ObNm7rzHzWU+cKFCwQHB9OqVSs8PDzw9/dnxowZZGZm6s7JzMzks88+o23btvj4+DBp0iS98jy//PIL/fr1w9PTk3bt2jFr1iyysrLynZcnICCAxYsXM336dJo3b06rVq0IDQ0lPT1d7zytVsuqVavo2LEjXl5eDBw4kD///FNX/vCw6pycHFatWkXv3r3x8vLC29ubV199ld9//72IT1YIIZ5e4adi9BLjB+05d5vw07fKOCLDSc/RT4wflKHJLX/aXLuXqZcYPyg6NYvr9/J/Rz/s0I1kvcT4QRExKRy+kVyqGIUQorKTnuNK4Nq1awDUq1cPgPDwcNq3b8+sWbO4c+cOn332GePGjWPz5s2PrCsuLo7BgwfTrFkzZs2ahbGxMQcOHGDt2rXUrFmTN954A4APPviAgwcP8t577+Hs7MymTZsIDw/Xqys8PJzx48fz4osvMnbsWG7cuMH8+fOJiopiyZIlhcawYcMGnn32WebMmcPNmzdZsGABd+7cYenSpbpzjh07RkZGBlOnTiU7O5tZs2YRFBTEvn37UKlU+eqcPXs2mzdvZvz48TRs2JC4uDiWLVvGmDFj2Lt3L2ZmZo/8bIQQ4nEduBjP0j1XSMtUP9b7VSolOTmFZHuPKTY5o8jyGdvOs3rfVYO2qSV3iLP2Md5rbmLE0A7P0qqRwyPPzXlEA0nZkPJ4tyKfOzGp5ORAQnoW15LSyNHqN65UgKH7WmOSMzh3K5Vszb9taR/xue6/nPDI3vK0rKKfGqw9dYtNhTxQKYoCqKZSYlRIr7OpkZLA5+zxdqxe4rqFEKIsSXJcgWi1WtTqf7/N7969y4EDB/jmm2/o0aMHdnZ2ADg6OrJs2TKMjY0BuH79OitWrCAtLQ1zc/Mi27h06RLu7u4sWrQICwsLANq0acOhQ4c4fvw4b7zxBn/99Re7du3i448/ZuDAgQC0b9+ePn36EBkZqYt17ty5dOrUiVmzZunqr127NsHBwURERNC8efMCY1CpVISFhenaV6lUTJ8+nb/++ouGDRsCYGpqyhdffIGVlRUAKSkpTJkyhcjISJ599tl8dd6+fZv333+fwYMH646ZmJjwzjvv8Ndff+Hl5VXk5yKEEKWx9mAkF2LulXcYJZKp1nA9Ia28w9Cz+Ugkvg0fnRwXx6MS6GLXo86t6Ma9dFKzy6ZL+nzsfe6mGyi7LwGNFlIzH/cai37fzr8SJTkWQlR4khxXIEePHsXDw0PvmEqlokuXLoSGhuqOeXt76xJjgLp16wK5CeSjkmN/f3/8/f3Jzs7mypUrXL9+ncuXL5OYmIi9vT0AJ06cAKBz58669ymVSrp3787KlSsBuHr1KrGxsQQHB+sl9O3bt8fY2JjDhw8XmhwHBAToEmOAbt26MX36dE6cOKFLjhs1aqRLjB+8xnv3Cv7xmbdYWWJiIlevXuX69evs3bsXyB2GLoQQT9Lw9q7cz8ypcD3HmerC6zQxUlLb2tSgbZa25/jl1q6oitENW5zEtzj1FIdKpSAnR0t9K7My6zl2r21R4p5jBY+eZ52WlYOmiEqUCjCvln901qMUp+e4R0O7EtcrhBBlTZLjCsTLy4uPPvoIAIVCgampKU5OTvmGBD/8WqnMnTqu1T7614JGo2H+/Pl8/fXXpKWl4ejoiJeXFyYmJrr3JyfnzjnK66nO4+Dw79P8pKQkAKZOncrUqVPztXP7duHDsmrWrKn3Oq+dBxPfwq5Royn4h94ff/zBxx9/zB9//IGZmRnPPvssderUAYr3uQghRGn4N3bAv/Hj93g6OFQnPr7guaCP6/sTUXy09Vyh5SF93Qls7mTQNstKmjp36HRhbIzB3EC/cBwcLImPT6GWaTXcbasZptLi0F+fk6vJGZyIK3wnCt9aFrg+4mHHgWtJrDlZ+Fzz4T6OtHexKVGYQgjxNJHkuAKxsLDA09Pzibbx+eefs27dOj755BO6du1K9eq5Q5z69++vO8fW1haAO3fuUKtWLd3xvIQY0L1v0qRJBfYQ59VRkAfrAUhISADyJ+PFlZofVNG8AAAgAElEQVSayuuvv85zzz3Hjh07eOaZZ1Aqlezfv59du3Y9Vp1CCFHZvdDMiQOX4gtclKuLR01e8KlTDlEZhpkqd1XqghblMlXmlj9tXKxMuHU/u8BFuZwsq+FsZfLIOto5W3MmNrXARbma16lOW2drg8QqhBCVlSTHVUxERARubm7069dPdywuLo7Lly/rtpFq1aoVADt37mTo0KG68/KGKQM0aNAAOzs7oqOjGTZsmO54VFQUISEhjBgxQjcU+mEHDx5ErVZjZJT7z2/Xrl0oFApduyV19epVkpKSGDZsmN585AMHDgDScyyEqJpUSgVzBjYl/PQtvj8Rxa2kDBxtTAlsUZcXfOpU6i17FIrc7ZrScyAtJ3eYtUoB5k/xPsdKhYLWjpZc/2ef4zS1BvN/9jl2LuY+x0qFglF+Thy+kcyB60kkpGVTw9wYf2cb2so+x0IIIclxVePl5cXy5cv54osvaNq0KdevX2fVqlVkZWXptlNydnbmlVdeYd68eWRlZdG4cWN++OEHLl26pKtHpVIxduxYPv74Y5RKJf7+/iQnJ7N48WJSUlL0tll6WHR0NKNHj2bQoEFcvXqVhQsX0r9/f91q3CXl6uqKpaUly5cvR6FQoFQq2b17N99++y0AaWkVa8EZIYQoK0YqJYHNnSrt8OmiKBS5Q6cNNXy6MlAqFLhamz5y+HRRVEoF7V1sZPi0EEIUoAp9pQiAt956i7t377J+/XpSUlJwdHSkb9++KBQKPv/8c1JTU7G0tGTatGnY29uzYcMGkpOTad++PW+//bbeFk2vvPIKlpaWhIWF8d///hdLS0t8fX15//339eYnP6xPnz6YmpoyZswYLC0tGTFiBMHBwY99TdWrV2f58uXMnj2bd999FwsLC5577jm++uor3njjDSIiIujQocNj1y+EEEIIIYR4+im0MuZUlKGAgABat27NjBkzyjuUIiUkpKIpaklPUaQnsbiQMAy5NxWT3JeKS+5NxST3peKSe1M0BwfZ0qwiU5Z3AEIIIYQQQgghRHmT5FgIIYQQQgghRJUnc45Fmfr111/LOwQhhBBCCCGEyEd6joUQQgghhBBCVHmSHAshhBBCCCGEqPIkORZCCCGEEEIIUeVJciyEEEIIIYQQosqT5FgIIYQQQgghRJUnybEQQgghhBBCiCpPtnIqgSFDhnDs2DG9Y8bGxtSqVYuuXbsyduxYTE1NCQgIoHXr1syYMaOcIs3Pzc2NMWPGMGrUqEeeW9B1PiwwMJCZM2caKjwhhBBCCCGEKFeSHJeQp6cnU6ZM0b3OzMzk+PHjLFu2jLi4OBYsWFCO0RVu06ZNODo6FuvcadOmkZqaqns9evRoPD09eeutt3TH7OzsDB6jEEIIIYQQQpQXSY5LyNLSEm9vb71jLVu2JDY2lm+//ZZJkyaVU2RFezjmojz77LN6r6tVq4adnV2J6hBClIw6R8OPJ2P47kQ0sckZOFiZ8nwzJwKbOWFprEChKO8IS06j1XLtXiaRyZmkqzWYGSlxtTbBxcoErRYO3UjmwLUkEtOzsTMzxt/FhnbO1igr48UKIYQQotKTOccG4u7ujlar5datWwBkZ2czc+ZM2rRpg7e3NyNHjuTmzZt679m/fz8DBw7Ex8eH1q1bM2XKFO7evat3zqVLl3jjjTfw8fGhefPmjBkzhtjYWF3577//jpubG0ePHmXYsGE0bdqUtm3bMnfuXHJycnTnubm5sXz5ciC3J9jLy4sbN27oymfNmkWTJk34888/i33NEydOpGvXrnrHoqKicHNzY9u2bbpjV69eJTg4GF9fX/z8/Bg1apRe29u3b+eFF17Ay8uL1q1bM378eOLi4nTlarWadevW0atXL7y8vOjcuTMrVqzQu74hQ4bw0UcfsWrVKjp06ICnpycDBw7kjz/+KPb1CFFe1Dkaxn9zhmnfn+PszSRu38vgXFQSc348xwffnCY+Q4NWW95RloxGq+XIrVROxN0nIUNNmlpDQoaaE3H3ORSTwvJjUaw5eYsriekkpqu5kpjOmpO3WPZ7NDmaSnaxQgghhHgqSHJsINeuXQOgXr16AISHh3P16lVmzZrFtGnT+OOPPxg3bpzu/O+++44333yT+vXrs2jRIt577z327t3La6+9Rnp6OgCRkZG8+uqrJCcnM2fOHKZPn87ly5cZPHgwKSkpeu2PGzcOPz8/Vq1aRe/evfniiy/YunVrgbGGhoZiZmZGaGgoACdPnmTdunUEBwfTpEkTg34ucXFxvPLKK9y8eZNPPvmEmTNnEhUVxbBhw0hLSyMiIoIPP/yQbt26ERYWxsSJEzl69Cjjx4/X1RESEsLcuXPp2bMnK1as4MUXX2TZsmVMnTpVr62ffvqJvXv3MnXqVObPn8+dO3cYM2YMGo3GoNckhKGFn4rhf+duF1h26OJtdpy+RXpOgcUV1rV7mUSnZhVYdizqHhExqQWWRcSkcPhG8pMMTQghhBCiQDKsuoS0Wi1q9f+zd9/xVVT5/8df996E9EIKEIIm1CAhFUJPAAXBBsIXFXFREBCERZBFEEXkp1hpBkIHQQWFVSMs1hVWjYp0UJe1LCA9gZiQkE5u+f2R5co1BQKEBPJ+Ph55wJxz5sxnZpTczz1nzpjt26dPnyYlJYW1a9fSu3dv+7O4QUFBLFiwAGdnZwAOHz7MokWLyM/Px9XVlTlz5tCtWzdeffVVe18tW7bknnvuITk5mQceeICkpCTc3d1ZuXIlHh4eAMTFxdGjRw9Wr17No48+at/3vvvusy+21aFDBzZt2sSXX37JPffcU+ocAgICeOaZZ/jb3/7GBx98wOLFi4mKiuKRRx654tdr1apV9pHfc9emcePGPPzww/znP/9h9+7duLq68sgjj1CnTh0AfH19+fHHH7HZbOzfv5/169czadIkhg0bBkDnzp1xdXVl1qxZDBkyhBYtWgBgsVhYvnw5np6eAOTl5TF58mR+/fVXWrZsecXP7VqX8nM6SZv2k19kvnDjSjKZjFgsV+dLCRtgtZX8ea2x2mwUW2xk5RVV2G7ex/t446v/liq3WG0UWWxca8PKFxoYfvzHExhr0Mxqk8lI6I118fdzL7PeANQxGfGsY6LfTQFEB3ld3QBFRETkilByXElbt24lPDzcocxkMtGjRw/7SCyUPON7LjEGaNSoEQA5OTmkpqby+++/c8cddzj0ExkZSUhICNu2beOBBx5g69atdOzYERcXF3tCXrduXSIjI9myZYtDchwbG+vQV4MGDewj0GW58847+fTTT3nqqadwdXVl2bJlmEymyl2Mi7Br1y5iY2MdFvBq3LgxX3zxBVBy7ebOnctdd93FrbfeSteuXenSpQtdu3YFYMeOHfZ4z9enTx9mzZrFjh077MlxWFiYPTEGqF+/PgD5+flX/LyuByu//o2fTpyp7jDkIpgtNjLOVJxAS9U6dCwLFw+XClpYyMgv5tP/Zio5FhERuUYpOa6kyMhIpk2bBoDBYMDV1ZXg4GDc3Nwc2v1522gsmcFus9nIysoCIDAwsFT//v7+9pWis7Ky2LhxIxs3bizVLjQ01GHb1dW11PEuNJ347rvv5vPPP6dZs2b26eBXWlZWFiEhIeXWx8TEsHTpUlatWsXKlStZunQpAQEBjBo1isGDB5OdXTK90t/f32G/c9vnTy8v6xoAmlZdjqHxjckrsmjkuBqdP3JstpR/Bk4mAz4edUqVX68jx0DNGzlu5IunS9lfIJ4/cty7uVbyFxERuVYpOa4kDw8PIiIiLqsPHx8fANLT00vVpaenExUVBZSsjJ2QkMCDDz5Yqt25KciXKj8/n5dffpmwsDB+/PFH3n77bR544IFK9WEwGBwWxTrX7/k8PT3JzMwste8333xD06ZNCQoKIj4+nvj4eAoKCti6dStvvvkmM2bMICYmBm9vbwAyMjLsI8Hwx7WrW7dupWKWPyS0DCShZekvaK6EwEAv0tNzLtxQAPhg5zGmJe8rt/6x28O5Ly4Y9yvwL/bVujcHswvZeTKvzLqjpwv48Xj5MQyLDSI+1LeqQhMREREpkxbkqgZNmjQhICCAjz76yKH8hx9+4OjRo/Yp0u3atePAgQOEh4cTERFBREQErVq1YunSpaSkpFxWDLNmzeL3339n4cKF3HvvvcyaNavUatoX4uHhQWZmJmfP/rHozq5duxzatGnTht27d9tHywGOHz/O8OHD2bZtGzNnzmTAgAHYbDbc3Nzo3r07kydPBiAtLY127doBJStan+/cdps2bSoVs0hN1Cc2mFvC65VZ17llPe6MbojblX/qoUqFersQ7Fn2l3jtGnnTpqFnmXVtGnrROcSnKkMTERERKZNGjquB0Whk/PjxTJ06lUmTJnHnnXdy8uRJEhMTady4Mf369QNgzJgx3HvvvTz66KPce++9ODk5sXr1arZs2cL9999/ycfftm0bb7/9NpMmTaJRo0ZMnDiRzZs38/TTT/PGG29guMh3jHbv3p233nqLp556igEDBvDrr7+ycuVKh2eXhw4dyoYNGxg+fDgjR47EYDCQlJREkyZNuPXWWwkMDGTFihU8+eST9OnTh+LiYpYvX07dunVp164d3t7e9OnTh7lz51JQUEBMTAx79uxh8eLF9O3bt9Q7mUWuRSajgVkDo9i4J5X3dh4jLauQQB9X7ohpxN2xDa/J9xwbDQY6Bnly+H/vOc43W3H/33uOQ7xd6BTkxZYj2aQcziIjvxh/d2cSQnzprPcci4iISDVRclxN7rnnHtzd3Vm2bBmjR4/Gx8eHW265hccffxx395IVUVu2bMmaNWt47bXXmDhxIgaDgZYtW7J06VI6dep0ScfNz8/nqaeeolWrVjz00EMAeHt789RTTzFhwoRKTa/u3LkzkydP5q233uKzzz4jPDycpKQkBg4caG/TsGFD1qxZw8yZM5k0aRIuLi506tSJSZMm4e7uTufOnZkzZw7Lly/nr3/9KwaDgTZt2vDmm2/ap1S/9NJLhISEkJyczOLFi2nYsCFjx45l+PDhl3QNRGoiJ5ORfm2D6dc2uLpDuWKMBgONfVxp7ONautIA8aG+mj4tIiIiNYbBZrvGVnIRuQoyMnKxXsyqQVImPXNcc+ne1Ey6LzWX7k3NpPtSc+neVCwwUG80qMn0zLGIiIiIiIjUekqORUREREREpNZTciwiIiIiIiK1npJjERERERERqfWUHIuIiIiIiEitp+RYREREREREaj0lxyIiIiIiIlLrKTkWERERERGRWk/JsYiIiIiIiNR6So4Fm812UWUiIiIiIiLXKyXH14nBgwcTFhbm8NO6dWtuueUWXn75ZQoLCwG4+eabefrpp+37LVmyhBUrVti3T548yciRIzl+/PhFH/vJJ5+kZ8+eV+5kLkFNiEFERERERK5dTtUdgFw5ERERTJ061b5dVFTEjh07WLBgASdPnmTu3LkkJSXh5eVlb5OYmMijjz5q3966dStffvklzzzzzFWNXURqJ7PFysY9J0jeeZy07EIa+LjSv20wfWKDMRkNVy0Oq83GoTNF/JZdRIHZipuTkcY+LoR6u2A0/BGHxWrj2yPZpBzKIrOgGD83ZxJCfekS4uPQ7lLYbFBggTwLWG1gNICHCdxMcJldi4iIyEVQcnwd8fT0JDo62qGsffv2pKWl8d577zFlyhRatWpVTdGJiDgyW6w8sfZ7Nu07ZS9Lyy5k75EsUn5JZ+bAKJxMVT/ByWqz8V1qLsdzz9rL8s1WMgrNpOYV0zHIE6PBgMVqY+H24+w6kWNvl1lgZn9mAd+n5TK63aUn9DabjdNnodD6R5nFBllWKLRA3TpKkEVERKqaplXXAq1atcJms5GamuowrTosLAyLxUJSUhJhYWEkJyczadIkAG655RaefPJJAP7973/z0EMP0aZNG2JiYhgyZAh79+4tdZw1a9YQHx9PdHQ0I0eO5NChQ/a6sqY9Hzt2jLCwMDZs2ABAcnIyERERrF27lk6dOtGtWzeOHj2KzWZjyZIldO/encjISB5++GHWr19PWFgYx44dc+jz3Xff5dZbbyUiIoK+ffvyzTffXLHrKCJX1sY9JxwS4/Nt2neKjXtTr0och84UOSTG5zuee5bDZ4oA+PZItkNifL5dJ3LYciT7kmPIzDM7JMbnK7SWjCiLiIhI1dLIcS1wLkm94YYbHMrXrVvHoEGD6NevH/fccw833ngjY8eOZf78+faEOTc3l+HDh9OhQwfmz5/P2bNnWbRoEcOHD+fLL7/E09MTgOPHj7Ns2TImTZqEs7Mzc+bM4aGHHuKf//wnLi4uFx1rcXExy5cv56WXXuL06dPccMMNzJs3j8WLFzNy5EhiY2P55JNPypz2fezYMVasWMH48eNxd3dnzpw5/PWvf+WLL76gbt26l34BRWqJlJ/TSdq0n/wi81U5Xlp2YYX1L2z4Dyu+PFipPs02G2cttgoXFXSpY6Jnm0b4+LiyLzW3pH0FfX71awYGA+SfrThDXbknlXX7TuFsNGKqYJjXxclIzxYB3FTvj0dcrAUVX4usYsi5zNtiBLycwdV0ef2IiIhcr5QcX0dsNhtm8x+fnk6fPk1KSgpr166ld+/e+Pn5ObQ/NwW7QYMG9r+fS6BvuukmGjVqxN69ezl9+jQPPvggsbGxADRp0oR169aRl5dnT44tFgsLFiwgPDwcgGbNmnHnnXfy/vvvM2jQoEqdw+jRo+natSsA+fn5rFixgoceeohx48YBEB8fT3p6OikpKQ77Wq1WFi9eTGhoKAAuLi4MGTKEH374wd6fiJRv5de/8dOJM9Udhl2R2crhjPwq6fuL71Np0aIepwuu3BcBVhvkFlmACw/zfnUwkxaBXhdsdz7LZb5EwALkmpUci4iIlEfJ8XVk69at9uT0HJPJRI8ePZg+ffol9dm8eXP8/PwYNWoUvXv3Jj4+ns6dO/PEE084tLvxxhsdjt2sWTNCQkL48ccfK33MFi1a2P++d+9eCgsL6dWrl0Ob22+/vVRyHBgYaE+MARo1agTAmTM158O+SE02NL4xeUWWqzpyXGQuZy4xJSOsDXxcK9XnxY4cd48KuuiRYwPYR46tFTQ0GsC9jumiRo67NvHDdF4Tq40KYwAc2l8KI+Cp3/oiIiLl0q/J60hkZCTTpk0DwGAw4OrqSnBwMG5ubpfcp4eHB2vWrGHRokV88sknrFu3DldXV/r27cvUqVOpU6cOAP7+/qX29ff359Spsp8nrEhAQID975mZmQClRr3Pb3POn8/T8L8Pp1Zr+R++ReQPCS0DSWgZeNWO98HOY0xL3ldu/dN9W9GvTXDVBhENB7ML2Xkyr9wmcfU9aOzjSsqhLF7fXf5z0ENjgogP9b2kMIxurhzLLH9qta8zuOs3toiISJXSr9rriIeHBxEREVe83yZNmjBz5kwsFgs//PADGzZs4J133iE0NJSHH34YKHt09vfff7fHYzAYsFgcpxrm5194umT9+vUByMjI4MYbb7SXZ2RkXPL5iEjN0Cc2mJRf0stclKtHeD36xDS8KnGEeruQmldc5qJcwZ51CPEuWTehS4gP36fllrkoV5uGXnQO8bnkGPw8nPg9izIX5XI1lrzOSURERKqWVquu5YxGx/8ETCbHT2Cff/45HTp0ID09HZPJRExMDNOnT8fb25vU1D9GUA4ePOiwcvRPP/3E4cOHad++PVCSuGdmZnL27B8fPnft2nXB+G666SY8PT3ZvHmzQ/mft0Xk2mMyGpg5MIrn/q81MSG+NPBxJSbEl+f+rzWz7o++au85NhoMdAzyJK6+BwGuTrg7GQlwdSKuvof9NU7n2o1uF8yw2CCa+7vh5+ZEc383hsUGMaZ98GW959hgMFC3TskIcR1jyRTqOsaSbb3GSURE5OrQyHEt5+3tzZ49e9ixYwdt27bFy6tkgZjPP/+chIQEYmNjsdlsjBkzhkceeQQPDw8++eQTcnNzufXWW+39uLi48Oijj/L444+Tn5/P7NmzadasGX369AGge/fuvPXWWzz11FMMGDCAX3/9lZUrV5ZKxv/M09OToUOHsmjRIlxdXYmJieFf//qXPTn+c3IvItcWJ5ORfm2Cq3769AUYDQYa+7jS+ALPOJuMBuJDfS95+nRFDIaSqdOaPi0iIlI9lFnUcmPHjuXHH39kxIgRnDx5kg4dOtC9e3dmz57NzJkz8ff3Z8WKFXh5efH0008zcuRI9u3bx/z584mLi7P306pVK+6++26mTp3KM888Q2RkJKtWrcLVteSDZufOnZk8eTK7du1ixIgRfPzxxyQlJV0wOQYYPXo0o0aNYt26dYwaNYojR44watQoANzd3avmwoiIiIiISK1isFW0pKdINSsuLuajjz6iY8eO9uePAV599VXef/99tm3bViXHzcjIxVrRsrRSocBAL9LTSz+XKdVP96Zm0n2puXRvaibdl5pL96ZigZV8jZ9cXZq8JTWas7Mzixcv5u233+aRRx7B29ubvXv3snr1akaMGFHd4YmIiIiIyHVCybHUeEuWLGH27Nk888wz5ObmcsMNNzBx4kQGDx5c3aGJiIiIiMh1Qsmx1HghISHMmzevusMQEREREZHrmBbkEhERERERkVpPybGIiIiIiIjUekqORUREREREpNZTciwiIiIiIiK1npJjERERERERqfWUHIuIiIiIiEitp+RYLsvgwYMJCwtz+GndujW33HILL7/8MoWFhQCEhYWxcOHCSvV9KfuIiIiIiIhcCr3nWC5bREQEU6dOtW8XFRWxY8cOFixYwMmTJ5k7d+4l9btu3TqCgoKuVJgiIiIiIiLlUnIsl83T05Po6GiHsvbt25OWlsZ7773HlClTLqnfP/cpIlKdzBYrG/ecIHnncdKyC2ng40r/tsH0iQ3GZDQAYLXZOHSmiN+yiygwW3FzMtLYx4VQbxeMBkOVxmezQYEF8ixgtYHRAB4mcDNBFR+6XBarjW+PZJNyKIvMgmL83JxJCPWlS4hPlV8PERGRytK0aqkyrVq1wmazkZqaWqrup59+YsyYMXTo0IHw8HASEhJ44YUXKCoqsrc5f1r1tm3bCAsLY+vWrQwZMoSoqCg6d+7MrFmzsFgs9n2+/fZb7r33XmJiYoiLi2P06NEcOHCg6k9WRK5rZouVJ9Z+z7Tkfew9kkVadiF7j2QxLXkfE9/Zi9lixWqz8V1qLjtP5pFRaCbfbCWj0MzOk3l8l5qL1WarsvhsNjh9FrKKodgKFlvJn1nFJeVVeOhyWaw2Fm4/zuu7U9mfWUBmgZn9mQW8vjuVBduOY7FWQ1AiIiIVUHIsVebQoUMA3HDDDQ7lJ0+e5IEHHqCoqIhXXnmFZcuWcfvtt/Pmm2/y5ptvVtjn3/72N9q1a8eSJUu48847WbZsGcnJyQAcPXqU0aNH07p1axYtWsSMGTM4ePAgI0eOxFYdnwxF5Lqxcc8JNu07VWbdpn2n2Lg3lUNnijiee7bMNsdzz3L4TFGZdVdCgQUKrWXXFVpL6q+2b49ks+tETpl1u07ksOVI9lWOSEREpGKaVi2XzWazYTab7dunT58mJSWFtWvX0rt3b/z8/Bza//LLL7Rq1YrExEQ8PDwA6NSpE99++y07duxgxIgR5R7rvvvuY/To0QB06NCBTZs28eWXX3LPPffwww8/UFhYyMiRI6lfvz4AQUFBbN68mby8PDw9Pa/0qYtIOVJ+Tidp037yi8wXbnyFmW02zlpsV/RLsay8spPec55bvw9vjzoX7KeqJxIbMOBkMmC6wJTlsxYr+Wct2AAnk5FmIX4E+ntc0ViyCosrrH9zbxof/ppxRY/5Z65ORvrdFEB0kFeVHkdERK4PSo7lsm3dupXw8HCHMpPJRI8ePZg+fXqp9gkJCSQkJFBcXMz+/fs5fPgwv/76K5mZmQQEBFR4rNjYWIftBg0aUFBQAEBUVBQuLi4MGDCA3r17k5CQQPv27YmMjLy8ExSRSlv59W/8dOJMdYdx1ZgtNjKrcGS4qv16JBODm/NVPWax1cbJckbar6RP/5up5FhERC6KkmO5bJGRkUybNg0Ag8GAq6srwcHBuLm5ldnearUyZ84c1qxZQ35+PkFBQURGRuLi4nLBkR5XV1eHbaPRiNVaMpewUaNGrF69mqVLl/Lee+/x5ptv4u3tzaBBgxg/fjwGLf4ictUMjW9MXpHluho5NlvK78/JZLi2R45v9CPA/cLxV0ZWYTHmCp4rdjYa8HOv2oTc1clI7+Z+F24oIiKCkmO5Ajw8PIiIiLjo9kuXLmXVqlU899xz9OzZEy+vkm/0BwwYcNmxREZGkpSUxNmzZ9m1axfr1q1j8eLFtGrVil69el12/yJycRJaBpLQMrC6w7hiPth5jGnJ+8qtn3Z3OFHN/Nl5Mq/cNnH1PWjs41pmXWCgF+npZT+fezHyzSWLb5XH1xncr/Jv/JRDWby+u/SCjOc8GN2A+FDfqxiRiIhIxbQgl1x1u3btIiwsjP79+9sT45MnT/Lrr7/aR4EvxVtvvcXNN9/M2bNnqVOnDh07duT5558HKHPFbBGRi9UnNpge4fXKrOsRXo8+MQ0J9XYh2LPs0ddgzzqEeLtUWXxuJnAt5ze6q7Gk/mrrEuJDm4ZlT2du09CLziE+VzkiERGRimnkWK66yMhIFi5cyLJly4iKiuLw4cMsWbKEs2fP2p8fvhQdOnTg1VdfZcyYMfzlL3/BZDKxdu1aXFxc6N69+xU8AxGpbUxGAzMHRrFxbyof7DxGalYhQb6u9GvbiD4xDe3vOe4Y5Mnh/73nON9sxf1/7zkOqeL3HBsMULdOyarU+ZaSVzmZDOBeje85NhoMjG4XzJYj2aQcziIjvxh/d2cSQnzprPcci4hIDaTkWK66kSNHcvr0ad544w1ycnIICgqib9++GAwGli5dSm5u7iWtLN28eXOWLFnC/AA5oYgAACAASURBVPnzmTBhAhaLhdatW/P6668TEhJSBWciIrWJk8lIvzbB9GsTXG4bo8FAYx/XcqdPVyWDoWTq9NWePl0Rk9FAfKivpk+LiMg1wWDTC2BFSsnIyMVawUIyUrHLfX5Sqo7uTc2k+1Jz6d7UTLovNZfuTcUCA7V6fk2mZ45FRERERESk1lNyLCIiIiIiIrWekmMRERERERGp9ZQci4iIiIiISK2n5FhERERERERqPSXHIiIiIiIiUuspORYREREREZFaT8mxiIiIiIiI1HpKjqXK2Wy26g5BRERERESkQk7VHYBUn8GDB7N9+3aHMmdnZ+rXr0/Pnj0ZP348rq6ul3WMJUuWYDKZGD58OABPPvkku3bt4vPPP7+sfi/WzTffTMeOHXnhhReuyvFEREREROTapOS4louIiGDq1Kn27aKiInbs2MGCBQs4efIkc+fOvaz+ExMTefTRRy83TBERERERkSql5LiW8/T0JDo62qGsffv2pKWl8d577zFlyhTq1atXTdGJyKWw2mwcOlPEb9lFFJituDkZaezjQqi3S3WHdsXZbFBggTwLWG1gNICHCdxMYDBUd3RlM1usbNxzguSdx0nLLqSBjysPdm/Kzc39MRkrH7TFauPbI9mkHMois6AYPzdnEkJ96RLig7GmXgQREZEaSMmxlKlVq1bYbDZSU1Px8/Nj9erVvPvuuxw9epTAwEAGDBjAI488gslkAkqmaDds2JC8vDy2bNlCly5d+OyzzwBISkoiKSmJX375pdRx8vPzWbBgAZ9//jknTpygTp06xMTE8MQTT9CyZUugZCp2eno6vXv3ZtmyZZw4cYKmTZsyceJE4uPj7X39/PPPvPLKK+zduxdfX18ef/zxq3ClRGoWq83Gd6m5HM89ay/LN1vJKDSTmldMn0CvaozuyrLZ4PRZKLT+UWaxQZYVCi1Qt07NS5DNFitPrP2eTftO2cvSsgvZ+8YueoTXY+bAKJxMF78ciMVqY+H24+w6kWMvyywwsz+zgO/TchndLviSEm4REZHaSMmxlOnQoUMA3HDDDTz99NN89NFHjBo1ipiYGHbv3s2CBQs4evQoL774on2fDz/8kNtvv50FCxYA8PDDDzNo0CD69evHPffcU+ZxJk2axJ49e5gwYQI33HADhw8fJjExkYkTJ7Jx40YM//tk+/3335Oamsq4cePw9PQkMTGRxx57jJSUFLy8vDh58iR/+ctfCA0NZebMmeTm5jJr1iwyMjKq9kKJ1DCHzhQ5JMbnO557ll9O5RJwnSzFWGBxTIzPV2gtqXevYb/lNu454ZAYn2/TvlNs3JtKvzbBF93ft0eyHRLj8+06kcOWI9nEh/peUqwiIiK1TQ372CBXm81mw2w227dPnz5NSkoKa9eupXfv3mRkZLB+/XomTZrEsGHDAOjcuTOurq7MmjWLIUOG0KJFCwCcnJx4/vnnSy3i1aBBg1JTt6Hk+eaCggKeeeYZevfuDUC7du3Izc3l5Zdf5vTp0/j5+QGQk5PDBx98wA033ACAu7s7f/nLX9i2bRs9evRg1apVWCwWli1bRt26dQFo3Lgx99577xW+YiJlO5F7ln0Z+RRbq3d19nxzOdni/3x1IBM3pys7kmijZEpzZZgMBkJ93fF3qwPA1l/TeeOr/eQXmS+w56U5a7GSf9ZCda+dX3iB85v+wT5e/rj0LJvyWK22Cs9pwo8nMNbQkWMnk5EWjf2o5+9xyX24Ohnpd1MA0UHXz4wIERGpPkqOa7mtW7cSHh7uUGYymejRowfTp0/nk08+AeDOO+90aNOnTx9mzZrFjh077MnxjTfeWKnVrV1cXFixYgUAJ0+e5LfffuPQoUN88cUXABQXF9vbBgYG2hNjKEm4AQoKCgDYtWsXsbGx9sQYICoqioYNG150PCKX45fTBZwuslR3GBdksdnILa7uFLHE0TMF+LqWJMd//+43/pt6ppojqn5Wq438guILN7xO/HwoE5uL82X18el/M5Uci4jIFaHkuJaLjIxk2rRpABgMBlxdXQkODsbNzQ2A7OxsAPz9/R32O7edk5NTqqwyvv76a1588UUOHjyIh4cHLVu2xN3dHXB8P/K5eM45N93aarXa4wwJCSnVf2BgYKVjErkUYXXdMFtrxshxRSGYDIYaM3J8g7cbpv+Fcm/HxhSctdSKkWNrBRfLaDTg6nLxv5ovNHJs+F+fNZGTyUiLUD/qeda55D5cnYz0bu53BaMSEZHaTMlxLefh4UFERES59d7e3gBkZGRQv359e3l6ejqAw0htZR05coQxY8bQs2dPli5dah8ZXrNmDV9//XWl+qpbt26ZzxdnZWVdcnwildHQsw4NL+ND/pVyMLuQnSfzyq3v2tSvRj5z3DcykL6RlfsyK98MWRUMsvo617xnjj/YeYxpyfvKrZ/eL7xSzxynHMri9d2p5dYPiw3SM8ciIiIXqQZ+RJKapF27dkDJYlvnO7fdpk2bCvc3Gsv/T+zf//43RUVFjBo1ymHK9LnE+Nyo8MXo0KEDu3btsiftAPv37+fo0aMX3YfI9SDU24XgcpL0YM86hNXzvMoRVR03E7iW80+Mq7GkvqbpExtMj/CyX4/XI7wefWIq9yhIlxAf2jQse0pxm4ZedA7xqXSMIiIitVUN+05daprmzZvTp08f5s6dS0FBATExMezZs4fFixfTt29fmjVrVuH+3t7e7Nmzhx07dtC2bVuHuvDwcJycnJg5cyZDhgyhqKiI5ORkvvzyS+CP54kvxkMPPcR7773Hww8/zNixYzGbzcydOxdn58t7lk3kWmM0GOgY5Mnh/73nON9sxf1/7zkO8Xa5rt57azCUvK6pwAL5lpLXOJkM4F6D33NsMhqYOTCKjXtT+WDnMVKzCgnydeXB7s3o3syv0q9dMhoMjG4XzJYj2aQcziIjvxh/d2cSQnzprPcci4iIVIqSY7mgl156iZCQEJKTk1m8eDENGzZk7NixDB8+/IL7jh07ljlz5jBixAg+/fRTh7qQkBBmz55NUlISo0aNwsfHh+joaN566y0GDx7Mzp07adq06UXFWLduXd555x1eeOEFJk+ejIeHB8OHD+fjjz++pHMWuZYZDQYa+7jS2OfiF8i7VhkMJVOna9r06Yo4mYz0axPsMH06MNCL9PSyX8l0ISajgfhQX02fFhERuUwG2/mrHokIABkZuRUumiMVu5wP+lK1dG9qJt2Xmkv3pmbSfam5dG8qFhio1fVrMj1zLCIiIiIiIrWekmMRERERERGp9ZQci4iIiIiISK2n5FhERERERERqPSXHIiIiIiIiUuspORYREREREZFaT8mxiIiIiIiI1HpKjkVERERERKTWU3IsIiIiIiIitZ6SYxEREREREan1rsnkePDgwYSFhTn8tGzZktjYWPr378+GDRsq1d/NN9/M008/XeX7hIWFsXDhwotqe/z4cV555RVuu+02YmJiiI2N5Z577uGtt96iuLi4UsetCZKTkwkLCyMtLa26QxERERERESnFqboDuFQRERFMnTrVvm21WklLS+ONN95g0qRJ+Pr60rVr1yo7flJSEl5eXlXS93fffcdjjz2Gv78/DzzwAM2bN6e4uJhvvvmGV199la+//polS5ZgMBiq5PgiInJ9sNpsHMou4kB2EflmKy4mIw29XGjq7YK7k4Ga9mvEbLGycc8JknceJy27kAY+rvRvG0yf2GBMxhoWrFSaxWrj2yPZpBzKIrOgGD83ZxJCfekS4oOxpv3HKCK10jWbHHt6ehIdHV2qPCEhgY4dO5KcnFylyXGrVq2qpN/MzEwmTJhA06ZNWbVqFa6urva6+Ph4OnTowKhRo/jwww+56667qiQGERG59lltNr47kcvxvLP2siKLlTMZZtLzi4kK9MTfpeYkyGaLlSfWfs+mfafsZWnZhew9kkXKL+nMHBiFk+manPAmlCTGC7cfZ9eJHHtZZoGZ/ZkFfJ+Wy+h2+gJERKrfdfdbpk6dOjg7O9tHVTMzM3n22Wfp3r07rVu3pl27dowdO5bjx4+X20dhYSGvvPIKCQkJREREcPfdd7N582aHNn+eVp2amsrYsWNp27YtHTp0YPbs2UyZMoXBgwc77JeTk8OUKVOIi4sjNjaW8ePHk5mZaa9/++23yczMZMaMGQ6J8Tndu3enf//+GI1/3LqwsDAWLFhA//79adu2LStXrgRKpmaPHz+euLg4oqOjGTZsGPv377+kc01KSuLll1+mU6dOREVFMWzYMA4fPmxvk5mZyd/+9jc6d+5MZGQkffv2Zf369aXi3759O3fddRcRERH079+flJQUh/q0tDQmTZpEfHw8UVFRPPDAA2zfvt1ef+zYMcLCwli1ahW9evWiffv2fPzxxwDs3buXoUOHEhcXR1xcHOPGjePYsWOlYhARqQ0OnSlySIzPl1FwlqM5RRRYrnJQFdi454RDYny+TftOsXFv6lWOSK6kb49kOyTG59t1IoctR7KvckQiIqVdsyPHNpsNs9ls37ZYLBw7doyFCxeSl5dH3759sdlsDB8+nLy8PCZOnEhAQAC//PILr732GtOnT2fZsmVl9vvXv/6VPXv28Nhjj9G4cWM++eQTxowZQ1JSEj169Ci1z9mzZxkyZAjFxcVMnz4dJycn5s2bx9GjR0uNbq9atYq77rqLefPmceDAAV5++WUMBgNz584FYPPmzYSFhdGsWbNyz/2ll14qVbZw4UImTJhA48aNCQkJITMzk/vvvx93d3emT5+Oi4sLy5cvZ9CgQXzwwQcEBwdX6lxXrVpFmzZteOmll8jOzuaFF15gypQpvP322wA88cQTZGRk8P/+3//D09OTDRs2MHnyZIKCgmjfvr29n2effZYxY8bQvHlzVq9ezahRo3j//fe56aabOHXqFAMGDMDDw4NJkybh4eHBmjVrGDp0KMuXL6djx472fubOncuzzz6Lm5sbcXFxbNmyheHDh9O5c2deeeUV8vLymD9/PgMHDmT9+vUEBASUez1FRC5Hys/pJG3aT36Rucx6G2C1lfx5PqvNRrHFhq1UzZVxMb1W5TidAQPOJkOp6bIGwGgofey07MIK+3thw39Y8eXBKxvkRTCZjFgs1qt+3PIUWazknrVgvYgb7GQy0qKxH/X8Pao+sAvIzK94vZQ396bx4a8ZF92fyWTAYqma/3cqw9XJSL+bAogOqppH7UTk6rpmk+OtW7cSHh7uUGYwGAgLCyMxMZHu3buTlpaGh4cHU6dOJTY2FoD27dtz5MgR3nvvvTL73bJlC19//TXz5s2jV69eQMlU7TNnzjBz5swyk+N//OMfHD58mA0bNhAWFgZAdHR0mW2jo6N59dVXAejYsSPff/8933zzjb3+yJEjdO7cudR+538RcO5cTSaTfTs2NpZhw4bZt+fOnUt2djZ///vfadCgAQBdunShZ8+eLFq0iBkzZlTqXH19fVm4cKH9mEeOHGH+/Pnk5OTg5eXF9u3bGTNmjH2fdu3a4evri7Ozs0Pc48aNY8iQIQB06tSJnj17smTJEl577TVWrlzJmTNnePfddwkKCgKgW7du9O3bl1mzZvH+++/b+7ntttvo37+/fXvkyJE0bdqUJUuW2EfV27RpQ69evVixYgWTJ08udU1FRK6ElV//xk8nzlR3GNe9IrOVwxn51R3GNefnQ5nYXJwv3LCaFVttnMwte6ZDTffpfzOVHItcJ67Z5DgyMpJp06YBcPLkSRITEzGbzcydO5cmTZoA0KBBA9566y1sNhvHjh3j8OHDHDx4kN27d5e74vN3332HyWQiISHBISG9+eab2bRpE8eOHaNRo0YO+2zdupXQ0FB7Ynzu2DExMaX6b9u2rcN2o0aNyMn5Y5qR1Vr62+nMzEyHUVOA4OBg/vWvf9m3W7RoUeo8wsPDCQgIsJ+Hk5MTnTt3ZsuWLZU+16ioKIdk/FzCnZ+fj5eXF+3bt2f+/Pn85z//IT4+nq5du5aZkPbu3dv+d2dnZxISEuxfDuzcuZM2bdrYE2MAo9HI7bffTmJiIrm5uWWeb35+Pvv27WPcuHEO080bNmxI27ZtHaZli4hcaUPjG5NXZNHIcam+Kz9yXGQuf4TWxclIA5/SjxtVtWt+5DjUj3qedao+sAvIzC+muIKgnY0G/NwvPomvSSPHvZv7VXcYInKFXLPJsYeHBxEREUDJytXR0dH06dOHYcOG8f777+PnV/IP1T/+8Q/mzJlDamoqvr6+3HTTTbi6umKzlf0PalZWFhaLpczFvgBOnTpVKjk+ffq0/XjnCwwMJD093aHMzc3NYdtoNDokxMHBwZw4ccKhjbe3t8NI96JFi/j5558d2vj7+5c6j8OHD5caXQfso7mVOdc/P/98Lgk9dx3nzp3L4sWL+eSTT/jss88wGo106tSJ5557juDg4HLj9PPz49SpkmfMsrOzCQ0NLRVHQEAANpuNvLy8MvvJycnBZrOVOXXa39+/1PUUEbmSEloGktAy8LL6CAz0Ij297OcxL9XB7EJ2nswrt755XQ/C6rriXkM+CXyw8xjTkveVW/9031b0axNcbn1VqYp7UxulHMri9d3lPzf+YHQD4kN9L7o/3RcRqQo15Ffi5QsICGDatGmMGzeOF154gdmzZ7Nz504mT57MQw89xNChQ6lfvz4Ar776Knv37i2zHy8vL7y8vOyLWv1Z48aNS5XVq1eP3bt3lyrPyLj4Z2fOufnmm1m6dCknTpygYcOGQMmI77kvAgDq1q17wX48PT3p0KEDEydOLLfNpZxrRX098cQTPPHEExw8eJDNmzezcOFCnn/+eRYvXmxvd+bMGYfE9vfff7efj7e3N7///nupvs8lz3Xr1rX//Xyenp4YDIYy901PT7+o6yUicr0J9XYhNbe4zEW5/N3qcKOXC26mMnasJn1ig0n5Jb3MRbl6hNejT0zDaohKrpQuIT58n5Zb5qJcbRp60TnEpxqiEhFxdF2tVt27d2/i4+P58MMP2b59O3v27MFqtTJ27Fh7YmyxWNiyZUuZ05cB4uLiyMnJsSek535++OEHFi1aVOa7hePi4jh8+LDDStAZGRnlJuAVeeCBB/D19eXJJ58kP7/0s1VFRUUcOXLkgv20a9eO3377jaZNmzqcx9///nc++uijSz7XsqSlpdG1a1c+/fRTAJo0acKIESPo1KkTqamO3xJ//fXX9r8XFhby5Zdf0q5dO3s8u3btIi0tzd7GarXy6aefEhERQZ06ZU8L8/DwIDw8nI8//tjhvqamprJ792778+YiIrWJ0WCgY0NP2tbzoK6LEy4mI94uTrT096BDA0/8atBrnABMRgMzB0bx3P+1JibElwY+rsSE+PLc/7Vm1v3Res3PNc5oMDC6XTDDYoNo7u+Gn5sTzf3dGBYbxJj2wXrPsYjUCNfNyPE5Tz31FH369GHGjBlMmTIFgOeff567776b7Oxs1qxZw88//4zNZqOwsLDUdOFu3boRGxvLqFGjGD16NKGhoezevZsFCxZw55134uFResXHu+66iyVLlvDoo48yfvx4XFxcWLBgAWfPnr3oBPOc+vXrM2/ePMaNG8ddd93FwIEDCQ8Px2q1snfvXt577z1OnTrlsPhWWYYOHcr69et5+OGHGTJkCN7e3qxfv54NGzbw4osvXvK5lqVBgwYEBwczY8YMcnNzufHGG/n3v//NV199xejRox3azp49G7PZTGBgICtWrCA3N9feZujQoWzYsIGHHnqIsWPH4uHhwdtvv82BAwfKXFn8fI8//jgjRoxg1KhR3H///fbVqj09Pe0LgImI1DZGg4Emvq408b36z+peCieTkX5tgqtl+rRUPZPRQHyob6WmT4uIXE3XXXLcpEkTBg8ezOuvv86BAweYNm0aK1eu5KOPPiIgIID27duTlJTEmDFj2LlzJ126dHHY32g0smzZMhITE0lKSuL06dMEBQUxatQoRo4cWeYxnZ2def3113n++ed5+umncXNzY9CgQbi4uODu7l7pc2jXrh0bN27k7bffZuPGjSxatAir1UqjRo249dZbGThwoH3RsfLUr1+ftWvXMmfOHJ555hmKi4tp0qQJc+bM4Y477rjkcy3P/PnzmTVrFomJifZ+xo4dy4gRIxzazZgxg5deeoljx47RunVr3nzzTZo2bQqUTE9/5513mDVrFs8++yxWq5XWrVuzcuVKh9dBlaVLly6sWLHC/sWCm5sbnTp1YuLEidSrV69S5yIiIiIiIrWPwVbeylRy0f773/9y6NAhevbsaS8zm81069aNO+64wz6CLdeOjIxcrBezFKiUSQul1Fy6NzWT7kvNpXtTM+m+1Fy6NxULDNRrv2qy627kuDrk5uYyduxYhgwZQrdu3SgqKuLvf/87Z86c4d57763u8EREREREROQClBxfATExMcyePZsVK1awbt06jEYj0dHRrF692j5lWERERERERGouJcdXyB133GF/lldERERERESuLdfVq5xERERERERELoWSYxEREREREan1lByLiIiIiIhIrafkWERERERERGo9JcciIiIiIiJS6yk5FhERERERkVqv1ibHgwcPJiwszOGnZcuWxMbG0r9/fzZs2GBvGxYWxsKFCy+678q2rymOHTtGWFiY/dy3bdtGWFgYjz32WJntFy5cSFhY2BU5dm5uLqNHjyYqKoq4uDiOHj1a6XiTk5MJCwsjLS3tisQkIiIiIiK1R61+z3FERARTp061b1utVtLS0njjjTeYNGkSvr6+dO3alXXr1hEUFFSNkVavzz77jM8++4xevXpV2TE2btzI5s2bmTZtGs2bNyc4OLjKjiUiIiIiIvJntTo59vT0JDo6ulR5QkICHTt2JDk5ma5du5bZpjbx8vLiueeeo3379vj6+lbJMbKysgAYNGgQBoOhSo4hIo6sNhuHzhTxW3YRBWYrbk5GGvu4EOrtgrGM/w/NFisb95wgeedx0rILaeDjSv+2wfSJDcZkrPz/tzYbFFggzwJWGxgN4GECNxPUhn8GLFYb3x7JJuVQFtlnLfjUMZEQ6kuXEJ8yr7+IiIhUrVo7rboiderUwdnZ2Z6k/Xma9KlTp5g0aRIdOnQgNjaWhx56iH379jn0kZOTw5QpU4iLiyM2Npbx48eTmZlprx88eDDTp09n/vz5dO7cmZiYGB5//HFyc3NZunQp8fHxtGnThrFjx3L69Gn7foWFhSQmJtKrVy8iIiK4/fbbWbduncOxb775ZpKSknj55Zfp1KkTUVFRDBs2jMOHDzu0++c//0mfPn2IjIykX79+/Pzzz2VejwkTJpCdnc2LL754wWu3d+9ehg4dSlxcHHFxcYwbN45jx47Z65OTk4mIiGDt2rV06tSJbt260a1bN1577TUAWrZsyZNPPgmUJMzPP/88N998MxEREfTv359//vOfF4zhnMzMTG677TZuu+02fv/994veT6Q2sNpsfJeay86TeWQUmsk3W8koNLPzZB7fpeZitdkc2pstVp5Y+z3Tkvex90gWadmF7D2SxbTkfUx8Zy9mi7VSx7fZ4PRZyCqGYitYbCV/ZhWXlP/p8Ncdi9XGwu3HeX13KvszC0jPPcv+zAJe353Kgm3HsViv8wsgIiJSA9Xq5Nhms2E2m+0/RUVFHDhwgClTppCXl0ffvn1L7ZOXl8f999/Pzp07efLJJ0lMTMRqtTJ06FCHZ11XrVqFxWJh3rx5TJgwgU2bNvH888879PWPf/yDPXv28Morr/DYY4/x8ccfM2DAAL755htmzJjB2LFj2bx5M0lJSfZ4R4wYwRtvvMH999/PokWL6NSpE88++ywLFixw6HvVqlX89ttvvPTSSzz//PP8+9//ZsqUKfb6f/3rXzz22GOEhYWxYMECbrvtNp544okyr1OLFi0YOXIkGzZs4Kuvvir3em7ZsoVBgwbh5OTEK6+8wrRp0/jpp58YOHCgQ3JaXFzM8uXLeemllxg/fjzLly/nvvvuA2DdunWMHj2agoICBg0axGeffcajjz5KUlISTZo0YezYsaxfv77cGM7Jyclh+PDhWK1W3njjDQICAi64j0htcuhMEcdzz5ZZdzz3LIfPFDmUbdxzgk37TpXZftO+U2zcm1qp4xdYoLCcfLrQWlJ/Pfv2SDa7TuSUWbfrRA5bjmRf5YhERESkVk+r3rp1K+Hh4Q5lBoOBsLAwEhMT6d69e6l9PvjgA44fP84//vEPWrRoAUB0dDT9+vVj9+7d3H777fayV199FYCOHTvy/fff88033zj0ZbPZmDdvHp6ennTp0oXk5GSOHz/Ou+++i5eXF127dmXr1q3s2bMHgK+++ort27eTmJhI7969AejSpQtms5nFixczaNAg6tatC4Cvry8LFy7EZDIBcOTIEebPn09OTg5eXl4sWLCAqKgoZs6cCUB8fDwAs2fPLvNajRo1in/+859MmzaNjz76CE9Pz1JtZs+eTdOmTVmyZAlGY8n3Lm3atKFXr16sWLGCyZMn28979OjRdO3a1b5vgwYN7NcNYM2aNRw4cIB3332XyMhIALp27Up2djYzZ87krrvuKjNOgIKCAiZMmMCZM2dYvXo19erVK7etSE2W8nM6SZv2k19ktpeZbTbOWmzYLnVo1WAAm42LGec9f2Jvdl7ZifQ5z63fR+Ln//3T/gacTYarNkXY3cWJh7o2o0OLwArbGQEvZ3A1XXzfe1Nz+OCn3yk0V26EvDyZ+cUV1r+5N40Pf824Isc6n6uTkX43BRAd5HXF+xYREbnW1erkODIykmnTpgFw8uRJEhMTMZvNzJ07lyZNmpS5z65duwgJCbEnxlDyTO6mTZsc2rVt29Zhu1GjRuTkOI4SNGvWzCHJ9Pf3x8XFBS+vPz60+Pr6cuDAAQB27NiBs7Mzt956q0M/d911F++88w7ff/893bp1AyAqKsqeGMMf/3cU7gAAIABJREFUyWd+fj7Ozs7s27ePCRMmOPRz2223lZscOzs78+KLL3Lffffx6quv8txzzznU5+fns2/fPsaNG2dPjAEaNmxI27Zt2b59u0P7869fWXbs2EFISIg9MT7/XFNSUjh48CBubm5l7vu3v/2Nffv2MXv2bPt5i1yLVn79Gz+dOFPdYVwUs8VGxp9Gm6vD37/7jbjmFSfHFiDXXLnk+JP/ZnI4q/DygquEYquNk+WM7F+uT/+bqeRYRESkDLU6Ofbw8CAiIgIoWbk6OjqaPn36MGzYMN5//338/PxK7ZOVlYW/v/8F+/5z4mY0GrFaHUccPDw8Lrjf+bKzs/H393dIPgH7lOHzk29XV9dSx4eSUdvs7GxsNpt9lPmcC42wRkREMGTIEF5//XVuu+02h7qcnBxsNluZ05f9/f05ceJEmTGXJzs7u8w2559redfq999/56abbmLevHn07NkTFxeXCo8lUlMNjW9MXpGlxowcmy3lH9PJZMDHo86f9r/6I8f3dmyM6QKHMwKelfztd1tzPwrN1is6clxcwXPFzkYDfu7OV+RY53N1MtK7eenfbSIiIlLLk+M/CwgIYNq0aYwbN44XXnihzFFULy8vUlNLP1u3c+dOAgICCA0NrbL4vL29ycjIwGq1OiTI6enpAKWS3fL4+vpiNBrJyHCcsnduxeiKjBs3js2bN/PMM884JMienp4YDIYyF75KT0+/6NjO8fb25qeffipVfupUyTOPFfW3YMECTCYTAwYMYMGCBaVGyEWuFQktA0loWfEoaGUFBnqRnp7DwexCdp7MK7ddXH0PGvv88SXbBzuPMS15X7ntp90dTr82F/8KtnxzyeJb5fF1Bvca9BsqOsjrio62phzK4vXd5T+n/WB0A+JDq+btACIiIlK2Wr0gV1l69+5NfHw8H374YampwACxsbEcPnzYPtUZShbpGjVqFB999FGVxtauXTuKi4tLrdj84Ycf4uzsXGoKcnlcXFyIiYnhs88+cxh9+te//nVR+77wwgscO3aMt99+217u4eFBeHg4H3/8scMIeWpqKrt37yY2NvaiYjunXbt2HD58mB9++MGh/KOPPiIwMJCQkJBy9w0MDKRVq1YMGjSIFStW8Msvv1Tq2CK1Qai3C8GedcqsC/asQ4i344yLPrHB9Agve3ZJj/B69IlpWKnju5nAtZzfQK7GkvrrWZcQH9o0LDvZbtPQi84hPlc5IhEREVFyXIannnoKZ2dnZsyYgcXiuGTqgAEDaNiwIY8++igbN24kJSWF0aNH4+Liwj333FOlcSUkJBAXF8fTTz/NqlWr+Pbbb3nxxRdZu3YtI0aMwNvb+6L7mjBhAr/++iuPPfYYKSkprFq1innz5l3Uvm3btuWBBx4gNzfXofzxxx9n//79jBo1ii+++IIPP/yQIUOG4OnpyZAhQypzqvTr14/GjRszevRo3n33XVJSUpg0aRIpKSmlnmsuz/jx4/Hz82Pq1KmlprSL1HZGg4GOQZ7E1fcgwNUJdycjAa5OxNX3oGOQZ6mp0CajgZkDo3ju/1oTE+JLAx9XYkJ8ee7/WjPr/uhKv+fYYIC6dUpGiOsYwWQo+dPXuaT8en/Nr9FgYHS7YIbFBtHc341Azzo093djWGwQY9oH6z3HIiIi1aAGTVqrOZo0acLgwYN5/fXXeeeddxzqPD09WbNmDa+88grPPfccNpuN2NhY3nzzzSpfFdloNLJkyRJee+01li9fTnZ2NqGhoUyfPp2BAwdWqq+2bduybNky5syZw1//+lcaNWrEiy++yKhRoy5q/wkTJvDFF19w/Phxe1mXLl1YsWIF8+bNY9y4cbi5udGpUycmTpxY6Wvj7u7O6tWrmT17NrNmzaKgoIAWLVowf/78UguSlcfT05MpU6bw+OOPs3r1ah588MFKxSByvTMaDDT2cXWYPl0RJ5ORfm2CKzV9uiIGQ8nU6Zo0ffpqMhkNxIf6Eh/qa5/uLiIiItXHYLvkVV1Erl8ZGblYK1gsRyqmD/o1l+5NzaT7UnPp3tRMui81l+5NxQID9baAmkzTqkVERERERKTWU3IsIiIiIiIitZ6SYxEREREREan1lByLiIiIiIhIrafkWERERERERGo9JcciIiIiIiJS6yk5FhERERERkVpPybGIiIiIiIjUekqORUREREREpNZTciwiIiIiIiK1npLjWmLw4MGEhYU5/LRs2ZLY2Fj69+/Phg0bqjvEcm3bto2wsDB27txZ3aGIiIiIiMh1yqm6A5CrJyIigqlTp9q3rVYraWlpvPHGG0yaNAlfX1+6du1ajRGK1B5Wm41DZ4r4LbuIArMVNycjjX1cCPV2wWgwVHd4ANhsUGCBPAtYbWA0gIcJ3ExQlSGaLVY27jlB8s7jpGUX0sDHlf5tg+kTG4zJWD3XxmK18e2RbFIOZZFZUIyfmzMJob50CfGpMfdLRERELo+S41rE09OT6OjoUuUJCQl07NiR5ORkJcciV4HVZuO71FyO5561l+WbrWQUmknNK6ZjkGe1J1w2G5w+C4XWP8osNsiyQqEF6tapmgTZbLHyxNrv2bTvlL0sLbuQvUeySPklnZkDo3AyXd1JTxarjYXbj7PrRI69LLPAzP7MAr5Py2V0u+pL2kVEROTK0bRqoU6dOjg7O2P43yfdwsJCEhMT6dWrFxEREdx+++2sW7fOYZ/8/HxmzpzJrbfe+v/Zu/OwKOv98f/PmWEHAVlcoA64K8oiqGninqWp9MPtaGTHRI2Phih6KC3taNlJM800RNySjpVLepTsavFcKn7VUEDMLG1BIQQUQUB2mJnfH5MTI4uIbMrrcV1eMvf7vt/v133fo8xr3stNr1698Pb2JjAwkEuXLun3ee211wgMDGTv3r36/Z577jlOnDhhUNfvv//OnDlzGDBgAL1792bmzJkG9dytuLiYgIAAfH19SUpK0m/fs2cPzz77LL169WL48OFERkai1Wrr4xIJUa+u5pUYJMYVXcsvJTmvpJEjqqxIbZgYV1Ss0ZU3hOhzaQaJcUVHLt4gOjG9YRquwcmUXIPEuKL4tNucSslt5IiEEEII0RCk57gF0Wq1lJeX61+r1WpSU1MJDw+noKCA5557Dq1Wy6xZs7h48SLz5s2jc+fOHDt2jDfffJObN28yd+5cAMLCwjh37hyhoaE8/vjjJCcns379ehYtWkR0dLQ+0T5//jzp6emEhIRgZWXF+vXrmTdvHjExMbRq1YrLly8zZcoUOnfuzPLlywHYvHkzU6dOZe/evXTu3NngHMrKyggODiYpKYlPPvmEjh076o9Zt24d//jHPxg0aBAXLlzgww8/JDs7m9dee60xLq9oQdLyS7mYVUiZpm5fvhSWV5N1/in+RgE/ZxdVWfZzSg7fxadSUlo5O60YjQIFxipFpR5ohULXK9wcKYAbecU17rPy4E9sO6b7UqxErSG/VE0db0OtaTRaamoi9EIaygfsOVZApTaMVEq6drCjjb1lpf3NjJT493DAq32rB2pXCCGEEH+R5LgF+f777+nZs6fBNoVCQbdu3Vi/fj3Dhg3j2LFjnDlzhvXr1zNq1CgAfH19KS8vJyIigueffx4LCwuKiopYunSpfp9+/fqRn5/Pu+++y61bt7CzswPg9u3bHDhwgMcffxwACwsLXnjhBWJjY3nqqaf46KOPMDc3Z+fOnVhYWAAwcOBARo4cyYcffsiHH36oj1Wj0bBo0SJ++OEHdu7cqU+cb9++zaZNmwgICGDx4sX6mC0sLFi1ahUvvvgiTk5ODXhlRUtz+VYRt0oaqOsU3fze/LKqE+ijiWlcu1nYYG03dyXlGpKzWs75X7qajdbUuMqyr3/NluRYCCGEqEeSHLcgHh4eLFu2DIDr16+zfv16ysvLWbdunb4H9uzZsxgbG/P0008bHDtu3Dg+++wzzp8/z9ChQ9m2bZu+nitXrnD16lWOHj0K6Hp373B0dNQnxgDt2rUDoKhI1ysWFxfH8OHD9YkxgKWlJcOHD+fIkSMGMbz77rtcvHiR0NBQunfvrt9+7tw5ioqKGD58uEHP+PDhw3nnnXf4/vvvGT9+fB2vmhCVdWttTrnmwXqOazpUqQALo6pnvQzzcnrke45La+hZNzVS0s7GDGg+PccKaLieY1c72liZVNrfzEjJqC52D9SmEEIIIQxJctyCWFpa4u7uDuhWrvby8sLPz4/AwEC++OIL7OzsyM3Nxd7eHqXS8IO5g4MDoOulBThx4gTvvPMOSUlJWFpa0r17d32CW3Ger7m5uUE9d4ZbazS6D7+5ubn6uiuyt7cnPz/fYFtycjJ9+vRh+/btTJw4EXt7ewBycnIAmDFjRpXnfeNG1fMXhagrJysTnKpIWGorKbeYuOsF1Zb7tLGkw58J4N2e7dCahUM61LltR8dWZGZWPX+2osJyyCmrvtzWGCwa4DfIgbhUlu2/WG3568+54e/jXP8N1yDmag7bE6qf6xzo3Z5BrrYP1EZt74sQQgghGo4kxy2Yg4MDy5YtIyQkhJUrV/L+++9jbW1NVlYWGo3GIEHOzMwEoHXr1qSkpDB37lxGjhxJZGSkvmd4165dlRbbuhdra2tu3rxZaXtmZia2toYfNleuXEnv3r0ZPXo077zzDu+//z4ArVrphhWuW7fOoJf6jjZt2txXTEI0NFdrU9ILyqpclMvZygQXa9MmiMqQuUq3KnVVi3KZKXXlDcHP25mYy5lVLsr1VM82+PVu/CkSvi42nM/Ir3JRLh+nVgx0sWn0mIQQQghR/2S16hZu1KhRDBo0iC+//JIzZ87Qr18/ysrK+Pbbbw32+/LLLzE2NsbDw4Mff/yRkpISgoKCDJLRO4nxnV7h2ujbty9Hjx6lsPCvOYSFhYUcPXoUHx8fg30dHBxo27Yt8+bN48svv+T48eMAeHp6YmxszI0bN3B3d9f/uTNk/E5iL0RzoVQoGNDeir5tLXEwM8LCSImDmRF921o2i8c4gW74dWsTXQ+xiRJUCt3ftsYN9xgnAJVSwXtTPFkxoRe9XWxpZ2NGbxdbVkzoxZqpXk3yyCSlQsGcfs4Eereni705duZGdLE3J9C7PXOfcG4W90sIIYQQD056jgVLlizBz8+Pt99+mwMHDtC3b19ef/11MjIy6NKlC8ePH+fzzz/n//7v/7C2tqZnz54YGRnx3nvvMX36dEpKSti/fz/Hjh0D/ppPXBtz585l8uTJTJ8+nVmzZqHVatm6dSuFhYX6lbHvNm3aNA4cOMDy5cv58ssvsbOzY8aMGaxbt478/Hx8fHxIS0tj3bp1tGrVii5dutTHZRKiXikVCjrYmFU7fLo5UCh0Q6cbYvh0TYxUSvx9nBt9+HRNVEoFg1xtH3j4tBBCCCGaL+k5FnTs2JFp06Zx+fJlPvvsMzZv3sz48ePZunUrQUFBnD59mn/961+EhIQA4OLiwvvvv09aWhpBQUH6Rb4++eQTFAoFcXFxtW67W7du7Nq1CysrK8LCwli8eDGtW7dm9+7ddO3atcpjVCoVy5cvJy0tjfXr1wOwYMECFi1axOHDh5k1axbr1q1j0KBBREVFYWra9ENUhRBCCCGEEM2bQqttruuWCtF0srLy0TT0EriPMFlcqPmSe9M8yX1pvuTeNE9yX5ovuTc1c3SUR/A1Z9JzLIQQQgghhBCixZPkWAghhBBCCCFEiyfJsRBCCCGEEEKIFk+SYyGEEEIIIYQQLZ4kx0IIIYQQQgghWjxJjoUQQgghhBBCtHiSHAshhBBCCCGEaPEkORZCCCGEEEII0eJJciwealqttqlDEEIIIYQQQjwCjJo6AFHZ5cuXiYiI4MyZM+Tm5mJra0ufPn0ICgqie/fuTR1es7F582ZUKhUzZ85s6lCEEEIIIYQQDznpOW5mLl26xJQpU8jLy2Pp0qVs376dsLAwUlNTmTx5MomJiU0dYrOxfv16ioqKmjoMIYQQQgghxCNAeo6bmZ07d2Jvb09kZCQqlUq/fcSIEYwePZrw8HAiIyObMEIhhBAPI60WitRQoAaNFpQKsFSBuQoUCt0+5WoN0efS2B93jYzcYtrZmDG+jzN+3s6olIqmPYEWSqPVcjWvhCu5JRSVazA3UtLBxhRXa1OUiof3nqg1Wk6m5BJzNYfsojLszI0Z7GqLr4vNQ31eQoiHm/QcNzNZWVlotVo0Go3BdktLS5YsWcLo0aMBUKvVbN68mbFjx+Lh4YGXlxdTp04lNjbW4LjExEReeuklvL29GTBgAGFhYWRlZQEQGxtLt27d2L17N0OHDsXX15e4uDgAdu/ezfjx4/Hy8sLDwwN/f3+++eYbfb379++nd+/exMbG4u/vj7u7O+PGjSMhIYHExEQmTpyIh4cH48aN4/Tp0wYxnT17loCAADw9PXniiSd44403yMvLM6jb3d2dhIQEJk2ahLu7O8OGDWP79u36fbp164ZarWbjxo1069at0vn27duXvn37EhISQmpq6oPcEiGEeOhptXCrFHLKoEwDaq3u75wy3XatVpcY//Pz8yzbf5HElBwycotJTMlh2f6LLPoskXK15t4NiXql0Wo5nZ5P3PUCsorLKSzXkFVcTtz1Ak6n56N5SNfdUGu0hJ+5xvaEdH7LLiK7qJzfsovYnpDOR7HXUGsezvMSQjz8JDluZgYPHkxqaipTpkxh165d/P777/qyUaNG4e/vD8Dq1auJiIhg6tSpbN26lbfeeotbt24REhKiH2r8008/8cILL6BWq1m9ejVLly4lLi6Ol19+2aDNdevWsWTJEhYuXIiHhwdRUVEsX76cp59+ms2bN7NmzRqMjIxYuHAh169f1x9XUlLCa6+9xosvvsiGDRsoKioiJCSE0NBQJk+ezNq1a1Gr1YSGhlJSUgLoEuOXXnoJS0tL1q9fT1hYGMeOHSMwMJDy8nJ93eXl5YSGhjJu3Di2bNmCt7c3q1at0ifau3fvRqVSMXHiRHbv3g3AqVOneP755zEyMmLVqlUsW7aMn3/+mSlTpnDz5s0GuFtCCPFwKFJDcTW5bbFGVx59Lo0jF29Uuc+RizeITkxvwAhFVa7mlXAtv7TKsmv5pSTnlTRyRPXjZEou8Wm3qyyLT7vNqZTcRo5ICCF0ZFh1MxMQEEBmZiY7duxgxYoVANjZ2eHr68u0adPw8PAA4MaNG4SGhhIQEKA/1tTUlODgYH799Vc8PDyIiIjA3t6erVu3YmJiAoCtrS3Lli0jOTnZoM2nn35a/zo1NZWZM2cSFBSk3+bs7Mz48eNJSEgw6L0ODg7WJ+xJSUmsWrWKlStXMnHiRP0+8+bNIzk5ma5du/L+++/TqVMnIiIiUCp13824ubnh7+/PV199hZ+fHwAajYbg4GAmTJgAgLe3N9999x1Hjx5lwIABeHl5AdCuXTv9z3fq3rx5s75uHx8fnnnmGbZt28arr7764DdICPHQi7mUycYjv1FYUn7vneuBFt0w5pr6whQKXe9tU8rMK66x/O2DP7H5aFK9tqlAN7y7oQfRlmu1lKq1dXvCQS1vjqmJipE+j9Hjb7Z1iLBqheU199bH3yjg5+zKa2+k5RZzMT2fsmbWA6sATFRK8opr/rcXlZjBl79k1biPSqVArW7Y8zMzUuLfwwGv9q0atB0hRPMhyXEzo1AoWLBgAYGBgZw4cYJTp04RGxvLoUOHiI6OZunSpQQEBLBu3ToAsrOzSUpKIjk5maNHjwJQVlYGQHx8PCNGjNAnxgBPPvkkR44cASAjIwOArl27GsSwZMkSAPLy8vR13xmufafuOzw9PfU/29vbA+iTVdAl43fqKioq4vz588yePRuNRqMfOt6lSxecnJw4deqUPjkGXUJ8h4mJCXZ2dtUuwFVYWMjFixcJCQnRJ8YATk5O9OnThzNnzlR5nBCi5dlx4go/p+Xde0dhoLRcw7XswqYOo1k7ej6dx9tbN1p7Gi3kl1VOoH/KKOBWUeN8+XP/1Pfco0yj5Xo1PeaN7etfsyU5FqIFkeS4mbK2tmbMmDGMGTMG0A2RDgsLY9WqVYwdO5aUlBSWL1/OhQsXMDc3p3Pnzjg5OQF/Pfs3JycHOzu7e7Z1J6m9IyUlhWXLlnH69GmMjY3p2LGj/hFSd3/rbmlpWak+MzOzKtvJy8tDo9EQERFBREREpfIbNwyH85mbmxu8ViqVleZi33H79m20Wi0ODg6Vyuzt7UlLS6vyOCFEy/PSoA4UlKil5/gumXnFlNbQU2lipMTRuur/3+vqUes5HubZHivj+puxVliuoabOX6UCLIwqt+fWzrLZ9xzXFJuxUoGdhXGNdTVWz/GoLvf+HCWEeHRIctyMZGRkMHHiREJCQpg0aZJBmZubG/Pnz2fu3Ln88ssvvPLKK/To0YPDhw/TsWNHlEolx48fN1g0y8rKiuzsbIN6NBoNMTExuLu7VxmDRqNh9uzZmJqasm/fPnr06IGRkRG//fYbBw8efKDzs7S0RKFQMGPGDP3Q7LvL68rKygqFQlHl3OLMzExat25d57qFEI+Wwd0dGdzdsanDMODo2IrMzKrnYNaHwnLd4lvVsTWGbxJTWbb/YrX7vPGcG/4+zg0QXfPW0PemJkm5xcRdL6i23KeNJR1sqvnCwqvqzc1BzNUctidUP4f9Ra92DHKteXh6U94XIcSjSxbkakYcHR1RqVR8+umn+gWsKkpKSsLMzAytVktOTg7Tp0+nc+fO+mHEMTExwF+9uz4+Pvy///f/DIZCJyQk8PLLL3PlypUqY7h16xZXrlxh8uTJuLu7Y2RkVGXddWFlZYWbmxtXr17F3d1d/6dDhw588MEHnD9//r7qqzh82tLSkp49e/LVV18Z9C6np6eTkJBgMERbCCFaGnMVmFXzG99MqSv383bmqZ5tqtznqZ5t8Ovt1IARiqq4WpvibGVSZZmzlQku1qaNHFH98HWxwcep6qHKPk6tGOhi08gRCSGEjvQcNyMqlYply5bpF6IKCAigU6dOFBUVcfLkSXbt2kVoaCg9evTAysqK8PBwFAoFSqWSb7/9ln379gG6+bcAc+bMYcqUKQQFBfHCCy9QWFjI2rVr6devH97e3pw9e7ZSDPb29jg7OxMVFUWbNm2wsrLixIkTREVFGdRdVyEhIQQFBfHaa6/x7LPPUlpaypYtW/jll1/ue8Esa2trzp07x9mzZ+nTpw8LFixg1qxZBAUFMXXqVAoKCtiwYQNWVlZMnz79geIWQoiHmUIBrU10q1IXqnWPclIpwKLCc45VCgXvTfEkOjGdA3GppOcU097WDP8+j+HX20mec9wElAoFA9pbkfznc44LyzVY/PmcY5eH+DnHSoWCOf2cOZWSS0xyDlmFZdhbGDPYxZaB8pxjIUQTkuS4mRkxYgR79uxh27ZtREREkJWVhampKW5ubnzwwQeMHDkSgPDwcFavXs28efOwtLSkR48e/Oc//2HWrFnEx8czZMgQevXqxc6dO1m3bh0hISFYW1szfPhwFi5caNDrerfw8HBWrlxJWFgYJiYmdO7cmU2bNvHOO+8QHx/P888/X+fzGzJkCFu3bmXjxo0EBwdjamqKu7s7UVFRlRYGu5fg4GDWrl3LrFmz+Prrr/H19WXbtm18+OGHhISEYG5uzpNPPsmiRYto06bq3hAhhGgpFAqwMNL9qY6RSom/j3OLHD7dXCkVCjrYmFU/fPohpVIqGORqe8/h00II0ZgU2gcZJyvEIyorKx9NM1vI5GEic8GaL7k3zZPcl+ZL7k3zJPel+ZJ7UzNHR1n9vDmTOcdCCCGEEEIIIVo8SY6FEEIIIYQQQrR4khwLIYQQQgghhGjxJDkWQgghhBBCCNHiSXIshBBCCCGEEKLFk+RYCCGEEEIIIUSLJ8mxEEIIIYQQQogWT5JjIYQQQgghhBAtniTHQgghhBBCCCFaPEmOhRBCCCGEEEK0eEZNHYBoGJcvXyYiIoIzZ86Qm5uLra0tffr0ISgoiO7du9drW6mpqYwYMcJgm7GxMba2tvj4+DBnzhy6deumL9u/fz+LFy/m+PHjtGvXrl5jEUIIIYQQQoi6kOT4EXTp0iWmTp2Kt7c3S5cuxc7OjoyMDKKiopg8eTJRUVF4eXnVe7vBwcH4+voCUFxczLVr19i+fTuTJk3i448/xtvbG4ChQ4eye/du7Ozs6j0GIcTDQ6uFIjUUqEGjBaUCLFVgrgKF4v7r02i1XM0r4UpuCUXlGsyNlHSwMcXV2hRlXSps4crVGqLPpbE/7hoZucW0szFjfB9n/LydUSkf7uup1mg5mZJLzNUcsovKsDM3ZrCrLb4uNvJeEUKIFkyS40fQzp07sbe3JzIyEpVKpd8+YsQIRo8eTXh4OJGRkfXe7uOPP14p6X7mmWeYMGECixcv5quvvkKlUmFnZyeJsRAtnFYLt0qhWPPXNrUWcjRQrIbWJveXIGu0Wk6n53Mtv1S/rbBcQ1ZxOekFZQxobyVJz30oV2v45+fnOXLxhn5bRm4xiSk5xFzO5L0pnhipHs6ZWWqNlvAz14hPu63fll1Uzm/ZRZzPyGdOv4c/+RdCCFE3D+dvNlGjrKwstFotGo3GYLulpSVLlixh9OjRAKjVajZv3szYsWPx8PDAy8uLqVOnEhsbqz9mw4YNjBo1iv/973+MGzeOXr168cwzz3Dw4MFaxWJlZcXMmTO5evUqZ86cAXTDqrt160ZGRoZ+v7NnzxIQEICnpydPPPEEb7zxBnl5eQZ1xcXFMWXKFDw9PRk5ciTR0dGMHDmSDRs26PfJyMggLCyMQYMG4enpSUBAgL5dIUTzUaQ2TIwrKtboyu/H1bwSg8S4omv5pSTnldxnhC1b9Lk0g8S4oiMXbxCdmN7IEdWfkym5BolxRfFptzmVktvIEQkhhGgupOf4ETR48GCOHz/OlClTGD9+PP3796dTp04AjBo1Sr/f6tWr2bNnD4sWLaLheGr0AAAgAElEQVRLly5cv36djz76iJCQEI4ePYq5uTkA169fZ+XKlcyZMwcnJye2bdvGq6++iqenJ66urveMZ8CAAQDEx8frf67o7NmzvPTSSzz55JOsX7+erKws1q1bx+XLl/nss88wMjLit99+Y8aMGXh7e7N+/XquXbvGihUrKCoq0tdz48YNJk6ciKWlJWFhYVhaWrJr1y5eeukltm7dWmXbQrRUxWq4XQbV5KcAZBWVcjWnELVWW+/t16bG++m7Kyk3PJNf/8jhWGIapWV/Zdm1qa/J+gsVCl13eo27KDBRKTBqhB7wjNziGstXHvyJbceSKFFryC9Vo6n/t0iD0Wi0Nb7/Qi+koazQc6ygdu/X2jJSKenawY429pYPVI+ZkRL/Hg54tW9VT5EJIYSQ5PgRFBAQQGZmJjt27GDFihUA2NnZ4evry7Rp0/Dw8AB0yWRoaCgBAQH6Y01NTQkODubXX3/V71dYWMimTZvo378/AK6urgwbNozjx4/XKjl2cHAAIDMzs8ry999/n06dOhEREYFSqRvM4Obmhr+/P1999RV+fn5ERkZia2tLZGQkJiYmALRu3ZoFCxbo69mxYwd5eXns3buX9u3bA7r5zc899xxr1qzhiy++qPU1FOJRl18OZff4xJ+SV0R+2X124TYTp3/MICOrsKnDeGSVlGtIlutbZ5euZqM1NX7ger7+NVuSYyGEqEeSHD+CFAoFCxYsIDAwkBMnTnDq1CliY2M5dOgQ0dHRLF26lICAANatWwdAdnY2SUlJJCcnc/ToUQDKysoM6ryzmBagX2G6Yq9tXRUVFXH+/Hlmz56NRqPRDwXv0qULTk5OnDp1Cj8/P77//nuGDh2qT4xBN5/ZyOivt3BcXBw+Pj76xBhAqVTy7LPPsn79evLz87GysnrgmIV4FFgZ3bvn+G/W5g9Vz3HFcxnQqx0l5dJzXFcZucWVeuMrMjVS0s7G7JHsOVZAw/ccu9rRxsrk3jvXwMxIyagusn6HEELUJ0mOH2HW1taMGTOGMWPGAPDTTz8RFhbGqlWrGDt2LCkpKSxfvpwLFy5gbm5O586dcXJyAkBb4UOaSqUySErv9O7ePae5OtevXwegbdu2lcry8vLQaDREREQQERFRqfzGDd2ct+zs7EqLeKlUKlq3bq1/nZubW2VPtoODA1qtloKCAkmOhfiTmUr3pyZtzUxwa/1gH+CrU1gOOWXVl9sag8V9/IZKyi0m7nqB/nWXx23p8rit/nXftpZ0sDGrS6iNwtGxFZmZVc+DbQoH4lJZtv9iteWvP+eGv49zI0ZUf2Ku5rA9ofo504He7Rnk+td7p7ndGyGEEA1HkuNHTEZGBhMnTiQkJIRJkyYZlLm5uTF//nzmzp3LL7/8wiuvvEKPHj04fPgwHTt2RKlUcvz4cb755pt6jen7778HoE+fPpXKLC0tUSgUzJgxQ79Q2N3loEuss7OzDco0Gg05OTn619bW1ty8ebNSHXcS7IqJtBCiaZmrdPOeq1qUy0ypK78frtampBeUVbkol7OVCS7WpnWMtGXy83Ym5nJmlYtyPdWzDX69nZogqvrh62LD+Yz8Khfl8nFqxUAXmyaISgghRHMgyfEjxtHREZVKxaeffoqfnx+mpoYfCJOSkjAzM0Or1ZKTk8P06dPp3LmzvjwmJgYw7Dl+EAUFBWzbto3OnTvTt2/fSuVWVla4ublx9epV3N3d9dvz8/MJCQlh7NixdOzYkb59+xITE0NZWRnGxrp5WseOHTMY/t23b1927dpFRkaGfui3RqPh66+/xt3d3aD3WwjRtBQK3eOaitRQqNY9xkmlAIs6PudYqVAwoL0VyX8+57iwXIPFn885dpHnHN83lVLBe1M8iU5M50BcKuk5xbS3NcO/z2P49XZ6qB91pFQomNPPmVMpucQk55BVWIa9hTGDXWwZKM85FkKIFk2S40eMSqVi2bJlBAcHM2HCBAICAujUqRNFRUWcPHmSXbt2ERoaSo8ePbCysiI8PByFQoFSqeTbb79l3759gG4Rrvv1xx9/kJiYCEBpaSnJyclERUWRmZnJzp07UVTzgSMkJISgoCBee+01nn32WUpLS9myZQu//PILr776KgAvv/wyX331FUFBQUybNo3MzEw++OADAH29L730EgcPHuQf//gHwcHBWFpa8umnn/L777+zZcuW+z4fIUTDUih0Q6fvZ/h0TZQKBR1szJr18OmHiZFKib+P80M7fLomKqWCQa62BsOnhRBCCEmOH0EjRoxgz549bNu2jYiICLKysjA1NcXNzY0PPviAkSNHAhAeHs7q1auZN28elpaW9OjRg//85z/MmjWL+Ph4hgwZcl/tbtiwQf/MYSMjIxwdHRk6dCgfffQRf/vb36o9bsiQIWzdupWNGzcSHByMqakp7u7uREVF0bVrVwA6dOhAZGQkq1ev5pVXXsHJyYnXX3+dBQsW6Idet2nThs8++4w1a9bw5ptvotFo6NWrFzt27OCJJ56oy6UUQgghhBBCtBAKbX2NnxWiAZ0+fRpTU1ODVbN/++03xowZQ3h4OCNGjKjX9rKy8tE8TMuvNjOygE3zJfemeZL70nzJvWme5L40X3JvauboKI9fa86k51g8FC5cuEB4eDj//Oc/6dq1K5mZmWzatIkOHTrg6+vb1OEJIYQQQgghHnKSHIuHQmBgICUlJezcuZP09HRatWrF4MGDWbRoUaVFx4QQQgghhBDifklyLB4KKpWK4OBggoODmzoUIYQQQgghxCNI2dQBCCGEEEIIIYQQTU2SYyGEEEIIIYQQLZ4kx0IIIYQQQgghWjxJjoUQQgghhBBCtHiSHAshhBBCCCGEaPEkORZCCCGEEEII0eLJo5waweXLl4mIiODMmTPk5uZia2tLnz59CAoKonv37vXeXrdu3aota9u2LTExMfXeZl0MHz6cAQMGsHLlyqYORQghhBBCCNHCSXLcwC5dusTUqVPx9vZm6dKl2NnZkZGRQVRUFJMnTyYqKgovL696b/fvf/8748ePr7TdxMSk3tuqq40bN9KqVaumDkMIIcRDolytIfpcGvvjrpGRW0w7GzPG93HGz9sZlVLRJDFptVCkhgI1aLSgVIClCsxVoGiakEQT02i1XM0r4UpuCUXlGsyNlHSwMcXV2hRlM3tTqDVaTqbkEnM1h+yiMuzMjRnsaouvi02zi1WIxiDJcQPbuXMn9vb2REZGolKp9NtHjBjB6NGjCQ8PJzIyst7bbdeuXYMk3fXJzc2tqUMQQgjxkChXa/jn5+c5cvGGfltGbjGJKTnEXM7kvSmeGKkad7aYVgu3SqFY89c2tRZyNFCshtYmkiC3NBqtltPp+VzLL9VvKyzXkFVcTnpBGQPaWzWbpFOt0RJ+5hrxabf127KLyvktu4jzGfnM6dd0XzoJ0VRkznEDy8rKQqvVotFoDLZbWlqyZMkSRo8eDYBarWbz5s2MHTsWDw8PvLy8mDp1KrGxsfpjNmzYwKhRo/jf//7HuHHj6NWrF8888wwHDx6877hiY2Pp1q0bu3fvZujQofj6+hIXFwfA7t27GT9+PF5eXnh4eODv788333yjP3b//v24u7uTkJDApEmTcHd3Z9iwYWzfvt2gjfz8fN566y18fX3p3bs3kydP5tSpU/ry4cOH8/rrr+tff/nll/j5+eHh4cGAAQNYtGgR169f15drtVo+/vhjRo0ahYeHB8888wyffPKJQZvHjx9nypQp9O7dmwEDBvDGG29w69at+74+Qgghmpfoc2kGiXFFRy7eIDoxvZEj0vUYF2uqLivW6MpFy3I1r8QgMa7oWn4pyXkljRxR9U6m5BokxhXFp93mVEpuI0ckRNOTnuMGNnjwYH3CNn78ePr370+nTp0AGDVqlH6/1atXs2fPHhYtWkSXLl24fv06H330ESEhIRw9ehRzc3MArl+/zsqVK5kzZw5OTk5s27aNV199FU9PT1xdXfX1aTQaysvLK8VjZGR4y9etW8eKFSsoKCjAw8ODqKgo3n33XebNm0fv3r3Jzc1ly5YtLFy4EC8vL9q2bQtAeXk5oaGhzJgxg4ULF7J3715WrVpFjx49GDBgAGq1msDAQK5evUpISAiurq7s3r2b2bNns2fPnkq9xvHx8YSFhTFnzhz69etHeno67733HosWLdInwKtXr2bnzp3MnDmT/v37k5CQwMqVK1EqlQQEBPDFF1+wZMkSnnvuOebMmUNGRgbr16/n/Pnz7NmzR38NhRDiQcRcymTjkd8oLKn8f2xdqVRK1OpqsqxHlBbdMGRtLffPzCuusfztgz+x+WjSA8d1N4VC10PckijQDQ+vqc/QwtSIV57qzODujnVqIy2/lItZhZRp6nZxVSm5TfZvJi23mIvp+VXGrr3He/r4L1nNZjRBYWnN397sOJfO7mq+kLpDAZiolBhV6GFWqRSo1c3/H42ZkRL/Hg54tZcpfuIvkhw3sICAADIzM9mxYwcrVqwAwM7ODl9fX6ZNm4aHhwcAN27cIDQ0lICAAP2xpqamBAcH8+uvv+r3KywsZNOmTfTv3x8AV1dXhg0bxvHjxw2S4w0bNrBhw4ZK8fzwww+YmpoaxPf000/rX6empjJz5kyCgoL025ydnRk/fjwJCQn6nm6NRkNwcDATJkwAwNvbm++++46jR48yYMAAYmJiSExMJDIykiFDhgDQr18/Jk2aRGxsbJXJsZmZGbNnz9bPi7a1teXChQtotVpu375NVFQU06dPJzQ0FIAnn3ySjIwMzp49y9SpU1m7di1Dhw5l9erV+nq7d+/OpEmT2L9/v8G1FUKIutpx4go/p+U1dRjiLqXlGq5lFzZ1GC3Kxyeu1Dk5vnyriFslD9C1XtZ0Xyb9lFHAraL6+3KsudJoIb9W9+jhHSLx9a/ZkhwLA5IcNzCFQsGCBQsIDAzkxIkTnDp1itjYWA4dOkR0dDRLly4lICCAdevWAZCdnU1SUhLJyckcPXoUgLKyMoM6vb299T+3a9cOgKKiIoN9pk6dqk9cK7p7Qa6uXbsavF6yZAkAeXl5+jjuDO2uKQ4TExPs7Oz0ccTHx2NiYsLgwYP1+xgZGXHgwIEqr1Pfvn1Zt24d48aN4+mnn2bIkCH4+vrqE+vExETKy8sZOXKkwXFvv/02AL///js3b95kzJgxBuUeHh64uLgQGxsrybEQol68NKgDBSVq6Tl+QHXpOS4tr/4amRgpcbQ2q5fYKpKe46pZmBoxfVCHOrfRrbU55ZoH6Dluwn8zbu0s69xzrKD5zEMvLFVT0+VXKsDCRFX9Djz8Pcejutg1dRiimZHkuJFYW1szZswYffL2008/ERYWxqpVqxg7diwpKSksX76cCxcuYG5uTufOnXFycgJ0c23vUKlUBgmuUqmbNn73nOY2bdrg7u5+z7js7e0NXqekpLBs2TJOnz6NsbExHTt21D9uSnvXp4O7hykrlUp9HDk5OdjZ2aGo5W+A3r17ExkZyccff8yOHTuIjIzEwcGBoKAgpk2bRk5OTpXx3nGn3NGx8jfY9vb25Ofn1yoOIYS4l8HdHevcW1YdR8dWZGZWPfdP6ByIS2XZ/ovVlr/xnBv+Ps713m5N96awHHLKqiwCwNYYLOSTVpWcrExwsqr7EzSa/N9MNWueJuUWE3e9oNrD+ra1pINN/X+JUxcxV3PYnlD9XP2XerdnkKvtfdfb5PdGiAcgC3I1oIyMDHx9fdm7d2+lMjc3N+bPn09JSQm//PILM2fOxMrKisOHD5OQkMC+ffuq7PltSBqNhtmzZ3Pr1i327dtHYmIihw4dYvbs2fddV6tWrapcCOuHH37g0qVLVR4zaNAgtm3bxtmzZ4mIiKBr1668/fbb/Pjjj/pHPmVnZxsc88cff3DmzBlsbGwAyMzMrFRvZmYmrVu3vu9zEEII0Xz4eTvzVM82VZY91bMNfr2dGjki3eOazKr5JGWm1JWLlsXV2hTnapJ+ZysTXKxNqyxrCr4uNvg4VT2k2MepFQNdbBo5IiGaniTHDcjR0RGVSsWnn35KSUnl1QmTkpIwMzNDq9WSk5PD9OnT6dy5s743OCYmBqjcY9tQbt26xZUrV5g8eTLu7u76xbvqEoePjw8lJSWcPHlSv02tVvPPf/6TqKioSvu/9957TJw4Ea1Wi7m5OcOGDePVV18FdF8yeHp6YmxsrB9qfsemTZtYsmQJHTt2xMHBgcOHDxuU//DDD/zxxx8GQ8CFEEI8fFRKBe9N8WTFhF70drGlnY0ZvV1sWTGhF2umejXJI2cUCt3jmmyNwUQJKoXub1tjeYxTS6VUKBjQ3oq+bS1xMDPCwkiJg5kRfdtaNqvHOIEu1jn9nAn0bk8Xe3PszI3oYm9OoHd75j7h3KxiFaKxyGCfBqRSqVi2bJl+4aqAgAA6depEUVERJ0+eZNeuXYSGhtKjRw+srKwIDw9HoVCgVCr59ttv2bdvH6BbhKsx2Nvb4+zsTFRUFG3atMHKyooTJ07ok9n7iWPYsGF4eHgQFhbG/PnzcXJyYu/evVy/fp3p06dX2v/JJ59k27ZtvPbaa/j5+VFWVsbWrVtp3bo1/fr1w9ramhdeeIFt27ZhZGREnz59iI+P58CBA7z11lsolUrmz5/PG2+8QVhYGGPHjuX69eusX7+eDh064O/vX1+XSQghRBMxUinx93FukOHTdaVQ6IZOy/BpcYdSoaCDjVmzGT5dE5VSwSBX2zoNnxbiUST/lTewESNGsGfPHrZt20ZERARZWVmYmpri5ubGBx98oF9gKjw8nNWrVzNv3jwsLS3p0aMH//nPf5g1axbx8fH6hakaWnh4OCtXriQsLAwTExM6d+7Mpk2beOedd4iPj+f555+vVT0qlYpt27axZs0a1q5dS3FxMT179mTHjh2VFgEDGDhwIGvXrmXr1q288sorKBQKfHx8iIqKwtraGoCwsDDs7OzYs2cPkZGRuLi48M477+gT30mTJmFhYcGWLVuYM2cONjY2jBgxggULFmBhYVF/F0kIIYQQQgjxyFFoG2vMrhAPkaysfDR1XEFTyGIczZncm+ZJ7kvzJfemeZL70nzJvamZo6M8Oqo5kznHQgghhBBCCCFaPEmOhRBCCCGEEEK0eJIcCyGEEEIIIYRo8SQ5FkIIIYQQQgjR4klyLIQQQgghhBCixZPkWAghhBBCCCFEiyfJsRBCCCGEEEKIFk+SYyGEEEIIIYQQLZ4kx6JZ02q1Nb4WQgghhBBCiPogybGotcuXL7NgwQIGDhxIr1698PX1Zf78+Vy6dKne2yotLeXdd98lOjpav+33339n6tSp+tepqal069aNgwcP1nv7QgghhBBCiJZFkmNRK5cuXWLKlCnk5eWxdOlStm/fTlhYGKmpqUyePJnExMR6bS87O5sdO3ZQXl6u3/bNN99w7ty5em1HCCGEEEIIIQCMmjoA8XDYuXMn9vb2REZGolKp9NtHjBjB6NGjCQ8PJzIysgkjFEK0BBqtlqt5JVzJLaGoXIO5kZIONqa4WpuiVCiaOrwGpdVCkRoK1KDRglIBliowV0FtTr1crSH6XBr7466RkVtMOxszxvdxxs/bGZXy0b5290Ot0XIyJZeYqzlkF5XR1tqMAc6t8HWxeeTfY0II0dJJcixqJSsrC61Wi0ajMUiOLS0tWbJkCUVFRfpt3333HZs2beLXX3/FxsaGcePGsWDBAkxMTPT7fPPNN3z88cdcunSJsrIyHn/8caZNm8bzzz9PamoqI0aMAGDx4sVs3LgRf39/Nm7cCEC3bt145ZVX8Pf3rxTntWvXeO+99zh58iRlZWX4+PiwePFiOnfu3FCXRgjRSDRaLafT87mWX6rfVliuIau4nPSCMga0t3pkkxetFm6VQrHmr21qLeRooFgNrU1qTpDL1Rr++fl5jly8od+WkVtMYkoOMZczeW+KJ0YqGUym1mgJP3ON+LTb+m3ZRfn8fD2f8xn5zOknXyQIIcSjTH4TiloZPHgwqampTJkyhV27dvH777/ry0aNGqVPVKOjo3nllVfo0qULH330EUFBQezevZuFCxfq9//f//7HvHnz8PDwIDw8nA0bNvDYY4+xfPlyfvjhB9q0acOmTZsA+L//+z82btzIpEmT+Pvf/w7A7t27mTRpUqUYs7OzmTp1KpcuXeJf//oXa9asoaCggOeff55r16415OURQjSCq3klBolxRdfyS0nOK2nkiBpPkdowMa6oWKMrr0n0uTSDxLiiIxdvEJ2Y/oARPhpOpuQaJMYVxafd5lRKbiNHJIQQojFJz7GolYCAADIzM9mxYwcrVqwAwM7ODl9fX6ZNm4aHhwdarZY1a9YwbNgwVq1apT+2Xbt2zJ07l/j4eHx8fPj9998ZP348ixcv1u/Tu3dvnnjiCc6cOYOHhwdubm4A/O1vf9P/3K5dOwC8vLwA3YJcFe3cuZPc3Fz27Nmj39fX15eRI0eyadMm3n777Qa6OkI8+tLyS7mYVUiZpulWjC8sryY7/FP8jQJ+zi6qcZ+6+Dklh+/iUykp1WWg93MFFCgwVinu2aOtUOh6hxtKZl5xjeVvH/yJzUeT7llPqVpDYan6vq5Bc2GkUtK1gx1t7C2r3Se7sKzGOqISM/jyl6z6Dq1ZMTNS4t/DAa/2rZo6FCGEaHSSHItaUSgULFiwgMDAQE6cOMGpU6eIjY3l0KFDREdHs3TpUvr3709GRgZz5841WEhr0KBBGBsbc+rUKXx8fJg9ezYABQUFXLlyhZSUFC5cuABAWVnNH0xqcvr0aXr27ImDg4O+fSMjIwYOHMipU6ce4OyFEJdvFXGr5B7dk01Mo4X8spoT6Lo4mpjGtZuF9V5vc1JaruFa9qN9jgCXrmajNTWu8/FlGi3Xqxm98Cj5+tdsSY6FEC2SJMfivlhbWzNmzBjGjBkDwE8//URYWBirVq1ix44dACxdupSlS5dWOvbGDd2QvuzsbN58802OHDmCQqHAxcUFHx8f4MGeY5yTk0NycjI9e/asVGZsXPcPQ0II6NbanHJN0/cc19S8UgEWRvU/W2iYl9Mj0XNcWkPPu4mREkdrs3vW89D3HLva0cbKpNp9sgvLanyPGysV2Fk82r9PzIyUjOpi19RhCCFEk5DkWNxTRkYGEydOJCQkpNJcXzc3N+bPn8/cuXPRaHQfvBYvXqxPditq3bo1AIsWLeLKlSt8/PHH9O7dGxMTE4qKiti7d+8DxWllZUX//v1ZtGjRA9UjhKjMycoEpxqSisaQlFtM3PWCast92ljSwebeCd79erZDaxYO6VDv9Vbk6NiKzMyq57oCFJZDTg0Da2yNwaKG3+gH4lJZtv9iteVvPOeGv49zbUJ9pMVczWF7QvXzr1/0ascgV9tGjEgIIURjkgW5xD05OjqiUqn49NNPKSmpvOBNUlISZmZmdO/eHTs7O65du4a7u7v+T+vWrVmzZo1+Ea/4+HhGjRrFE088oV/BOiYmBkCfYCuVld+aFVfJrkq/fv24cuUKnTp1Mmh/z549HD58+IGugRCi6blam+JcTYLubGWCi7VpI0fUeMxVYFbNb2wzpa68Jn7ezjzVs02VZU/1bINfb6cHjPDR4Otig49T1cOJfZxaMdDFppEjEkII0Zik51jck0qlYtmyZQQHBzNhwgQCAgLo1KkTRUVFnDx5kl27dhEaGkqrVq2YP38+y5cvR6lUMnjwYHJzc/nwww+5ffu2fmEtDw8PDh06RI8ePWjbti0JCQlERkaiUCj0j4SysrJCoVBw+vRpOnXqhKenJ61a6T6wfPnll/pFuSp66aWX+O9//8uMGTOYPn061tbW/Pe//+XgwYO88847jXfBhBANQqlQMKC9Fcl/Pue4sFyDxZ/POXZ5xJ9zrFDoHtdUpIZCte4xTioFWNTyOccqpYL3pngSnZjOgbhU0nOKaW9rhn+fx/Dr7SSPJ/qTUqFgTj9nTqXkEpOcQ1ZhGe1szBjwZ2L8KL/HhBBCgEL7IJM8RYvy448/sm3bNhISEsjKysLU1BQ3NzdefPFFRo4cqd/v8OHDbN26ld9++w0rKyv69u1LaGgorq6ugO5ZxG+99RZxcXEAuLq68uKLL3Lo0CHy8/P5/PPPAVi/fj0ff/wxJiYmnDx5kry8PObMmcOPP/7I5MmTmTFjBiNGjGD16tU899xzAFy9epW1a9dy+vRpysrK6NixI4GBgfo50rWVlZWPpgnnVj7s7jVEVDQduTfNk9yX5kvuTfMk96X5kntTM0dHWeyuOZPkWIgqSHL8YOQXY/Ml96Z5kvvSfMm9aZ7kvjRfcm9qJslx8yZzjoUQQgghhBBCtHiSHAshhBBCCCGEaPEkORZCCCGEEEII0eJJciyEEEIIIYQQosWT5FgIIYQQQgghRIsnybEQQgghhBBCiBZPkmMhhBBCCCGEEC2eJMdCCCGEEEIIIVo8SY6FEEIIIYQQQrR4khw/IrRabVOHIIQQQgghhBAPLUmOG8Dly5dZsGABAwcOpFevXvj6+jJ//nwuXbpU721dv36dl19+mWvXrum3DR8+nNdff71Wx6enp/Puu+/yzDPP4OnpyeDBg3nllVf44Ycf6j3WmkybNo3p06frX3fr1o3w8PBGjUEIIYQQQgjRchk1dQCPmkuXLjF16lS8vb1ZunQpdnZ2ZGRkEBUVxeTJk4mKisLLy6ve2vv+++85duwYS5cuve9j4+LimDt3Lg4ODkyfPh1XV1du3brFrl27mDp1Kh988AEjR46st1jvx+7du2nfvn2TtC2EaDjlag3R59LYH3eNjNxi2tmYMb6PM37ezqiUivuqS6PVcjWvhCu5JRSVazA3UtLBxhRXa1OUivurqyXQaqFIDQVq0GhBqQBLFZiroLrLpdZoOZmSS8zVHLKLyrAzN2awqy2+LjZyjYUQQjxyJDmuZzt37sTe3p7IyEhUKkMrpgEAACAASURBVJV++4gRIxg9ejTh4eFERkY2YYQ6OTk5zJ8/n06dOrF9+3bMzMz0ZSNHjmT69OksWbKEAQMGYGVl1ejx1ecXCEKI5qFcreGfn5/nyMUb+m0ZucUkpuQQczmT96Z4YqSq3YAmjVbL6fR8ruWX6rcVlmvIKi4nvaCMAe2tJHmrQKuFW6VQrPlrm1oLORooVkNrk8oJslqjJfzMNeLTbuu3ZReV81t2Eecz8pnT7/6/0BBCCCGaMxlWXc+ysrLQarVoNBqD7ZaWlixZsoTRo0frt/33v//F398fLy8vBg8ezKpVqyguLtaX3z3UGCA2NpZu3boRFxfH/v37CQsLA3TJ92uvvabfr6ysjHfffZcnn3wSLy8vAgMD+eOPPwzazszM5PXXXzdIjAGMjY159dVXmTx5Mrdv//WhaPfu3YwfPx4vLy88PDzw9/fnm2++0Zfv378fd3d3Pv/8c5588kmGDh2qb/Ne53q3isOq75zz999/z/Tp0/H09GTgwIGsWbMGtVqtPyY7O5s333yTYcOG0atXL/r160dwcLDBkHMhRNOJPpdmkBhXdOTiDaIT02td19W8EoPEuKJr+aUk55XUKcZHVZHaMDGuqFijK7/byZRcg8S4ovi025xKya3HCIUQQoimJz3H9Wzw4MEcP36cKVOmMH78ePr370+nTp0AGDVqlH6/Dz/8kPDwcF588UUWLlzIr7/+yocffsjPP//Mjh07UNSix2Po0KEEBwezYcMGNm7cSLdu3fRl0dHRDBo0iFWrVnHz5k3+/e9/s3DhQvbs2QPAiRMncHR0pGfPnlXW7eHhgYeHh/51VFQU7777LvPmzaN3797k5uayZcsWFi5ciJeXF23btgV0SfnWrVv597//za1bt3j88cfr5VwBFi5cSEBAAEFBQRw9epQtW7bg4uLCpEmT0Gq1zJw5k4KCAhYtWoSDgwOXL1/mgw8+4F//+hdbtmypVRtCtEQxlzLZeOQ3CkvK66W+cq2WUrW20kKBOQVVJ7N3rPjvRT787tdatVFNnmegqm9/TU1UjPR5jB5/s61VOxUZKxX0tLfAycrknvsWq+F2We3iBLiZlo+6igS1Jj/fuM13v9ykpPzerdRmyca7/yfOKS6rcf+diRkcvJRVi5rvn1Kh68k2M1Li38MBr/atGqQdIYQQoiJJjutZQEAAmZmZ7NixgxUrVgBgZ2eHr68v06ZNw8PDg5ycHLZs2cLzzz/PkiVLAPD19aVt27YsWLCA48ePM3To0Hu2ZWdnx+OPPw5Ajx49eOyxx/Rl7du356OPPsLY2BiA5ORkNm3aRGFhIRYWFmRkZODk5FTr80pNTWXmzJkEBQXptzk7OzN+/HgSEhL0PeJarZY5c+YwZMgQgHo7V4C///3vzJkzB4D+/ftz5MgRjh07xqRJk7h+/TqWlpa88cYbeHt7A/DEE0+QkpLCvn37an2eQrREO05c4ee0vKYOg3K1lpuN0ON79Hw6j7e3rtOxl28V1So5zi+Hsvt4iIC6/P6fOHA8KZtredWPwGlo5RotNwtr/sKjPnz9a7Ykx0IIIRqFJMf1TKFQsGDBAgIDAzlx4gSnTp0iNjaWQ4cOER0dzdKlS3nssccoLS1lzJgxBseOGjWKsLAwYmNja50wVsfLy0ufGAP6xPn27dtYWFigUqkMhiTfy53ENi8vj6SkJJKTk4mNjQV0vcUVde3aVf/z+fPn6+1c7yS9d7Rr146ioiL9z5988glarZbU1FSSk5NJSkoiISGhUnxCCEMvDepAQYm6UXqOy9XVJ4FGKgW2lvdOPOHBeo6HebbHyvj+ZxUZKxV0a21eq32tjO6v51ilUqCu4dpUZUhHO0rLNQ3ac1yuqeF+KRXYmhlXW/4gKvYcj+pi1yBtCCGEEHeT5LiBWFtbM2bMGH1S+NNPPxEWFsaqVat4++23AXB0dDQ4RqlUYmdnR35+/gO3b25u+AFOqdR9ELzzYdXJyanGxzVptVpu3LihHy6dkpLCsmXLOH36NMbGxnTs2JHu3bsb1HmHg4OD/ufcXN2ctPo417vnRiuVSoO53YcOHWLt2rWkp6dja2tLjx49MDMzk2dAC3EPg7s7Mri74713fEAH4lJZtv9iteXL/r+e+Ps416qupNxi4q4XVFvet60lHWzMqi1vaGYq3Z/acnS0IjOz6vm91Wn7t1YM/VvtelQLyyGnhu8JbY3B4q5PBDFXc9ieUP088H94tWOQ6/0PTxdCCCGaK1mQqx5lZGTg6+vL3r17K5W5ubkxf/58SkpKSEtLAyAzM9NgH41GQ3Z2Nq1bt9Zvu7t3t7CwsF5iHTRoEFlZWVy4cKHK8ri4OAYPHswXX3yBRqNh9uzZ3Lp1i3379pGYmMihQ4eYPXv2PduxsbEBaneuDyIuLo5XX32VUaNGERMTQ2xsLB9//LGsei1EM+Ln7cxTPdtUWfZUzzb49a79VA9Xa1Ocqxne7Gxlgou1aZ1ifFSZq8Csmt/4Zkpd+d18XWzwcao6+fZxasVAF5t6jFAIIYRoepIc1yNHR0dUKhWffvopJSWV580lJSVhZmbGuHHjMDEx4fDhwwblX3/9NWVlZfj4+ABgZWVFRkaGwT7x8fEGrys+Lup++Pn5YW9vz6pVqyrFWlZWxrp167CwsOCpp57i1q1bXLlyhcmTJ+Pu7o6Rka57ISYmBqjcc1yRp6dnrc71QZ07dw6NRkNwcLC+t1utVnPq1KlKK4cLIZqGSqngvSmerJjQi94utrSzMaO3iy0rJvRizVSv+3oskFKhYEB7K/q2tcTBzAgLIyUOZkb0bWspj3GqgkKhe1yTrTGYKEGl0P1ta1z1Y5xAd43n9HMm0Ls9XezNsTM3oou9OYHe7Zn7hLNcYyGEEI8cGVZdj1QqFcuWLSM4OJgJEyYQEBBAp06dKCoq4uTJk+zatYvQ0P+fvXuPi7rM////mBnOICCIJpjomlmIiJqnRNTU8pBueFqN7GvRmmkWWhFZ2m7WJpnmgYy11CKlcls7UPtpNzdTf+piaFrpYpkiKqIIAnKGmfn9wTZJAqJyUp73281bzXW939f1mnmPzrzmut7XNRc/Pz8iIiKIi4vDzs6OQYMG8dNPP7Fy5Ur69OnDwIEDARgyZAhfffUVixYtYsiQISQnJ/Pxxx9X6rNFi4pf9b/88ktCQ0NtK2NfSosWLXj55ZeZPXs2EydO5L777sPf35/09HTeffddUlJSiI2NtY38+vn5ER8fT+vWrXFzc2P79u3Ex8cDNY9me3p61uq5Xq1fVtZeuHAh99xzD7m5uWzYsIGUlBSsVivFxcUXTcsWkYZnZzIS1suv1tOna2I0GOjo4dSo06evJQZDxdTp306fronJaGBgB09NnxYRkWZByXEdGzp0KBs3bmTNmjXExcWRlZWFo6MjAQEBLFu2jOHDhwMQGRlJq1atWL9+PQkJCbRq1Yo//OEPzJ4923Z/8Pjx40lLS+Ojjz4iISGBPn36sGLFCqZMmWLrr1+/fgwZMoQlS5aQlJREXFxcrWMdNGgQGzduZN26dcTFxZGZmYmXlxfdu3dn4cKFlbZ5WrVqFS+99BJRUVE4ODhw00038cYbb/CXv/yFPXv2cO+991bbT22e69Xq27cvCxYsYN26dXz++ee0atWKvn37Ehsby6xZs0hOTiYkJKRO+hIRERERkeuPwarVikQukpWVj6WGVVqlZj4+LS57cSFpGLo2TZOuS9Ola9M06bo0Xbo2NfPx0dZ0TZnuORYREREREZFmT8mxiIiIiIiINHtKjkVERERERKTZU3IsIiIiIiIizZ6SYxEREREREWn2lByLiIiIiIhIs6fkWERERERERJo9JcciIiIiIiLS7Ck5biasVmtjh3BZrrV4RURERETk2qbkuBEcOnSIOXPmMGDAAAIDAwkJCSEyMpKUlJQ67+v06dM8/PDDnDx50lZ2xx138Oyzz9bq/FOnTrFo0SLuuusuunfvTmhoKI8++ijfffddncf6i7/+9a+sWbOmTtqaOnUq06ZNq5O2RERERETk+qXkuIGlpKQwefJk8vLymD9/PmvXriUqKooTJ04wadIk9u3bV6f9/ec//+Hrr7++onOTk5O555572L59O9OmTSMuLo7o6GjOnTvHlClT+PLLL+s01l8sX76coqKiemlbRERERESkKnaNHUBz88477+Dt7c3q1asxmUy28qFDhzJy5EhWrVrF6tWrGzHCCjk5OURGRtKpUyfWrl2Lk5OTrW748OFMmzaNefPm0b9/f9zc3BoxUrnWWaxWUvNKOJpbQlG5BWc7Ix09HOng7ojRYGjs8Cg3W0j8Np1NySfJyC3mBg8nRvf0Y3A3PwwGA0YDuJrA2QR1Ga7ZYmVHWi7bUnPILirDy9me0A6ehPh7NInXRUREROR6o5HjBpaVlYXVasVisVQqd3V1Zd68eYwcOdJW9vHHHxMWFkZwcDChoaHExMRQXFxsq69qynBSUhJdunQhOTmZTZs2ERUVBVQk39HR0bbjysrKWLRoEbfffjvBwcFERERw/PjxSn1nZmby7LPPVkqMAezt7Xn66aeZNGkS58+ft5V/8803hIeH0717d/r27ctzzz1HXl6erX7Tpk1069aNvXv3MnHiRLp168aQIUNYu3at7ZguXbpgNpuJjY2lS5cuAKxcuZIRI0awYsUK+vbty1133UVBQQGFhYUsXryYO++8k8DAQHr27ElERES9TE+X+mGxWtl1Kp/k0wVkFZdTWG4hq7ic5NMF7DqVj6WR7z0vN1t46v39LNh0gH1pOWTkFrMvLYeXPj7An/62j1KzhTIL5JTBuVKoq3DNFiurdp9k7d5THM4uIruonMPZRazde4rXk05ituiefBEREZG6puS4gYWGhnLixAkmT57Mhg0b+Pnnn211I0aMICwsDIAVK1YQHR1N7969iY2N5YEHHuD9999nxowZtV6savDgwcyePRuA2NhYZs6caatLTEzkyJEjxMTE8Pzzz/P999/zxBNP2Oq3b9+Oj48PXbt2rbLtoKAgnnrqKdq2bQtUJMYPPPAArq6uLF++nKioKL7++msiIiIoLy+3nVdeXs7cuXMZM2YMb775Jj179iQmJoZdu3YB8MEHH2AymZgwYQIffPCB7bzjx4+zZcsWli5dSmRkJK6urkRFRfHxxx/z8MMPs3btWp555hkOHTrEk08+qQW9rhGpeSWczC+tsu5kfinH8koaOKLKEr9NZ/OBM1XW7Ug5w+bvTtkeF1ugyFw3/e5Iy2VP+vkq6/akn2dnWm7ddCQiIiIiNppW3cDCw8PJzMxk3bp1vPDCCwB4eXkREhLC1KlTCQoKIicnhzfffJN7772XefPmARASEkKbNm2YM2cOW7duZfDgwZfsy8vLixtvvBGAW2+9lXbt2tnq2rZty+uvv469vT0Ax44d44033qCwsBAXFxcyMjLw9fWt9fNasmQJnTp1Ii4uDqOx4jeXgIAAwsLC+Mc//sHYsWMBsFgszJ49m/HjxwPQs2dPvvzyS7Zs2UL//v0JDg4G4IYbbrD9P1Qk1dHR0fTt2xeAkpISioqKmD9/PiNGjACgT58+5Ofns2jRIs6dO4eXl1et45fa2ZaSSezmwxSWVPzgUW61Umq2XvxjhMFQq2FUyyWPuLxf8Krq0YABe5PhiqYiZ+YV11i/7PMDxG0+dNntXorFYq3yufxi7vfpGI1XNrXaQNWv02/ZmYx0vcmbmQM7ENy2xRX1JSIiInItUXLcwAwGA3PmzCEiIoLt27ezc+dOkpKS+PTTT0lMTGT+/Pm0a9eO0tJSRo8eXencESNGEBUVRVJSUq2S45oEBwfbEmPAljifP38eFxcXTCYTZnPthsGKiorYv38/06dPx2Kx2KaMd+7cGV9fX3bu3GlLjqEiIf6Fg4MDXl5etVqA6+abb7b9v6Ojo21F69OnT3P06FFSU1PZsmULUDFtXOreuu1H+W963qUPbCYsFiuFRdfve+37n7P44gZ3JcciIiLSLCg5biTu7u6MHj3algAfPHiQqKgoYmJiePHFFwHw8fGpdI7RaMTLy4v8/Pyr7t/Z2fmituHX/YV9fX1r3K7JarVy5swZ2rRpQ15eHhaLhbi4OOLi4i469syZytNSq+r7t/dg/5bJZKJly5aVyrZv385f/vIXjhw5gqurK7fccgsuLi6VnofUrQcGdqSgxNysRo5Ly6uP0mg04ORY9/+MXmrk2PC/vq/EZY0cd/JmRGfNwBAREZHmQclxA8rIyGDChAk8/vjjTJw4sVJdQEAAkZGRzJo1i/T0dAAyMzNp37697RiLxUJ2dnalJPG3o7uFhYV1EuvAgQPZsmUL33//Pd26dbuoPjk5mfvuu4+//OUv3HXXXRgMBh588MFKC4r9wtXVtU5iulBaWhqzZs1i+PDhrF692jZ9fMOGDWzfvr3O+5MKobf4EHqLzyWP8/FpQWZm1ffMXuhIbjHJpwuqre/dxpWOHk7V1te3j5JPsGDTgWrrI0d35a5gP9tjT3twqYN/Vbel5rB276lq6yN6tmVgB88raru210ZERESkudGCXA3Ix8cHk8lEQkICJSUXLzR05MgRnJycGDNmDA4ODnz++eeV6r/44gvKysro1asXAG5ubmRkZFQ6Zs+ePZUeX7hd1OUYO3Ys3t7exMTEXBRrWVkZr732Gi4uLgwbNgw3NzcCAgJITU2lW7dutj8dO3Zk2bJl7N+//7L6/mUUuyY//PADJSUlzJgxw5YYA7bE+FIj0dI0dHB3xM/Noco6PzcH/N0dGziiysb29GNY19ZV1g24pTXDgn69L9/JWLGdU10I8fegl2/VU5l7+bZggL9H3XQkIiIiIjYaOW5AJpOJBQsW2BakCg8Pp1OnThQVFbFjxw42bNjA3Llz8fPzIyIigri4OOzs7Bg0aBA//fQTK1eupE+fPgwcOBCAIUOG8NVXX7Fo0SKGDBlCcnIyH3/8caU+W7So+IL95ZdfEhoaSqdOnWoVa4sWLXj55ZeZPXs2EydO5L777sPf35/09HTeffddUlJSiI2NxcOj4kv6448/zowZM4iOjmbUqFGUlpby5ptv8uOPP/L0009f1uvk7u7Ot99+yzfffMNtt91W5TFdu3bFzs6OxYsXM23aNEpKSti0aRNff/01QK3uYZbGZzQY6N/WjWP/2+e4sNyCy//2OfZvAvscm4wGFk/uTuK+U3yUfIJTOcW09XRidI92DO7mCwYDJgO41PE+x0aDgZl9/NiZlsu2YzlkFZbh7WJPqL8nA7TPsYiIiEi9UHLcwIYOHcrGjRtZs2YNcXFxZGVl4ejoSEBAAMuWLWP48OEAREZG0qpVK9avX09CQgKtWrXiD3/4A7Nnz7aNrI4fP560tDQ++ugjEhIS6NOnDytWrGDKlCm2/vr168eQIUNYsmQJSUlJVd4TXJ1BgwaxceNG1q1bR1xcHJmZmXh5edG9e3cWLlxYaZunQYMG8dZbbxEbG8vs2bNxdHSkW7duxMfHV1pIqzZmz57N0qVL+eMf/8gXX3xR5TH+/v4sWbKE2NhYZsyYgYeHB8HBwbz77rtMnTqV5OTkWv8QII3LaDDQ0cOpUadP18TOZCSslx9hvfwufXAdMhkNDOzgecXTp0VERETk8hisWrlI5CJZWflYLPqrcaV0X2vTpWvTNOm6NF26Nk2TrkvTpWtTMx8f7QDRlOmeYxEREREREWn2lByLiIiIiIhIs6fkWERERERERJo9JcciIiIiIiLS7Ck5FhERERERkWZPybGIiIiIiIg0e0qORUREREREpNlTciwiIiIiIiLNnpJjERERERERafaUHMtVs1qtjR1CjZp6fCIiIiIi0viUHF9nDh06xJw5cxgwYACBgYGEhIQQGRlJSkpKnfd1+vRpHn74YU6ePGkru+OOO3j22WfrvK8rtWXLFp5++unGDkNERERERJo4u8YOQOpOSkoKU6ZMoWfPnsyfPx8vLy8yMjKIj49n0qRJxMfHExwcXGf9/ec//+Hrr79m/vz5ddZmXXvnnXcwm82NHYaIXAaL1UpqXglHc0soKrfgbGeko4cjHdwdMRoMAJSbLSR+m86m5JNk5BZzg4cT427zY2xPP0xGQyM/g7phtUKRGQrMYLGC0QCuJnA2geEaeopmi5UdablsS80hu6gML2d7Qjt4EuLvYbueIiIiTYGS4+vIO++8g7e3N6tXr8ZkMtnKhw4dysiRI1m1ahWrV69uxAhFRGpmsVrZdSqfk/mltrLCcgtZxeWcKiijf1s3LBYrT72/n80HztiOycgtZl9aDtsOZbJ4cnfsTNf2xCirFc6VQrHl1zKzFXIsUGyGlg7XRoJstlhZtfske9LP28qyi8o5nF3E/ox8Zva5fn7MEBGRa9+1/e1BKsnKysJqtWKxWCqVu7q6Mm/ePEaOHGkr+/jjjwkLCyM4OJjQ0FBiYmIoLi621U+dOpVp06ZVaicpKYkuXbqQnJzMpk2biIqKAiqS7+joaNtxZWVlLFq0iNtvv53g4GAiIiI4fvx4pba++eYbwsPD6d69O3379uW5554jLy/vov4efPBBevfuTWBgIEOHDiU2NrbS8/vss88YO3YsQUFB9O/fnyeffJLTp0/bnsOuXbvYvXs3Xbp0ISkp6QpeVRFpSKl5JZUS4wudzC/lWF4Jid+mV0qML7T5wBkS952qzxAbRJG5cmJ8oWJLRf21YEdabqXE+EJ70s+zMy23gSMSERGpnkaOryOhoaFs3bqVyZMnM27cOPr160enTp0AGDFihO24FStWsGrVKu6//36eeOIJfvrpJ1asWMF///tf1q1bh6EWwxGDBw9m9uzZrFy5ktjYWLp06WKrS0xMZODAgcTExHD27FlefvllnnjiCTZu3AhUJMYPPPAAt99+O8uXLycrK4vXXnuNQ4cO8d5772FnZ8eBAwd48MEHGTVqFMuWLcNisZCYmMjKlSv53e9+x6hRo9izZw9RUVHMnDmTPn36cOrUKRYvXsyTTz7Ju+++y/PPP090dDRms5nnn3+em266qY5fcZHr37aUTGI3HyavuIxSs7XeF7irJh+sJK+g6uT5Fy98fIAVX/502X0bDAYcTAbsLvg30ErFlObLedYujnb8v0E30e9mn1qfczY9nwvvADFfosOcMjhffhlBXeC/Z87z5Y9nKSmvzatdmdFweSPW2YVlNdbH78vgsx+zLjuOq+FkZyTs1lYEt23RoP2KiEjTp+T4OhIeHk5mZibr1q3jhRdeAMDLy4uQkBCmTp1KUFAQOTk5vPnmm9x7773MmzcPgJCQENq0acOcOXPYunUrgwcPvmRfXl5e3HjjjQDceuuttGvXzlbXtm1bXn/9dezt7QE4duwYb7zxBoWFhbi4uLBkyRI6depEXFwcRmPF5IWAgADCwsL4xz/+wdixY/nxxx8JCQnhlVdesSXrAwYM4KuvvuKbb76xJcdOTk5Mnz4dBwcHADw9Pfn++++xWq3cdNNNuLm5YTab6/Rea5HmZN32o/w3Pe/SBzYh5WYrZ/NKGjWGjbuO0rtz7ZNjc/nl/+hwqQS6OluPZHMyr/jSBzaAMouV09XMFKhPX/yUreRYREQuouT4OmIwGJgzZw4RERFs376dnTt3kpSUxKeffkpiYiLz58+nXbt2lJaWMnr06ErnjhgxgqioKJKSkmqVHNckODjYlhgDtsT5/PnzGAwG9u/fz/Tp07FYLLYp0p07d8bX15edO3cyduxYwsLCCAsLo6SkhKNHj5KWlsbBgwcxm82UlVWMRPTu3ZvXXnuNMWPGcOeddzJo0CBCQkIYNGjQVcUvIr96YGBHCkrMTW7kuLyGzNDOZMDT1eGy+67LkeNJ/TtiuowRVpPJgPmC51SbxPdy2r/QoN95UVpuabCR4zJL9U/G3mjAy8W+2vr64GRnZERnrwbtU0RErg1Kjq9D7u7ujB492pYAHzx4kKioKGJiYnjxxRcB8PGpPKJhNBrx8vIiPz//qvt3dna+qG2o2G84Ly8Pi8VCXFwccXFxF5175kzFfYTFxcUsXLiQTz75hPLyctq1a0ePHj2ws7OzfTnv0aMHq1ev5u2332bdunWsXr2aVq1aMWPGDKZOnXrVz0NEIPQWH0Jvqf0I6NU6kltM8umCaut7t3Fl309nWbDpQLXHLLinK2G9/OojvHrj4+NGZuav9+YWlldMna6Opz24XOEneJv2LRjcvmFGTbel5rB2b/X3gN8ffAMDO3g2SCwiIiKXouT4OpGRkcGECRN4/PHHmThxYqW6gIAAIiMjmTVrFunp6QBkZmbSvn172zEWi4Xs7GxatmxpK/vtFkiFhYVXHaerqysGg4EHH3yw0gJhF9YDvPTSS/zrX/9i+fLl9O/fHxcXFwD69+9f6fiBAwcycOBAioqK+M9//kN8fDwvvvgiPXr0IDAw8KrjFZGG1cHdkVMFZVUuyuXn5oC/uyPte/qx7VBmlYtyDevamrE9fBsi1HrlbKpYlbqqRbmcjBX114IQfw/2Z+RXuShXL98WDPD3aISoREREqqbVqq8TPj4+mEwmEhISKCm5+F67I0eO4OTkxJgxY3BwcODzzz+vVP/FF19QVlZGr169AHBzcyMjI6PSMXv27Kn0+MLtomrLzc2NgIAAUlNT6datm+1Px44dWbZsGfv377f11b9/f4YOHWpLjH/44Qeys7NtU7EXL17MhAkTsFqtODs7M2TIEJ5++mkAW+xXEqOINB6jwUD/tm70buNKKyc7XOyMtHKyo3cbV/q3dcNoMGAyGlg8uTsvjA+kh78nN3g40cPfkxfGB/LqlODrYmsgg6FiuyZPe3AwVkyhdjBWPL5WtnGCius5s48fET3b0tnbGS9nOzp7OxPRsy2z+vppn2MREWlSNHJ8nTCZTCxYsIDZs2czfvx4wsPD6dSpRcjLSAAAIABJREFUE0VFRezYsYMNGzYwd+5c/Pz8iIiIIC4uDjs7OwYNGsRPP/3EypUr6dOnDwMHDgRgyJAhfPXVVyxatIghQ4aQnJzMxx9/XKnPFi0qpuV9+eWXhIaG2lbGvpTHH3+cGTNmEB0dzahRoygtLeXNN9/kxx9/tCW3QUFBfPHFF3zwwQd07NiRlJQU3njjDQwGA0VFRQDcfvvtrFmzhujoaMaOHUtZWRlvvfUWLVu2pE+fPrYYk5OT2bVrFwEBAXh4aJRCpKkzGgx09HCio4dTtcfYmYyE9fK75qZPXw6DoWLq9JVOn24qTEYDAzt4avq0iIg0edf4R65caOjQoWzcuJE1a9YQFxdHVlYWjo6OBAQEsGzZMoYPHw5AZGQkrVq1Yv369SQkJNCqVSv+8Ic/MHv2bNv9wePHjyctLY2PPvqIhIQE+vTpw4oVK5gyZYqtv379+jFkyBCWLFlCUlJSlfcQV2XQoEG89dZbxMbGMnv2bBwdHenWrRvx8fHcfPPNAERHR1NWVsbSpUspLS2lXbt2PPLIIxw+fJitW7disVgYMGAAS5cu5a233uLRRx/FYDDQq1cv4uPjcXd3B+CBBx5g//79/PGPf+SVV15h1KhRdfmSi4iIiIjIdcJgre+lR0WuQVlZ+VhqWGFVaubj06LS4kLSdOjaNE26Lk2Xrk3TpOvSdOna1MzHR9vINWW651hERERERESaPSXHIiIiIiIi0uwpORYREREREZFmT8mxiIiIiIiINHtKjkVERERERKTZU3IsIiIiIiIizZ6SYxEREREREWn2lByLiIiIiIhIs6fkWERERERERJo9JcfN0KFDh5gzZw4DBgwgMDCQkJAQIiMjSUlJqfO+Vq5cSUBAQJ23KyIiIiIiUpeUHDczKSkpTJ48mby8PObPn8/atWuJiorixIkTTJo0iX379jV2iCIiIiIiIg3OrrEDkIb1zjvv4O3tzerVqzGZTLbyoUOHMnLkSFatWsXq1asbMUIRkfplsVpJzSvhaG4JReUWnO2MdPRwpIO7I0aDoUFjsVqhyAw/ZRRQUgZGA7iawNkEVYVSbraQ+G06m5JPkpFbzA0eToy7zY+xPf0wGRs29ubAbLHyr5RMPv8+g+yiMryc7Qnt4EmIv0eDv1dERKT+KTluZrKysrBarVgslkrJsaurK/PmzaOoqAiAqVOn0r59e9q2bcv69esxm80MHDiQ5557Di8vL9t5W7du5Y033uDQoUM4OTkxdOhQnnjiCVq2bFll/8eOHSM8PJz27dvz1ltv4eLiwvHjx1mxYgW7du3i3LlzeHh4EBoayjPPPIOHhwcAd9xxB+PGjSM/P59PP/2UgoICbrvtNhYsWIC/v7+t/W+++YZly5bxww8/4OTkxPDhw4mKisLd3b0+Xk4RucZYrFZ2ncrnZH6prayw3EJWcTmnCsro39atwZIeqxXOlUKxBcACgNkKORYoNkNLh8oJcrnZwlPv72fzgTO2sozcYval5bDtUCaLJ3fHzqQJYXXFbLGyavdJ9qSft5VlF5VzOLuI/Rn5zOyjHyRERK43+hRtZkJDQzlx4gSTJ09mw4YN/Pzzz7a6ESNGEBYWZnv8r3/9i88//5wXXniB6OhoduzYwUMPPYTFUvEl7u9//zvTp0+nffv2LF++nDlz5rBlyxbuv/9+W5J9oYyMDB544AH8/PxYvXo1Li4uFBUVcd9995Gamsqf/vQn1qxZw9SpU0lMTOS1116rdP7bb7/N0aNHefnll1m4cCE//PADzzzzjK3+m2++4YEHHsDV1ZXly5cTFRXF119/TUREBOXl5XX9UorINSg1r6RSYnyhk/mlHMsrabBYisy/JMYXK7ZU1F8o8dv0SonxhTYfOEPivlN1HGHztiMtt1JifKE96efZmZbbwBGJiEh908hxMxMeHk5mZibr1q3jhRdeAMDLy4uQkBCmTp1KUFCQ7diioiLWrl1L27ZtbcfNmDGDbdu2ERoaytKlSxk8eDCvvPKK7ZxbbrmFiRMnsmnTJsLDw23l2dnZTJs2jZYtW/LWW2/h5uYGwJEjR/Dz8+OVV16hXbt2APTr14/9+/fzzTffVIrd09OTVatW2Ua809LSWLlyJefPn6dFixYsWbKETp06ERcXh9FY8btPQEAAYWFh/OMf/2Ds2LF1/XKKSBXS80s5kFVImcXa4H3/Ny2HL/ecoKTUXGV9NbloJU11LDC3oOqk/hcvfnKQv245Uid9GaiY4l2b16LEbCG/1Ex9Xm47k5GbO3rR2tu1/jr5jezCshrr4/dl8NmPWQ0UTdPgZGck7NZWBLdt0dihiIjUCyXHzYzBYGDOnDlERESwfft2du7cSVJSEp9++imJiYnMnz/fltT26tXLlhgDDB48GAcHB5KTk7nxxhs5e/Yso0ePrtR+UFAQ/v7+JCUl2dqxWq1ERERw9OhR3n//fVq0+PVDtWvXriQkJGCxWEhNTeXYsWMcPnyYI0cu/oLXvXv3SlPBb7jhBgAKCwuxs7Nj//79TJ8+HYvFYhvd7ty5M76+vuzcuVPJsUgDOXSuiHMlVSen9W3LvnROni1slL4bW2m5hZPZ1+9zT0nNxupo39hh2JRZrJyuZhbC9eyLn7KVHIvIdUvJcTPl7u7O6NGjbcntwYMHiYqKIiYmhrvvvhuA1q1bVzrHYDDg5eVFXl4eOTk5APj4+FzUtre3N/n5+bbHFouF8vJy/Pz8ePXVV1m/fj2GC26kW7duHXFxceTk5NCqVSsCAwNxdnamsLDylzwnJ6dKj38ZHbZareTl5WGxWIiLiyMuLu6imM6cqXoqoojUvS4tnSm3NM7I8ZBg3+t65LjcXP1r6mBnxMfdqdr6y9EkR447eNHazaH+OvmN7MKyGt/D9kYDXi5NJ1lvCE52RkZ09rr0gSIi1yglx81IRkYGEyZM4PHHH2fixImV6gICAoiMjGTWrFmcOHECwJYA/8JqtZKVlYWXl5dtoazMzMyL+snMzKR79+62x0ajkbfffpt9+/Yxc+ZMNm7cyB/+8AcAEhMTWbRoEVFRUYSFhdkW+3r88cc5ePBgrZ+bq6srBoOBBx98kJEjR1ZZLyINw9fNAd8GTGIuNKpjS54Y1LHa+iO5xSSfLqi2vncbVzp61E2CeSmF5ZBTw8xdT3twueBT+qPkEyzYdKDa45/7fQBhvfzqMMLmbVtqDmv3Vn8f9/3BNzCwg2cDRiQiIvVNC3I1Iz4+PphMJhISEigpuXjRmSNHjuDk5ET79u0B2Lt3L3l5ebb6r776irKyMvr168fvfvc7WrVqxeeff16pje+++47jx4/Ts2dPW5nBYMDb25uhQ4dyxx138Oqrr9qS6j179tCyZUsiIiJsiXFBQQF79uyxTY2uDTc3NwICAkhNTaVbt262Px07dmTZsmXs37+/9i+UiFy3Org74ldN4u7n5oC/u2ODxeJsAqdqPoWdjBX1Fxrb049hXVtXefywrq0Z28O3jiNs3kL8PejlW/X04V6+LRjg79HAEYmISH3TyHEzYjKZWLBgAbNnz2b8+PGEh4fTqVMnioqK2LFjBxs2bGDu3Lm2e4ILCgqYPn06Dz/8MGfPnuXVV19lwIAB9OvXD4DIyEiee+45oqKiuPvuuzl9+jTLly+nY8eOlVa9vtD8+fMZNWoUCxcuZMWKFQQFBfHee+/xyiuvMHjwYDIyMli7di1nz56ttGVUbTz++OPMmDGD6OhoRo0aRWlpKW+++SY//vgjTz/99NW9eCJyXTAaDPRv68ax/+1zXFhuweV/+xz7N/A+xwZDxXZNRWYoNZooKTVjMoBLNfscm4wGFk/uTuK+U3yUfIJTOcW09XQi7LZ2jO3hq22F6pjRYGBmHz++P1fC5z9kkFVYhreLPaH+ngzQPsciItclJcfNzNChQ9m4cSNr1qwhLi6OrKwsHB0dCQgIYNmyZQwfPtx2bJ8+fejRowdPPfUUdnZ23H333Tz55JO2+okTJ+Li4sKbb77JzJkz8fDwYOjQocyZMwcXF5cq+/f19WXmzJksWbKEf//734SFhXHixAn+/ve/s379etq0acOgQYO49957mT9/PkePHqVjx+qnSF5o0KBBvPXWW8TGxjJ79mwcHR3p1q0b8fHx3HzzzVf3wonIdcNoMNDRw6nBpk/XxGComDrt7+NCZmbV2wZdyM5kJKyXn6ZPNxCT0cDwW3wI9m7894qIiNQ/g9VqbfgVU6TJmzp1KiaTibfffruxQ2kUWVn5WBphMaHrhY9Pi1p90ZeGp2vTNOm6NF26Nk2TrkvTpWtTMx8frfbelOmeYxEREREREWn2lByLiIiIiIhIs6d7jqVK7777bmOHICIiIiIi0mA0ciwiIiIiIiLNnpJjERERERERafaUHIuIiIiIiEizp+RYREREREREmj0lxyIiIiIiItLsKTkWERERERGRZk/JsVw1q9Xa2CGIiIiIiIhcFSXHUq1Dhw4xZ84cBgwYQGBgICEhIURGRpKSkmI75ttvv+Xhhx+udF6XLl1YtWpVg8Q4depUpk2b1iB9iYiIiIjI9cuusQOQpiklJYUpU6bQs2dP5s+fj5eXFxkZGcTHxzNp0iTi4+MJDg7mww8/5PDhw40W5/PPP4/BYGi0/kWaAovVSmpeCUdzSygqt+BsZ6SjhyMd3B0x6u+HXEK52ULit+lsSj5JRm4xN3g4Me42P8b29MNkvLz3j9UKRWYoMIPFCkYDuJrA2QRN+a1otljZkZbLttQcsovK8HK2J7SDJyH+Ho0dmoiINCAlx1Kld955B29vb1avXo3JZLKVDx06lJEjR7Jq1SpWr17diBFWuOmmmxo7BJFGZbFa2XUqn5P5pbaywnILWcXlnCooo39bNyXIUq1ys4Wn3t/P5gNnbGUZucXsS8th26FMFk/ujp2pdpPMrFY4VwrFll/LzFbIsUCxGVo6NM0E2Wyxsmr3Sfakn7eVZReVczi7iP0Z+Tw/ukUjRiciIg1J06qlSllZWVitViwWS6VyV1dX5s2bx8iRI4mOjubDDz/k5MmTdOnShU2bNtW6/eLiYpYvX85dd91Ft27dGDVqFB988EGlY6qanr1y5UoCAgJsj387rXrHjh1MmjSJHj160Lt3b2bOnMnPP/98Gc9c5NqSmldSKTG+0Mn8Uo7llTRwRHItSfw2vVJifKHNB86QuO9UrdsqMldOjC9UbKmob4p2pOVWSowvtCf9PF/9eLaBIxIRkcaikWOpUmhoKFu3bmXy5MmMGzeOfv360alTJwBGjBgBQK9evcjNzeX7778nNjaW9u3b16ptq9XKH//4Rw4cOMBjjz3GTTfdxNdff83zzz/P2bNnmTVr1hXFfPz4cWbOnMn48eOZO3cuubm5vPbaazz88MN8+eWXmn4t9SI9v5QDWYWUWRpnYbrC8mqykf/Zc6aA/2YX2R6b0nIxm2s+p67ZGw109XbB182hQfutrW0pmcRuPkxhSXmjxWAyGa/6ulipmMp8Oe/EzLziGutf/OQgf91y5Kriqkqp2UJhqfmyYq0vFosVK2AyGfD19cTD07lS/ar/L5WWzvaNE1wtONkZCbu1FcFtNcItInK1lBxLlcLDw8nMzGTdunW88MILAHh5eRESEsLUqVMJCgqiffv2eHl54eDgQHBwcK3b3rp1K7t372b58uW2RDskJITy8nLi4uK49957admy5WXH/N1331FcXMzDDz9MmzZtAGjbti3//ve/KSgowM3N7bLbFLmUQ+eKOFfSRIfEqEiW8ssuSLrKGjYx/sWhc0VNNjlet/0o/03Pa+wwmqTScgsnswsbO4wGk3E676LkuNRs5XQ1szOaii9+ylZyLCJSB5QcS5UMBgNz5swhIiKC7du3s3PnTpKSkvj0009JTExk/vz5hIeHX1Hb33zzDfb29tx5552VyseMGcN7773H/v37GTx48GW32717dxwdHZkwYQIjRowgNDSUvn37EhQUdEVxitRGl5bOlFsad+S4pq6NBnCx+/UOmroYobxc9kYDXVo6X/rARvLAwI4UlJib7chxaQ2zDxzsjPi4O11VXFVpqiPHN7Rxv6jewWRo8iPHIzp7NXYYIiLXBSXHUiN3d3dGjx7N6NGjATh48CBRUVHExMRw9913X1Gbubm5eHt7YzRWvuW9VatWAJw/X/W9X5fSrl071q9fz+rVq/nwww+Jj4/H3d2de++9l8jISE2rlnrh6+bQqCOiR3KLST5dUG19r9audPT4Nbnx8WlBZuaV/R27XoXe4kPoLT6NGkNjXZePkk+wYNOBauuf+30AYb38atVWYTnklFVf72kPLk3wW8e21BzW7q3+3uqZIR0I9q77HwhERKTp0YJccpGMjAxCQkL429/+dlFdQEAAkZGRlJSUcOLEiStq393dnaysrIsW+8rMzASoNKX6t8cUFtY8vS8oKIjY2FiSkpJ4++23GTBgAHFxcfzrX/+6olhFmroO7o74VZOc+7k54O/u2MARybVkbE8/hnVtXWXdsK6tGdvDt9ZtOZvAqZpvFU7GivqmKMTfg16+VU9J7uXbgjtubtXAEYmISGNRciwX8fHxwWQykZCQQEnJxSvdHjlyBCcnJ9q3b19pm6fa6tOnD2VlZRclrJ999hn29va2adBubm6cOlX51/y9e/dW2+67777LHXfcQWlpKQ4ODvTv35+FCxcCXNSOyPXCaDDQv60bvdu40srJDhc7I62c7OjdxlXbOMklmYwGFk/uzgvjA+nh78kNHk708PfkhfGBvDol+LL2OTYYKrZr8rQHByOYDBX/9bRvuts4QcXfoZl9/Ijo2ZbO3s54OdvR2duZiJ5tmdX38vd6FhGRa1cTnOAkjc1kMrFgwQJmz57N+PHjCQ8Pp1OnThQVFbFjxw42bNjA3LlzadGiBS1atODs2bNs3bqVW2+9ldatK0Yg9u3bx9tvv31R23fccQehoaH07t2bZ599loyMDDp37szWrVt5//33eeSRR3B3r7jna/DgwSQmJtKtWzf8/f3ZtGkTx44dqzbufv368corrzBr1izuu+8+TCYT77//Po6OjgwZMqReXiuRpsBoMNDRw6nS9GmR2rIzGQnr5Vfr6dM1MRgqpk43xenTNTEZDQzs4MnADp6NHYqIiDQig9VqbQrrYUgT9MMPP7BmzRr27t1LVlYWjo6OBAQEcP/99zN8+HAA0tLSeOSRRzh27BiRkZE89NBDdOnSpdo2X3/9dYYNG0ZBQQHLli3j//7v/8jNzaVDhw6Eh4czefJk27Fnz55l4cKFbNu2DTs7O0aNGkVgYCDPP/88Bw8eBCr2OTaZTLZEfOfOnaxcuZIff/wRs9lMYGAgkZGR3HbbbZf13LOy8rE00gJL1wPd19p06do0TbouTZeuTdOk69J06drUzMdHK8s3ZUqORaqg5Pjq6IOx6dK1aZp0XZouXZumSdel6dK1qZmS46ZN9xyLiIiIiIhIs6fkWERERERERJo9JcciIiIiIiLS7Ck5FhERERERkWZPybGIiIiIiIg0e0qORUREREREpNlTciwiIiIiIiLNnpJjERERERERafaUHIuIiIiIiEizZ9fYAUj9O3ToEHFxcezevZvc3Fw8PT257bbbmDFjBrfccktjhyciIiIiItLolBxf51JSUpgyZQo9e/Zk/vz5eHl5kZGRQXx8PJMmTSI+Pp7g4ODGDlNErgPlZguJ36azKfkkGbnF3ODhxLjb/Bjb0w+T0dDY4UkDsFitpOaVcDS3hKJyC852Rjp6ONLB3RGjoer3gNUKRWYoMIPFCkYDuJrA2QTVnFJnzBYrO9Jy2ZaaQ3ZRGV7O9oR28CTE36PaeEVE5Pql5Pg698477+Dt7c3q1asxmUy28qFDhzJy5EhWrVrF6tWrGzFCEbkelJstPPX+fjYfOGMry8gtZl9aDtsOZbJ4cnfsTLqT53pmsVrZdSqfk/mltrLCcgtZxeWcKiijf1u3ixJOqxXOlUKx5dcysxVyLFBshpYO9Zcgmy1WVu0+yZ7087ay7KJyDmcXsT8jn5l99KOOiEhzo28q17msrCysVisWi6VSuaurK/PmzWPkyJGsX7+eLl26cPz48UrHvPfeewQGBpKTk8PKlSsZMWIEK1asoG/fvtx1110UFBRQWFjI4sWLufPOOwkMDKRnz55ERESQkpJSqa2tW7cyefJkgoODGThwIC+++CIFBQUArFy5koCAgIti79KlC6tWrbI9fueddxgxYgTdunVj4MCB/OlPfyI/P99Wb7FYiIuLY9iwYQQGBjJixAj+9re/XfVrKCKXlvhteqXE+EKbD5whcd+pBo5IGlpqXkmlxPhCJ/NLOZZXclF5kblyYnyhYktFfX3ZkZZbKTG+0J708+xMy62/zkVEpEnSyPF1LjQ01JaYjhs3jn79+tGpUycARowYAUBubi4xMTF88sknPProo7ZzP/nkE+644w48PT0BOH78OFu2bGHp0qXk5eXh6urKo48+yrfffsvcuXO58cYbOXbsGMuXL+fJJ58kMTERg8HAli1beOSRR7jzzjt55JFHOHv2LDExMWRmZrJ8+fJaPY/PPvuMxYsX8/TTT9OlSxeOHDlCTEwMJSUlvPzyywD86U9/YtOmTTzyyCN0796dHTt2MH/+fIqLi5k6dWpdvqwi16VtKZnEbj5MYUn5ZZ+bkVtcY/1LnxxkzddHrjQ0XBzteHTYTYTe4nPFbUjN0vNLOZBVSJnFesljrVRMgb5QSXk1We7/7DlTwA9ZRRe181uncov5b0Y+5VXEYW80YrrKoWSjoWI0OruwrMbj4vdl8NmPWZhMBszmS78mV8vJzkjYra0Ibtui3vsSEZGqKTm+zoWHh5OZmcm6det44YUXAPDy8iIkJISpU6cSFBSEh4cHw4YNIzEx0ZYcp6am8u233/LXv/7V1lZ5eTnR0dH07dsXgJKSEoqKipg/f74t0e7Tpw/5+fksWrSIc+fO4eXlxcqVKwkMDGTFihW2tqxWK2vXrq008luT3bt3065dO+677z4MBgN9+vTBxcWF3NyKX/aPHj3Kxo0biYqK4sEHHwQgJCQEs9nM8uXLmTBhAs7Ozlf5aopc39ZtP8p/0/Pqpe2ScgvHsgqvqo23tx9VclyPDp0r4lxJ/Q3VWqxQdIkEGuDQ6QJyiqr7gaYeh5J/o8xi5XQ1I+H15YufspUci4g0IiXH1zmDwcCcOXOIiIhg+/bt7Ny5k6SkJD799FMSExOZP38+4eHhjB8/nn/84x/s37+f7t278/HHH+Pj48PAgQMrtXfzzTfb/t/R0ZE1a9YAcPr0aY4ePUpqaipbtmwBoKysjOLiYg4ePMicOXMqtTNhwgQmTJhQ6+fRr18/PvjgA8LCwhg2bBiDBg1izJgxGP43gvCf//wHq9XKkCFDKC//9UvVHXfcwTvvvMN3331nS+pFpGoPDOxIQYn5ikeOaxo5dLQzcoOH0xXH5uJox7SBHa/4fLm0Li2dKbdc3chxTamv0QCOv7nvvKqeurRxbbCR45qeq73RgJeLfYOOHI/o7FXv/YiISPWUHDcT7u7ujB49mtGjRwNw8OBBoqKiiImJ4e677+b222+nbdu2fPLJJwQFBfHpp58yduzYSot4mUwmWrZsWand7du385e//IUjR47g6urKLbfcgouLC1AxOpybm4vVasXL6+o+8EeNGoXFYiEhIYFVq1axcuVK/Pz8ePLJJxk1ahQ5OTnAr1PFf+vMmarvhRSRX4Xe4nPFI7MfJZ9gwaYD1dY/+/sAwnr5XWlo0gB83RzwdXO44vOP5BaTfLqg2vperV3p+JsfSArLIee3s5vbwpj/7TLoaQ8u9fRNZVtqDmv3Vn8v/P3BNzCwgyc+Pi3IzKz63mQREbm+aEGu61hGRgYhISFVLkoVEBBAZGQkJSUlnDhxAqPRyD333MM///lP9u3bx8mTJxk3blyN7aelpTFr1iwCAgLYvHkze/fuJSEhgSFDhtiOcXNzA+DcuXOVzs3Pz2f79u2cP38eg8Fw0YJhvyzWdaG7776bhIQEkpKSWLZsGZ6enjz11FOcPXuWFi0qpqGtX7+eDz/88KI/ISEhtXvRROSKjO3px7CurausG9a1NWN7+DZwRNLQOrg74ldNcu3n5oC/u+NF5c4mcKrmm4iTsaK+voT4e9DLt+opzL18WzDA36P+OhcRkSZJyfF1zMfHB5PJREJCAiUlF68SeuTIEZycnGjfvj0A48ePJysri6VLl9KtWzduuummGtv/4YcfKCkpYcaMGdx444228u3btwMVq0f/Mpr81VdfVTp38+bNPPTQQ5w/fx43NzesVisZGRm2+j179lQ6/oknnrDdD92iRQtGjhzJzJkzKS8vJzMzk9tuuw2oWFysW7dutj+nTp1ixYoVFBVVXgRGROqWyWhg8eTuvDA+kB7+ntzg4UQPf09eGB/Iq1OCtSVOM2A0GOjf1o3ebVxp5WSHi52RVk529G7jWuU2TlAxvbmlQ8UIsYMRTIaK/3ra1+82Tr/EO7OPHxE929LZ2xkvZzs6ezsT0bMts/r6aZ9jEZFmSNOqr2Mmk4kFCxYwe/Zsxo8fT3h4OJ06daKoqIgdO3awYcMG5s6daxt1vfHGG+nduze7d+9mwYIFl2y/a9eu2NnZsXjxYqZNm0ZJSQmbNm3i66+/BrAlpI899hizZs3iySef5Pe//z0ZGRksWbKEe+65B19fXwYNGsTLL7/Ms88+y0MPPUR6ejqvv/46rq6utr769evHc889R0xMDKGhoeTl5REbG0vHjh3p3LkzdnZ23H333cybN4/jx49z6623cvjwYZYuXUrXrl3x9dWolUh9szMZCevlp+nTzZjRYKCjh9NF06drYjBUTJ2ur+nTNTEZDQzs4MnADp4N37mIiDQ5So6vc0OHDmXjxo2sWbOGuLg4srLLxxseAAAgAElEQVSycHR0JCAggGXLljF8+PBKxw8ePJh9+/Zx9913X7Jtf39/lixZQmxsLDNmzMDDw4Pg4GDeffddpk6dSnJyMp06dWLo0KGsWrWK2NhYZs6cibe3N5MmTWLWrFkAdOzYkZiYGN544w3++Mc/0qlTJxYuXMjChQttfU2cOJHS0lISEhJISEjAycmJ/v37ExUVhZ1dxdt40aJFxMXFsX79ek6fPk2rVq2YMGECjz32WB2+oiIiIiIicj0yWK3W+l+CUa4Z999/Pz4+PixZsqSxQ2lUWVn5WGqxYqtUTQvYNF26Nk2TrkvTpWvTNOm6NF26NjXz8dF2bU2ZRo4FgNjYWH7++Wd2797Nhx9+2NjhiIiIiIiINCglxwLAV199xfHjx3nmmWcIDAxs7HBEREREREQalJJjAWDTpk2NHYKIiIiIiEij0VZOIiIiIiIi0uwpORYREREREZFmT8mxiIiIiIiINHtKjkVERERERKTZU3IsIiIiIiIizZ6SYxEREREREWn2tJWT1Ep0dDQfffRRjcf06dOHd999t4EiEhERERERqTtKjqVWZs6cyeTJk22P//znP2MymXjuuedsZW5ubo0RmoiIiIiIyFVTciy10r59e9q3b2977ObmhslkIjg4uBGjEpFrhcVqJTWvhKO5JRSVW3C2M9LRw5EO7o4YDYYGi6PcbCHx23Q2JZ8kI7eYGzycGHebH2N7+mEyVh2H1QpFZigwg8UKRgO4msDZBA0YujRBZouVHWm5bEvNIbuoDC9ne0I7eBLi79Gg72sREakbuudY6swHH3zAuHHjCA4OJigoiLCwMP75z3/a6jdt2kSPHj1ISkoiLCyMbt26MWbMGPbu3cu+ffuYMGECQUFBjBkzhl27dtnOi46OZtq0abz//vuEhobSo0cPpk+fTlpaWqX+//nPfzJlyhR69OhBYGAgI0eOJCEhocGev4hUzWK1sutUPsmnC8gqLqew3EJWcTnJpwvYdSofi9XaIHGUmy089f5+Fmw6wL60HDJyi9mXlsOCTQd48r19lJstF51jtcK5UsgpgzILmK0V/80pqyhvoNClCTJbrKzafZK1e09xOLuI7KJyDmcXsXbvKV5POonZojeHiMi1Rsmx1In4+Hj+/Oc/c+edd/LXv/6VV199FTs7O5544glOnz5tO66kpITo6Gjuv/9+Vq5cSVFREY8//jhz585l0qRJLF26FLPZzNy5cykpKbGd98MPP/D666/zxBNP8NJLL/Hzzz9z//33U1hYCMC///1vHnvsMYKCgli1ahUrV66kXbt2/PnPf+a7775r8NdDRH6VmlfCyfzSKutO5pdyLK+kyrq6lvhtOpsPnKmybvOBMyTuO3VReZEZii/OmYGK8iJzXUYo15IdabnsST9fZd2e9PPsTMtt4IhERORqaVq11IkTJ07w0EMPMWPGDFuZn58f48aNY+/evYwcORIAs9nM7NmzCQsLA+DIkSPExMTw0ksvMWHCBNsxjz32GMeOHePmm28G4Pz586xZs4bu3bsD0KlTJ37/+9/z0UcfER4ezs8//8y4ceN45plnbP336NGDvn37snv3boKCghrkdRC5lqXnl3Igq5CyOh7xKiyvnF3+dDyHr/elU1r2a2Z5ub/UXipCAwbsTYZKU1sz84prPOfFTw7y1y1HLjOSq+PiaMf/G3QTA241YP5Nom0EWtiDk6lBQ7pm7Dt1no/+e5bi8mp+vagjJpMBs/nid1x2YVmN58Xvy+CzH7PqK6waOdkZCbu1FcFtWzRK/yIi1yolx1In5s2bB0BeXh5Hjhzh2LFjJCUlAVBWVvkLxC8JLoC3tzdApXuXPT09bW394sYbb6x0XpcuXfD39yc5OZnw8HCmT58OQEFBAUePHiUtLY3vv/++yv5FpGqHzhVxrqT+h0J3/ZBBRlZhvfdzuUrLLZzMbvi4Nu46Su/OPheVm4H8ciXH1fm/n7I5llPzDx6Nqcxi5XQ1MyYawhc/ZSs5FhG5TEqOpU6kpaWxYMECdu3ahb29Pb/73e+45ZZbALD+5qY8V1fXi853cnKqsf3WrVtfVObt7W1LoLOzs3n++efZvHkzBoMBf39/evXqVWX/IlK1Li2dKbfUz8jxhU32D7yBkvLGGTkurWGU0cHOiI97zf8W1TUXRzsm9e+Ig93Fo5NGwE2f0tUa2dmL4nJLo44c1/R3xd5owMvFvj5Dq5aTnZERnb0apW8RkWuZPnblqlksFqZPn46joyMffvght956K3Z2dhw+fJhPPvmkTvrIycm5qCwrK8s2XfrJJ5/k6NGjvP322/To0QMHBweKior429/+Vif9izQHvm4O+Lo51Hm7R3KLST5dYHvc+UZPOt/oaXvcu40rHT3qPyn9KPkECzYdqLb+ud8HENbLr1JZYXnF4lvV8bQHlzr4JPXxcSMzs+r7V6VqwW1bNMjIqI9PiyqvzbbUHNbuvfg+9V/cH3wDAzt4VlsvIiJNjxbkkqt27tw5jh49yqRJk+jWrRt2dhXfFLdt2wbUzchtamoqqamptscpKSkcO3aMfv36AbBnzx5GjBhB3759cXBwqNS/xVK/owoiUrMO7o74VZN0+7k54O/u2CBxjO3px7CuF89CARjWtTVje/heVO5sAqdqPimdjBX10jyF+HvQy7fq5LyXbwsG+Hs0cEQiInK1NHIsV83b2xs/Pz/i4+Np3bo1bm5ubN++nfj4eADbitJXw2Kx8MgjjxAZGUl5eTlLlizhpptuYsyYMQAEBQXx6aefcuutt9KmTRv27t3L6tWrMRgMFBUVXXX/InLljAYD/du6cex/+xwXlltw+d8+x/4NuM+xyWhg8eTuJO47xUfJJziVU0xbTyfCbmvH2B6+Ve5zbDBAS4eKVakLzRVbOZkM4KJ9jps9o8HAzD5+7EzLZduxHLIKy/B2sSfU35MB2udY/v/27jw+5mv/4/hrkkgiCxHEEktiSWyxhRBBLNGritLFUq1qlVq6Waoo95ZaS2tJWopSt8RVvbRFUVp77EJbSxeksUtFSCQSyXx/f+Rnrmliz8a8n49HHjXnnPmez8yRjs+c5SsiDyUlx5IjPvnkE8aPH8+wYcNwdHSkSpUqzJo1iwkTJrBv3z6ee+65B7p++fLlee655xgzZgxpaWm0aNGCkSNHWmaJJ02axPvvv8/YsWMB8PHxYcyYMXz77bfs27fvgV+fiDwYO5MJ36LOebJ8+nYc7O3oHOidZfn07ZhMmUunc2L5tDxa7O1MNPPx0PJpEZFHhMnQaUVSwA0fPpx9+/axfv36POvz4sUkzDl8KJEtudUePcl/GpuCSeNScGlsCiaNS8Glsbm9kiV1inxBpj3HIiIiIiIiYvOUHIuIiIiIiIjN0w4qKfAmTZqU3yGIiIiIiMgjTjPHIiIiIiIiYvOUHIuIiIiIiIjNU3IsIiIiIiIiNk/JsYiIiIiIiNg8JcciIiIiIiJi85Qci4iIiIiIiM1Tciw5zjCM/A5BRERERETknig5FgCGDx+Ov7//bX9eeOGF217j/PnzvPrqq5w+ffqe+n7hhRfo1auX5XGrVq149913s2177tw5/P39Wb58uVX5Dz/8wIsvvkiDBg0ICAigTZs2jB8/nosXL95TLCIiIiIiYpsc8jsAKRgGDBhAt27dLI/HjBmDvb09o0aNspS5ubnd9ho7d+5k06ZNjB49OtfizM6yZcsYPXo0zz33HL169cLZ2Znff/+duXPnsnHjRr766is8PDzyNCYRW2cYkJIBVzMgw2xwITmV80mpXMsw4+Jgh29RJ3yKOGFnMj1QP+kZZlZGn2H53tOcu3yN0kWdeaqBNx3re2Nv92DXfphkmA22x15mS0wC8SnX8SxciOY+HjStWPSB32MRERFboeRYAKhQoQIVKlSwPHZzc8Pe3p66devmY1R3Z/bs2Tz55JP885//tJQFBwfTsGFDOnXqxFdffcUrr7ySjxGK2BbDgEtpcM2cuc3i6MUkLqakWepT0s1cvJbO2avXCS7jdt/JW3qGmbf/c5ANhy5Yys5dvsaB2AS2/BrHlG51cLB/9BdIZZgNPtl9mn1nEi1l8Snp/BGfwsFzSQwIsq0vCkRERO7Xo/+vBskxmzdvplu3btSrV4/g4GBGjRrFpUuXAFi+fDnDhg0DoHXr1gwfPhyA5ORkpkyZwmOPPUatWrWoX78+vXv35ujRozkW18WLFzGbzVnKq1evzvDhw6lVq1aO9SUid5aSkZkYA5y/mmqVGN/sdFIaf15Jve9+VkafsUqMb7bh0AVWHjh739d+mGyPvWyVGN9s35lEomIv53FEIiIiDyfNHMtd+e9//8vIkSN58sknGTBgAOfOnWPGjBkcPHiQL7/8khYtWvD6668THh5OREQE/v7+AAwbNozo6GgGDx5M+fLl+fPPP5kxYwZDhw5l5cqVmHJguV/z5s359ttvSUlJoV27djRo0AAvLy8AXnrppQe+vsij6FoGrD8Ux4LNf5Ccmg6A2TC4nmFgkHOH6t3Nle73/wKXr2afdN8w9utDfLrxGA75sKw4NcNMUloG5rt8K01k/1452Nvh5+uJV3HXWz43Pvn6ba/97wPnWPVb7p2/4OxgR+fqJahbxj3X+hAREckLSo7ljsxmMx999BEtWrTggw8+sJRXq1aNZ599luXLl9OjRw/Kly8PZM7YlitXjtTUVFJSUhg9ejRt27YFICgoiKSkJCZNmsSlS5fw9PR84Pjef/99DMNg/fr1rF+/HoCKFSvSqlUrXnrpJUqVKvXAfYg8apLS4T87TvD72Sv5HUquSc8wOB2fkt9hPLCjMfEYToXu+/nXzQbnk27/RcKDWvt7vJJjERF56Ck5ljs6ceIEf/31F0888YRVee3atalYsSK7du2iR48eWZ7n5OTEZ599BmSeZH3ixAliYmLYuHEjANev336243ZunnEuWrQo4eHhnD59mk2bNrFr1y527drFggUL+PLLL1mwYAF16tS5775EHkVuDtAt2JeUtIyHeuY4PePWPTjYmyhV1Pnhnzn28cTLzfGWz41Pvs7123RUyM6Ep8v9J9d34uxgR9uqD/5Fp4iISH5Tcix3lJCQAEDJkiWz1BUvXpykpKRbPnfr1q1MmDCB48eP4+rqSrVq1XBxcQFufT9kFxcX0tKyn+W4kVAXLlw4S523tzc9evSgR48emM1mNmzYwIgRIxg/fjxffvnl7V+kiI1xtocOtUvSoXbW3+sHlZwOCf//3de5pGv8cenqLds2LOWKb1Hn++pnxd5T/HP5oVvW/7NTTToHet/XtfNayZLuxMVlv2/4TrbEJDB//633V/esW5pmPjqxX0RE5E50IJfcUdGiRQGIi4vLUhcXF0exYsWyfV5sbCwDBw6kRo0abNiwgf379xMZGUnLli1v21+JEiW4cCH7Q3bOnTtnaQOwbt06GjduzIkTJ6za2dnZ8dhjj/HUU0/xxx9/3P4FikiOKmwPzv//6VLK1YnihbOf9fR2c6RiEaf77qdjfW/CanplWxdW04uO9cre97UfJk0rFiWwbPZLmgPLuhNSsWgeRyQiIvJwUnIsd1SpUiVKlCjB6tWrrcp/+uknTp48Sf369QGwt7e3qv/ll19ITU2lX79+lv3IkDmbDGR7wjRk7ks+cOAAZ89mnQn5/vvvcXV1JSAgAIAqVaqQkJDAwoULs71WTEwMfn5+d/lKRSQnmExQzBE8CoGTvYmaJdyoVtyVYk4OFHawo4SzAw1LuT7QbZwA7O1MTOlWh7FP16JeRQ9KF3WmXkUPxj5di6nd69rM7YvsTCYGBHnTu34ZqhYvjGdhB6oWL0zv+mUY2Mhb9zkWERG5S1pWLXdkZ2fHW2+9xahRoxg2bBjt27fn/PnzzJgxA19fXzp37gyAu3vmzMX69etp3rw5NWvWxMHBgSlTptCrVy9SU1NZvnw5mzZtAiAlJfuDcp5//nmWLVvG888/T9++ffH19SU+Pp5Nmzbx9ddfM3r0aJycMmebKleuzMsvv8xnn33GmTNn6NixI6VLl+bixYt888037Ny5k88//zzX3yMRsWYygYtD5g+YKF3YGYrf3/Lp23Gwt6NzoPdDs3w6t9jbmWjm46Hl0yIiIg9AybHclWeffRYXFxfmzp3LgAEDKFq0KK1bt2bQoEGWPcSNGzemZcuWfPjhh+zatYvZs2fz4YcfEhERQb9+/ShatCh169bliy++4IUXXmDv3r1Urlw5S19FihRh2bJlRERE8OmnnxIXF4eLiwt+fn5EREQQFhZm1X7YsGEEBASwbNkyxo0bR1JSEkWKFKFBgwYsW7aMatWq5cl7JCIiIiIiDy+TcatTkURs2MWLSZjv9phZyeJBDheS3KWxKZg0LgWXxqZg0rgUXBqb2ytZUre9K8i051hERERERERsnpJjERERERERsXlKjkVERERERMTmKTkWERERERERm6fkWERERERERGyekmMRERERERGxeUqORURERERExOYpORYRERERERGbp+RYHmmGYeR3CCIiIiIi8hBQciy54o033qBx48ZZyqOiovD396dp06ZZ6jZs2IC/vz+7du3KkRj++9//Mnny5By5loiIiIiIPNqUHEuuCA4O5tKlSxw/ftyqfNu2bXh4eBAXF8fRo0et6vbt20fhwoWpV69ejsQwe/ZsEhIScuRaIiIiIiLyaHPI7wDk0RQcHAxAdHQ0lSpVspRv27aNZ555hmXLlrFt2zaqVatmqdu7dy8NGzbE0dExz+MVeRiZDYOYK6mcuJxKSrqZwg52+BZ1wqeIE3YmU670aRiQkgFXM8BsgJ0JXO2hsD3kUpcW6RlmVkafYfne05y7fI3SRZ15qoE3Het7Y2+Xy50/oAyzwfbYy2yJSSA+5TqehQvR3MeDphWL5tpYiYiIyL3RzLHkCh8fH8qWLcv+/fstZXFxcfz222+EhITQqFEjtm3bZqlLTk7m8OHDhISEAPDrr7/Sp08f6tWrR2BgIG+++Sbnzp2z6mPhwoW0bduWgIAAmjVrxnvvvUdSUhIArVq1IjY2lhUrVuDv78+pU6fy4FWL5B2zYbDjbBJ7z1/l4rV0ktPNXLyWzt7zV9lxNglzLuy3Nwy4lAYJ1+G6GTKMzP8mXM8sz80t/ukZZt7+z0H+ufwQB2ITOHf5GgdiE/jn8kMMXXKA9Axz7nX+gDLMBp/sPs38/Wf5Iz6F+JR0/ohPYf7+s3y86zQZZp2NICIiUhAoOZZc07hxY6Kjoy2Pt2/fjrOzMw0aNCAkJIR9+/aRkpICwMGDB0lPT6dJkyacOHGC7t27c/nyZaZMmcL777/Pb7/9Ro8ePUhMTARg1apVTJkyhR49evDZZ58xcOBAvvnmG8aPHw9AREQEpUuXJjQ0lKVLl+Ll5ZX3b4BILoq5ksrppLRs604npfHnldQc7zMlA67dIge9Zs6szy0ro8+w4dCFbOs2HLrAygNnc6/zB7Q99jL7ziRmW7fvTCJRsZfzOCIRERHJjpZVS65p3LgxK1asICEhAQ8PD7Zt20aDBg1wdHQkJCSEtLQ0du/eTWhoKHv37qVkyZL4+fkxZMgQXFxcWLBgAa6urgA0bNiQsLAwFi1aRP/+/dm9ezflypXj+eefx2QyERQUhIuLC5cvZ/4js0aNGjg6OuLp6UndunXz822QR9CZpDQOXUzmeh7N+B2JTWD9vlOkpv0v+7ybedL8WqxrwkQhe1OOLheOu3LttvXvrTjEpO9+zbH+cpLZbHC7vymDfz7D21/sv22b++Fgb4efrydexV1z9LrODnZ0rl6CumXcc/S6IiIi+U3JseSa4OBgDMPgwIEDhIaGEhUVRd++fQEoX748FSpUICoqitDQUPbs2UOTJk0A2LlzJ8HBwTg5OZGeng5AsWLFqF27NlFRUfTv35/GjRuzdOlSOnfuTFhYGKGhoXTo0AGT9u5JHvj1UgqXUnNxmvRvNh44w+m/kvOsv4eR2WyQnHI9v8MocI7GxGM4Fcrx6679PV7JsYiIPHKUHEuu8fLyonLlykRHR+Pl5cXFixcte4oBQkJC2LVrF9evX+enn37iqaeeAiAhIYGVK1eycuXKLNf08fEBoF27dpjNZiIjI/nkk08IDw/H29uboUOH0q5duzx5fWK7/IsVJt2cdzPHLeuW1czxlWukpd/6VdvZmXB2KpgfaXeaOTYB9nam3Jk59vHEyy1nDzl0drCjbVXPHL2miIhIQVAw/yUhj4zg4GAOHjyIm5sbpUqVomrVqpa6pk2bsnTpUvbs2UNKSopl5tjNzY3mzZvTs2fPLNe7+STr9u3b0759exITE9m2bRtz587l7bffJigoiBIlSuT+ixObVdbNkbI5nHDcTjvfYgwJ9bUqO375GnvPX73lcxqWcsW3qHOW8pIl3YmLy37/650kp2cevnUrHoXAJZc+VVbsPcU/lx+6Zf17nWvSOdA7dzp/QFtiEpi//9Z7onvXL8NTDcvf97iIiIhIztCBXJKrgoODOXToEHv37rWaNYbMPcl2dnYsXboUPz8/y6FZQUFBHDt2jJo1axIQEEBAQAA1atRgzpw5bNmyBYAhQ4bw2muvAeDu7s7jjz/OgAEDSE9PJy4uDgA7O/31lkeXTxEnvG+RoHu7OVKxiFOO91nYHpxv8WvlbJdZn1s61vcmrGb2B+uF1fSiY72yudf5A2pasSiBZbNfghxY1p2QikXzOCIRERHJjv177733Xn4HIY+uEiVKMGvWLE6dOsXLL7+Mn5+fpc7R0ZGtW7eya9cunnjiCZo1awZApUqV+PTTTzl48CAuLi6cPHmSCRMmsGXLFnr37k358uW5cuUK8+bNIzk5GXt7ew4fPkx4eDhFihTh9ddfx87Ojm+//ZZz585RuXJlihcvjoPD3U9ppaSk5eptaR51rq5OJCdnf5Ky5AyTyUQ5N0dcC9mRlpH5l7Wooz01ixemVgmXWy5pfpCxMZnA2R4cTP9b1l3IDtwdwL1Q7t7n2M5kIqxmKbw9XUj4//irlnZjQFgVXm9TtUDf59hkMtGgrDslXQqR9P9L48sVdaJz9ZI8XbMkdiaTfmcKMI1NwaRxKbg0Nrfn6przX15LzjEZhlIAyV3PPPMMv/zyC1FRUXh6Wu9Ti4iIIDw8nDlz5hAaGmop//nnn5k+fTr79+/HZDJRrVo1Bg4caDX7vHjxYiIjIzl16hTOzs4EBwczbNgwypbNnEH64YcfGD16NImJiSxcuJD69evfdcwXLyZh1r1H79uDLN2V3KWxKZg0LgWXxqZg0rgUXBqb2ytZUocZFmRKjkWyoeT4weiDseDS2BRMGpeCS2NTMGlcCi6Nze0pOS7YtClTREREREREbJ6SYxEREREREbF5So5FRERERETE5ik5FhEREREREZun5FhERERERERsnpJjERERERERsXlKjkVERERERMTmKTkWERERERERm6fkWERERERERGyekuO7YBhGfocgIiIiIiIiuahAJ8dvvPEGjRs3zlIeFRWFv78/TZs2zVK3YcMG/P392bVrV47E8N///pfJkycDcOrUKfz9/e/4kxN9h4eH4+/vz+LFi7Ot79WrFy+88MID93M3MdSpU4fk5ORs20ybNg1/f/8cj2X58uX4+/tz7ty5HL2uiIiIiIhIdhzyO4DbCQ4OZt26dRw/fpxKlSpZyrdt24aHhwdxcXEcPXqUatWqWer27dtH4cKFqVevXo7EMHv2bAIDAwHw8vJi6dKllrpDhw4xduxYxo4di7+/v6W8SpUqOdI3wNSpU2nRogXe3t45ds17lZqayqZNm2jXrl2WurVr1+ZKny1atGDp0qV4enrmyvVFJOeYDYOYK6n8cekaUUcusP+3OBKTr1OuWGGeqO9NiwBvTCYTdiZwtYfC9mAyZb1Ohtlge+xltsQkEJ9yHc/ChWju40HTikWxy+4JIiIiIjmowCfHANHR0VmS42eeeYZly5axbds2q+R47969NGzYEEdHxxyPx9HRkbp161oep6amAlC5cmWr8pxiMpmws7Nj9OjRzJ8/P8evfzfs7e0JCAhg3bp1WZLjw4cPc/LkSfz8/HK8X09PTyXGIg8Bs2Gw42wSJ6+k8t/Nxzj6Z4Kl7q/EVA7EJrDpaBzvPl0Hezs7EsxwLQOKOVonyBlmg092n2bfmURLWXxKOn/Ep3DwXBIDgryxt1OCLCIiIrmnQC+r9vHxoWzZsuzfv99SFhcXx2+//UZISAiNGjVi27Ztlrrk5GQOHz5MSEgIAL/++it9+vShXr16BAYG8uabb2ZZprtw4ULatm1LQEAAzZo147333iMpKQmAVq1aERsby4oVK/D39+fUqVN3Ffe1a9eYPHkyzZs3JyAggE6dOvHDDz9Y6m8s/Z41a5al7MiRI9SqVYuJEydayuzs7Hj77bfZvn07X3311R37Xb9+PU899RQBAQE0bdqUyZMnk5aWZnmdNWrU4MqVK5b2H3zwAf7+/vz000+Wsi+//JLatWuTkpJiKXv88cfZvHmzVRnAd999R1BQEMWLF88Sy5dffkm7du2oVasWrVq1Ys6cOZa922fPniUwMJCXX37Z0v7q1au0bt2aZ555hvT09GyXVW/evJlu3bpRt25dmjVrxrhx47h69aql/tixYwwYMIDg4GDq1avHK6+8wtGjR+/4vonI/Yu5ksrppDR+OnbRKjG+2fajF9jw01nL42tmSMn4W5vYy1aJ8c32nUkkKvZyjsUsIiIikp0CPXMM0LhxY6Kjoy2Pt2/fjrOzMw0aNCA2Npbx48eTkpJC4cKFOXjwIOnp6TRp0oQTJ07QvXt3qlSpwpQpU0hLSyM8PJwePXrw9ddf4+7uzqpVq5gyZQrvvPMO/v7+HD9+nMmTJ5OamsrEiROJiIigf//++Pv7M2DAALy8vO4Yr2EYvPbaa0RHR/tvXycAACAASURBVPPGG2/g6+vLmjVrGDhwIBEREYSFhREWFkaHDh2YNWsWTzzxBKVLl+add97B19eXIUOGWF2va9eufPfdd0yePJlmzZpRqlSpbPtduXIlQ4cOpVOnTrz11lvExsby0UcfcerUKcLDw2nRogUTJkxg9+7dhIWFAbBz504Adu/eTe3atQHYunUrjRs3pnDhwpZrt23blkmTJrFlyxb+8Y9/WMrXrFlDv379WL16tVUsn376KdOmTePFF1+kWbNm/Pzzz8ycOZP4+HiGDx9OmTJlGD58OKNGjWLlypV06NCByZMnc/HiRebNm4eDQ9a/lhs3bqR///489thj9O/fn7/++ovJkycTFxfHjBkz+PXXX+nWrRtVqlRhzJgxlji6d+/OsmXLcnSpu9i2LUfjiNjwB8mp6Tl63XTDIC3DyPYAwAc5EjDDbJCaYUAuHyyYmppx2/rpqw4xa/2tv6wy3yG8QT+fIb8mjk33uKTbzgRujvY42d/998/29nZkZJjvqq2LkwOvhVWhebWS9xSXiIiI3N5DkRyvWLGChIQEPDw82LZtGw0aNMDR0ZGQkBDS0tLYvXs3oaGh7N27l5IlS+Ln58eQIUNwcXFhwYIFuLq6AtCwYUPCwsJYtGgR/fv3Z/fu3ZQrV47nn38ek8lEUFAQLi4uXL6cOUNRo0YNHB0d8fT0vOtl01FRUWzdupWZM2daEsnmzZtz5coVpkyZYklMR40axc6dO3n//fepWbMmx48f56uvvsqyHNxkMjFu3Dg6duzIe++9ZzXbfINhGEydOpWWLVtaDg8DKF26NAMHDmTfvn0EBgbi4+PDjh07CAsL48qVKxw5coSaNWuyZ88eXnnlFdLT09mxYweDBw+2un7p0qWpW7cu69ats7ymn376ifPnz9OmTRur5DgxMZFZs2bRo0cPRowYAUDTpk1xcXFh8uTJ9OzZk7Jly/Lss8+ydu1aJk2ahJOTE0uXLuVf//oXvr6+2b6v4eHh1KpVi5kzZ1q97vnz55OUlMTHH39M4cKFWbhwIS4uLgCEhITQpk0bZs6cafU8kQexYOsJjpy5cueGYsVsGKRcy9kvFAqypOTruXr9z7eeUHIsIiKSwwp8chwcHIxhGBw4cIDQ0FCioqLo27cvAOXLl6dChQpERUURGhrKnj17aNKkCZA5KxocHIyTkxPp6Zn/ICtWrBi1a9cmKiqK/v3707hxY5YuXUrnzp0JCwsjNDSUDh063PMswc127NiBvb09zZs3t/QLmUu0N2zYwKlTpyhXrhweHh6MGTOGAQMGsG3bNgYPHmy1d/pmFSpU4K233mLixImsWrWK9u3bW9UfP36cc+fOMXDgQKs+mzVrRqFChYiKiiIwMJDQ0FDLMvTdu3fj7u5Oly5dmDp1KmazmejoaBITE2nRokWWGNq2bcuMGTNITU3FycmJNWvW0KRJEzw8PKzaRUdHk5KSQqtWrbK8/gkTJrBz506eeuopAMaNG0f79u158803ad68Oc8991y2r//atWscPnyYQYMGWZU/88wzPPPMM0DmXvNWrVpZEmMAV1dXy/suklNeaubL1dQMzRz/TWpqBubb9GFnMuHkZH/L+jvNHGde434ie3AFcea4V7Psv0gUERGR+1fgk2MvLy8qV65MdHQ0Xl5eXLx40bKnGDJnB3ft2sX169f56aefLIlXQkICK1euZOXKlVmu6ePjA0C7du0wm81ERkbyySefEB4ejre3N0OHDs32ZOa7kZCQQEZGxi1nmi9cuEC5cuWAzOS1RIkS/PXXX9kmpDfr2bMna9asYdy4cZYvAG7uE2D06NGMHj062z4h8wTohQsXcv78eXbu3EmDBg0ICgoiMTGRI0eOsHXrVvz9/SlbtmyWazz++ONMmjSJrVu30rp1a9auXcubb76Z7esHrPYTZxcLQJkyZWjUqBE//PDDbV//5cuXMQzjtgd0Xb58mRIlSmQpL168uGUPuUhOaF6t5EM9Y1eypDtxcdnv7b0fxy9fY+/5qxz4/S9Wbo+5Zbu32tfkH3X/d+q+RyFwuekTaEtMAvP3n83mmZl61y9DMx+PW9Y/7HJ6XEREROTeFfjkGDJnjw8ePIibmxulSpWiatWqlrqmTZuydOlS9uzZQ0pKiiVxdHNzo3nz5vTs2TPL9W5euty+fXvat29PYmIi27ZtY+7cubz99tsEBQVlm2zdibu7O+7u7ixYsCDb+puXDc+YMYOkpCR8fHx49913WbJkCfb22c+s2NnZMWHCBDp16sTYsWOz9AkwYsQIy22nblasWDEAGjRogIuLCzt27GDXrl08/fTTVKpUCS8vL/bs2cPWrVtp2bJltv2XKlWKevXqsXbtWooXL87FixctS8Szi2XatGmUL18+S/3N+7Y3b97MDz/8QPXq1Zk+fTphYWHZ7ql2c3MD4NKlS1blSUlJREdHU7duXYoUKcJff/2V5blxcXFZZrdFJOf4FHHi7NXrmCsX5/dTCdkeyhVSzYuw2v/70s3ZLvN2TjdrWrEoB88lZXsoV2BZd0IqFs3x2EVERERuVqBPq74hODiYQ4cOsXfvXqtZY8jck2xnZ8fSpUvx8/OzJF9BQUEcO3aMmjVrEhAQQEBAADVq1GDOnDls2bIFgCFDhvDaa68BmUnd448/zoABA0hPTycuLg7ITErvRcOGDUlMTMTBwcHSb0BAAD/99BOzZs2yLM87ePAgCxYs4PXXX2fixIn89NNPt0yob6hcuTIDBgxgzZo1/PLLL1blnp6enD592qrPYsWKMXXqVI4dOwZkfinQpEkT1q1bxx9//EGjRo0s79XatWs5cuTIbWdw27Zty8aNG1m1ahXNmze3JK03q1OnDoUKFeLChQtWsaSnpzNt2jTL+5qYmMjo0aMJDQ3l3//+N46OjtnOekPm8uhq1arx448/WpVv2LCBV155hcTERBo2bMjGjRtJTk621CcnJ7Nx48ZsvzAQkZxhZzIRXMaNRmXc6PsPf55u7otvaXdKuDtRt4IHozrVYsyzdXG0N+Folzlj/PfbON24zoAgb3rXL0PV4oXxLOxA1eKF6V2/DAMbees+xyIiIpLrHoqZ46CgIK5evcr27duZNGmSVZ2bmxsBAQH88MMP9OjRw1I+cOBAunTpQv/+/enSpQsODg4sWrSIqKgounfvDmQm1qNGjbLcdunKlStERETg6+trmZ0uUqQIhw8ftpzo7OzsfNtYW7RoQf369enXrx8DBgzAx8eH/fv38/HHH9O+fXtcXV1JTU1lxIgR+Pn50atXLxwcHOjSpQszZ86kZcuWVK5c+ZbX79OnD+vWrePIkSOWMnt7e9566y3GjBmDnZ0dzZs35/Lly8ycOZPExERq1KhhFd+oUaMoWrQo/v7+ADRq1IjRo0dTrFgx6tSpc8u+27Zty8SJE1m6dCkffPBBtm08PT15+eWXmTZtGklJSQQGBnLmzBmmTZuGu7u75X2dMGECiYmJ/Otf/6JIkSKMGDGCIUOGsHz5csvS+Ju98cYbDBw4kKFDh/Lkk09y7tw5PvzwQzp16kTZsmUt492rVy/69OmDYRjMmzeP5ORkBg4ceNsxE5EHY2cy4VvUGd+izrTx8YC293fvc3s7E818PB7p5dMiIiJScD0UyXGRIkWoUaMGv/zyS5b9tpC5tDo6Otqqrlq1aixevJjp06czdOhQTCYT1apVY86cOZZ2zz77LGlpaURGRhIZGYmzszPBwcEMGzbMcjuhfv36MXr0aHr37s3ChQupX7/+bWO1s7Nj7ty5zJgxg4iICC5dukSZMmXo168fr776KpC5nDomJoalS5da+hk6dCg//vgjI0eOJDIy8pbXd3BwYOLEiZaDqG7o2rUrbm5uzJs3j8jISNzc3GjYsCGDBw+mZMn/7Y9s3rw5kLnE+sas+I0Z5NDQ0NvOlJcqVYr69etz+PDhWy6/Bhg0aBAlS5YkMjKS2bNn4+HhQbNmzRg8eDBOTk5s3ryZ5cuXM2LECLy9M/cgtm/fnhUrVjBx4sQsqwMAWrduzSeffEJERAQDBgygePHidOnSxZL4+vv7s3jxYj766COGDRuGnZ0dDRo0sKwoEBERERERuR2Tkd3RqCI27uLFJMx3c3yuZEuHCxVcGpuCSeNScGlsCiaNS8Glsbm9kiXd8zsEuY2HYs+xiIiIiIiISG5SciwiIiIiIiI276HYcyyS1+zsdDLug9J7WHBpbAomjUvBpbEpmDQuBZfGRh5W2nMsIiIiIiIiNk/LqkVERERERMTmKTkWERERERERm6fkWERERERERGyekmMRERERERGxeUqORURERERExOYpORYRERERERGbp+RYREREREREbJ6SYxEREREREbF5So5FRERERETE5ik5FpH7duTIEWrWrMm5c+du2+7q1auMGTOGkJAQ6tWrR58+fYiJicmbIG3Q3Y5LXFwco0aNomXLltSrV4+nnnqKNWvW5FGUtulux+ZmZ8+eJTAwkE8++SQXI7NtdzsuZrOZWbNm0bp1a2rXrk2HDh1YvXp1HkVpm+52bOLj4xkxYgRNmzYlKCiIV199VZ8zOcxsNrNkyRI6dOhAvXr1CAsLY+LEiSQlJd3yOfr8l4eNQ34HICIPp+PHj/Pqq6+Snp5+x7aDBg3i559/ZtiwYbi6uhIREUHPnj1ZvXo17u7ueRCt7bjbcUlLS+OVV14hMTGRN954Ay8vL9atW8dbb71FRkYG7du3z6OIbce9/M7cYBgGI0eOvO0/PuXB3Mu4TJgwgaVLlzJ48GCqVavG6tWrGTJkCG5uboSGhuZBtLblbsfGMAwGDhxIbGwsb7/9Nh4eHsycOZOePXuycuVKihYtmkcRP9rmzZvH9OnT6d27N8HBwZw4cYKZM2fyxx9/8Nlnn2X7HH3+y8NGybGI3JP09HSWLl3Khx9+SKFChe7Yfu/evWzevJm5c+fSvHlzABo0aEDr1q1ZsmQJffv2ze2QbcK9jsuWLVs4evQoy5Yto3bt2gCEhIRw5swZ5s6dq+Q4B93r2NwsMjKS48eP51Jktu1exyU2NpbFixczduxYnn32WQCCg4OJiYlh69atSo5z0L2OTUxMDPv372fy5Ml06tQJgMqVKxMWFsaPP/5I586dczvkR55hGMybN4+uXbsyZMgQAJo0aUKxYsUYNGgQR44coXr16lbP0ee/PIy0rFpE7sm+ffuYOnUqL7/8MkOHDr1j++3bt+Pq6kpISIilzNPTk4YNG7Jly5bcDNWm3Ou4uLq60rVrVwICAqzKK1WqRGxsbG6FaZPudWxuOHnyJFOnTuX999/Pxehs172Oy4YNG3B2drYkXzcsWrSIUaNG5VaYNulexyY1NRXI/P/aDTdmixMSEnInSBtz9epVOnbsmOWL00qVKgFk+7mhz395GCk5FpF7UrlyZTZs2MBrr72Gvb39HdsfP36cihUrZmlboUIFTpw4kVth2px7HZfg4GDGjh2LyWSylF2/fp3NmzdTtWrV3AzV5tzr2EDm3r7hw4fz+OOPW2ZcJGfd67j8+uuv+Pr6EhUVRceOHalRowaPPfYY3333XR5Ea1vudWyqVatGo0aN+Pjjjzl27Bjx8fGMGzcOFxcXwsLC8iDiR5+bmxujRo0iMDDQqnzDhg0AVKlSJctz9PkvDyMtqxaRe1KiRIl7ap+UlISbm1uWcldXV+2jzEH3Oi7ZmTp1KjExMXz88cc5EJHccD9js3DhQk6ePMns2bNzISKBex+X+Ph4zp49y8iRI3nzzTcpV64cy5YtY9CgQXh6etK4ceNcitT23M/vzHvvvccrr7xCu3btAHB0dOTjjz+mfPnyOR2e/L+DBw8yZ84cwsLCqFy5cpZ6ff7Lw0jJsYjkKsMwbllnZ6fFKwWBYRhMmTKFzz//nN69e2umJZ8dP36c6dOnM3PmTB1YU4Bcv36d+Ph4Zs+eTcuWLYHMFRjHjx8nIiJCyXE+OnbsGN26daNChQqMHDkSZ2dnvvzyS9544w3mzZtHgwYN8jvER86+ffvo168f5cqVY9y4cdm20ee/PIz0N1NEcpWbmxtXr17NUn716tVsv1GWvJWWlsaQIUP47LPP6N27N8OGDcvvkGxaRkYGw4cPp23btoSEhJCenm45qddsNt/TSdeSs1xdXbG3t7faP2kymWjSpAm//vprPkYmn3/+OQDz588nLCyMpk2bMmPGDKpXr86ECRPyN7hH0HfffcdLL71EmTJl+PzzzylWrFi27fT5Lw8jJccikqt8fX05efJklm+Q//zzT3x9ffMpKoHMJW8vvfQSa9asYeTIkUqMC4CzZ89y8OBBvv76a2rWrGn5AQgPD7f8WfJexYoVs/2C4vr161Z79yXvnTlzhsqVK1vdsslkMhEYGMgff/yRj5E9ehYsWMDgwYOpW7cuixcvxsvL65Zt9fkvDyMlxyKSq5o2bcqVK1eIioqylMXHx7N3716aNGmSj5HZtoyMDPr378/Bgwf56KOPePHFF/M7JAG8vLz46quvsvwAdO/e3fJnyXvNmjXDMAzWrFljKUtPT2fr1q1ZDimSvOXr68vvv//O5cuXrcoPHjyIt7d3PkX16Fm2bBmTJk3i8ccfZ968eXfc9qHPf3kYac+xiOSo+Ph4YmNjqVKlCm5ubjRs2JCgoCAGDx7M0KFD8fDwIDw8HHd3d7p3757f4dqMv4/Lf/7zH3bv3k3Xrl0pU6YMBw4csLQ1mUzUqVMnH6O1LX8fm7/fXusGLy+vW9ZJzvv7uAQHBxMaGsq4ceNITk7Gx8eHyMhITp8+zYcffpjf4dqUv49Nr169+Pbbb+nduzd9+/bF2dmZb775ht27dzNt2rT8DveRcPHiRcaPH4+3tzc9evTg8OHDVvUVKlQA0Oe/PPQ0cywiOWrTpk107dqVQ4cOWcoiIiJo1aoVH3zwAcOHD6d06dJ8/vnnVkvgJHf9fVzWrVsHwNKlS+natavVj/7Rkrey+52R/JfduMycOZNu3boxZ84cBg4cyKVLl5g/fz61atXKx0htz9/Hply5cixZsoQSJUowfPhwBg8ezNmzZ1mwYIHl9Gp5MFu3biUlJYXTp0/To0ePLJ8bW7du1ee/PBJMxu2OkhMRERERERGxAZo5FhEREREREZun5FhERERERERsnpJjERERERERsXlKjkVERERERMTmKTkWERERERERm6fkWERERERERGyekmMREZF8smPHDvz9/WnUqBFpaWn5HU6eatWqFf7+/lY/NWrUoFGjRvTp04fo6Oi7uo6/vz/Dhw/P5WhFRMQWOOR3ACIiIrZq1apVuLi4kJCQwI8//kjbtm3zO6Q8VaxYMUaMGGF5bDabiYuLY9GiRbzwwgt88cUX1KtX77bX+OCDD6hQoUJuhyoiIjbAZBiGkd9BiIiI2Jq0tDRCQkJ44oknWLVqFYGBgXz66af5HVaeadWqFQA//vhjlrrff/+dDh06EBISwmeffZbXoYmIiI3SzLGIiEg+2Lx5M1euXKFRo0YkJCTw/fffExcXR8mSJfM7tHxXtWpVqlatetdLq0VERHKC9hyLiIjkg5UrV2IymWjYsCFt2rQhIyODb775BsicVW7YsCH9+vXL8rzly5fj7+/Pnj17gMylyPPnz6dt27bUqlWLZs2aMW7cOJKSkizP2bVrF/7+/qxYsYIOHToQEBBgWc4cFxfH2LFjad26NbVq1SIwMJCePXuyb98+q36vX7/O9OnTadGiBXXq1OH555/n6NGj1KhRg/Dw8CwxdurUiYCAABo3bszw4cO5cOHCPb0/dnZ2ZGRkAHDq1Cn8/f35/PPP6d69O7Vq1aJXr15A9nuON2/ezPPPP0+9evUICQlh0KBBnDp1yqrNxo0b6datG3Xq1KFhw4a8/vrrnDhx4p5iFBGRR4tmjkVERPJYUlISmzZtom7dupQoUYLQ0FAcHR1ZsWIFr7zyCo6Ojjz22GN8++23JCYm4u7ubnnud999R5kyZWjQoAEA7777Ll9//TWdO3emV69eHDt2jCVLlrB//36WLFmCk5OT5bljx47lySef5Nlnn6Vs2bJcu3aNHj16kJiYSI8ePShVqhQxMTEsWbKEvn37snnzZtzc3AAYOnQoa9eupXPnzgQEBLBx40Z69uyJ2Wy2em0RERGEh4fzj3/8gy5dunD+/HkWLVrE7t27+eqrr/D09Lzj+3P+/HmOHz9OrVq1rMpnzJhBaGgoHTp0sHpdN1u9ejVDhgyhatWqvP7661y/fp358+fz888/s3z5cooUKcLy5csZOXIkwcHBvP3221y+fJklS5bQpUsXvvzyS3x9fe9uIEVE5NFiiIiISJ766quvDD8/P+Ozzz6zlPXt29fw8/MzDh48aBiGYezYscPw8/MzVqxYYWkTHx9v1KhRw5gyZYphGIaxc+dOw8/Pz1iyZInV9bdu3Wr4+fkZn3/+uVW7559/3qrd6tWrDT8/P2PLli1W5UuWLDH8/PyMdevWGYZhGHv27DH8/PyMjz76yNLGbDYbAwcONPz8/IyZM2cahmEYsbGxRrVq1YypU6daXe/XX381atasaYwfP95S1rJlSyM0NNS4ePGi5ef06dPG5s2bjU6dOhl+fn7G+vXrDcMwjJMnTxp+fn5GmzZtjLS0NKtr+/n5Ge+8845hGIaRkZFhhISEGB06dDBSUlIsbbZv3274+fkZixYtMhITE4369esbgwYNsrrOhQsXjIYNGxoDBgwwRETENmlZtYiISB5buXIlAG3atLGU3fjzihUrAAgKCqJUqVKsXbvW0ub7778nPT2dDh06WB6bTCZCQ0OJj4+3/NSoUYOSJUuyadMmq36bNm1q9bhdu3bs2LHDqvzmW0olJycDsH79egBeeuklS53JZKJPnz5W11u/fj1ms5lWrVpZxVOiRAmqV6+eJZ6zZ88SHBxs+WnZsiV9+vTh/PnzjB07lrCwMKv2jRs3plChQtm9pQD88ssvxMXF0aVLF5ydnS3lTZo0YdmyZTz55JNs376dpKQkwsLCrGK0t7encePGbNu2jfT09Fv2ISIijy4tqxYREclDFy5cYPfu3fj4+GAymSx7YatVq4bJZGL16tWMGDECR0dHnnjiCb744gvL0urvvvsOPz8//P39AYiNjcUwDFq0aJFtX66urlaPs1vSbDKZmDNnDtHR0cTGxhIbG8v169cBLEum//zzTzw8PPDw8LB6bqVKlawex8bGAtCtW7ds4/l7YluiRAmmTJlieezg4EDx4sXx9fXFzi7r9/d3WpJ9+vRpACpWrJilrnbt2lYxDho06JbXiY+Px8vL67Z9iYjIo0fJsYiISB767rvvyMjIICYmhtatW2epv3z5Mhs2bKBdu3Z06NCB+fPn88MPP9C0aVP27NnDW2+9ZWlrNptxdXUlIiIi277+vi/X3t7e6vHp06fp2rUrycnJNG3alHbt2lG9enUMw2DgwIGWdtevX892xvbv17+RTM+aNctq5vZWnJycaNKkyR3b3Sr+v7vRf3aJ9d/bvP/++5QrVy7bNkWLFr3rmERE5NGh5FhERCQP3TiletKkSZbDrm44evQo4eHhrFixgnbt2lGjRg0qV67Mhg0buHr1KmazmSeeeMLS3tvbm23btlGrVi2KFClida1169Zlmen9u4iICC5evMiaNWvw8fGxivFm5cuXJyoqiqSkJKuYY2JirNp5e3sDUKZMGapXr25Vd/PhXrmlTJkyQOZMd0hIiFXdiBEjqF+/viVGT0/PLIn5rl27MJvNODo65mqcIiJSMGnPsYiISB6JiYnhl19+ISgoiE6dOhEWFmb18+qrr1KyZEm2b9/O+fPnAejQoQPbt29n7dq1BAYGWpI7gFatWgGZM7U3+/HHH3njjTeyJLl/l5CQQOHChSlbtqylLC0tjf/85z8AllsptWnTBrPZTGRkpNXzFy9ebPW4ZcuWAHz66acYhmEpP3LkCP3792fhwoV3fpMeQK1atfD09GT58uVWe6f379/P8uXLSU5OpkmTJjg5OTFv3jzL8nHIPCF7wIABTJ06FZPJlKtxiohIwaSZYxERkTxyI1l95plnsq0vVKgQTz/9NLNnz+abb76hb9++tG/fnunTp7N7927GjBlj1T40NJTWrVszf/58Tp06RZMmTTh9+jSLFy+mbNmy9O7d+7bxNG/enB9//JFXX32Vtm3bkpiYyNdff23Zl3v16lUAQkJCaNmyJR9++CEnTpwgICCAqKgotm7dCmBJJv38/HjhhRf44osvSEhIICwsjISEBBYtWoSrqytvvvnm/b95d8HR0ZHhw4fzzjvv0L17dzp27MjVq1f597//TeXKlXn22WdxcXFh8ODBTJw4ka5du9KxY0fS09OJjIwkNTWVd955J1djFBGRgkszxyIiInlk1apVuLu789hjj92yTZcuXbCzs7OcWl2+fHnq1atHoUKFaNu2rVVbk8nEjBkzeOutt/jtt98YP3483377LY899hiLFy+mRIkSt42nW7duDB48mJMnTzJu3DgWL15M1apV+fbbbylWrBg7d+60tJ02bRovvvgiW7ZsYeLEiVy5coWPPvoIwGoZ8rvvvsu//vUv4uPjmTx5MpGRkTRo0IDIyEgqV658z+/ZvXryySf5+OOPsbe358MPPyQyMpKWLVvy73//GxcXFwB69erF9OnTcXBwYNq0acydOxcfHx8WLlxIUFBQrscoIiIFk8m4ed2TiIiIyN8kJibi6OiY5QCuX375haeffprx48ffcjZcRETkYaGZYxEREbmt77//nrp167J//36r8tWrVwP/u02SiIjIw0wzxyIiInJb8fHxtG3blsKFC9OjRw88PDw4cOAAy5cvp0OHDlb3KhYREXlYKTkWERGROzp27Bjh4eHs3buXK1eu4O3tTefOnendu/cd7z8sIiLyMFByLCIiIiIiwin2dwAAAEZJREFUIjZPe45FRERERETE5ik5FhEREREREZun5FhERERERERsnpJjERERERERsXlKjkVERERERMTmKTkWERERERERm/d/HAWL2du3lhI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data:image/png;base64,iVBORw0KGgoAAAANSUhEUgAAA8cAAAT3CAYAAADE0gJ5AAAABHNCSVQICAgIfAhkiAAAAAlwSFlzAAALEgAACxIB0t1+/AAAADh0RVh0U29mdHdhcmUAbWF0cGxvdGxpYiB2ZXJzaW9uMy4yLjIsIGh0dHA6Ly9tYXRwbG90bGliLm9yZy+WH4yJAAAgAElEQVR4nOzdeVhV5f7//+fem1FAEMUBLCAHnEBxjFRQ02+eLMfKk4U/O1qaU2ap+emoZeeUph2/llNaVpYdKUONzrf6pNkxp3DOY4PmhBMOTMrMHn5/kPu4ExAVYeN+Pa6LK/a617rXe62b3Pu973vdt8Fms9kQERERERERcWHGqg5AREREREREpKopORYRERERERGXp+RYREREREREXJ6SYxEREREREXF5So5FRERERETE5Sk5FhEREREREZfnVtUBiDijtLRsrFatcnajatWqQUZGblWHISVQ2zgntYvzUts4J7WL81LblC0oyK+qQ5AyqOdYRCqcm5upqkOQUqhtnJPaxXmpbZyT2sV5qW2kOlNyLCIiIiIiIi5PybGIiIiIiIi4PCXHIiIiIiIi4vKUHMsNGTduHBERESQkJFxVFhERwaJFiwD44YcfiIiIYOfOnZUdooiIiIiISLkpOZbrlp6ezsaNG2natGmJybGIiIiIiEh1o6Wc5LolJSXh6enJ888/z1NPPcX+/fuJjIys6rBERFyW2WIlac9pEneeIjUrn/r+XgxsH0LftiGYjIaqDq/crDYbxy4WcDSrgJwiKx5uRur7eBLs64mvmwFvExiqz+UAYLHa2JKSxaZjmaTnFRHo7U5sWABdQv0xVreLERG5zannWK5bYmIinTt3pmvXrtStW7dcvccHDx5k8ODBREZGcv/997Nu3TqH8hMnTjBp0iS6dOlCy5Ytueeee3jhhRfIysqy79OjRw8WLFjArFmzuOeee2jdujXDhw/n+PHjAGzcuJGIiAi2b9/uUPemTZuIiIjg0KFDFXD1IiLOxWyxMmnVPqYnHmBvSiapWfnsTclkeuIBnv/nXswWa1WHWC5Wm41tZ7LZeTaHtHwz+RYrFwvMHEzPYf/5bDIKbWQUgq0aLUFvsdpYlHyK5bvP8Ft6Hul5Zn5Lz2P57jMs/OEUFms1uhgREReg5Fiuy88//8wvv/xCv379MBqN9OvXj3/9619kZ2eXedyrr75Kp06dWLRoEa1atWLy5Mls3LgRgLy8PB5//HGOHTvGSy+9xLvvvkt8fDxJSUnMmzfPoZ7333+fo0eP8tprr/HKK6/wn//8h6lTpwIQGxtLUFDQVYn3unXraNWqFU2aNKnAOyEi4hyS9pxm/YFzJZatP3COpL1nKjmiG3PsYgGnsgtLLEvLK+RcTgH5VsizVHJgN2FLSha7Tl8qsWzX6UtsTckqsUxERKqGhlXLdfnss8+oXbs2cXFxAAwcOJBly5bx+eefM2TIkFKP+/Of/8zEiRMB6Nq1K8eOHWPRokV0796dI0eOEBISwuuvv07Dhg0BuPvuu9m3bx87duxwqCcgIIBFixZhMhUvMJ+SksJbb73FpUuX8PPzo3///vzzn/9kxowZeHl5kZ2dzfr165k8efKtuB0i4iI2/XKeBet/I7fAfEvqN5mMWG6whzc1K7/M8r+v+4l3vztSYpkNsNqK/1teVpuNIosN23Uc5eluome7hjS7M6DUfQrMZV//4YwcTlzKA6AiBiObDAbCAmpQ29uj1H1+PneJbzYcpaCo5NiMhrKHeafnFpUZw4q9qXxxMK1c8ZbFy83IgOZ1aNPA76brEhFxZUqOpdwKCwtJSkqid+/e5ObmAlCnTh1atmxJQkJCmclx7969HV7fe++9vPnmm5jNZlq2bMnHH3+M1Wrl2LFjHD9+nN9++40jR67+MNe6dWt7YgxQv359AHJzc/Hz82PQoEEsW7aMb7/9lvvvv58vv/wSq9VKnz59KuIWiIiLeu/7o/x8+mJVh3FDCsxWjqflVnUY/PvHM4QG17zh461A/jUS6Ot14mIeAV6lJ8f/PpLOqWt8+XAziqw2zpbSW369vjqUruRYROQmKTmWcvv222/JzMxk1apVrFq16qryffv20bp16xKPrVOnjsPrwMBAzGYz6enp1K1bl/fee48lS5aQmZlJnTp1aNWqFd7e3vYk/DIvLy+H10Zj8ZMBtt8fQgsPDyc6Opp169bZn23u0aMHAQGl91aIiFzLE13DySmwOG3PcVm9rp5uRur7e5VYVpk9x3FRDfB2K/1prgKzlbLugBHw+P34iuo5vqOmN6YyKou7K5BCi/Wmeo6Lyniu2N1oILCGe3lDLpWXm5HeTQJvuh4REVen5FjKLTExkbCwMGbOnOmw3Ww2M2rUKFatWlVqcnzxomOPy4ULFzCZTNSsWZOkpCRmzZrF5MmTGTBgAIGBxW/wzzzzDD/99NN1xzlo0CBefvllDh8+zM6dO3n77bevuw4RkSvFNgsitlnQLas/KMiP8+dLfjb1WtbsPMn0xAOllr/YrwUD2oXcaGiV5khWPjvP5pRa3qiWD/V8vQhwhxqV9Oml3p1+PNwu+IbbZtOxTJbvLv2Z76Ft6tM1TF/eiog4C03IJeVy7tw5Nm/eTJ8+fejUqZPDT+fOnenevTtffvnlVUnwZZs2bbL/brPZ+Prrr4mKisLLy4tdu3ZRq1Ythg8fbk+Mc3Jy2LVrF1br9fek3H///bi7u/PSSy9Rp04dunTpcmMXLSJSDfRtG0LPlnVLLOvZsi59o4MrOaIbE1bTkxDfkoc41/b2oK6PJ15G8DaVuItT6hLqT7vgkoc6twv2o3OofyVHJCIiZVHPsZTL2rVrsVgspT67279/f77++ms+//zzEstXrFiBr68vjRs35pNPPuHgwYO8++67AERFRfHPf/6T119/nW7dupGamsry5cu5cOGCPVm+Hj4+Ptx3332sWbOG4cOHOzyjLCJyuzEZDcz5c2uS9p5hzc6TnMnMp0GAFwPaN6RvdHC1WefYaDAQ08CX4xcLOPL7OseeV6xz7FMN1zk2GgyM7hjC1pQsNh3PJC23iNo13IkNDaCz1jkWEXE6So6lXNasWUOzZs1o1KhRieWxsbEEBgaWuubxSy+9xDvvvMPBgwe56667WLx4MTExMQAMGDCAkydP8tlnn/HRRx9Rr1494uLiGDJkCNOmTePo0aOEh4dfV7zdunVjzZo1DBw48PouVESkGnIzGRnQLqRaDJ8ui9FgINzfi/BSnpGujkxGA13DAjR8WkSkGjDYLs9kJHIbmTp1KkePHi1x4rDySEvLxlrGJCpStpt5flJuLbWNc1K7OC+1jXNSuzgvtU3ZgoI0q7wzU8+x3FY++OADDh8+zJo1a3jrrbeqOhwREREREakmlBzLbWXnzp1s3ryZv/zlL/Tq1auqwxERERERkWpCybHcVtRbLCIiIiIiN0JLOYmIiIiIiIjLU3IsIiIiIiIiLk/JsYiIiIiIiLg8JcciIiIiIiLi8pQci4iIiIiIiMtTciwiIiIiIiIuT8mxVDibzXZbnktERERERG5fSo7luo0bN46IiAgSEhKuKtu4cSNTpkyxv05MTCQiIoLU1NQKj+Ptt9/m3XffrfB6RURERETE9bhVdQBSvaSnp7Nx40aaNm1KQkICgwcPdij/4IMPsFgslRLL/PnzefrppyvlXCK3K6vNxrGLBRzNKiDPbMXbzUi4vydhNT0xGgxVFpfZYiVpz2kSd54iNSuf+v5eDGwfQt+2IZiMVRdXedhskGeBHAtYbWA0gI8JvE1QUbfUYrWxJSWLTccySc8rItDbndiwALqE+ldpu4mIiFRnSo7luiQlJeHp6cnzzz/PU089xf79+4mMjKzqsETkBlhtNradyeZUdqF9W67ZSlq+mTM5RcQ08K2SRMtssTJp1T7WHzhn35aalc/elEw2/XqeOX9ujZvJOQc+2WyQUQj51v9us9gg0wr5FqjlcfMJssVqY1HyKXadvmTflp5n5rf0PPalZjO6o/N/gSAiIuKMnPPThTitxMREOnfuTNeuXalbt67D0Or4+Hi2bdtGcnIyERER/PDDDyXWkZCQwMCBA2nTpg1RUVEMGDCAr7/+2uEckZGR7N69m4cffpjIyEi6d+/O8uXL7ftERERgsVhYsGABERER9u1ff/01jz76KNHR0bRq1Yo//elPfPzxx7fgTohUf8cuFjgkxlc6lV3I8YsFlRxRsaQ9px0S4yutP3COpL1nKjmi8suzOCbGV8q3FpffrC0pWQ6J8ZV2nb7E1pSsmz+JiIiIC1LPsZTbzz//zC+//ML48eMxGo3069ePlStX8sILL+Dr68uMGTN44YUXsFgszJgxg8aNG3Pq1CmHOlasWMGsWbMYP3480dHRZGVlsWzZMp577jnatGlDvXr1ADCbzUycOJG//OUvPPfcc3z66afMnj2b5s2bExMTQ0JCAkOGDGHAgAE8/PDDAGzYsIHx48czbNgwxo8fT35+Ph9//DEvv/wyrVq1IioqqtLvmUh5nM4u5EBaLkXW659g7ueUTL7ZdZKCwnJmXQZDcfcmUEoO56AqvkHNzCk5Yb/s7+t+4t3vjpRabqN4OPONTtdXaLGSW2i54eNvhJvJSOPQQIJq+1xz38z8ojLLP9ibyrpf0sp1XqOh4oZ63wgvNyMDmtehTQO/qgtCRETkd0qOpdw+++wzateuTVxcHAADBw5k2bJlfP755wwZMoTGjRvj6+uLxWKhTZs2JdZx8uRJRowYwahRo+zbQkJCGDhwILt37+ZPf/oTAFarlXHjxjFo0CAA2rZtyzfffMPGjRuJiYmx11+/fn3774cPH2bgwIFMnTrVXnd0dDSdOnUiOTlZybE4rV8z8sgouLEuxY17T3PqQm4FR+TcCsxWjqfdftd8MCUdg7f7Tddjttq4kFv2FwzO5KtD6UqORUTEKSg5lnIpLCwkKSmJ3r17k5tb/KG0Tp06tGzZ0t6LWx7/8z//A8DFixc5cuQIx48ftw+/Lipy7A1p27at/XcPDw8CAwPJy8srte6nnnoKgJycHI4ePUpKSgr79+8vsW4RZxJRyxuz9cZ6jru3Cb4te47NltLvhaebkfr+XqWWV9ue4zsDqVPD45r7ZuYXYS7jb8XNaCDAq3xJtjP0HPduElh1AYiIiFxBybGUy7fffktmZiarVq1i1apVV5Xv27eP1q1bX7OelJQUpk+fzrZt23B3d+euu+6iWbNmwNVrFnt7ezu8NhqNWK2lf5xPT09nxowZrF+/HoPBQGhoKO3atSuxbhFnEuzrQbDvtZOiktwfXovn4sLLvX9QkB/nzxc/r3okK5+dZ3NK3bdDPR/Cy0hCb5U1O08yPfFAqeUv9mvBgHYhlRhR+eWaIbOM7+IC3KFGCe+8V7bLtWw6lsny3aU/d/3/talP17CActUlIiIi/6XkWMolMTGRsLAwZs6c6bDdbDYzatQoVq1adc3k2Gq18tRTT+Hp6cnq1atp3rw5bm5u/Pbbb6xbt+6mY3z++ec5evQo77//PtHR0Xh4eJCXl8enn35603WL3I7CanpyJqeoxEm5Qnw9CK3pWQVRQd+2IWz69XyJk3L1bFmXvtHBVRBV+XibimelLmlSLi9jcfnN6hLqz77U7BIn5WoX7EfnUP+bP4mIiIgLUnIs13Tu3Dk2b97MqFGj6NSp01Xl3bt358svv2Tq1KmYTKZS1znOyMjg6NGjTJ8+3WH5p02bNgHX37trNDoO+Ny1axdDhgxxiPFy3WX1OIu4KqPBQEwDX47/vs5xrtlKjd/XOQ6twnWOTUYDc/7cmqS9Z1iz8yRnMvNpEODFgPYN6Rsd7NTLFBkMxcs15Vkg11K8jJPJADUqcJ1jo8HA6I4hbE3JYtPxTNJyi6hdw53Y0AA6a51jERGRG6bkWK5p7dq1WCwW+vTpU2J5//79+frrr/n888/x8/Nj586dbNu2jRYtWjjsV7t2bUJCQlixYgV169bF19eX77//nhUrVgDYn2Uur5o1a7Jnzx527NhB+/btiYqK4vPPP6d58+bUq1eP3bt3s3TpUgwGQ5nPKou4MqPBQLi/V5UMny6Lm8nIgHYhTjt8uiwGQ/HQ6ZKGT1cUk9FA17AADZ8WERGpQFrnWK5pzZo1NGvWjEaNGpVYHhsbS2BgIAkJCTzxxBO4u7vz5JNPsmXLlqv2XbRoEXXr1mXy5MlMmDCBffv2sXjxYu666y527dp1XXGNGzeO/fv38+STT3L27FlmzZpFZGQkM2fOZMyYMWzYsIGXX36ZLl26XHfdIiIiIiLiWgw2zVQkcpW0tGysNzBzsBS7nsmFpHKpbZyT2sV5qW2ck9rFealtyhYUpKXrnJl6jkVERERERMTlKTkWERERERERl6fkWERERERERFyekmMRERERERFxeUqORURERERExOUpORYRERERERGXp+RYREREREREXJ6SYxEREREREXF5t31ybLPZqjoEuQFqNxERERERqUxVnhzHx8cTERHh8NO+fXuGDh1KcnLyddc1bNgw++vPPvuM2bNn218nJiYSERFBampqRYVf4caPH8/dd9991fatW7cSERFBly5dripbv349ERER/PDDDxUSQ3nu08mTJ4mIiGDdunUVcs4r/bHdREREREREbrUqT44BIiMjSUhIICEhgY8//phZs2bh6enJ8OHDOXTo0A3Xu2TJEjIzM+2vu3XrRkJCAoGBgRUR9i0RExNDRkYGR44ccdi+efNmAgICOH/+PL/88otD2a5du/D29iY6OrrS4qxbty4JCQl07dq1wuv+Y7uJiIiIiIjcam5VHQCAr68vbdq0cdjWpUsXYmJiSExMZMqUKRVynsDAQKdOjKE4OQbYs2cPd911l3375s2beeihh/j000/ZvHkzzZo1s5ft3LmTDh064OHhUWlxenh4XNVmIiKuxGaDPAvkWMBqA6MBPLGy/sfTrNl1itSsfOr7ezGwfQh924ZgMhqqOmS5gtVm49jFAo5mFZBntuLtZiTc35Owmp4YDc7dVharjS0pWWw6lkl6XhGB3u7EhgXQJdTf6WMXEXFmTtFzXBJPT0+8vLww/P6PfG5uLnPmzOH//J//Q6tWrWjbti3Dhw+/qhf1sh49epCSksKaNWuIiIjg5MmTVw0XfuGFFxg5ciQrV66kR48etG7dmuHDh3P+/HlWr15Nz549iY6OZtiwYZw8edJet9ls5v3336dPnz5ERUVx7733snjxYiwWi32f+Ph4pkyZwtixY2nbti3jx48HID8/n9mzZxMbG0tkZCT9+/dnw4YN9uPCwsIIDg5m9+7d9m3nz5/n4MGDdO7cmU6dOrF582Z7WW5uLj/99BOdO3cu931KT0/nueeeo3PnzkRFRdGvXz/Wrl171T3cvXs3gwcPJjIyku7du/Pee+/Zy/44rDoxMZHIyEh2797Nww8/bD9m+fLlDnWeOXOGcePG0b59e+6++27eeOMNpk6dSnx8fKntBnD48GFGjx5NTEwM0dHRjBgxwuGafvjhByIiIti+fTvDhg2jdevWdO7cmblz5zq0i4hIRbDZIKMQMougyAoWG+SbrUxO2MeMNQfYm5JJalY+e1MymZ54gOf/uRezxVrVYcvvrDYb285ks/NsDmn5ZnLNVtLyzew8m8O2M9lYnXjeC4vVxqLkUyzffYbf0vNIzzPzW3oey3efYeEPp7BYnTd2ERFn5xTJsc1mw2w2YzabKSoq4sKFC8ybN4+8vDwGDRoEwOTJk1m7di0jR45k+fLlTJ06lV9//ZXnn3++xMmbFixYQP369YmLiyMhIYG6deuWeO4dO3bw2WefMW3aNKZPn05ycjLx8fF8+OGHvPDCC7z44ovs27ePv/3tb/ZjXnzxRebOncuf/vQnFi9eTP/+/Vm4cCHTpk1zqPuLL77A29ubhQsX8uijj2Kz2Rg7diyffPIJw4cPZ+HChTRv3pwxY8awfv16+3F33303e/bssb/esmULXl5etG/fns6dO7Nr1y7y8vIA2LdvH2azmXvuuafc92nSpEkcPnyYl19+maVLl9KiRQumTJly1TPLM2bM4MEHH2Tp0qW0bt2aWbNmsWnTplLb0Ww2M3HiRB588EGWLVtG27ZtmT17Ntu2bQOgsLCQYcOGceDAAV566SVeeuklNmzYwBdffFFmu/3666889NBDnD9/npdffpnZs2eTkZHBo48+ym+//eYQw3PPPUfHjh15++23eeCBB1i2bBmJiYmlxiwiciPyLJD/h1x3/Y+n2fLLuRL3X3/gHEl7z1RCZFIexy4WcCq7sMSyU9mFHL9YUMkRld+WlCx2nb5UYtmu05fYmpJVyRGJiNw+nGJY9fbt22nZsuVV2ydNmkSjRo0oKCggLy+PadOm0bt3bwA6duxIdnY2s2bNIiMj46rh0i1atMDDw4PAwMAyh//m5OQwf/587rjjDgC++eYbNm7cyPr16+3bfv75Z3sCd+jQIdauXcvkyZMZPnw4AJ07d8bLy4u5c+cybNgwmjZtCoCbmxuvvPIKXl5eQHGS+/333/Pmm29y3333ARAbG8vFixeZM2cOPXv2BIqT4zVr1pCZmUlAQACbN2+mffv2eHh40LlzZwoLC0lOTiYuLo6dO3cSFBRE06ZNy32fkpOTGTNmjP18HTt2JCAgAHd3d4d7M3nyZB5++GEA2rRpw/r169m+fTuxsbEl3kur1cq4cePsX2i0bdvWfj9jYmL4/PPPOX78OOvWrSMiIsJe7+U4Smu3hQsX4u3tzQcffECNGjXs97xXr168+eabvPnmm/bjBw8ezOjRo+33cf369Xz33Xf26xAR17Dpl/MsWP8buQVmh+02iodA34q+tfMX88ss/9u6n3h745ESywyG4t5oh20UD9W+3kGyNTzdGNuzMbHNgq7zyKpzOruQA2m5FFVSr2euuexe/F3ncvg5vfhLaFNKFpYb6PU/nZXPgTPZ5bomA+BhMuJWjqH36blFZZav2JvKFwfTyhtmuXi5GRnQvA5tGvhVaL0iIs7GKZLjqKgopk+fDhT3ImdkZPDVV18xZ84cPDw8GDp0KO+++y4AZ8+e5ejRoxw7doyNGzcCUFRU9htFWWrXrm1Pgi+/DgwMdNgWEBDApUvF39Lu2LEDgAceeMChnr59+zJ37lx27NhhT47vvPNOe2IMsG3bNkwmE7GxsZjN//3A1qNHD9avX8/Jkydp2LAhMTEx2Gw29u7dS1xcHFu3buWpp54C4I477uDOO+9k69atxMXFsWPHDnuvsaenZ7nuU6dOnXjrrbf46aef6Nq1K3FxcSU+192uXTv7797e3tSpU8d+H0rTtm1b+++Xk9zLvdzbt28nLCzMnhgD1K9f/5oTie3cuZMePXrYE2MAHx8f+30r7fyX6798fhFxHe99f5SfT1+s6jAcFJqtnErPrZRzvf/90WqVHP+akUdGgfM8AmO1QXbR7wlx0Y0Nh/8pNYeMPPO1d7SrmOsvsto4W0qv+M346lC6kmMRue05RXLs4+NDZGSkw7a4uDhSU1OZP38+jz32GFu3buXVV1/lyJEj+Pj40KxZM3uydDNr4vr4+Fy1zdvbu9T9s7KKhyvVrl3bYfvl11cmj3/cJzMzE4vFUmpP9rlz52jYsCF169alUaNG7Nmzh7p165KWlmZ/phiKe01/+OEHioqK+PHHHxk4cKC97Pvvv7/mfZo3bx5Llizhyy+/5Ouvv8ZoNHLPPfcwc+ZMQkJC7HVdmYwCGI1GrNayPyT88d5deUxJPfwAQUFBnD9/vtQ6s7KyqFOnzlXba9euTXZ2tsO2K7+MKG/MInL7eaJrODkFlkrvOS4so0fSw81IUE2vEssquud4WNfw6zyqakXU8sZsrdye47JOZTRADbfiJ89MJuMN9Ry3qO9zy3qOy6rT3WggsIZ7qeU3wsvNSO8mzj2hqYhIRXCK5Lg0zZs3Z+vWrezdu5cxY8bQq1cvli5dau/VXblyJd9//32lxlSzZk0A0tLSqFevnn375eSuVq1apR7r5+eHn5+fw8RWVwoP/++HmZiYGPbt24evry/16tWjSZMm9rIuXbqQkJDAjh07yMvLs/ccp6SklOs++fn5MWnSJCZNmsSRI0fYsGEDixYt4pVXXmHJkiXXe0vKrW7dug4TjV2Wllb28K+aNWty4cKFq7afP3+egICACotPRG4fsc2CbmnPaa65eDKuK3299yT/SDpQ6jF/7deCAe1CSiwLCvLj/PmyR+bczoJ9PQj2rbwVF45k5bPzbE6p5e3q+hDuX/xFxk21zS1Y1GHTsUyW7y79+fWhberTNUzvjSIiN8IpJuQqzf79+/H39+fs2bMUFBQwatQoh+HOlxO+0noGjcaKv7yOHTsCOEwideXrK4ci/1GHDh24dOkSbm5uREZG2n9+/PFHFi9ebJ+ZG4qT4wMHDrBz506HXmMofpbWaDSSkJBA06ZN7ZON/ec//7nmfUpNTSUuLo6vvvoKgLvuuosnn3ySe+65hzNnbu1kMR06dOD48eMOk2ilpaWxd+9eh/3+2G4dOnRg48aN5Ob+dzhibm4uGzduLPN+i4jcKt4m8PrDW0zPqBA6Nyt58seeLevSNzq4EiKT8gir6UlIKcl4iK8HoTU9Kzmi8usS6k+74JKHN7cL9qNzqH8lRyQicvtwip7j7OxshwQpPz+fpKQkkpOTefbZZ2nZsiVubm7MmTOHYcOGUVBQQGJiIt999x1Aqc+U1qxZk59++onk5GSioqIqJNYmTZrQt29f+2za0dHR7NmzhyVLltCvXz8aN25c6rHdunWjbdu2jBo1itGjRxMWFsbu3btZuHAhDzzwgMMQ744dO5KTk8OWLVuYNWuWQz2+vr5ERkayYcMGHnvsMfv28tynRo0aERISwt/+9jeys7O58847+c9//sO///1v+0RWt8qDDz7I22+/zdNPP82ECRPw9PRk4cKFFBYWOnwx8Md2GzNmDI888gjDhg3jySefxGaz8c4775Cbm8uYMWNuacwiIiUxGKCWR/Gs1bmW4qWcPNwMvD64NRv2n2HNrpOcycynQYAXA9o3pG90sNY5diJGg4GYBr4c/32d4w8k7uEAACAASURBVFyzlRq/r3Mc6uTrHBsNBkZ3DGFrShabjmeSlltE7RruxIYG0FnrHIuI3BSnSI7379/P4MGD7a+9vb0JDw9n2rRpPPbYYxgMBt544w0WLFjAqFGj8Pf3p02bNnz44YfEx8ezc+dOGjVqdFW9o0aNYtq0aQwfPpwPPvigwuJ97bXXCA0NJTExkSVLlhAcHMy4ceMYMWJEmccZjUaWLVvG/PnzWbBgARkZGTRo0IBRo0YxcuRIh31r1qxJixYt+M9//mMfNn2lLl26sGfPHoey0NDQct2nt956i7lz5zJ//nx7DOPGjePJJ5+smBtUCnd3d5YvX84rr7zCiy++iLe3N0OGDMHT09Ph+eY/tlvbtm1ZuXIl//jHP5g8eTJGo5H27dvbe85FRKqCwQA13Ip//svIgPYhDGhf8vBpcR5Gg4Fwfy/78OnqxGQ00DUsQMOnRUQqmMF2M7NZiVyHQ4cOcezYMXr16mXfZjab6datG3369GHq1KlVGJ2jtLRsrJU0McztyNWfn3RmahvnpHZxXmob56R2cV5qm7IFBWnWd2fmFD3H4hqys7MZN24cw4YNo1u3bhQUFPDJJ59w8eJFHnnkkaoOT0REREREXJiSY6k00dHRvPHGG7z77rskJCRgNBpp06YNH330UYnD4kVERERERCqLkmOpVH369KFPnz5VHYaIiIiIiIgDp17KSURERERERKQyKDkWERERERERl6fkWERERERERFyekmMRERERERFxeUqORURERERExOUpORYRERERERGXp+RYREREREREXJ7WOZYKEx8fT3JyssM2Pz8/WrRowdixY+nYseN11WUymXj//fcrOEoREREREZGrKTmWChUZGclf//pXACwWCxkZGSQkJDB8+HASExNp0qRJueqZMWMGBoPhVoYqUumsNhvHLhZwNKuAPLMVbzcj4f6ehNX0xKi/92rNZoM8C+RYwGoDowF8TOBtgtu1aQuKLMzbcJivfjxDTl4RPt7u9I5qwHO9GuNu0sA0ERGpfpQcS4Xy9fWlTZs2Dtu6dOlCTEwMiYmJTJkypVz1NG7c+FaEJ1JlrDYb285kcyq70L4t12wlLd/MmZwiYhr4KkGupmw2yCiEfOt/t1lskGmFfAvU8rj9EuSCIgsPLfmBY2cu2bflF1hYuekoWw5dYPWoTni6m6owQhERkeunr3bllvP09MTLy8veE2w2m3n//ffp06cPUVFR3HvvvSxevBiLxWI/Jj4+nmHDhtlfb9myhUceeYTo6Gg6dOjA6NGjOXz4sMN5vvnmGwYOHEhkZCRdunRh9uzZFBYWIuIMjl0scEiMr3Qqu5DjFwsqOSKpKHkWx8T4SvnW4vLbzbwNhx0S4ysdO3OJ+d8eqeSIREREbp56jqVC2Ww2zGaz/fesrCxWrFhBXl4egwYNAuDFF1/kX//6F6NGjSI6Oprdu3ezcOFCTpw4wauvvnpVnSdOnGD06NEMGjSIiRMnkpWVxbx58xg5ciTffPMNBoOBpKQknn/+efr378+ECRNISUnhH//4BydPnuStt96q1HsgVe90diEH0nIpstqqOhS7XHMp2dPvdp3L4ef0vFsehyklC4vFMRZ3o4GWtWsQ7Otxy89fEfItcKkIyr6jlWP7wfO8/91v5BWab6qeIouVnEILzvMXW7a8/LKv96NNR/ks+UQlRVNxjAbw9TDhecWwcJPJeNX/M5fV8HRjbM/GxDYLqqwQRUTkFlJyLBVq+/bttGzZ8qrtkyZNolGjRhw6dIi1a9cyefJkhg8fDkDnzp3x8vJi7ty5DBs2jKZNmzoc++OPP5Kfn8/IkSOpV68eAA0aNGDDhg3k5OTg4+PD3Llz6d69O7Nnz7YfV79+fcaMGcOuXbto167dLbxqcTa/ZuSRUVC9uuusNsguqoR0r5Rz/JqRV22S42wzFDlJFvnJtqP8lnqxqsNwOjabjdy8oqoO44Zk515f3O9/f1TJsYjIbULJsVSoqKgopk+fDhR/OMrIyOCrr75izpw5eHh44OZW/Cf3wAMPOBzXt29f5s6dy44dO65Kjlu3bo2npycPPfQQvXv3JjY2lk6dOhEVFQXA4cOHSU1NZcyYMfZea4CuXbvi7u7O1q1blRy7mIha3pitztdzXFY4RgPUcLv1T7qU1AvmbjQQUcv7lp+7ovi6OU/P8SMx4eQWWFyy59hmKz1ag8GAt1f1+4hxIz3Hw7qGV1Z4IiJyi1W/dy5xaj4+PkRGRjpsi4uLIzU1lfnz5zNixAgAateu7bDP5deXLl39DFvDhg356KOPWLp0KatXr2bFihXUrFmTIUOGMGHCBDIzMwGYNm0a06ZNu+r4c+fOVci1SfUR7OvhdL2gR7Ly2Xk2p9TydnV9CPf3uuVxBAX5cf58yc+KVhdepuIfZ9AvKoheLYLILKOzMcAdalzj3ba6tcusrw6yctPRUssfjw1n8n3lW53A2VW3thERkRun5FgqRfPmzdm6dat9Uq60tDT7EGmA8+fPA1CrVq0Sj4+KimLBggUUFhaya9cuEhISWLJkCS1atCA8vPhb+6lTp5bYQ1xanSKVKaymJ2dyikqclCvE14PQmp5VEJVUBG9T8XPQJU3K5WUsLr/dPNerMVsOXShxUq6wBn4827NRFUQlIiJyczRbtVSK/fv34+/vz7333gvAF1984VB++XVJye2HH35Ijx49KCwsxMPDg5iYGF555RUAzpw5Q6NGjQgMDOTUqVNERkbaf2rVqsXcuXOvmtVapCoYDQZiGvjSoZ4PdbzcqOFmpI6XGx3q+WgZp2rOYCherinAHTyMYDIU/zfA/fZcxgnA3WRk9ahOxMfdRZ0Ab7w8TdQJ8CY+7i4SR9+tdY5FRKRaUs+xVKjs7Gz27t1rf52fn09SUhLJyck8++yzNGnShL59+zJv3jzy8vKIjo5mz549LFmyhH79+pW4vvHdd9/N66+/zpgxY3j88ccxmUysWrUKT09PunfvjslkYsKECbz88ssYjUZiY2PJysrizTff5NKlS7Ro0aIyb4FIqYwGA+H+XpUyfFoql8FQPHT6WsOnbyee7iYm39fkthk+LSIi4kJv41IZ9u/fz+DBg+2vvb29CQ8PZ9q0aTz22GMAvPbaa4SGhpKYmMiSJUsIDg5m3Lhx9ueR/6hJkya8/fbbvPXWW0ycOBGLxUKrVq1Yvnw5oaGhAAwePBhfX1/eeecdPv74Y3x9fenQoQMTJ04kKEiziIqIiIiISNkMtrKmmxRxUWlp2VidaKbj6kYT2DgvtY1zUrs4L7WNc1K7OC+1TdmCgvyqOgQpgx4KEhEREREREZen5FhERERERERcnpJjERERERERcXlKjkVERERERMTlKTkWERERERERl6fkWERERERERFyekmMRERERERFxeUqORURERERExOUpORanZLPZqjoEERERERFxIUqO5Zri4+OJiIhw+Gnfvj1Dhw4lOTm5Qs919uxZRo4cyalTpyq0XhERERERkbIoOZZyiYyMJCEhgYSEBD7++GNmzZqFp6cnw4cP59ChQxV2nu3bt/Pdd99VWH0iIiIiIiLl4VbVAUj14OvrS5s2bRy2denShZiYGBITE5kyZUoVRSYi4lqsNhvHLhZwNKuAPLMVbzcj4f6ehNX0xGgw3HT9NhvkWSDHAlYbGA3gYwJvE1RA9VXCbLGStOc0iTtPkZqVT31/Lwa2D6Fv2xBMxup3URarjS0pWWw6lkl6XhGB3u7EhgXQJdS/Qv4GRERclZJjuWGenp54eXlh+P2N2Gw289FHH/Hpp59y4sQJgoKCeOihh3jqqacwmUwApKSk8Oqrr7Jnzx7y8/Np1qwZo0ePJi4ujsTERKZOnQrAvffey4ABA5g1a1a56o2Pjyc8PJyQkBA+/vhj0tPTadmyJS+++CKRkZFVc4NERCqY1WZj25lsTmUX2rflmq2k5Zs5k1NETAPfm0qObDbIKIR863+3WWyQaYV8C9TyqH4JstliZdKqfaw/cM6+LTUrn70pmWz69Txz/twaN1P1GUhnsdpYlHyKXacv2bel55n5LT2PfanZjO5YPRN+ERFnUH3eDaRK2Ww2zGYzZrOZoqIiLly4wLx588jLy2PQoEEAvPjii8ydO5c//elPLF68mP79+7Nw4UKmTZsGgNVqZeTIkeTl5fH666+zaNEiAgICePrpp0lJSaFbt26MGzcOgAULFjB69Ohy1XvZ//t//4+NGzcybdo0/vGPf3DhwgWeeeYZrFYrIiK3g2MXCxwS4yudyi7k+MWCm6o/z+KYGF8p31pcXt0k7TntkBhfaf2BcyTtPVPJEd2cLSlZDonxlXadvsTWlKxKjkhE5PahnmMpl+3bt9OyZcurtk+aNIlGjRpx6NAh1q5dy+TJkxk+fDgAnTt3xsvLi7lz5zJs2DBq1arFkSNH7D3FAFFRUSxYsICCggLuvPNO7rjjDgCaN29Ow4YNy1Vv06ZNAbBYLLzzzjv4+voCkJOTw5QpUzh48CDNmjW75fdIRORKp7MLOZCWS5G17Nn3bYDtaGa5ZukvMJf9Zd+uczn8Jy3vesK8KpY/OnQik3/vPU1hkXN+0WigeOh3aX2lqVn5ZR7/93U/8e53R0otN5mMWCzXf+0FFivZhRau0fzXzWq1YQNMJgPBwQH4B3g7lK/Ym8oXB9Mq7HxebkYGNK9DmwZ+FVaniIizUnIs5RIVFcX06dOB4l7kjIwMvvrqK+bMmYOHhwdubsV/Sg888IDDcX379mXu3Lns2LGDIUOG0LhxY6ZNm8bmzZvp0qULsbGx9qHUJdmxY8c1672cHEdERNgTY4B69eoBkJube5NXLyJy/X7NyCOjoHK7Wq02yLtGAn29Nu49zfGz2RVapzMpMFs5nlY93ydSz168Kjkusto4W8roghv11aF0Jcci4hKUHEu5+Pj4XPXsblxcHKmpqcyfP58RI0YAULt2bYd9Lr++dOkSBoOB5cuXs3jxYr755hvWrl2Lu7s7PXv25OWXX8bf3/+q82ZlZV2z3su8vLwc9jEai58a0LBqEakKEbW8MVvL2XOModw9x2X9i2Y0gOdNPD9bUgTd2wRX+57jsnrcPd2M1Pf3KrXcmXuO69ereVW5u9FAYA33Cjufl5uR3k0CK6w+ERFnpuRYbkrz5s3ZunWrfVKutLQ0e48twPnz5wGoVasWUNyb+9JLLzFjxgx++eUXvvrqK5YtW0bt2rWveoYYoGbNmuWqV0TE2QT7ehDs61GufYOC/Dh/vuTnSK90JCufnWdzSi1vV9eH8DISvWvJNUNmkeO29g1q8WjHcAAC3KFGNfvksGbnSaYnHii1/MV+LRjQLqTU8vK2TWXZdCyT5btLf056aJv6dA0LqMSIRERuH5qQS27K/v378ff359577wXgiy++cCi//Lpdu3b8+OOP3HPPPfz4448YDAaaN2/Os88+S9OmTTlzpviN/vLs05d17NjxmvWKiLiKsJqehJSScIf4ehBa0/Om6vc2gVcpnwy8jMXl1U3ftiH0bFm3xLKeLevSNzq4kiO6OV1C/WkXXPIQ53bBfnQOvXoUloiIlE81+/5Xqkp2djZ79+61v87PzycpKYnk5GSeffZZmjRpQt++fe0zWEdHR7Nnzx6WLFlCv379aNy4MYWFhdSoUYPJkyczbtw46tSpw9atW/n555954oknAPDzK37D/+abb4iNjS1XvSIirsJoMBDTwJfjv69znGu2UuP3dY5DK2CdY4OheLmmPAvkWoqXcTIZoEY1XufYZDQw58+tSdp7hjU7T3ImM58GAV4MaN+QvtHB1W7ZI6PBwOiOIWxNyWLT8UzScouoXcOd2NAAOmudYxGRm2KwlechJ3Fp8fHxJCcnO2zz9vYmPDycQYMG8dhjj2EwGDCbzSxZsoTExETOnTtHcHAwgwYNYsSIEfYe4ePHj/PGG2+wc+dOLl68SFhYGEOHDuWRRx4BoKCggGeeecY+YdeSJUvKVW98fDwmk4n333/fHuMPP/zA0KFDWblyJe3bt7+ua05Ly8Za0Q+KuRBnG4Yo/6W2cU5qF+eltnFOahfnpbYpW1CQJrdzZkqORUqg5Pjm6I3RealtnJPaxXmpbZyT2sV5qW3KpuTYuemZYxEREREREXF5So5FRERERETE5Sk5FhEREREREZen5FhERERERERcnpJjERERERERcXlKjkVERERERMTlKTkWERERERERl6fkWERERERERFyekmMRERERERFxeUqOxenZbLaqDkFERERERG5zLpscx8fHExER4fDTvn17hg4dSnJy8nXVlZ2dzejRo2ndujUdOnTgxIkTfPjhh3Tp0oWoqCiWLl1arnpeeOEFevXqdV3nfuGFF666joiICKKjo3nwwQd57733rqu+8njrrbdo0aJFhddbkj179jBy5MhKOZeIiIiIiLgut6oOoCpFRkby17/+FQCLxUJGRgYJCQkMHz6cxMREmjRpUq56kpKS2LBhA9OnT6dJkybUrl2b1157jbi4OP7yl79wxx133MrLoH79+syfP9/+2mazceHCBT755BNmzZqFp6cnQ4YMuaUx3CqrV6/mt99+q+owRFyO2WIlac9pEneeIjUrn/r+XgxsH0LftiGYjIaqDk8qmdVm49jFAo5mFZBntuLtZiTc35Owmp4YDbf278FmgzwL5FjAagOjAXxM4G2Cmzm1xWpjS0oWm45lkp5XRKC3O7FhAXQJ9b/l1yQiIs7JpZNjX19f2rRp47CtS5cuxMTEkJiYyJQpU8pVT2ZmJgBDhgzBYDBw9uxZLBYLPXv2pEOHDhUe9x95eHhcdR0A3bt3p2fPniQmJlbb5FhEKp/ZYmXSqn2sP3DOvi01K5+9KZls+vU8c/7cGjeTyw48cjlWm41tZ7I5lV1o35ZrtpKWb+ZMThExDXxvWTJps0FGIeRb/7vNYoNMK+RboJbHjSXIFquNRcmn2HX6kn1bep6Z39Lz2JeazeiO+hJIRMQV6dPNH3h6euLl5YXh93fbiIgIFi1a5LDPlcOK4+Pj+b//9/8C0KxZM3r06EFsbCwA//M//0NERARQ3DP99ttv88ADDxAVFUWbNm149NFH+eGHH0qNxWw28/7779OnTx+ioqK49957Wbx4MRaLpVzX4ubm5nAt11Pn2rVr6d+/P61bt6ZHjx68+eabV+3z7bff8uCDDxIZGcl9993H559/7lCekZHBX//6V2JiYoiKiuLRRx9l165dDvts2bKFRx55hOjoaDp06MDo0aM5fPgwUDxkfPXq1Zw6dYqIiAgSExMByM/PZ/bs2cTGxhIZGUn//v3ZsGGDQ709evRg1qxZxMfH07ZtW1577bVy3TMRgaQ9px0S4yutP3COpL1nKjkiqUrHLhY4JMZXOpVdyPGLBbfs3HkWx8T4SvnW4vIbsSUlyyExvtKu05fYmpJ1YxWLiEi15tI9xzabDbPZbP89KyuLFStWkJeXx6BBg8pVx4wZM1ixYgUJCQkkJCRgMBhIS0vj6aef5umnn6Zbt24AvP7663zyySc8//zzNGnShLNnz7Jw4UKeeeYZNm7ciLe391V1v/jii/zrX/9i1KhRREdHs3v3bhYuXMiJEyd49dVXHfa9fB0AVquVs2fP8uGHH3L06FGmT59+XXWuXLmSmTNnMnjwYJ5//nmOHDnCnDlzyM/PZ/LkyUBxsv/SSy8xYcIE6taty9KlS5kyZQrNmzenSZMmFBQUMGzYMNLS0pg4cSJBQUGsWrWKYcOGsXLlSqKiojhx4gSjR49m0KBBTJw4kaysLObNm8fIkSP55ptvGD16NFlZWezfv58FCxZw5513YrPZGDt2LHv27GH8+PGEh4fz5ZdfMmbMGBYsWEDPnj3t1/rhhx8ydOhQnnrqKfz9/cvVniK3m02/nGfB+t/ILSj+N8JkMmKxlJJt/C41K7/M8r+v+4l3vztSrvPX8HRjbM/GxDYLKl/AUiFOZxdyIC2XIuvNT2iYay7772XXuRx+Ts8rtdxG8XDoK53Jyuen1GzMJcTnbjRi+v1L3fJEfyP9u5n5RWWWr9ibyhcH0wAwmQxYLJU/MaSXm5EBzevQpoFfpZ9bRMRVuXRyvH37dlq2bHnV9kmTJtGoUaNy1dG4cWPq168PYB/anJqaCsCdd95p33bu3DkmTpzIY489Zj/W09OTcePGcejQIaKiohzqPXToEGvXrmXy5MkMHz4cgM6dO+Pl5cXcuXMZNmwYTZs2BSAlJaXE6wgLC2PGjBk8+uij5a6zcePGLFy4kN69ezNz5kygeKj5xYsX2bJli8PM0bNmzeKee+6xX2uvXr1ITk6mSZMmrFu3jl9//ZVPP/2UyMhIAGJjY3nooYeYN28e7733Hj/++CP5+fmMHDmSevXqAdCgQQM2bNhATk4Od955J4GBgQ7Dxrds2cL333/Pm2++yX333Wev9+LFi8yZM8chOa5fvz6TJ0926DkXcTXvfX+Un09frNA6C8xWjqfllnv/978/quS4kv2akUdGwQ12q14nqw2yi8pOoP/ol7M5ZOaZSymtnLjLUmS1cbaU3vLK9NWhdCXHIiKVyKWT46ioKHuvqs1mIyMjg6+++oo5c+bg4eHB0KFDK+xc8+bNAyA9PZ0jR45w/PhxNm7cCEBR0dXfYO/YsQOABx54wGF73759mTt3Ljt27LAnx/Xr12fBggUAZGVlsWjRIk6cOMGsWbOIjo6+rjpNJhNpaWlXzZo9duxYxo4d67Ctffv29t8bNmwIwKVLxcPUtm3bRr169WjevLlDr3b37t15++23KSwspHXr1nh6evLQQw/Ru3dvYmNj6dSp01VfFFxp27ZtmEwmYmNjHert0aMH69ev5+TJk/ZYmjRposRYXN4TXcPJKbBcd89xQRm9hZ5uRur7e5Xr/DU83RjWNbz8AUuFiKjljdlacT3HZVVjNEANt9Kf0iqp57hZPZ8q7zku6dz/jcFAYA13oGp7jns3Caz084qIuDKXTo59fHzsvZqXxcXFkZqayvz58x16eW/W/v37efnll9m/fz/e3t40btyY4OBgoOR1fLOyip93ql27tsP2y68vJ6FQPCHXldfRrl07Bg0axJNPPsnq1asJCwsrd52XJxf74z5/ZDKZ8PDwsL82Gos/GFmtxR+oMzMzSU1NLbFHG4qfR27YsCEfffQRS5cuZfXq1axYsYKaNWsyZMgQJkyYUGJim5mZicViKXECMijuob+cHF/rGkRcQWyzIIde26AgP86fL/lZy8vW7DzJ9MQDpZa/2K8FA9qFVFiMUvGCfT0I9vW49o7lcCQrn51nc0otb1fXh/ByfllyvXLNkFnGCOgAd6hxA59kNh3LZPnu0p+dH9qmPl3DAoDy/T8jIiK3B5dOjkvTvHlztm7dSnp6OvDfhO+y3NzyDyeE4nWQR4wYQfPmzfnXv/7FXXfdhdFo5N///jdff/11icfUrFkTgLS0NPuQY4Dz588DUKtWrVLP5+3tzaxZsxg8eDBTp07l448/xmAwlKtOP7/i4VuXr/2yCxcucOjQIdq2bVuua/bz86NRo0bMnj27xPLL8UdFRbFgwQIKCwvZtWsXCQkJLFmyhBYtWtiHTf+xXj8/v1LXbw4PVw+VyM3q2zaETb+eL3FSrp4t69I3OrgKopKqElbTkzM5RSVOyhXi60FoTc9bdm5vU/Gs1CVNyuVlLC6/EV1C/dmXml3ipFztgv3oHKp5KkREXJFmqy7B/v378ff3JzAwEF9fX86ccfx2effu3ddV35EjR8jMzLQ/03u5l3XTpk1AyT3HHTt2BOCLL75w2H75dbt27co8Z1RUFI888gi7d+9m7dq15a7zrrvuIiAggG+//dZhn4SEBEaPHn3ti/1dhw4dOH36NHXr1iUyMtL+s2HDBj788EPc3d358MMP6dGjB4WFhXh4eBATE8Mrr7wCYL/nJpPpqnovXbqEm5ubQ70//vgjixcv1jBqkQpgMhqY8+fWzBzUiujQAOr7exEdGsDMQa2Y+2gbLXHjYowGAzENfOlQz4c6Xm7UcDNSx8uNDvV8bukyTlC8TFMtj+IeYg8jmAzF/w1wv/FlnKD4mkZ3DGF42wY0qe1NoLcbTWp7M7xtA8Z0CtE6xyIiLsqle46zs7PZu3ev/XV+fj5JSUkkJyfz7LPPYjKZ6NatG0lJSURGRhIaGkpiYiLHjx+/rvOEh4fj6+vLokWLMBgMGI1G/vd//5fVq1cDJfdEN2nShL59+zJv3jzy8vKIjo5mz549LFmyhH79+tG4ceNrnnfChAl8+eWXvPHGG/Tq1avcdY4dO5a///3v1KpVix49enDw4EGWLl3K8OHD8fQsXw/BwIED+eijj3jiiSfsE2599913vPfee4wdOxaDwcDdd9/N66+/zpgxY3j88ccxmUysWrUKT09PunfvDhT3FF+4cIF///vfNG/enG7dutG2bVtGjRrF6NGjCQsLs8+4/cADD+Dj41PeZhGRMriZjAxoF6Lh0wIUJ5Ph/l63bPh0WQyG4qHTNzJ8uiwmo4GuYQH24dMiIiIunRzv37+fwYMH2197e3sTHh7OtGnT7M8bT506FbPZzOzZs3Fzc+P+++/nueeeY8aMGeU+j5+fH4sWLeL1119n/Pjx+Pj40Lx5cz766COefPJJdu3aRVxc3FXHvfbaa/aEfMmSJQQHBzNu3DhGjBhRrvPWqlWLZ555hpkzZ7Jw4UKmTJlSrjrj4+Px9vZm+fLlrFq1iuDgYMaPH88TTzxR7mv28fFh5cqVvPHGG8yaNYucnBzuuOMOpk2bxuOPPw4UfwHw9ttv89ZbbzFx4kQsFgutWrVi+fLlhIaGAjB48GC+++47xowZw4QJExgxYgTLli1j/vz5LFiwgIyMDBo0aMCoUaMYOXJkueMTERERERG5ksFW0pheEReXbhlY4AAAIABJREFUlpaNtQJmeXVVmsDGealtnJPaxXmpbZyT2sV5qW3KFhSk5dmcmZ45FhEREREREZen5FhERERERERcnpJjERERERERcXlKjkVERERERMTlKTkWERERERERl6fkWERERERERFyekmMRERERERFxeUqORURERERExOUpORYRERERERGXp+TYBezbt4/nnnuOuLg4oqKi6NWrFzNnzuTs2bPXVU98fDzDhg2zv46IiGDRokX2119++SU9evQgMjKSl156qYKiL90LL7xAr169bvl5RERERETk9udW1QHIrfXBBx8we/Zs7rnnHiZNmkRQUBCHDx/mnXfe4X//93/56KOPCAsLu6G6ExISaNCggf313/72Nxo2bMhrr71G/fr1K+gKSjd69GhycnJu+XlEpPqw2SDPAjn/P3t3Hldlmf9//HXOYQcBUVREA0vDUhHEDddyKbJJRafJFkuzMdPsa1oOZZnZWJpO30xSSy3UNG3RMevX5nwr0hoUXGqc0XJFRcxkl/Usvz8YT55YBERAzvv5ePDQc1/3ua7Pfd8ofM7nuq/bAlYbGA3gbQJPE9iwcSyniKPZRRSYrXi6GGnn506orztGg6G+Q7czW6xs3ZPGpuRTpGcX0srPg1HdgxneLRiTseHEeSVYrDZ2pGaTeCyLjIISAjxdGRDqT78QvwZ1jUREpHFSctyIpaSkMH/+fB544AHi4uLs23v16sXgwYMZMWIEc+bMISEhoUb9R0REOLzOysrirrvuolevXpcTdpVdc801dTKOiFwdbDbILIZC62/bLDbIskK+2cbBc3mcOl9sb8s3WzlXaOb0+RKig3waRPJltlh5csM+tu3/xb4tPbuQvalZJB48y8IxXXExNc5JXxarjaU7T5GSlmvfllFg5lBGAfvS85jcs/F/OCAiIvWrcf6EFQBWrVqFv78/jz/+eJm2li1bEhcXR3R0NGazmfz8fBYuXMgtt9xC586d6datGxMmTODAgQMV9n9hWnVSUhJhYWGYzWZef/11wsLCOHnyJADffPMNY8aMITIykujoaJ555hkyMzPtfSxZsoSYmBhee+01evXqxa233sr58+cZNGgQ8fHxzJ8/nz59+tC1a1cmTJjA8ePH7e/9/bTqmhyDiDQeBRbHxPhiqblFDonxxU7lFXM8p+gKRlZ1W/ekOSTGF9u2/xe27j1dxxHVnR2p2Q6J8cVS0nL5LjW7jiMSERFno8pxI2Wz2di+fTtDhgzB3d293H1Gjhxp//u0adPYs2cP06dPp23bthw/fpzFixfzxBNPsHXrVgyVVFQ6derExo0bueeee4iNjeXOO++kRYsWfPjhhzz99NOMGDGCyZMnk56ezuLFi9m3bx/vvfcenp6eAJw4cYKvvvqKV155hZycHLy9vQFISEggKiqKl156iezsbObNm8dTTz3F+vXry41j5syZNT4GEak9hRbILYGzBcUcy8rHYrOV2edAahbbUk5SVGKpk5jKRlBWXf4PUWYsgwFsNrIqSOAvmLfl36z6+kitxlJksZJXbMFalZN0BVmttkqv0/Qf0zCWUzl2MRm5vl0ALZp5X5G4TCYDFotjZB4uRmJvaE5EUJMrMqaIiNQPJceNVGZmJkVFRbRu3fqS+xYVFVFQUMCzzz5LTEwMAD179iQvL4/58+eTmZlJQEBAhe/38fGxT7Fu1aoVERERWK1WXnnlFW666SZefvll+74dO3bkzjvvZNOmTdx7770AmM1m4uLiykzH9vf3Z+nSpZhMJgBSU1NZsmQJubm5NGni+AvJ5R6DiNSePDOU2CA1p4C8CpLfb/alkXYuv44ju/oVma0c13kr48CxDGzurnU65mc/Zyg5FhFpZJQcN1IXEkqL5dJVGXd3d1atWgXAmTNnOHr0KMeOHeOrr74CoKSkpNrjHz16lF9//ZXbb7/dYXt4eDghISEkJSXZk2OA66+/vkwfXbt2tR8HYF/kKz8/v0xyfCWOQURqxseltHJ8ja9nhZXjgV1bq3LssOG3yrHZUnG07i5GWvl51GosV0vl2AAVV45DA2jh43ZF4qqochzTQR+4iog0NkqOGyk/Pz+8vb1JS0urcJ+8vDygtPL77bff8uKLL3LkyBG8vb3p2LEjXl5eQOkU7erKysoCIDAwsExbs2bN7GNDaSLftGnTMvt5eDj+Amg0GiuNp7aPQURqxsNU+hXo4caNTctPWO64tilP3tSuVsfNN0NWBZ+DpecVciiz4tXte7T0pl0tJ53VERjYhLNnc9mcfJLZm/ZXuN+sETcSGxVch5HVncRjWby1u+J7qid0C6J/qH8dRlTqwrUREZHGTwtyNWL9+vUjKSmJoqLyF5pJSEigZ8+eHDlyhClTpnDjjTeybds2du/ezfr167n55ptrPLafnx8AZ8+eLdN29uzZcpPhy5GamlrrxyAiVxdPE3hU8FMtpIk7wd7lJ+rBPm6E+Ja/NkNdG94tmCGdWpTbNqRTC4ZHXvpWmatVvxA/olqXP005qnUT+ob41XFEIiLibJQcN2Ljx48nKyuLxYsXl2lLS0tj3bp1hIeHc+DAAYqKipg0aRJt27a17/Ptt98CYLVWsPxrJa699lqaN2/OJ5984rD9hx9+4MSJE3Tr1q3afVbmX//6V60fg4hcXQwGaOoG/q7gZgSTofRPf1cIcDcQ3dqHHi29ae7hgpeLkeYeLvRo6d1gHuMEYDIaWDimK3NHdyYyxJ9Wfh5Ehvgzd3RnFt0d0agfZWQ0GJjcM5gJ3YLo0MyTAE8XOjTzZEK3IKb0Cm4w10hERBovTatuxCIjI5kyZQrx8fEcOXKEESNG4O/vz4EDB1i1ahVGo5GFCxditVpxcXFh4cKFjBs3jqKiIjZt2sTXX38NQEFBQbXHNhqNTJs2jWeeeYaZM2fyhz/8gTNnzrB48WLatWtHbGxsrR5rp06dav0YROTqYzCAl0vpV5k2DLTz86jX6dNV4WIyEhsV3GinT1fGZDTQP9S/XqZPi4iIqHLcyE2dOpVly5ZRUlLCvHnzePjhh9mwYQMxMTFs3ryZtm3bEhISwt/+9jfS0tKYNGkSs2fPBmDt2rUYDAaSk5NrNPadd97JK6+8wk8//cTkyZN59dVXGTRoEO+++679XuDacqWOQUREREREnIPBppWKRMo4dy4Pa30v3XoV0wI2DZeuTcOk69Jw6do0TLouDZeuTeUCA/UIuIZMlWMRERERERFxekqORURERERExOkpORYRERERERGnp+RYREREREREnJ6SYxEREREREXF6So5FRERERETE6Sk5FhEREREREaen5FhEREREREScnpJjuWrYbLYqbRMREREREakuJcdOZt++fcyYMYOBAwcSHh7O0KFDmTt3LmfOnLHvM2jQIGbNmnXFYqhJ/x9++CELFiywv87NzSUuLo7k5OTaDk9ERERERJyQkmMnsnr1au6++26ys7N58sknWbFiBePHj+frr79m9OjRHDt2rL5DrNDy5cvJysqyvz548CCbN2/GarXWY1QiIiIiItJYuNR3AFI3UlJSmD9/Pg888ABxcXH27b169WLw4MGMGDGCOXPmkJCQUH9BiohIg2S2WNm6J41NyadIzy6klZ8Ho7oHM7xbMAYDHMsp4mh2EQVmK54uRtr5uRPq647RYKjv0LHZoMAC5y1gtYHRAN4m8DRBAwjP6VisNnakZpN4LIuMghICPF0ZEOpPvxC/BvH9IiLOTZVjJ7Fq1Sr8/f15/PHHy7S1bNmSuLg4oqOjMZvNAJSUlDB//nz69OlDREQEEyZM4MSJEw7v27hxI6NGjSIiIoLw8HBiY2P5/PPP7e2bNm2iS5cubNiwgT59+nDTTTeV6QMgKyuLF154gUGDBtGlSxdGjRrFF198YW8fNGgQqampbN68mbCwMDZt2sS9994LwP3338/YsWPt+3755ZeMGjWKLl260K9fPxYsWEBxcfHlnTwRESdmtlh5csM+Zm/az97ULNKzC9mbmsXsTfuZ8e5etp/KJfnMec4Vmsk3WzlXaCb5zHm+P52HtZ7XhbDZILMYskqgxAoWW+mfWSWl27VsRd2yWG0s3XmKt3af5lBGARkFZg5lFPDW7tO8nnQKi1UXRETql5JjJ2Cz2di+fTvR0dG4u7uXu8/IkSN5+OGHcXEpnUywdetWjhw5woIFC3juuef48ccfmTFjhn3/NWvW8Pzzz3PLLbfwxhtvsGjRIlxcXJgxY4bD/cslJSWsXLmSl156iWnTptG2bVuHcQsKCrjnnnv4/PPPeeSRR4iPj+faa69l6tSp/P3vfwcgPj6eVq1aMXDgQDZu3Gi/Txpg9uzZPPfcc/aYH330UTp06MDrr7/OpEmT2Lhxo0PcIiJSPVv3pLFt/y/ltv1j/y98tu90uW2n8oo5nlN0JUO7pAILFFZw902htbRd6s6O1GxS0nLLbUtJy+W71Ow6jkhExJGmVTuBzMxMioqKaN26dZXfExQUxOuvv46rqysAx48fZ9myZeTn5+Pl5cXJkyd56KGHmDRpkv09wcHBjBo1it27d3PbbbcBpYn55MmTGThwYLnjbNq0icOHD/P+++8THh4OwMCBA8nOzmbhwoXccccd3Hjjjbi5uREQEEBERAQA1113HQDt27enffv22Gw2Fi1axM033+ywcFerVq2YMmUKKSkpREVFVeOsiYhUXeKBs8RvO0R+kblG7zeZjFgstbuGgtlmo9hiu+xV/bPOVz775tN/HmfHj+UnyABXaqKsAQOuJsMVn4rr5e7CAwPb0/v6wCs6TkWMQBNX8DBVvt/e07ls/s+vFJob7locGfkllbav2ZvOxz+dq1JfJpMBi+XKV5o9XIzE3tCciKAmV3wsEal/So6dgMlU+hPVYqn6R+QRERH2xBigTZs2QOkq0V5eXjz99NMA5OTkcOTIEY4fP05SUhJQWi2+2PXXX1/hOLt27SIkJMSeGF9wxx13kJiYyJEjR+jQocMl4z1y5Ajp6elMmTLFPjUcoH///ri6uvLdd98pORaRK+btb4/yn7Sc+g6jXpgtNjLquUJ8pb33/VF6dKif5NgC5JkvnRx/+nMGx7MK6ySmK6XEauNMXsO7FeqznzOUHIs4CSXHTsDPzw9vb2/S0tIq3CcvLw8AHx8fADw9PR3ajcbSGfgXKhCpqanMnj2b77//HldXV6699lo6duzosM8FzZs3r3Dc7OzsctsvbMvNLX/61e9dWMn62Wef5dlnny3T/ssv5U8JFBGpDeP7t+N8kaXRVo7NlVToXEwGfL3dKmxvDJXjP0W3w1RPa0UZAZ8q/LZ2W4cACs3WBl85LqnkvmJXo4EAL9cK2y9Wl5XjmA4BV3wcEWkYlBw7iX79+pGUlERRUVG59x0nJCSwdOlSPv3000v2ZbVamThxIu7u7nzwwQfccMMNuLi4cOjQIbZs2VKtuHx9ffnPf/5TZvuFZLZp06ZV6qdJk9JPdJ966qlyK8RV7UdEpCYGdAxkQMeaVxYDA5tw9mzVPgysa5uTTzJ70/4K22/rHUJEh/I/BO3R0pt2fh5XKrRLyjeXLr5VEX9X8LrEb0IN+dpcLCKoSYOvbiYey+Kt3RVPwb8/ohX9Q/2r1NfVcl1E5OqiBbmcxPjx48nKymLx4sVl2tLS0li3bh3h4eGEhIRcsq/MzEyOHj3Kn/70J7p06WJfxCsxMREoWzmuTM+ePTl+/Dg//PCDw/ZPPvmEwMBAezwXKtcXXJgqfsF1111HQEAAp06dokuXLvavpk2bsmjRIg4fPlzlmERE5DfDuwUzpFOLctsGd2rBbV2Dym0L9nEjxLf8RSDriqcJPCr4TcfDWNoudadfiB9RrctP4KNaN6FviF8dRyQi4kiVYycRGRnJlClTiI+P58iRI4wYMQJ/f38OHDjAqlWrMBqNLFy4sEp9NWvWjODgYNasWUOLFi3w8fHh22+/Zc2aNQDk5+dXOa7Y2FjWrl3L5MmT+Z//+R9atmzJxx9/TGJiIn/961/tSbGvry///ve/2blzJ+Hh4fj6+gLw9ddf4+fnR8eOHZk2bRrPP/88RqORAQMGkJ2dzWuvvUZubi433nhjNc+YiIgAmIwGFo7pyta9p9mcfJLTWYUE+XsQ270NwyNbYzDA8f8+5zjfbMXrv885DmkAzzk2GKCpW+mq1PmW0kc5mQzgpecc1wujwcDknsF8l5pN4vEszuWX0MzLlQEh/vTVc45FpAFQcuxEpk6dSqdOnVi3bh3z5s0jJyeHoKAgYmJimDhxIi1alF8ZKM/SpUuZN28eM2fOxM3Njfbt27Ns2TJefPFFUlJSuOeee6rUj5eXF++88w5/+9vfWLRoEQUFBVx//fUsWbKEW265xb7fpEmTePbZZ5kwYQKrV68mMjKS0aNHs27dOrZv387WrVu566678PHxYeXKlaxfvx4fHx969OjB9OnTCQysn4VUREQaAxeTkdioYGKjgsttb+fnUa/TpytjMJROnb7U9GmpGyajgf6h/lWePi0iUpcMtstdqUOkETp3Lg9rJYuGSOV0L1jDpWvTMOm6NFy6Ng2TrkvDpWtTucDAhr02gLPTPcciIiIiIiLi9JQci4iIiIiIiNNTciwiIiIiIiJOT8mxiIiIiIiIOD0lxyIiIiIiIuL0lByLiIiIiIiI01NyLCIiIiIiIk5PybGIiIiIiIg4PSXHIiIiIiIi4vSUHIuIiIiIiIjTU3Isdvv27WPGjBkMHDiQ8PBwhg4dyty5czlz5ox9n0GDBjFr1qxK+4mLi2Po0KFXOlwREREREZFa41LfAUjDsHr1ahYsWECfPn148sknCQwM5PDhw6xcuZIvvviCd955h9DQ0Cr1NXnyZM6fP39lAxYRaSRsNjiXV8LZIrDawGgAbxN4msBgqO/oGg6rzcaxnCKOZhdRYLbi6WKknZ87ob7uWK02tu5JY1PyKdKzC2nl58Go7sEM7xaMyaiTWBmL1caO1GwSj2WRUVBCgKcrA0L96Rfih1HfgCLiZJQcCykpKcyfP58HHniAuLg4+/ZevXoxePBgRowYwZw5c0hISKhSf9dcc80VilREpHGx2SCzGAoLC+3bLDbIskKhBZq6KUGG0sT4+9N5nMortm/LN1s5V2jmZG4xm745zD/2/2JvS88uZG9qFokHz7JwTFdcTJooVx6L1cbSnadIScu1b8soMHMoo4B96XlM7qkPF0TEueinhbBq1Sr8/f15/PHHy7S1bNmSuLg4oqOjMZvNAJSUlDB//nz69OlDREQEEyZM4MSJE/b3/H5atc1mIyEhgZiYGMLDw7n11ltZu3atwzgbN25k1KhRREREEB4eTmxsLJ9//rnDPsnJyYwZM4auXbsydOhQtm7dytChQ1myZIl9n/T0dGbOnEn//v3p2rUr9957Lzt37qyV8yQiUtsKLFBoLb+t0FraLnAsp8ghMb7YZ/tOOyTGF9u2/xe27j19JUO7qu1IzXZIjC+WkpbLd6nZdRyRiEj9UuXYydlsNrZv386QIUNwd3cvd5+RI0c6vN66dSv9+/dnwYIF/Prrr7z00kvMmDGD9957r9z3v/zyy6xevZqHHnqI3r17s3v3bubNm4fRaOTee+9lzZo1zJ8/n8cee4zIyEiys7NZsWIFM2bMICIigpYtW3Lo0CEefPBBunXrxuLFizl16hRz586loKDAPs4vv/zCH//4R7y9vZk5cybe3t6sW7eO8ePHs3LlSqKjo2vvxImIUyi0QG4JVJC/XjaLrfL2rBLINdf+uEagiSt4mCreJy2vmP3n8imx2vhPahZfppykqLh+svXKzn/O+fKT5gvm/n0/r335c80HNxhKS/yV7mLAzWTApZwyv5e7C48Oac+AjoFVGm7v6Vw2/+dXCs1X6rvuNxn5JZW2r9mbzsc/navVMT1cjMTe0JyIoCa12q+ISG1QcuzkMjMzKSoqonXr1lV+T1BQEK+//jqurq4AHD9+nGXLlpGfn4+Xl5fDvjk5OaxZs4Zx48Yxffp0APr06UN6ejq7du3i3nvv5eTJkzz00ENMmjTJ/r7g4GBGjRrF7t27ue2223jzzTfx9/fnzTffxM3NDYCmTZs6VLvffvttcnJyeP/99wkKCgLgpptuYsSIESxatIgPP/ywZidJRJxWnhlKLpHAXmmXSqBr1Celx1ZZcnwws4DMotJk+Ku9aZz6Nb/2A6kDZouNX3OK6jWGhG+PVjk5/vTnDI5nFV56xzpQYrVxpoKK/eX47OcMJcci0iApOXZyJlPpb0YWS9WrAREREfbEGKBNmzYA5ObmlkmO9+7di9lsLrN69V//+lf7359++mmgNJE+cuQIx48fJykpCSidwg3wz3/+k5tuusmeGAPceuutuLj89i2cnJxMVFSUPTEGMBqNDBs2jMWLF5OXl4ePj0+Vj1NExMelfivHAKYrcMunkdJjq0xYU0/M1tLK8c0RrRt05dhcyYl0MRnw93arsP2SaqFyPK5/uyoPd1uHAArN1jqrHJdYKz42V6OBAC/XCttrwsPFSEyHgFrtU0Sktig5dnJ+fn54e3uTlpZW4T55eXkA9sTS09PTod1oLL113VbOLw9ZWVkANGvWrML+U1NTmT17Nt9//z2urq5ce+21dOzY0aHPjIwMAgIcf5iaTCaaNm1qf52dnV3uitrNmzfHZrNx/vx5JcciUi0epsqrq5cr31w6dboi/q7gVU8/qVv7uNHapzSpHNauKTMGVj3Bq21HsgtJPlP+UxD2/vwrW3ccq/C9s0d2IjYquMZjBwY24ezZ8u/LvRIigprUWVU18VgWb+2u+J7s+yNa0T/Uv05iERFpCLQgl9CvXz+SkpIoKip/2llCQgI9e/bk+PHj1e67SZPSH/AZGRkO20+cOMHOnTuxWq1MnDiRzMxMPvjgA/bu3ctHH33ExIkTHfZv2bJlmT6sVqs9+Qbw9fXl119/LRPDL7+ULtRycSItItIQeJrAo4KfxB7G0naBUF93gn3Kr/7e1jWIwZ1alNs2pFMLhkdW/bYhZ9MvxI+o1uUn4lGtm9A3xK+OIxIRqV9KjoXx48eTlZXF4sWLy7SlpaWxbt06wsPDCQkJqXbfXbt2xdXVla+++sph+7Jly3j66afJzMzk6NGj/OlPf6JLly72adKJiYnAb5XjHj16kJiYaJ9mDfD11187vO7RowcpKSmkp6fbt1mtVj777DO6dOniMCVbRKQhMBhKH9fUNsADN2PpFGo3Y2nFWI9x+o3RYCA6yIceLb1p7uGCl4uR5h4u9GjpTd/gJiwa05W5ozsTGeJPKz8PIkP8mTu6M4vujtCjiCphNBiY3DOYCd2C6NDMkwBPFzo082RCtyCm9ArWc45FxOloWrUQGRnJlClTiI+P58iRI4wYMQJ/f38OHDjAqlWrMBqNLFy4sEZ9BwQEcN9997Fq1SpcXFzo3r07KSkpbN68mRdeeIFmzZoRHBzMmjVraNGiBT4+Pnz77besWbMGgPz80gVgHn74Yf7f//t/TJo0ibFjx3L27FleffVVoPReLyhN8rds2cIDDzzA1KlT8fb2Zv369Rw+fJgVK1bUwpkSEal9BgME+LhiKWgYizA1VEaDgXZ+HrTz8yjbZjIQGxV8WdOnnZXJaKB/qL+mT4uIoMqx/NfUqVNZtmwZJSUlzJs3j4cffpgNGzYQExPD5s2badu2bY37njlzJo899hhbtmxh4sSJfPbZZ7z44ov88Y9/BGDp0qW0aNGCmTNnMm3aNPbt28eyZcu49tprSUlJAaBdu3a8+eabZGZm8uijj7JixQpmzZoFgLe3NwAtWrTg3Xff5frrr+e5555j+vTpFBYW8vbbb9O3b9/LPEMiIiIiItKYGWzlraIk0sB8//33uLu7061bN/u2Q4cOcfvtt7N06VIGDx5cq+OdO5eHtZIVPKVydb2AjVSdrk3DpOvScOnaNEy6Lg2Xrk3lAgP1GLOGTNOq5arw448/snTpUp588kmuv/56zp49y7Jly2jXrh39+vWr7/BEREREROQqp+RYrgoTJkygqKiI1atXc/r0aZo0acKAAQN44okncHd3r+/wRERERETkKqfkWK4KJpOJqVOnMnXq1PoORUREREREGiEtyCUiIiIiIiJOT8mxiIiIiIiIOD0lxyIiIiIiIuL0lByLiIiIiIiI01NyLCIiIiIiIk5PybFgs9nqO4RyNdS4RERERESk8VFy/F/79u1jxowZDBw4kPDwcIYOHcrcuXM5c+aMfZ9BgwYxa9asWh03Li6OoUOH1mqf1fHGG2+watUq++slS5Zw44032l/HxcURFhZm/+rYsSORkZGMGDGCt956C7PZXOsx5ebmEhcXR3Jycq33LSIiIiIiUh495xhYvXo1CxYsoE+fPjz55JMEBgZy+PBhVq5cyRdffME777xDaGgo8fHxNGnSpFbHnjx5MufPn6/VPqtj8eLFPPLII/bXd955JwMGDHDYp1WrVixevBgAq9VKTk4O27dvZ9GiRezevZvXXnsNo7H2Pmc5ePAgmzdvJjY2ttb6FBERERERqYzTJ8cpKSnMnz+fBx54gLi4OPv2Xr16MXjwYEaMGMGcOXNISEhwqKjWlmuuuabW+7wcrVq1olWrVg7b3NzciIiIcNh20003cd111zFnzhw++ugjRo4cWZdhitQaq83GsZwijmYXUWC24ulipJ2fO6G+7hgNhvoOr9bYbFBggZ/Tz1NUAkYDeJvA0wT1eZhmi5Wte9LYlHyK9OxCWvl5MKp7MMO7BWMy1jwwi9XGjtRsEo9lkVFQQoCnKwNC/ekX4teorquIiIjUHqefVr1q1Sr8/f15/PHHy7S1bNmSuLg4oqOjMZvNDtOqT548SVhYGF988QWPPvookZGR9OzZk2effZaCggJ7HzabjYSEBGJiYggPD+fWW29l7dq19vbfT6vS6uWhAAAgAElEQVQeNGgQ8fHxzJ8/nz59+tC1a1cmTJjA8ePHHd4zYcIE3n//fW655RY6d+7MiBEj+Pbbbx3iT0pK4sEHH6RHjx507tyZwYMHEx8fj9VqBSAsLAyLxUJ8fDxhYWFA2WnVlRkzZgxBQUG899579m35+fksXLjQHle3bt2YMGECBw4cAOCrr74iLCyMf/7znw59JSYmEhYWxrp167j33nsBuP/++xk7dqx9n7///e/ExsYSERHBgAEDWLBgAYWFhdU+LyIXWG02vj+dR/KZ85wrNJNvtnKu0EzymfN8fzoPayO5791mg8xiyCqB/GIrFhuUWEtfZxaXttcHs8XKkxv2MXvTfvamZpGeXcje1Cxmb9rPE+/uxWyx1qhfi9XG0p2neGv3aQ5lFJBRYOZQRgFv7T7N60mnsFgbx3UVERGR2uXUybHNZmP79u1ER0fj7u5e7j4jR47k4YcfxsWl/CL7M888Q9u2bVm6dKk9MXvjjTfs7S+//DIvv/wyt9xyC8uXL+eOO+5g3rx5rFu3rsK4EhISOHr0KC+99BIvvPAC//rXv3jqqacc9tm3bx9vv/02//M//8Prr7+OyWTiscceIzc3F4D9+/fz4IMP0qxZM1599VWWLVtGVFQUS5Ys4bPPPgNg48aNmEwm/vjHP7Jx48ZqnTsAg8FA7969+eGHH+z3Hs+cOZO///3vPPzww7z11ls89dRTHDx4kCeeeAKbzcaAAQMIDAxky5YtDn1t2bLFnszOnTsXgNmzZ/Pcc88B8NprrxEXF0ePHj2Ij49n/PjxbNiwgUmTJjks3HWp8yJysWM5RZzKKy637VReMcdziuo4oiujwAKFFeSZhdbS9vqwdU8a2/b/Um7btv2/sHXv6Rr1uyM1m5S08v/Np6Tl8l1qdo36FRERkcbNqadVZ2ZmUlRUROvWrWvcx80338xf/vIXAKKjo9mxYwdff/0106ZNIycnhzVr1jBu3DimT58OQJ8+fUhPT2fXrl32Cunv+fv7s3TpUkwmEwCpqaksWbKE3Nxc+z3Pubm5bN68mbZt2wLg5eXFfffdR1JSEkOGDOGnn36iX79+vPzyyxj+O4Wwb9++/N///R+7du1i2LBh9qnSrVq1KjNtuqqaNWtGSUkJWVlZNGnShIKCAp599lliYmIA6NmzJ3l5ecyfP5/MzEwCAgIYOXIk7777Ls899xweHh7k5eWxbds2Zs6ciY+PD9dddx0A7du3p3379mRlZbFixQruuecenn76aQD69etHy5Ytefzxx/nmm2+46aabqnRe5OqVllfM/nP5lNRi1S/fXHllMuWX8/wno6DSfarC1WigUzMvWvu4OWxPPHCW+G2HyC9yXNjOBlhtpX82NMUWK/nFllqJrbCo8gX95mzez/z/d7Da/Vqttkrjm/5jGsbLmLJ9JRhwvN5GA/i4mXA3lf8Ztpe7C48Oac+AjoF1Ep+IiIgzcOrk+ELyabHUvGzSrVs3h9etWrWyr3C9d+9ezGZzmdWo//rXv1baZ9euXe2xXegTSqcsX0iOAwMD7QngxftcmNIdGxtLbGwsRUVFHD16lNTUVP79739jsVgoKSmpyaFekru7u33l6zNnznD06FGOHTvGV199BWAfd/To0axYsYL/+7//Y9iwYXz66adYrVZuv/32cvvdt28fxcXFZdpjYmKYOXMmSUlJ9uT4UudFrl4HMwvILKrbEqfVBnklNZva+3sHMwvKJMdvf3uU/6Tl1Er/jZHVaiO/4Mr8f3U1yMuv/NgTvj2q5FhERKQWOXVy7Ofnh7e3N2lpaRXuk5eXB4CPj0+57R4eHg6vjUaj/Z7erKwsoLS6Wh3l9QmOz/319PR02OdCdfjC2IWFhbzwwgts2bIFs9lMmzZtiIyMxMXFpVafH3zmzBnc3Nzw9/cH4Ntvv+XFF1/kyJEjeHt707FjR7y8vBzib9euHZGRkWzZsoVhw4axZcsWBg0aZO/j97KzS6dABgY6/hJoNBoJCAiwXyO49HmRq1dYU0/M1tqvHFfWndEAXi6Xf/eJq9FAWFPPMtvH92/H+SKLU1eOrZVcAKPRgId79X9MXapybPhv3w1JTSrH4/q3q5PYREREnIVTJ8dQOj03KSmJoqKicu87TkhIYOnSpXz66afV7vtClTcjI8NhVeoTJ05w+vRpunfvXvPAL2HevHl88cUXLF68mOjoaHuCGh0dXWtjWCwWdu3aRUREBC4uLqSmpjJlyhSGDh3Km2++aa/grlu3rsyiWKNHj+b555/n8OHDJCcnO9yn/Xt+fn4AnD171uE8Wq1WMjIyaNq0aa0dkzRcrX3cylReL9eR7EKSz1T8KLWoFt608/OosP1yDegYWCeVv3xz6eJbFfF3Ba96+GmwOfkkszftr7B9TmwnYqOCq91v4rEs3tpd8f3KE7oF0T+0/A/j6ktgYBPOntXaCCIiIvXJqRfkAhg/fjxZWVn25/heLC0tjXXr1hEeHk5ISEi1++7atSuurq72acUXLFu2jKeffrpWnw38eykpKURHRzN48GB7Yvyvf/2LjIwMhyrq5cTw/vvvk56ezt13323vv6ioiEmTJjlMbb6QGF887rBhw3B1dWXOnDk0b96cfv362dsunlIOpefRzc2NTz75xGH7Z599RklJCVFRUTU+BnFuob7uBFeQcAf7uBHiW/5CfVcbTxN4VPBP3cNY2l4fhncLZkinFuW2DenUguGRNVsPol+IH1Gty38mfVTrJvQN8atRvyIiItK4OX3lODIykilTphAfH8+RI0cYMWIE/v7+HDhwgFWrVmE0Glm4cGGN+g4ICOC+++5j1apVuLi40L17d1JSUti8eTMvvPBCLR+Jo/DwcD777DM2btxIu3btOHDgAMuWLcNgMDjcf+vr68uePXvYtWtXhZXs4uJi9u7dC5QmuNnZ2Xz33XesX7+e22+/nWHDhgHQqVMnXFxcWLhwIePGjaOoqIhNmzbx9ddfA473/Xp7e3PrrbeyefNmJkyY4JAQ+/r6AvD111/j5+dHx44dmTBhAsuXL8fFxYWBAwfy888/s2TJEnr27En//v1r9dyJ8zAaDEQH+XD8v885zjdb8frvc45DGtFzjg0GaOpWuip1sdFEUbEFkwG86vk5xyajgYVjurJ172k2J5/kdFYhQf4exHZvw/DI1jV+zrHRYGByz2C+S80m8XgW5/JLaOblyoAQf/rqOcciIiJSAadPjgGmTp1Kp06dWLduHfPmzSMnJ4egoCBiYmKYOHEiLVqUX9moipkzZxIQEMB7773Hm2++SUhICC+++CKxsbG1eARlxcXFUVJSwiuvvEJxcTFt2rThkUce4dChQ3zzzTdYrVaMRiNTp07llVde4c9//rP9EU+/l56ezl133WV/7e3tzfXXX8+8efMYPny4fXtISAh/+9vfiI+PZ9KkSfj5+REREcHatWsZO3YsycnJ9pWoAW666SY2b97MqFGjHMa79tprGT16NOvWrWP79u1s3bqVadOm0bx5c9555x3Wr19P8+bNueuuu5g6deoVrcBL42c0GGjn53FFp083BAZD6dTpkECvBjV918VkJDYquEbTpytjMhroH+rf4KZPi4iISMNlsNXm6kwi1fDUU09x9OhRNmzYUN+hlHHuXF6lCwVJ5XT/ZMOla9Mw6bo0XLo2DZOuS8Ola1O5wMDyb/uRhkGVY6lzq1ev5vDhw2zevJklS5bUdzgiIiIiIiJKjqXuJScns337dh588MEyz4AWERERERGpD0qOpc6pWiwiIiIiIg2NVjISERERERERp6fkWERERERERJyekmMRERERERFxekqORURERERExOkpORYRERERERGnp+RYREREREREnJ6SYxEREREREXF6So4boX379jFjxgwGDhxIeHg4Q4cOZe7cuZw5c6Za/QwaNIhZs2ZdoSh/k5SURFhYGMnJyVd8LBERERERkfK41HcAUrtWr17NggUL6NOnD08++SSBgYEcPnyYlStX8sUXX/DOO+8QGhpa32GKSDWZLVa27kljU/Ip0rMLaeXnwajuwQzvFozJaMBqs3Esp4ij2UUUmK14uhhp5+dOqK87RoOhvsMvl80GBRY4bwGrDYwG8DaBpwlqGrLFamNHajaJx7LIKCghwNOVAaH+9Avxa7DnQURERBoGJceNSEpKCvPnz+eBBx4gLi7Ovr1Xr14MHjyYESNGMGfOHBISEuovSBGpNrPFypMb9rFt/y/2benZhexNzSLx4FkW3BXOrl/yOZVXbG/PN1s5V2jm9PkSooN8GlxiaLNBZjEUWn/bZrFBlhUKLdDUrfoJssVqY+nOU6Sk5dq3ZRSYOZRRwL70PCb3LP0gQURERKQ8mlbdiKxatQp/f38ef/zxMm0tW7YkLi6O6OhozGYzZrOZhIQEbr/9dsLDwxk8eDDLli3DYrGU23dFU5/Hjh3LuHHj7K/DwsLYuHEjTzzxBJGRkfTu3Zv4+Hjy8vJ46qmniIqKom/fvixcuBCbzebQ108//cRdd91Fly5dGDZsGFu2bKn2+Dt27OBPf/oTkZGR9OjRg8mTJ3P48OGqnkKRBmnrnjSHxPhi2/b/QsL3JxwS44udyivmeE7RlQyvRgosjonxxQqtpe3VtSM12yExvlhKWi7fpWZXv1MRERFxGqocNxI2m43t27czZMgQ3N3dy91n5MiR9r//5S9/4ZNPPmHSpElERkaye/duXn/9dU6cOMGLL754WbEsWLCA0aNHs3TpUj766COWLFnCxx9/TJ8+fVi8eDGfffYZK1euJDw8nFtvvdX+vhdffJEHH3yQRx99lK1btzJz5kx8fX25+eabqzTuiRMnmDx5MqNHj2b69OlkZ2fzv//7vzz88MN8+eWXGBpY5UzqV+KBs8RvO0R+kblexjfbbBRbbGU+JCpP1vnyE98Lln3xE77ebpXuY/8k1GAoLdte5NIR/MaAAVeToUwluthiJb/YUq2+AEwmI+1DAghs5l3OWNWTVVhSafvqvelsOXCu3DajoeZTuavKw8VI7A3NiQhqcmUHEhERkRpRctxIZGZmUlRUROvWrS+5788//8zf//53Zs6cyYQJEwDo27cvHh4eLFq0iHHjxnH99dfXOJZOnTrZF/Lq2LEjmzZtolmzZsyePds+1qeffsrevXsdkuMxY8Ywffp0APr378+xY8dYunRplZPjH374gcLCQh5++GFatmwJQFBQEP/4xz84f/48Pj4+NT4maXze/vYo/0nLqe8waoXZYiOjAVaHq+rn1AyMnq5XfByz1cav+ZV/0HClffZzhpJjERGRBkrJcSNhMpkAKpwWfbFdu3YB8Ic//MFh+/Dhw1m0aBG7du26rOQ4PDzc/vemTZtiMpno2rWrfZvBYMDPz4+cHMfEJCYmxuH14MGDee211zCbq1bZ69q1K+7u7vzxj38kJiaGAQMG0KtXL4d4RC4Y378d54ssV03l2GypeD8Xk+HqrhxfE0Azr7Lx16RybLZWcp6MBvw9yk/C66pyHNMh4MoOIiIiIjWm5LiR8PPzw9vbm7S0tAr3ycvLAyA7u/S+u2bNmjm0X3idm1v+PXtV5e1ddnqkp6fnJd/XvHlzh9cBAQGYzWYyMjKqNG6bNm145513ePPNN/nggw9Ys2YNvr6+3HPPPUybNk3TqsXBgI6BDOgYWN9hVMnm5JPM3rS/wvZHbrke/5YVVyN7tPSmnZ8HAIGBTTh79vL+jdeGfDNkVTIL2t8VvKr5EyrxWBZv7T5dYfsDEa3oH+pfvU5FRETEaWhBrkakX79+JCUlUVRU/vTKhIQEevbsaU9ez51zvPfu7NmzQGm19/cuJJZWq+MKOufPn7/suC/4fSX5119/xWQy4evrW+Xxw8PDiY+PJykpiYSEBPr27cvy5cv54osvai1Okbo2vFswQzq1KLdtSKcWjO9zDcE+5VeOg33cCPEtfx2C+uRpAo8KfgJ5GEvbq6tfiB9Rrcv/kCCqdRP6hvhVv1MRERFxGkqOG5Hx48eTlZXF4sWLy7SlpaWxbt06wsPDiY6OBuDjjz922OfC66ioqDLvv3C/7unTv1VlsrOza3Ul6MTERPvfbTYbn3/+OeHh4Xh4eFRp/LVr1zJo0CCKi4txc3MjOjqaF154ocz7RK42JqOBhWO6Mnd0ZyJD/Gnl50FkiD9zR3dm0d0RuJqMRAf50KOlN809XPByMdLcw4UeLb0b5GOcoHQKc1O30gqxmxFMhtI//V1r9hgnAKPBwOSewUzoFkSHZp4EeLrQoZknE7oFMaVXcIM8DyIiItJwaFp1IxIZGcmUKVOIj4/nyJEjjBgxAn9/fw4cOMCqVaswGo0sXLiQtm3bMnz4cP73f/+XgoICIiMj2bNnD8uXL2fEiBG0b9++TN9hYWEEBQWxZMkSe+X5jTfeqNJ06apas2YNPj4+tG/fnvfee4+ffvqJVatWVXn83r178/LLLzNlyhTuu+8+TCYTGzZswN3dvcqLeok0VC4mI7FRwcRGBZfbbjQYaOfnYZ8+fTUwGEqnTld3+nRlTEYD/UP9NX1aREREqk3JcSMzdepUOnXqxLp165g3bx45OTkEBQURExPDxIkTadGidGrmSy+9REhICJs2bWL58uW0bt2aqVOn8tBDD5Xbr8lk4rXXXuPFF1/k8ccfp3nz5jzwwAMcOXKE1NTUWol9zpw5rFy5kp9++olrr72WZcuW2avcVRm/Q4cOvPHGGyxZsoTp06djsVjo3Lkzb731FiEhIbUSo4iIiIiINE4GW1WWShVxMufO5WGtZNVbqVxDWfRJytK1aZh0XRouXZuGSdel4dK1qVxgoB7n15DpnmMRERERERFxekqORURERERExOkpORYRERERERGnp+RYREREREREnJ6SYxEREREREXF6So5FRERERETE6Sk5FhEREREREaen5FhEREREREScnpJjqRabzVbfIdg1pFhEREREROTqpuS4lo0dO5awsDD71w033EBUVBR33XUXH3zwQbUTukGDBjFr1iwAkpKSCAsLIzk5+YrG/Puv48ePA/Dhhx+yYMECAH7++WfCwsJ45513yvR39913ExYWxoYNG8q0jRw5krFjx15WvMXFxcyfP5+tW7fat8XFxTF06NDL6ldERERERJyXS30H0Bh16dKFZ555BgCz2UxWVhZffvkls2bN4sCBA/a2huTimH8vKCgIgOXLlxMVFQVAhw4dCAwMZPfu3dx33332ffPy8vjhhx/w9/dn+/btjBkzxqHt4MGDPPbYY5cVa0ZGBm+//TYvvfTSZfUjtcNqs3Esp4ij2UUUmK14uhgJt0Izgw2jwVDf4dnZbFBggfMWsNrAaABvE3iaoKIwzRYrW/eksSn5FOnZhbTy82BU92CGdwvGZKy/Y7NYbexIzSbxWBYZBSUEeLoyINSffiF+Deqci4iIiFxNlBxfAT4+PkRERDhsGzJkCIGBgaxYsYKYmBi6d+9eT9GVr7yYL6VXr17s3r3bYdv3338PwP33389bb72F2WzGxaX02ywlJQWr1Urfvn1rJ2ipd1abje9P53Eqr9i+Ld9s5atD5wj2cSM6yKdBJGs2G2QWQ6H1t20WG2RZodACTd3KJshmi5UnN+xj2/5f7NvSswvZm5pF4sGzLBzTFRdT3U++sVhtLN15ipS0XPu2jAIzhzIK2Jeex+Se9Zu4i4iIiFytNK26Dk2aNAkPDw82btwIlFZAn3vuOW6++WY6d+5Mz549mTp1KqdOnapyn59//jl33303kZGRdO7cmdtuu43169c77LN69WpiYmLo0qUL/fv3Z86cOeTl5VUr9kGDBpGamsrmzZsJCwvj5MmTREdHk5aWRnp6un2/7du3Ex4ezpAhQ8jLy2Pv3r32tpSUFPz8/OjUqRMAhYWFLF68mFtvvZUuXbowbNgw+7m5eNz58+czduxYunXrxqOPPsrAgQMBeOqppxg0aJDD/u+//z633HILXbp0YcSIEWzfvr1axynVcyynyCExvtipvGKO5xTVcUTlK7A4JsYXK7SWtv/e1j1pDonxxbbt/4Wte0/XYoRVtyM12yExvlhKWi7fpWbXcUQiIiIijYMqx3XIx8eH8PBwUlJSsNlsPPTQQ5w/f54nnniC5s2bc/DgQV599VXmzJnDihUrLtnfP/7xDx577DHGjRvHY489RmFhIevXr+f555+nc+fOhIeH8/HHH7Nw4UL+8pe/EBYWxpEjR1iwYAFFRUUO05JtNhtms7nMGCaTCYPBQHx8PI888ghhYWFMnjyZFi1aEB0dDcDu3bsZNmwYADt27CA2NpawsDACAwPZvn27vUqenJxM7969MZlM2Gw2/vznP7N//34ee+wx2rdvz9dff81zzz3Hr7/+ypQpU+wxrF27lvvvv5+JEyfi6+vLqFGjeOSRR3jkkUe45ZZb7PudPHmSVatWMW3aNLy8vHjllVd49NFH+eqrr2jatGnNLlojlpZXzP5z+ZRYa7aw2X9Ss/g8+SRFJeVklhe51CdwVR3dgAFXk6HOKtFncworbZ+zeT/z/9/BOonlYlarrdJzNv3HNIyVVI4NVP2cX8zFZOT6dgG0aOZdbruHi5HYG5oTEdSkBr2LiIiI1D8lx3WsWbNm7Nu3jzNnzuDt7c0zzzxDt27dgNJpyqmpqXzwwQdV6uvw4cOMGjWKp556yr4tMjKSXr16sXPnTsLDw9m5cydt2rThvvvuw2Aw0LNnT7y8vMjOdqwu/fOf/7RXdC+2YsUKBgwYwI033oibmxsBAQH26dfBwcFcc8019uT4+PHjnDhxgn79+gHQt29ftm/fzrRp0yguLubHH3+0Ly72zTffsHPnThYvXkxMTAwA/fr1w2w2s3z5cu655x57QtuqVStmzpyJ4b9J0YVK9TXXXMONN95oj9VqtbJ8+XJCQ0MBcHd3Z9y4cfzwww/2arP85mBmAZlFlSe2lflqbxqnz+XXYkRXF6vVRn5BSX2HUacOHMvA5u5aYftnP2coORYREZGrlpLjetKqVSvWrl2LzWbj5MmTHD9+nCNHjrB7925KSqr2C/fEiRMBOH/+PEePHiU1NZUff/wRwN5H79692bhxI7GxsQwZMoSBAwdyxx132BPNC8LDw5k9e3aZMdq1a1dpDNHR0ezZswconVLt5+dH586dAejTpw8fffQR2dnZ/PTTTxQXF9vvN961axeurq4OlV+AO+64g3fffZd9+/Zx0003AaWLf/0+3vIEBgbaE2OANm3aAJCTk3PJ9zqjsKaemK01rxzfHNG60VeOi80VzMUGjEYDHu51/1/opSrHBrhylePQAFr4uJXb7uFiJKZDQA16FhEREWkYlBzXsTNnztCyZUsAPvroI1555RVOnz6Nv78/N9xwAx4eHlV+3NOFe5a3bduGwWAgJCTEvpr0hT6GDRuG1Wpl/fr1LF26lCVLlhAcHMwTTzxhnwoN4O3tTZcuXap9PL179+bDDz+koKCA7du326dNQ2nl2GazsWvXLg4dOkSbNm1o27YtANnZ2TRr1gyj0TF1at68OQC5ub/dU9msWbMqxeLp6enw+kJCbbVWnOA4s9Y+brSuINGpimHtmhIbEUTymfMV7tOjpTft/DxqPEZtyTdDViWfOfm7gtfv/jfcnHyS2Zv2V/ieObGdiI0KrqUIqy7xWBZv7a74fucJ3YLoH+pfYXtgYBPOni3/nmURERERZ6YFuepQbm4u+/fvp3v37iQnJ/OXv/yFmJgYEhMTSUpKIiEhoVorRj/xxBP861//IiEhgb179/Lpp5/apy1f7A9/+APr168nKSmJV199FX9/f5588kl+/fXXyz6m3r17Y7FY+PHHH0lKSrJPqYbSRDcsLIzdu3eTnJzssEq1r68v586dK5O4nj17FkD3CF8lQn3dCa4gwQ72cSPE172OIyqfpwk8KvjfzsNY2v57w7sFM6RTi3LfM6RTC4ZHtq7FCKuuX4gfUa3Ln7oc1boJfUP86jgiERERkcZByXEdevPNNykqKmLMmDHs2bMHq9XK1KlT7ZVki8XCd999V+VKZ0pKCjExMfTq1Qs3t9IEJTExEfitWjpjxgweffRRAJo0acJtt93G5MmTMZvN9kS0qn5f5QUICAggLCyM999/n/Pnz5d5TFOfPn04cOAA+/btc2jr2bMnJSUlfPHFFw77f/zxx7i6uhIeHl6tOKR+GA0GooN86NHSm+YeLni5GGnu4cKg9s0azGOcoPQxTU3dSivEbkYwGUr/9Hct/zFOACajgYVjujJ3dGciQ/xp5edBZIg/c0d3ZtHdEfX2uCSjwcDknsFM6BZEh2aeBHi60KGZJxO6BTGlV3CDOeciIiIiVxtNq74CLn6EkcViITMzk23btrF582b+/Oc/07VrVwoLS1fCfeGFFxg5ciTZ2dmsW7eOAwcOYLPZKCwsxMOj8umo4eHhfPTRR9xwww20bNmS3bt38+abb2IwGCgoKABKK7vPPPMMCxYsYMCAAeTk5BAfH0+7du3o0KFDtY7L19eXf//73/bFvi7EFx0dzTvvvENoaCjBwY7TTPv168fatWuxWCz07t3bvn3AgAH06NGDWbNmkZ6eTocOHfjmm2/YsGEDjzzyCL6+vhXG4ePjg8Fg4Pvvv+e6666ja9eu1ToOqV1Gg4F2fh4O06cb4tRdg6F06vTvp09XxsVkJDYquF6mT1fGZDTQP9S/0unTIiIiIlI9So6vgB9//JG77roLKL3vtUmTJnTu3JnXX3+dIUOGAKUrU8+ePZu3336bTz75hObNm9OrVy/i4+OZMmUKycnJDlOUyzN//nxeeOEF5s6dC0BoaCjPP/88H330ESkpKQDceeedFBcXs379etavX4+HhwfR0dHMnDkTF5fqXf5Jkybx7LPPMmHCBFavXm1fZTs6Opq333673Hi7d++OyWSiY98HIT0AACAASURBVMeO+Pn9Nt3TaDTyxhtv8Oqrr7Jy5Uqys7MJDQ1lzpw5jBkzptI4vLy8eOSRR0hISCAxMZEdO3ZU6zhERERERER+z2Cr6upPIk7k3Lk8rDVcxVkaZuVYSunaNEy6Lg2Xrk3DpOvScOnaVC4wUI88bMh086aIiIiIiIg4PSXHIiIiIiIi4vSUHIuIiIiIiIjTU3IsIiIiIiIiTk/JsYiIiIiIiDg9JcciIiIiIiLi9JQci4iIiIiIiNNTciwiIiIiIiJOT8mxiIiIiIiIOD2X+g5AGq6xY8eyc+dO+2uj0YiXlxft27fnzjvvZPTo0RgMhnqMUEREREREpHYoOZZKdenShWeeeQYAs9lMVlYWX375JbNmzeLAgQP2NhERERERkauZkmOplI+PDxEREQ7bhgwZQmBgICtWrCAmJobu3bvXU3Qitcdqs3Esp4ij2UUUmK14uhhp5+dOqK87xqtkhoTNBgUWOG8Bqw2MBvA2gacJGvohmC1Wtu5JY1PyKdKzC2nl58Go7sEM7xaMyVj/wVusNnakZpN4LIuMghICPF0ZEOpPvxC/q+b7Q0RERCqne46lRiZNmoSHhwcbN24EwGq1svz/s3fn4TVd++PH3+eczINIIoTQUMMhc6QSipiCqJYrNbta9FKhLa2hphh7ayopQpUqLdpSNdStSy8/0xelMVXTag2JNCRBIonMOcPvj1znOjJIyCif1/Pk4ey19lqfvbdHzmevtddeu5agoCA8PDwIDg7m22+/Ndpn+PDhzJ49m08//ZROnTrh6enJ4MGDuXTpEgA///wzarWa48ePG+0XGRmJWq3mp59+AuDevXvMmjWLdu3a4eXlxZAhQzh79qzRPmq1mtWrVxMSEsILL7zAxo0by+tUiGeATq/nVHw6kYkZJGVryNToSMrWEJmYwan4dHR6fWWH+Fh6PdzLhZQ8yNOBVp//Z0pe/vaqfAgarY4p31xk9s4oLsSmkJCazYXYFGbvjGLy1xfQaHWVGp9Wp2fNmZt8fi6eq8lZJGdpuJqcxefn4ll9+iZaXRU+uUIIIYQoMUmOxROxsbHBy8vLkJTOnTuXiIgI+vXrx9q1a+nSpQthYWFs3rzZaL99+/Zx+PBhwsLCWL58OXfv3mXChAnodDpeeOEFXFxc2Ldvn9E+P/zwA87Ozvj7+5OTk8OIESM4cuQI7733HitXrsTOzo4RI0bwyy+/GO23Zs0aevfuzZIlSwgMDCzfEyKqtZi0HG6m5xZadjM9lxtpORUcUellaSG7iBwyW5dfXlXtPX+Lg1G3Cy07GHWbvRfiKzgiYydiUzl7636hZWdv3edkbGoFRySEEEKI8iDTqsUTc3R05OLFi0RHR7N9+3amTp3KqFGjAOjQoQNarZYVK1bQv39/LC0tAdBqtXz22WfY2NgAkJGRwfvvv8+ff/5Jy5YteeWVV9i6dSvz5s3DzMwMrVbLgQMHCAkJQalUsmfPHv744w++/fZbPD09AQgMDKR///6Eh4cbjRC3bt2aN954o4LPiihLt9JziUrKJK+cR+YyNcWPTJ69ncHvyVnlGoOpUoG7oxUOlmbcz4OSjpX+9Ocdvjh6lcwcTYnqKxSlG0VWkD89uzwnDiekZhdb/s89v7Hm0FXSc7VUxiCtTqenuG7fu3QL5SNTv01USlo0caCuo3WJ+lCpFGi1T35wFiZK+rWqg0992yduQwghhKjpJDkWT+2nn35Cr9fTpUsXNJr/fUHv2rUrX3zxBb/88gsBAQFA/nTnB4kxQL169QDIzMwEoG/fvqxdu5Zjx44RFBTETz/9RFJSEn369AHg1KlT1KtXj1atWhn11aVLFz799FNyc3MxMzMDoEWLFuV74KLc/XEvi3s5lT/kqdNDel75T+39414WnqZm5JUiR9p+Kpor8WnlF1QVkKPRkZBSfAJdFV2OSUZvblph/e2/kizJsRBCCPEUJDkWTywxMZF69eqRkpICQHBwcKH1bt/+33RJCwsLozKlMn9mv06Xn3g8//zzeHp6sm/fPoKCgvjXv/5Fq1atDIluSkoKCQkJuLu7F9rXvXv3DAm3o6PjUxydqArU9pZodBUzclxcF0oFWJmU71MopkoFantLbEwo1cjxwHZNyMrVVvuR45xiRu/NTZTY25hV2ZFjBRQ+ctzYgbo2ZiXqoyxGjoObOzzx/kIIIYSQ5Fg8ofv37xMVFUXv3r2xtc0fqdiyZUuB5BegYcOGpWq7b9++LF++nPT0dA4ePEhoaKihzNbWlqZNm7J48eJC97W3ty9VX6Jqa2BjRoMSJhdP43pqNpGJGUWW+9W1poldwX/b5cVCVfK6fb2c6OvlRKYmf/GtotQ2BSsTcHKy5c6dwp+frSy7IuOYvTOqyPKZfd3o5+dSgREZOxaTwufnin7u+Y3W9enYuPZT9VEVr4sQQghR08iCXOKJrFu3jpycHAYPHmx4lVNqaiqenp6Gn/j4eFauXElWVume1ezduze5ubmEh4eTnp5O7969DWVt2rTh1q1b1K1b16ivQ4cOsXnzZkxNK24Ko3h2NK5ljksRSbiLjRmutcwrOKLSs1SBRRH/o1so88urqj6tXQhyr1toWZB7Xfr4NqjgiIx1cLXDr0Hh05X9GtjS3tWugiMSQgghRHmQkWNRrPT0dC5cuADkL6Z17949Dh48yK5duxg9ejTe3t4AvPzyy8yYMYO//vqLVq1acfXqVZYvX467uzsNGpTui62DgwMdO3bk66+/pl27doZp0gAhISFs2bKFkSNH8uabb1KvXj2OHDnCxo0beeutt1DI+0bFE1AqFLSrb8ON/77nOFOjw+q/7zl2rSbvOVYowN4sf1XqTG3+q5xUCrCqBu85VikVLB3szd4L8eyKjCM+JZv6tS3o90JD+vg2qPT3HCsVCsb5u3AyNpVjN1JIyszD0cqUQNfatJf3HAshhBDPDEmORbEuXbrEoEGDAFAoFNja2uLh4cHq1asJCgoy1Fu0aBFr165ly5YtJCYmUqdOHfr3788777zzRP326dOHw4cPGxbiesDa2pqtW7eybNkyFi1aREZGBo0aNSIsLIy///3vT36gosZTKhQ0sbOo0OnTZU2hyJ86bVUN/2c3USnp5+dSqdOni6NSKujYuPZTT58WQgghRNWl0OtLszSLEDVDUlI6uspY+ecZIc9PVl1ybaomuS5Vl1ybqkmuS9Ul16Z4Tk7yVoGqTJ45FkIIIYQQQghR40lyLIQQQgghhBCixpPkWAghhBBCCCFEjSfJsRBCCCGEEEKIGk+SYyGEEEIIIYQQNZ4kx0IIIYQQQgghajxJjoUQQgghhBBC1HiSHAshhBBCCCGEqPEkORZCCCGEEEIIUeNJciwqnV6vr5ZtCyGEEEIIIZ4dkhyLUhk+fDhqtdrw06pVK/z8/Bg0aBA7duwodTJ6/vx53nzzzTKJbefOnajVahISEgC4du0aQ4YMKZO2hRBCCCGEEM82k8oOQFQ/np6ezJo1CwCNRkNKSgr/+c9/mDlzJpcvXzaUlcSOHTu4evVqmcTVuXNntm3bhoODAwAHDhzg/PnzZdK2EFWBTq8nJi2H6NQc0nO1/Ho9iQtX7pKSnouznQUhL7jQp7ULKqWiskOtNjRaPUdupHL8RgopWXnUtjSlo2ttujS2k/MohBBC1DCSHItSs7GxwcfHx2hbUFAQTk5OrF+/nuDgYF544YUKj8vBwcGQGAvxrNHp9ZyKT+dmei46nZ7vjl7j8o0UQ3lCajYXYlM49scdlg72xkQlE4MeR6PVs+L0TS4l3DdsS83WcONeFhcT0pkQ4IKJShJkIYQQoqaQb0+izIwdOxYLCwu2bdsGgE6nY+3atQQFBeHh4UFwcDDffvutof60adPYsWMHN2/eRK1Ws3PnTuLi4lCr1WzatImePXsSEBDAvn37ALhw4QIjR46kTZs2tGnThgkTJhAXF2do7+Fp1atWrWLFihUAqNVqVq1aVYFnQoiyF5OWw830XAB+uZZklBg/7GDUbfZeiK/I0KqtIzdSjRLjh11KuM/RG6kVHJEQQgghKpOMHIsyY2Njg5eXF2fPngVg7ty57Ny5k9DQULy9vTlx4gRhYWFkZ2czfPhwxo0bR2pqKpcuXSIiIoLnnnuOzMxMAMLDw5kzZw6Wlpa0adOGkydP8o9//IP27duzePFiMjIyWLVqFYMHD2b37t3UqVPHKJYBAwZw584dtm3bxrZt23B2dq7w8yGeHccu3yHi4FUyczRPtL9GrydXq3+qBeJ0D/09LSO32Lrzd0ex8j9XCi9UKKCIOBQKBWYqBSaK0o+WWpmb8FZQMwJbOj227oX4++z6/S7ZGh16Pegqad28lOy8Ysu//iWBf/+ZVDHBKID/ngelAixNlfRrVQef+rYV078QQgghJDkWZcvR0ZGLFy8SHR3N9u3bmTp1KqNGjQKgQ4cOaLVaVqxYQf/+/XnuuedwcHDAzMzMME37QXLcq1cvQkJCDO2++eabNG3alE8//RSlMn/Cg5+fHz179mTDhg28//77RnE4OzsbEuJHp4ALUVobj0fz+620yg6jxDRaPXfTciq8303Ho0uUHP/7SjI3UrIrIKKno9HpuZtZ/I2I8rT/SrIkx0IIIUQFkuRYlIuffvoJvV5Ply5d0Gj+N9rWtWtXvvjiC3755RcCAgKK3L9FixaGv2dmZhIVFcWECRMMiTFAgwYNeOGFFzhz5kz5HIQQ/zWyYxMycrRVauRYoy26LROVgtrWZoUXluPI8YiOTUpUt1dzB7I1uioxcqwppnMTpYLaFqYVE0whI8fBzWUNBSGEEKIiSXIsylRiYiL16tUjJSX/ecjg4OBC692+fbvYdhwdHQ1/v3//Pnq9vsDU6Qf1bt269RQRC/F4gS2dSjQiWp6up2YTmZgBwIUrd9l7IqbIurP/5k4/P5dCy5ycbLlzp/DnbCuKT33bKjEievB6CluKeT57iJcz3Z6vXSGxVIXrIoQQQtR0khyLMnP//n2ioqLo3bs3trb5X3y3bNmChYVFgboNGzYscbs2NjYoFAru3r1boOzOnTvY29s/edBCVBONa5kTn5HHzfRcvJo6ciUupdBFuYLc69LHt0ElRFj9dGlsx8WE9EIX5fJ0tqVzY7tKiEoIIYQQlUVWqxZlZt26deTk5DB48GDDq5xSU1Px9PQ0/MTHx7Ny5UqysrIAUKlUj23X2toad3d39u3bh073v8ml8fHxnDt3jtatWxe6X0naFqK6UCoUtKtvQ5t61tS1MuXv3ZozpPPztHKphbOdBb6utZn/qgcfDfGR9/OWkEqpYEKAC8N96tPY3hI7CxMa21sy3Kc+E9vK+6KFEEKImkZGjkWppaenc+HCBQC0Wi337t3j4MGD7Nq1i9GjR+Pt7Q3Ayy+/zIwZM/jrr79o1aoVV69eZfny5bi7u9OgQf7Ilq2tLXfv3uXo0aO0atWqyD7fffddRo8ezdixYxkyZIhhtWobGxtGjBhR6D4PRq//9a9/4ePjU6rRaiGqIqVCQRM7C5rY5c/G6NvMAXo0r+SoqjcTlYJuz9eusOnTQgghhKi6JDkWpXbp0iUGDRoE5C/gY2tri4eHB6tXryYoKMhQb9GiRaxdu5YtW7aQmJhInTp16N+/P++8846hzqBBgzhy5Ajjx49n4sSJRT6j3KFDBzZs2MDKlSuZMGEClpaWvPjii0yePJm6desWuk9wcDDff/8906ZNY+DAgcyePbsMz4IQQgghhBDiWaLQP83yqUI8o5KS0tFV1hK6zwBZXKjqkmtTNcl1qbrk2lRNcl2qLrk2xXNyqvwFKUXR5JljIYQQQgghhBA1niTHQgghhBBCCCFqPEmOhRBCCCGEEELUeJIcCyGEEEIIIYSo8SQ5FkIIIYQQQghR40lyLIQQQgghhBCixpPkWAghhBBCCCFEjSfJsRBCCCGEEEKIGk+SYyGEEEIIIYQQNZ4kx5XkypUrzJkzh+7du+Pt7U2bNm0YPnw4u3fvRq/XV2psq1atws3NzfB52rRpqNXqAj++vr688sorbNy4sULiKMzp06dRq9VERkaWSwxCCCGEEEKImsGksgOoifbu3cvMmTNp0aIFY8aMwdXVlfT0dA4ePMj06dM5f/488+bNq+wwjTg7O7NixQrDZ71ez927d9m+fTuLFi3C3NycoUOHlmmfAwYMIDAwsEzbFEIIIYQQQojCSHJcwa5du8bMmTPp3Lkz4eHhqFQqQ1nXrl1xc3NjwYIF9O3bl9atW1dipMbMzMzw8fEpsL1Lly4EBQWxc+fOMk+OnZ2dcXZ2LtM2hRA1l0arY+/5W+yMvElCajbOdhaEvOBCn9YuqJSKyg6vUHo9ZGkhQws6PSgVYK0CSxUoqmbIBjq9npi0HKJTc8jS6LA0UdLEzpzGtcxRVvXgn5BWp+dEbCrHYlJIzsrDwdKUwMa16eBq98wesxBCPEtkWnUF++yzz1CpVMydO9coMX5gyJAhdO/enezsbOLi4lCr1WzatImePXsSEBDAvn37ADhw4ABDhgzB19cXDw8PevXqxVdffWVo58F0459++okRI0bg7e1N+/bt+eijj9BqtYZ6OTk5LFy4kPbt2+Pr68v06dPJyckp8fGYmJhgYWGB4qFf+pmZmSxdupQePXrg4eFB69ateeONN7h8+bKhzrRp0xgxYgTffPMNgYGB+Pr6MmbMGGJjYw11CptW/c0339CzZ0+8vLz4+9//zq1bt4zKs7OzmTt3LoGBgXh4eBAcHMyGDRtKfDxCiGeTRqtjyjcXmb0ziguxKSSkZnMhNoXZO6OY/PUFNFpdZYdYgF4P93IhJQ/ydKDV5/+Zkpe/vZKfwCmWTq/nVHw6kYkZJGVryNToSMrWEJmYwan4dHRVOfgnpNXpWXPmJp+fi+dqchbJWRquJmfx+bl4Vp++iVb37B2zEEI8a2TkuIIdOnSItm3b4uDgUGi5SqUiIiICgLi4OADCw8OZM2cOlpaWtGnThkOHDvHOO+8wYsQI3nnnHbKzs/nqq6+YN28eHh4eeHl5GdqbNGkSw4YNY+zYsRw+fJj169fj6urKgAEDAJgyZQrHjx/n3XffxdXVlW3btrF3795CY9NoNIa/63Q6EhMT2bx5M9HR0cyePdtQNnXqVM6fP897771Ho0aNuHHjBitWrGDy5Mns3bvXkEj/+uuvXLt2jcmTJ2NqasqyZct47bXX2LdvH1ZWVgX637JlCwsWLOC1116jU6dOnDp1irCwMKM6H374If/3f//HtGnTcHR05NixYyxZsgQHBwf69ev32OsjhHg27T1/i4NRtwstOxh1m70X4unn51LBURUvSwvZReTs2br8cqsq+ls8Ji2Hm+m5hZbdTM/lRloOTewsKjiq8nUiNpWzt+4XWnb21n1OxqbSsXHtCo5KCCFEaVTRX6vPptTUVFJTU2ncuHGBsocTT8BoJLZXr16EhIQYPl+7do2QkBCmT59u2Obr60tAQABnzpwxSo4HDRrEuHHjAGjbti0HDx7kyJEjDBgwgCtXrnDgwAHmzZvH4MGDAejYsSOvvPIK0dHRRvHExsbi7u5eIO7GjRszZ84chgwZAuSPRGdlZREWFkZwcDAA/v7+pKens2jRIu7du2e4MXD//n02bNiAt7c3AE2bNqVv377s2rWLYcOGGfWj1+tZs2YNvXv3ZubMmQB06NCB9PR0vvnmG0O9M2fO0L59e1566SUAAgICsLKywt7evkDsQojydezyHSIOXiUzR/P4yuUsITW72PJ/7vmNDUeuA6AnfwpzRY7zWZmb8HqnZrRt4WTYpn1MACl5cP8xpzYpK5eYlEy0ZTxSq1RAcZOEMzXFj8SfvZ3B78lZTx3HrdRsouLTySvBqKwCMFMpMSnlFHqVSoH2cRcDSM7MK7b8ywsJ/OvPpFL1XVYsTJT0a1UHn/q2ldK/EEJUF5IcVyCdrvAvC5cuXaJ///5G2/z9/Vm4cCEALVq0MCobM2YMABkZGURHRxMbG8ulS5cAyMsz/uX86HPLzs7OZGXlfyF5sMJzt27dDOVKpZKePXuydu3aAvs9GNFOTU1lzZo1/PXXXyxatAhfX19DPXNzc8M05sTERKKjo4mJieHw4cMF4mvUqJEhMQZQq9W4uroSGRlZIDm+fv06SUlJRrFC/o2Dh5PjgIAAvvnmGxISEujUqROdOnVi/PjxCCEq3sbj0fx+K62ywyiRHI2OG0mZlRrD9lPRtGnu9PiKD3lczhablkV6nrb4SpVAp4f0vKefyv5bQgb3skpz86XyzkWeTk9iEaPpFWH/lWRJjoUQ4jEkOa5A9vb2WFlZFXhOtlmzZuzYscPwef78+Ubljo6ORp+Tk5OZM2cOBw8eRKFQ4Orqip+fH0CB10BZWBhPW1MqlYYkPTU1FaDAFG8np4JfzszMzPD09DR89vPz49VXX2X06NHs2LHDaDT8+PHjfPjhh1y/fh1ra2tatmxpmCb9cHx169Yt0I+joyNpaQW/TJc01pkzZ+Ls7Mz333/PggULWLBgAb6+vsydO5eWLVsWaFcIUX5GdmxCRo62yowc5xQzmmluosT5v9N8K2vkeGC7JqgeGtQswWClUf3CPFfLstJGjosbzFUqwMrk6Zc9cXO2rlIjx8XFYapU4GBlWqq+y4qFiZLg5oU/ziWEEOJ/JDmuYF27duXIkSNkZmYaEkZLS0ujxNPa2tpo0axHTZ48mejoaDZt2oSvry9mZmZkZWXx7bffliqWB1ON7969S7169QzbU1JSHruvpaUlixYtYtCgQUyfPp2vvvoKhUJBbGws48ePp3v37qxbt45GjRoBsHXrVo4fP27URmH9JCUlGU0LLyzW4towMzMjNDSU0NBQbt26xeHDh1mzZg1Tpkwp8llqIUT5CGzpRGDL0o2ElpddkXHM3hlVZPnMvm6V+syxk5Mtd+4YP6+aqcmfOl2U2qaPf+a4noUZbvZmZRBh6VxPzSYyMaPIcr+61mX3zHHBFymUqcKuTWGOxaTw+bn4Istf83GWZ46FEKKKk9WqK9jo0aPJzc0lLCyswBRogLS0NBITE4tt4+zZswQHBxMQEICZWf6XnmPHjgFFT90uTNu2bQHYv3+/0fYHU6Afx8vLi4EDB3Lu3Dl2794N5C+ylZOTw9ixYw2JMWBIjB+OLyYmhpiYGMPny5cvc+PGDUNcD2vcuDH169cvNtbc3FyCg4P5/PPPAWjQoAHDhg2jd+/exMcX/YVFCPHs69PahSD3grNVAILc69LHt0EFR/R4liqwKOK3tIUyv7yqalzLHBebwpNyFxszXGuZV3BE5a+Dqx1+DQqftuzXwJb2rnYVHJEQQojSkpHjCtayZUuWLFnCjBkzePXVVxkwYADNmzcnJyeHM2fOsGPHDrKysgo8c/swLy8vvv/+e1q1akW9evU4d+4c69atQ6FQGJ4nLglXV1cGDRrEsmXLyM3NpWXLluzevZs//vijxG1MnDiRf//73yxbtozu3bvj7u6OiYkJS5cuZcSIEeTk5LBz506OHDkCYBSfTqcjNDSUiRMnotFoWLZsGc2aNeOVV14p0I9CoWDy5MlMmjSJ2bNn06NHDy5cuMDXX39tqPNg6ndERASmpqao1Wqio6PZtWsXPXv2LPExCSGePSqlgqWDvdl7IZ5dkXHEp2RTv7YF/V5oSB/fBlXyPccKBdib5a9KnanNn2atUoBVNXjPsVKhoF19G2789z3HmRodVv99z7HrM/qeY6VCwTh/F07GpnLsRgpJmXk4WpkS6Fqb9vKeYyGEqBYkOa4EvXr1wsPDg61bt/LVV1+RkJAAQJMmTRg8eDBDhgzB2dnZ8CqnRy1atIgFCxYYnk1u3Lgx8+bN4/vvv+fs2bOlimXOnDnUqVOHzZs3k5qaSseOHRk7diyrVq0q0f729vZMmDCB+fPns3r1at5//32WLVtGREQEY8eOxc7ODh8fHzZv3szw4cOJjIykadOmQP6CXEOHDmXevHnk5ubSuXNnZsyYYRgNf9TLL7+MUqlkzZo17Nq1ixYtWjB//nzee+89Q5158+Zhb2/P559/zp07d3B0dKR///5MnDixVOdFCPHsMVEp6efnUuVe2VQchSJ/6nRVfWVTcZQKBU3sLJ65VzYVR6VU0LFxbZk+LYQQ1ZRC/+gKTkJUgGnTpnH27Fn+85//VHYohUpKSkdXggVeROFK+oyeqHhybaomuS5Vl1ybqkmuS9Ul16Z4Tk6yanxVJs8cCyGEEEIIIYSo8SQ5FkIIIYQQQghR41XDp5jEs2DRokWVHYIQQgghhBBCGMjIsRBCCCGEEEKIGk+SYyGEEEIIIYQQNZ4kx0IIIYQQQgghajxJjoUQQgghhBBC1HiSHAshhBBCCCGEqPEkORZCCCGEEEIIUeNJcixKTa/XV3YIQgghhBBCCFGmJDmuJq5cucKcOXPo3r073t7etGnThuHDh7N79+4KTVa/++47Fi9ebPh8+vRp1Go1kZGRT922Wq1mzZo1T92OEEIIIYQQQpSWSWUHIB5v7969zJw5kxYtWjBmzBhcXV1JT0/n4MGDTJ8+nfPnzzNv3rwKiWXt2rX4+flVSF9CiGefTq/nWko223+O49Rvt0nNzMXZzoLB/o34m58LKqWiTPrR6yFLCxla0OlBqQBrFViqQFE2XVQIrU7PidhUjsWkkJyVh4OlKYGNa9PB1Q5ldToQIYQQogqS5LiKu3btGjNnzqRz586Eh4ejUqkMZV27dsXNzY0FCxbQt29fWrduXYmRCiFE6ej0ev7v5n1W/fA7l2+kGLanpOcyd1cUx/+8w0eDvTFRPd0kJ70e7uVCtu5/27R6SNFBthbszapHgqzV6Vlz5iZnb903bEvO0nA1OYuLCemM8y+7mwlCCCFETSTTqqu4zz77DJVKxdy5c40S4weGDBlC9+7dyc7O26EcWAAAIABJREFUJi4uDrVazaZNm+jZsycBAQHs27cPgD/++IPRo0fj6+uLn58fEyZMICEhwait33//nfHjx9O2bVvc3d0JDAzkn//8Jzk5OUB+Mh4bG8uuXbtQq9XExcWV+Dge13ZhFi9ejLu7Oz/++KNh288//8ywYcPw9vYmICCAWbNmkZaWZijX6XSEh4fTtWtXPDw86Nq1K8uXLycvL6/EsQohKkZMWg77L8YbJcYPOxR1m70X4p+6nyytcWL8sGxdfnl1cCI21SgxftjZW/c5GZtawREJIYQQzxYZOa7iDh06RNu2bXFwcCi0XKVSERERAWBIVsPDw5kzZw6Wlpa0adOG6OhohgwZQrNmzVi6dCm5ubmsWrWKYcOGsXv3bmxtbUlMTGTYsGG0bt2axYsXY2pqyrFjx9i4cSN169Zl9OjRREREEBoailqtZty4cdStW5ebN28+9hhK0vajVq9ezRdffMHSpUvp0aMHkJ8Yjxw5khdffJEVK1aQlJREeHg4f/zxB19//TUmJiasX7+er7/+mmnTptGwYUMuXrxIeHg4ZmZmvPXWW096GYR4Zh27fIeIg1fJzNGUeB+NXk+uVv/U6x3ogLSM3GLrzN8dxYr/XHmi9hUoMFUpSjXd2MrchNc7NaNtC6dS9fX77fv858+75Gjys3ClonSj0SqVAq22+POZnFn8Tb4vLyTwrz+TSt5pKViYKOnXqg4+9W3LpX0hhBCiKpDkuApLTU0lNTWVxo0bFyjTaIy/yCoe+hbWq1cvQkJCDJ8XLlyIlZUVGzduxNraGoA2bdoQFBTEli1bCA0N5Y8//sDNzY0VK1YY6rz44oucOHGCn3/+mdGjR+Pm5oaZmRkODg74+PiU+DhK0vbDvvzySyIiIli4cCG9e/c2bF+2bBlNmzZl7dq1KJX5kx7c3Nzo168f+/bto0+fPpw5cwYPDw/D8fv7+2NpaYmtrXyhE6IwG49H8/uttMdXrCQarZ6ktKJnmJSH7aeiadO8dMnx0evJ3EzLLqeISiZPpycxvfibDU9j/5VkSY6FEEI80yQ5rsJ0usLnAV66dIn+/fsbbfP392fhwoUAtGjRwqjsp59+ol27dpibmxuSant7e7y8vDh58iShoaEEBgYSGBhIXl4eV69e5caNG/z5558kJydTp06dpzqO0rR98OBBfvvtN9q3b8/f/vY3w/asrCwuXrzImDFj0Ol0hnPTvHlzGjRowMmTJ+nTpw8BAQEsW7aMoUOH0rVrVzp37szf//73p4pfiGfZyI5NyMjRVurIsaaYEVMTlQI7a7Mnav9JR44HtmuCqpSP7nZ63oFcja7cR47zdEXXMVUqcLAyLXmnpWBhoiS4eeEzmIQQQohnhSTHVZi9vT1WVlbcunXLaHuzZs3YsWOH4fP8+fONyh0dHY0+p6SksHfvXvbu3Vugjwej0jqdjuXLl7N161YyMzOpX78+Xl5emJubP/0X4FK0HRUVRadOnTh69CgnT57kxRdfBCAtLQ2dTsfatWtZu3ZtgT5u374NwD/+8Q+sra357rvv+Oijj1i6dCnNmzdn1qxZtG3b9qmOQ4hnUWBLJwJblm6UtKxcT83ms/+7wd4TMUXWmf03d/r5uTxVP5kaSClmRnJtU7B6yt+G9Z6zpfNzTz6q6uRky507hT9P/MCxmBQ+P1f0M9iv+TjTsXHtJ45BCCGEqOkkOa7iunbtypEjR8jMzMTKygoAS0tLPD09DXWsra3RaoteUcbGxobAwEBee+21AmVmZvkjMuvWrWPTpk3Mnz+f7t27G6YhPzpC/SRK0/awYcOYNWsWAwYMYM6cOezduxcLCwusra1RKBSMGjWKXr16FdjvwXRtpVLJsGHDGDZsGElJSRw9epS1a9fyzjvvcOLECUxNy2dURQhReo1rmdPLuz5X4lIKXZSrm3td+vg2eOp+LFX5q1IXtiiXhTK/vDro4GrHxYT0Qhfl8mtgS3tXu0qISgghhHh2yGrVVdzo0aPJzc0lLCys0BWX09LSSExMLLYNf39/rl27hru7O56ennh6euLm5sa6des4duwYAGfPnkWtVhMSEmJIXhMTE/nzzz+Npnc/eNa3NEraNkCdOnVQKpXMnTuXuLg4Vq1aBeQn+G5ubsTExBiOwdPTkyZNmvDxxx9z8eJFAIYOHcoHH3wA5I+gh4SEMGzYMFJTU8nKyip17EKI8qNUKGjvYsvCgV4M6fw8rvVsqG1jRiuXWswLcWfZEJ8yeTWRQpH/uqbapmCmBJUi/8/aptXnNU6Qf77G+bvwRuv6NHe0xMHShOaOlrzRuj7jA1zkPcdCCCHEU5KR4yquZcuWLFmyhBkzZvDqq68yYMAAmjdvTk5ODmfOnGHHjh1kZWUxbNiwItsYP348AwcOJDQ0lIEDB2JiYsKWLVs4efIkQ4YMAcDLy4s1a9awfv16vL29uXHjBp9++im5ublGSWWtWrX47bffOHPmDF5eXobt+/fv59dffy3Q99ChQ0vc9sM8PT0ZMmQImzZt4uWXX6ZVq1ZMmDCBsWPHMm3aNF566SVyc3NZv349f/75J++//z6QfyNg/fr11KlTB19fXxITE9m4cSPt2rWjVq1aT3QNhBDlR6lQ0Mzekhk9mkOP5uXWj0KRP3X6aadPVzaVUkHHxrVl+rQQQghRDhT6p32gVFSIv/76i61bt3L06FHD+4mbNGlCx44dGTJkCM7OzsTFxdGtWzeWLFlC3759jfa/dOkSH3/8MefOnUOhUNCyZUvGjx9P+/btAcjNzWXRokX8+OOP3L9/n/r169O7d28UCgXr1q3j5MmT2NjYcOjQIcLCwrh//z5ffPEFeXl5hU7XfuDnn3/GwsKiRG2r1WomTJjAuHHjALh//z69evWiXr16bN++HZVKxYkTJ4iIiOC3337D3NwcT09PJk6caJhmrtVq+eSTT9izZw8JCQnY2trSrVs3Jk2aRO3aJf8ymZSUjq6YhW9E8Ury/KSoHHJtqia5LlWXXJuqSa5L1SXXpnhOTrLqf1UmybEQhZDk+OnIL8aqS65N1STXpeqSa1M1yXWpuuTaFE+S46pNnjkWQgghhBBCCFHjSXIshBBCCCGEEKLGk+RYCCGEEEIIIUSNJ8mxEEIIIYQQQogaT5JjIYQQQgghhBA1niTHQgghhBBCCCFqPEmOhRBCCCGEEELUeJIcCyGEEEIIIYSo8SQ5FlWSXq+v7BCEEEIIIYQQNUi1TI6nTZtG9+7diyzv2rUrM2fOLJe+d+7ciVqtJiEhoVzql5e8vDw2bdpEv3798PHxwdfXl379+vH555+Tm5tbqbE96vDhw7z//vuVHYYQQgghhBCiBjGp7ACqm86dO7Nt2zYcHBwqO5RSmTFjBocPH2bMmDG4u7uj1WqJjIwkPDycs2fPsnr16soO0eCLL75Aq9VWdhhCCCGEEEKIGkSS41JycHCodonxrVu3+P777/nwww959dVXDdsDAwNxcHBg4cKF/PLLL3h5eVVilEIIUbE0Wh17z99iZ+RNElKzcbazIOQFF/q0dkGlVFR2eJVCr4csLWRoQacHpQKsVWCpAsUTnBKdXk9MWg7RqTlkaXRYmihpYmdO41rmKJ+kwXKm1ek5EZvKsZgUkrPycLA0pbenM94OVTNeIYQQZataTqsujczMTJYuXUqPHj3w8PCgdevWvPHGG1y+fNlQZ9q0aYwaNYqwsDD8/PwYPHgwer0etVrN6tWrCQkJ4YUXXmDjxo0FpkknJyczadIk2rdvj5eXF3379mX37t0F4jhz5gyvvPIKnp6ehISEcOzYMUNZUVOvH54eHhcXh1qtZtOmTfTs2ZOAgAD27dsHwMGDB+nbty9eXl688sornDhxAjc3N3bu3AnA3bt3AdDpdAXi6tOnD++99x61atUybLt9+zZTp06lbdu2tG7dmtdff52oqChDeWHnBeD06dOMGjWKNm3a4OHhQbdu3YiIiDD0++AYfvzxR9566y18fX3x9/cnLCyMrKwsAIYPH86pU6c4c+YMarWa06dPA5CQkMDUqVPp2LEj3t7eDBs2jDNnzhhiKknbQgjxgEarY8o3F5m9M4oLsSkkpGZzITaF2TujmPz1BTTagv9fPuv0eriXCyl5kKcDrT7/z5S8/O2lXQpCp9dzKj6dyMQMkrI1ZGp0JGVriEzM4FR8OroqtraEVqdnzZmbfH4unqvJWSRnabianMWKo9GsPn0Tra5qxSuEEKLsVevkWKPRFPrzsKlTp7J7927efPNNPv/8c6ZPn84ff/zB5MmTjRZ9On36NLdu3SIiIoI333wTxX/vEK9Zs4bevXuzZMkSAgMDC8QwZcoUrl27xrx581i3bh1ubm68//77hqTugTlz5tC3b18iIiJwdHRk7Nix/P7776U+5vDwcN58803mzp2Lv78/J0+e5O233+b5558nIiKCl19+mbfffttoWnLLli2pV68eH3zwAfPnz+f48eOkp6cD+SPhb775Jo0bNwYgIyODIUOGEBkZybRp01ixYgU6nY6RI0caJe+PnpeoqChGjRqFo6MjH3/8MZ988gl+fn6sWrWK/fv3Gx3DrFmzaNSoEWvWrOGNN97g22+/5dNPPzWcJ09PT9zc3Ni2bRvu7u7cvn2b/v37c/HiRaZOnUp4eDgWFhaMHDmSU6dOlbhtIYR4YO/5WxyMul1o2cGo2+y9EF/BEVW+LC1kF3FPIFuXX14aMWk53EwvfE2Lm+m53EjLKWWE5etEbCpnb90vtOzsrfucjE2t4IiEEEJUtGo7rTo2NhZ3d/di6+Tk5JCVlUVYWBjBwcEA+Pv7k56ezqJFi7h3755hirRGo2HevHk0bNjQqI0HI80PXLx40aj8zJkzjB8/nqCgIEP7tWvXxtTU1KjehAkTGDFiBAAvvvgi3bt359NPP+Xjjz8u1XH36tWLkJAQo3bd3d0JDw8H8qdKK5VKPvroI0MdMzMz1q9fz/vvv8/WrVvZunUrKpUKd3d3evXqxbBhwzA3Nwdg165d3Lx5k++//54WLVoA4OPjQ79+/Th37hwvvfRSoedl165ddOjQgSVLlhhuLLRv357/9//+Hz///LNhP4AuXboYFtxq164dJ06c4MiRI0ycOJFmzZphY2ODVqvFx8cHgNWrV5OWlsa3335L/fr1gfxnv/v27ctHH33Ed999V6K2hRBVz7HLd4g4eJXMHM3jK5ehhNTsYsv/uec3Nhy5Xu5xWJmb8FZQM151siVbC/fzoLzGrJOycolJyURbxIhtScZFSzOxOEdT/JGcvZ3Br0mln9mTmJZNVHw6eSUcyVUAZiolJo+ZKp+cmVds+ZcXEvjXn0klDbPULEyU9GtVB5/6tuXWhxBCiOJV2+TY2dmZiIiIQstCQ0MBMDc3Z8OGDQAkJiYSHR1NTEwMhw8fBvJXcH7AysqqQGIMGBLEogQEBLBq1Sp+++03OnbsSKdOnQpdaflBcg5gampKYGAg//d///eYoyzo4Xhyc3M5f/58gcTvpZdeMkqOIX8q9O7du4mKiuLYsWOcPn2a8+fP88svv/Ddd9+xZcsW7O3tOXv2LK6urkb92NracvDgwSLjAOjXrx/9+vUjJyeH6OhoYmNj+e2339BqtUbnGfIT64c5OzuTmJhY5DFHRkbi5+dnSIwBlEolL730EitWrDCMgj9J20KIyrXxeDS/30qr7DAKyNHouJGUWSF9bToezasdnyddA3nlOHM3Ni2L9Lyqs9ihTg9Zj0mgC/NbQgb3skp7M+XpjztPpyexiJHwsrL/SrIkx0IIUYmqbXJsZmaGp6dnkWUPHD9+nA8//JDr169jbW1Ny5YtsbKyAozfpVunTp1C23J0dCw2jvDwcNauXcu///1vDhw4gFKp5MUXX2T+/Pm4uLgU2Y6DgwO3bxc+pa84D7eTkpKCVqvF3t7eqI6Tk1OR+7u7u+Pu7k5oaChZWVls3LiRFStWsGHDBiZPnkxKSspjj/nROACys7NZsGABe/bsQaPR0LBhQ3x9fTExMSnwzmILCwujz0qlstDnoR9ITU01TPt+WJ06ddDr9WRkZDxx20KIyjWyYxMycrSVMnJc3MimuYkSZzuLIsvLipW5CSM6NgHAxqR8R46fq2VZ4SPHxR2LUgHmqtI/3eXmbF1uI8fFtWmqVOBgZVpk+dOyMFES3Lx6LfgphBDPmmqbHJdEbGws48ePp3v37qxbt45GjRoBsHXrVo4fP14mfdja2jJlyhSmTJnC9evXOXToEGvWrGHBggWsXbvWUC8tLc0oobx7964hqX0wDfnR1xc9nPQVxtHREVNTU5KTk422JyUZT/tavHgxhw8fLvDsr6WlJePGjePAgQNcvXrVcDzx8QWftYuMjKROnTqFJqkA//znP/nxxx9ZsWIF7dq1M9yAaNeuXbHHUBK1atUyLCr2sAc3F+zt7Z/oRoMQovIFtnQisGXRN/TKy67IOGbvjCqyfGZfN/r5uRRZXh4sVPk/5aWehRlu9mZFlmdq8hffKkptU7AqxbeG66nZRCYW/XvMr641TZ70BoTPk+1WnGMxKXx+ruhnzV/zcaZj49pl37EQQogqo1ovyPU4v/76Kzk5OYwdO9aQGAOGxPhpRxQTEhLo1KmTIel8/vnnGT16NC+++GKBBPPhZDw7O5sjR47g7+8PgI2NDYDRPtevXyclJaXY/lUqFb6+vhw6dMho+6NToF1dXYmOjjasbv2wjIwMbt++jVqtBvKnJd+4cYNr164Z1Rk7diw//PBDkbGcPXuWdu3a0a1bN0Ni/Ouvv5KcnFzq86xSGX87bNOmDWfPnjVaEEyn07F//348PT2NZgoIIURJ9GntQpB73ULLgtzr0se3QQVHVPksVWBRxLcCC2V+eWk0rmWOi03h/z+72JjhWsu8lBGWrw6udvg1KHxKs18DW9q72lVwREIIISraMz1y7O7ujomJCUuXLmXEiBHk5OSwc+dOjhw5AvDUr/hxdnbGxcWFDz74gPT0dJ577jl+/fVXjh49yrhx44zqLlu2DI1Gg5OTExs2bCA9Pd1Qp23btlhaWvLhhx8yceJE0tPTWblyJbVrP/4O9VtvvcXrr7/OpEmT+Nvf/sa1a9dYuXIlkD+lGCAkJITvv/+eqVOncvr0aTp16kStWrWIiYnhyy+/xNLSktdffx2A/v37s3nzZkJDQ3n77bexs7Njw4YNmJubM2DAgCLj8PLyYv/+/Wzbto0mTZpw+fJlPvnkExQKRanPs62tLZGRkZw6dQo3NzdGjhzJnj17eP3113n77bextrbmq6++4tq1a6xfv75UbQshBIBKqWDpYG/2XohnV2Qc8SnZ1K9tQb8XGtLHt0GNfM+xQgH2ZvmrUmdq81/lpFKA1RO+51ipUNCuvg03/vue40yNDqv/vufYtQq+51ipUDDO34WTsakcu5FCUmYejlam9PZwxkvecyyEEDXCM50cu7q6smzZMiIiIhg7dix2dnb4+PiwefNmhg8fTmRkJE2bNn2qPlatWsVHH33EihUruHfvHvXr1+ftt99m9OjRRvU++OADFi5cSFxcHB4eHnz55ZeGvm1tbVm5ciXLli1j3LhxuLi48NZbbxX6vuRHBQQEEB4ezqpVqzhw4ADPP/8806dPZ9asWYYRXDMzMzZu3MiXX37JgQMH+OGHH8jOzqZu3bp07dqVcePGGVbttrGxYevWrSxevJj58+ej1+tp3bo1X375JXXrFj7KAvnvis7Ly2P58uXk5ubSsGFDQkNDuXr1KkePHi3V6PHIkSO5ePEio0ePZsmSJbz00kt8/fXXfPTRR8yZMwedToeHhwcbN24kICCgxO0KIcTDTFRK+vm5VPj06apMocifOl2a6dPFUSoUNLGzePLp0xVMpVTQsXFto+nTTk623LlT+CuehBBCPFsU+kdXSxLVyqFDh3BxcaFly5aGbUePHmXMmDHs2bPHaLsouaSkdHQlXOxFFCRfJqsuuTZVk1yXqkuuTdUk16XqkmtTPCcnWZG+KnumR45rgqNHj3Lo0CEmT55Mo0aN+Ouvv1i5ciX+/v6SGAshhBBCCCFECUlyXM1Nnz4dMzMzVq5cyZ07d3B0dKR79+4F3n0shBBCCCGEEKJokhxXc5aWlsyaNYtZs2ZVdihCCCGEEEIIUW09069yEkIIIYQQQgghSkKSYyGEEEIIIYQQNZ4kx0IIIYQQQgghajxJjoUQQgghhBBC1HiSHAshhBBCCCGEqPEkORZCCCGEEEIIUeNJcvwE9Hp9ZYcghBBCCCGEEKIMPTPJ8bRp0+jevXuR5V27dmXmzJlP3c93333H4sWLjbZt3ryZDh064OXlxbp16566j0etWrUKNzc3o203b95k5syZdOrUCQ8PD9q2bcvYsWM5c+ZMmfVbVufsUenp6YwbNw5vb2/atGnDX3/9hVqtZs+ePSVu4/Tp06jVaiIjI4utp1arWbNmzdOGLIQQQgghhHjGmVR2ANXN2rVr8fPzM3zOzMxk4cKFdOrUiVGjRtGoUaNyjyExMZGBAwfSoEEDJk2ahLOzM8nJyWzfvp3XX3+dFStW0KNHj6fuJyIiAltb2zKI2NjevXs5dOgQs2fPpnnz5tSrV49t27bx3HPPlXlfQgghxLNEo9Wx9/wtdkbeJCE1G2c7C0JecKFPaxdUSkWFx6PXQ5YWMrSg04NSAdYqsFSBouLDKRM6vZ6YtByiU3PI0uiwNFHSxM6cxrXMUZbyoLQ6PSdiUzkWk0JyVh4OlqYENq5NB1e7UrclhCh/khw/pfv376PVagkKCqJNmzYV0ue3335LZmYmmzZtwtra2rC9e/fuDBgwoMyS40dHq8tKSkoKAEOHDkXx318MPj4+5dKXEEII8azQaHVM+eYiB6NuG7YlpGZzITaFY3/cYelgb0xUFTcpUK+He7mQrfvfNq0eUnSQrQV7s+qXIOv0ek7Fp3MzPdewLVOjIylbQ3xGHu3q25Q4qdXq9Kw5c5Ozt+4btiVnabianMXFhHTG+VfODQ0hRNGemWnVpZGZmcnSpUvp0aMHHh4etG7dmjfeeIPLly8b6kybNo1Ro0YRFhaGn58fgwcPpkuXLsTGxrJr1y7UajU7d+4kMDAQgBkzZqBWqw377969m379+uHj40NgYCCLFy8mOzu72Pb1ej05OTksXLiQ9u3b4+vry/Tp08nJyTGKPykpCQCdTme0XaVSMWnSJAYOHGjUz4gRI/jmm28IDAzE19eXMWPGEBsba6izatUqgoODWblyJQEBAfTs2ZOMjAyjadVxcXGo1Wp+/PFH3nrrLXx9ffH39ycsLIysrCxDW7m5uSxatIgOHTrg4+PDhAkT2LRpk+HcDB8+nI8//hiAli1bMm3aNEPbD0+rvnnzJhMnTqRNmzb4+PjwxhtvcPXq1WKv65kzZxg0aBDe3t707NmTkydPFltfCCGEqE72nr9llBg/7GDUbfZeiK/QeLK0xonxw7J1+eXVTUxajlFi/LCb6bncSMsptKwwJ2JTjRLjh529dZ+TsalPFKMQovw8cyPHGo3msXWmTp3K+fPnee+992jUqBE3btxgxYoVTJ48mb179xpGM0+fPk3btm2JiIggOzubevXqERoailqtZty4cTRs2JBPPvmE0NBQQkND6dy5MwArV65kzZo1vPbaa0yaNIkrV66wcuVKfv/9dzZu3Fhk+wqFgilTpnD8+HHeffddXF1d2bZtG3v37jWKPzAwkK+++ooBAwYwcOBA2rVrh1qtRqlU0r59e9q3b29U/9dff+XatWtMnjwZU1NTli1bxmuvvca+ffuwsrIC4K+//uLw4cMsX76ctLQ0oxHph82aNYtXX32VNWvW8MsvvxAeHo6joyMTJ04EICwsjP379zNx4kSef/55vvnmG5YtW2bYf86cOXz55Zds27aNbdu24eDgUKCP5ORkhgwZgpWVFXPnzsXc3JzPPvuMoUOHsmvXLlxcXArsExUVxahRo2jbti0rV64kLi6O995777H/FoQQQlQvxy7fIeLgVTJzHv/7viyoVEq02iIywDKiJ39K8uOW+7yTll1s+Qd7fuPTw9fLLK7S0ur1aLR69I89krJlbqoiyK8hLZ+rTXxqNr8lpKPRPVkM+sdch6N/JpV4NDwzt/i7AxvPx7OtiJsdZUkBmKmUmBQxSm1hoqRfqzr41C/7R+mEqG6eqeQ4NjYWd3f3Yuvk5OSQlZVFWFgYwcHBAPj7+5Oens6iRYu4d++eIWHTaDTMmzePhg0bGvY3MzPDwcHBMA34wdTj5557Dh8fH1JSUli/fj1Dhw5lxowZAHTo0IF69erx7rvvcvToUUMS/Wj7V65c4cCBA8ybN4/BgwcD0LFjR1555RWio6MNMXTp0oXZs2ezfPlyw+Jgtra2tGvXjsGDBxdIju/fv8+GDRvw9vYGoGnTpvTt25ddu3YxbNgwQyzTpk0jICCg2PPXpUsX3n//fQDatWvHiRMnOHLkCBMnTiQ2NpY9e/YQFhZmaLdjx4706dOHK1euANCsWTOcnZ2B/02ljouLM+rjiy++IDU1le3btxvqdujQge7du/PJJ5/wwQcfFIjr008/xcnJiU8++QRTU1MA7O3teffdd4s9HiGEENXLxuPR/H4rrbLDqJJyNTpuJmdWdhiV4ugv8bg2qMXlxAxSsirmxsnT0ukhPaeihteL72f/lWRJjoXgGUuOnZ2diYiIKLQsNDQUAHNzczZs2ADkL2wVHR1NTEwMhw8fBiAvL8+wj5WVlVFiXBIXL14kNzeX3r17G20PDg5m6tSpnD592pAcP9r+g5WXu3XrZtimVCrp2bMna9euNWpv2LBhhISEcOLECU6ePMmZM2f48ccf+fHHH/nHP/7BlClTDHUbNWpkSIwhfwVnV1dXIiMjDUksQIsWLR57fK1btzb67OzsTGJiIpA/Eq7X6434nhf0AAAgAElEQVSed1YqlQQHBxuS45I4deoU7u7u1KlTxzATwMTEhPbt2xc5Vfrs2bN069bNkBgD9OjRA5VKVeJ+hRBCVH0jOzYhI0dbY0eOczVFx2JmosSplkWZxlYalTly3MmrPpYmSlrWsy7XkWMFJX+OOjNXS3FhKBVgZVb+31NKMnIc3LzgTD4haqJnKjk2MzPD09OzyLIHjh8/zocffsj169extramZcuWhunFD7/DuE6dOqWOITU1//kRJycno+1KpRIHBwfS09OLbP/Bvo9ONX60rQcsLS0JCgoiKCgIgBs3bjBz5kw+++wzQkJCaNq0KQB169YtsK+joyNpaf+7865SqbC3t3/s8VlYGP/SVSqVhmefk5OTC42/tOcxJSWFGzduFDoL4OHk92GpqakF+jUxMSnRMQkhhKg+Als6Ediy8N+L5cHJyZY7dwp/brSi7YqMY/bOqCLLZ/V1o59fwUePykumBlLyii6vbQpW5fRNs7yuy/XUbCITM4osb1PPmiZ2JbsBcSwmhc/PFf0c+Ejf+nRsXLvUMQohyk+NW5ArNjaW8ePH4+bmxsGDBzl37hxfffUVXbp0KZP27ezsALhz547Rdp1OR3JycrHJ2oOyu3fvGm1/sLozgFarpWvXrqxcubLA/q6uroYFtK5du1bo/g8kJSUV+rzv06hXr56h7Uf7Kg0bGxvatm3Ljh07Cvx8/fXXhe5Tu3btAv3o9XrDDQchhBCiuuvT2oUg94I3vAGC3OvSx7dBhcZjqQKLIr5JWijzy6ubxrXMcbExK7TMxcYM11rmJW6rg6sdfg0Kn6rs18CW9q52TxSjEKL81Ljk+NdffyUnJ4exY8cavZP4+PHjQMEVoB+lVBZ/yry9vTEzM+OHH34w2r5//37y8vKM3pH8qLZt2xrqPuzBlG/IH+F1cnLiu+++4969ewXaiI6ORqFQ0Lx5c8O2mJgYYmJiDJ8vX77MjRs3DP2VldatW6NSqTh06JDR9kc/P46/vz/R0dE0bdoUT09Pw8/27dsLnNcH2rVrx+HDh41WBD9+/LjRNHkhhBCiOlMpFSwd7M38Vz3wda2Ns50Fvq61mf+qB/+fvTsPy7rK/z/+vG92BEEEEWkS3NFQhNRcADVqHC38qpVtmoqOW4zbSKajaU7lmimmluMyjtOeS2Zaam6laUpqmZn+XBgF0kBQZL2X3x/UnXcsLqGgvB7X5ZX3Oedzzvnch+R+3+d8zpn1RNgtPxbIYCg6rsnbCZyN4GAo+q+30+15jBOA0WCgbYAHrfyr4evqiLujEV9XR1r5V7uuY5x+rWtY60DiwgNoWNMNHzdHGtZ0Iy48gOFtAnXOsUgldEctq74WzZo1w9HRkZkzZ9KvXz/y8/NZtWoV27ZtA7A7lqgk1atX5/vvv2fv3r00b968WL63tzdxcXEsWrQIR0dHoqOjOXbsGImJibRu3ZrIyMhS665bty69e/dm9uzZFBQU0KRJE9asWcPRo0ftyk2YMIFnnnmGnj170rdvX0JCQrBYLHz99dcsX76cJ598kuDgYFt5i8XC0KFDGTlyJCaTidmzZ9OgQQMefvjh63jnru7uu++me/fuzJgxg/z8fOrXr8/q1as5cuSIbYfua9G/f3/WrFnDgAED6NevH9WrV2fNmjWsXbuWl19+ucRrhg8fzubNmxk0aBADBgzg559/Zu7cuaUuwxYREbkdOToY6REReEuXT5fFYChaOn2zlk9XBKPBQLCX6zUvny6Lg9FAZJC3lk+L3CbuoH/Krk3dunWZPXs28+fPZ8iQIXh5eREWFsZ//vMf+vTpw759+2zP6pZkyJAhTJw4kbi4OP79739Tp07xJUwjR47E19eXlStX8tZbb+Hr60vv3r2Jj4+/6szzCy+8gK+vL//5z3/IysoiMjKSIUOGkJiYaCvTvHlzVq9ezZtvvsnKlSs5f/48Dg4ONGzYkPHjx/PII4/Y1fmnP/2JJ598kilTplBQUEDHjh0ZP3683XPY5eWFF17A3d2dhQsXkp+fz/3338/jjz9ud4bx1fj7+/POO+/w6quvMnHiRAoLC6lXrx6vvvpqsY3OfhUUFMTKlSuZNm0aI0eOpGbNmjz33HNMmzatvG5NRERERETuYAbrlTtQyR1n3Lhx7N+/n02bNt30tjIzM9m5cyfR0dFUr17dlj5ixAiSk5NZvXr1Te9DeUlPz8ZygztdSuXawEbsaWwqJ41L5aWxqZw0LpWXxqZsfn46Mqsyq3Izx3LzuLq6MnXqVD766COefvppXFxc+PLLL/nss8946aWXKrp7IiIiIiIipVJwLOXG1dWVJUuW8Nprr5GQkEBeXh7169dn+vTpxMbGVnT3RERERERESqVl1SIl0LLqP0ZLqiovjU3lpHGpvDQ2lZPGpfLS2JRNy6ortyp3lJOIiIiIiIjI7yk4FhERERERkSpPwbGIiIiIiIhUeQqORUREREREpMpTcCwiIiIiIiJVnoJjqZS0ibqIiIiIiNxKCo6rsHHjxvHAAw+Umt+5c2cmTJhwC3sEly5dYty4cezbt++WtisiIiIiIlWbY0V3QORKR48eZfXq1fTo0aOiuyJXYbFaOXUxn5NZ+eSaLLg5Ggn2ciGouku5tmMyW1j3TQqr9p0lLSuPWtVd+XPLQGKaB+LkYKCaA7g5gMFQrs3amC1WvkzOYsepTDJyC/FxcyIqyJsOdb0w3qxGRUREROSWU3AsItfNYrWyOzWbs9kFtrQck4X0PBOplwuJLacD7k1mC2PfOcjmw+dsaWlZeRz6Xya7fjzPhF4tKLQYyTNDDefyD5DNFisL9p5lf8olW1pGronjGbkcTMtmWOtAHIwKkEVERETuBFpWLdfEZDKxfPlyunXrRvPmzbn//vtZuHAhZrPZVqakZdirVq2icePGpKWlAZCRkcGYMWNo3749zZs3p3v37qxZswaAPXv28NRTTwHQt29f+vTpY6tnzZo19OjRg7CwMKKiopg+fTp5eXm2/HHjxhEXF8f777/Pgw8+yD333EP37t3ZuXPnTXtPqrJTF/PtAuMrnc0u4Oi57HJpZ903KXaB8ZW+/OEcmw+lApBngVxzicX+kC+Ts+wC4yvtT7nEruSs8m9URERERCqEZo4Fk8l01TITJkxg/fr1DBkyhJYtW5KUlMTrr7/O//73P15++eVrbmvs2LGkp6czZcoUPDw8WLt2Lc899xwBAQE0a9aMF198kUmTJjFp0iTatGkDwLx581iwYAF9+/ZlzJgxHDt2jHnz5nHkyBGWLVuG4ZfpwoMHD5KamsqIESPw8PBg7ty5/O1vf2PHjh14epbPTObNsuOH88zffJyc/KuPxY0yWa0UmK3lstmZ5Sr5rwN/dD7VbLFyMaewzDKvrT/Mos1H/2BLpbNYrJT1bo3+NgVjBcwcOzoYaRTsQ62a1XB1NNIjxJewgMr9My4iIiJS2Sk4ruKSk5Np1qxZmWWOHTvGmjVrSEhIIC4uDoD27dvj6urKrFmz6NevH40aNbqm9vbu3cvw4cOJiYkBoHXr1nh7e+Pk5ISHhwf169cHoEGDBjRo0IDMzEwWL17Mk08+yfjx4wHo0KED/v7+jBo1iu3bt9OxY0egaDOv1atX86c//QkAd3d3nn76afbs2WNrr7JatvMkR1IuVnQ3bjsWi5Wc3LID6DvVD6cysLo4AbDxWIaCYxEREZE/SMFxFVe7dm3mz59fYt7QoUMB+PrrrwF46KGH7PJjY2OZNWsWX3/99TUHx23atCExMZHvv/+eyMhIoqOjee6550otf/DgQQoKCujWrZtdepcuXUhISGDPnj224NjPz88WGP96bwC5ubnX1LeK1D8ymMv55jtm5hjKb+bYYim9v0ajAVeXm/fP2NVmjg2/9OFWc3Qw0ijIh1oezrg6GunS0OeW90FERETkTqPguIpzdnYmNDS01DyArKyi5ypr1qxpl//r60uXSn4msyRz5sxh0aJFbNiwgU8//RSj0Ui7du148cUXCQwMLFb+17b9/Pzs0o1GIz4+PmRn//Zsq5ubm12ZX5dbWyzXEspVrKgmfkQ18bt6wUriRFYe+366XGp+5wY18S2HHQ1W7zvDpFWHS80f2a0Zfw4r+rnxdgL3cv4XbcepTJYmpZaaHxceQGSQd/k2KiIiIiIVQhtyyVVVr14dgPT0dLv08+fPA1CjRg1b2u8D0ZycHLvXnp6ejB07ls8//5wNGzYwevRokpKSmDp1aolte3l52bV1ZTsZGRl2bcutE1TdhUAP5xLzAj2caVzLo1zaiQ0PJKZZrRLz2jepRUzzOgC4GouOcypvHep6EVGn5OXKEXU8aV/Xq/wbFREREZEKoeBYrqp169YAfPzxx3bpv76OiIgAwMPDg9RU+1m2/fv32/6elpZGdHQ0GzduBKBevXoMGjSIdu3a2a5zcLCPcFq0aIGzszPr16+3S9+4cSOFhYW2tuXWMhoMtA3woJV/NXxdHXF3NOLr6kgr/2q0DfAot/N/HYwGZj7eghd73UPLut7U9nKl+d3eJMTew6RHwnBzNODtdHOOcYKi+xzWOpC48AAa1nTDx82RhjXdiAsPYHibQJ1zLCIiInIH0bJquaqGDRsSGxvLnDlzyM3NpWXLlnzzzTcsWrSI7t2706BBAwA6derEG2+8wZtvvknz5s35/PPP+eqrr2z11K5dm8DAQP75z3+SnZ3N3XffzXfffcf27dsZNmwY8Nss9bZt2/Dy8qJJkybExcWxaNEiHB0diY6O5tixYyQmJtK6dWsiIyNv/RsiQFHgGOzlSrCX601tx9HBSI+IQHpEFF92fys4GA1EBnlr+bSIiIjIHU7BsVyTV155hbp167Jq1SoWLVpEnTp1iI+PZ+DAgbYygwcPJiMjg3/9618UFhbSsWNHXnrpJdvGXgCJiYnMmjWLuXPncuHCBQICAoiPj2fQoEFA0Wxyr169+O9//8sXX3zBunXrGDlyJL6+vqxcuZK33noLX19fevfuTXx8PEajFj+IiIiIiMgfZ7CWx9a1IneY9PTsMndJlrL5+Xly/vy1b9Qmt47GpnLSuFReGpvKSeNSeWlsyubnp6MXKzNNu4mIiIiIiEiVp+BYREREREREqjwFxyIiIiIiIlLlKTgWERERERGRKk/BsYiIiIiIiFR5Co5FRERERESkylNwLCIiIiIiIlWegmMRERERERGp8hQci4iIiIiISJWn4LgSSkxMpGnTpn+4nnHjxvHAAw/YXnfu3JkJEyb84Xor0p49e2jcuDH79u0Dyu+9EhERERGRqs2xojsgt878+fPx9PSs6G6Uq0cffZSoqKiK7oaIiIiIiNzmFBxXIXfiDGvt2rWpXbt2RXdD5KYymS2s+yaFVfvOkpaVR20vV3reG0hseCAORkNFd++Ws1itnLqYz8msfHJNFtwcjQR7uRBU3QWjoez3w2yx8mVyFjtOZZKRW4iPmxNRQd60v9uLfIuBy2awWMFogGoO4OYAV6lSRERE7hBaVl3JrVq1itDQUJKSknj00UcJDQ2lU6dOLF261K5cVlYWzz//PG3atKFVq1bMnDkTi8ViV+b3y6r/97//MXbsWDp06ECzZs1o164d48aNIysry+6a+fPnM23aNNq1a0eLFi2Ii4vj9OnTdnW/++679OzZk7CwMJo3b06PHj349NNP7e6jadOm7N+/n4cffpjmzZvTs2dPvvzyS7t60tLSSEhIIDIykhYtWvDUU0+xd+/eUt+f3y+rTk5OZsiQIbRp04YWLVrQu3dvtm/ffg3vtEjlZDJbGPvOQSatOsyB5EzSsvI4kJzJpFWH+fvbBzCZLVev5A5isVrZnZrNvp8uk55nIsdkIT3PxL6fLrM7NRuL1VrqtWaLlQV7z7I0KZXjGblk5Jo4npHL0qRUXvvqLOn5VgotYLZCoQUyC+FCAZRRpYiIiNxBFBzfBkwmE6NHj+bhhx9m8eLFhIeHM336dHbv3g2AxWJh4MCBbN++nYSEBKZNm0ZSUhKffPJJqXXm5uby9NNPc+rUKSZPnsySJUvo06cP69atY86cOXZlly9fzsmTJ3nllVeYOnUq3333Hc8//7wtf8WKFUyZMoUHH3yQN954g1mzZuHo6MiYMWP46aefbOUsFgvDhw/n4YcfJjExEW9vbwYPHsx3330HwLlz53jkkUc4ePAgCQkJzJkzB1dXV/r372+717JYLBYGDx5Mbm4uM2bMYMGCBXh7ezN06FCSk5Ov6z0XqSzWfZPC5sPnSszbfPgc6w6k3uIeVaxTF/M5m11QYt7Z7AJOX8wv9dovk7PYn3KpxLxv0y5xICWrWHqeBXLNN9ZXERERub1oWfVtwGKxEB8fT69evQAIDw9n06ZNbN26lbZt27Jjxw4OHTrEv/71LyIjIwFo27YtnTt3LrXOEydOEBgYyIwZM7jrrrsAuO+++zh48CBff/21XVlvb28WLFiAg4MDUDQ7m5iYyKVLl/D09OTMmTMMHDiQIUOG2K4JDAykZ8+eJCUl8Ze//AUAq9XKgAED+Otf/2rrY0xMDG+++Sbz5s1j2bJlXLx4kffff5+AgAAAOnbsSPfu3Zk1axYffvhhme9Teno6J06cYNiwYURHRwPQvHlz5s+fT35+6R+YperZ8cN55m8+Tk6+qaK7clVpWXll5r+09nuWbDtxzfU5OBgx3+TZZpPVisFoICbiLkLu9r7m61Ky8jicmk2hpfSpWqsVyprI3f5jeqnLoHMKyo5yV3+Xyqc/lvxFxK+cjEYcbmCdtYujkQca+RJSq+R9H35OycZsLvrG2tMJXB2uuwkRERH5gxQc3ybCw8Ntf3d2dsbHx4fc3FwA9u3bh4uLiy0wBnB3dyc6OpqkpKQS62vWrBlvvfUWFouFU6dOcfr0aY4fP86JE8U/ZLdo0cIWGAO2Z3xzcnLw9PRk/PjxAFy8eJETJ05w+vRp9uzZA0BhYaFdXQ8//LDdfXTs2JEtW7bY7iMiIsIWGAMYjUa6du3K3Llzyc7OLvM98vX1pUGDBkycOJEvvviCDh06EBUVZTfLLQKwbOdJjqRcrOhulIt8k4XT6TkV3Y0SbT2Yyp8Cql9z+e/TLnMht+K+sLBYITv/atPENz6NvP1EBo38Sg6OzSarrfZsk4JjERGRiqDg+Dbh5uZm99poNNqeKc7KyqJGjRrFrvHz8yuzzmXLlrFo0SIyMzPx9fXlnnvuwc3NjZwc+w/arq6uxdqGoplgKJpJnjRpErt378bJyYl69erRpEkTuzKl9cnHx8f2jHNWVhZBQUHF+unr64vVauXy5ctl3o/BYGDp0qUsXLiQTZs2sWbNGpycnIiJiWHKlCl4eXmVeb1UHf0jg7mcb75tZo7zTaXP9Lo4Gqnt5Vpq/u/dypnjTi0C8HC69qd3mtau9odnjg2UvoFWToGZMqrGaAB357Kj0j8ycxxdzweHUi51cDBgNlsxAh76zSwiIlIh9Cv4DlCjRg0yMjKwWq0YrvjQlpmZWeo169atY9q0aSQkJNCjRw98fHwAGDFiBN9///01t22xWPjrX/+Ki4sLH3zwASEhITg6OnL8+HHWrl1brHxWVhY1a9a0vU5PT7e9rl69Oj///HOxa86dO2e7z1OnTpXZH39/fyZPnswLL7zADz/8wMaNG1m8eDE1a9Zk4sSJ13xfcmeLauJHVJOyvzyqLFbvO8OkVYdLzZ/QvSk9IgKvuT4/P0/Ony/5udtKIazs7BNZeez7qfQvylr5VyO4lC8LdpzKZGlS6c9o97gngIi7ii8D93YC95v829LPz6Nyj4uIiEgVoA257gBt27aloKDAtjwZoKCgoNhO0Ffav38/NWrUIC4uzhYYX758mf379xfb5bosFy5c4OTJkzz22GOEhobi6Fj0CXLHjh1A8ZnjrVu32v6en5/P1q1bue+++wBo1aoV+/fvJy0tzVbGYrGwceNGQkNDcXZ2LrMvhw4dol27dhw6dAiDwUBISAijRo2iUaNGpKZWrU2L5M4RGx5ITLNaJebFNKtFbMs6t7hHFSuouguBHiX/WxDo4Uzd6i6lXtuhrhcRdUpe1hxa25OWgcVXl7gai45zEhERkTufZo7vAG3btqVDhw6MHz+en3/+mYCAAFasWEFGRga1apX8obp58+a8/fbbzJgxg44dO5KWlsbSpUv5+eefbcHytahZsyaBgYGsWLGCWrVq4eHhwc6dO1mxYgVAsSXa06dPJz8/n7vuuotly5Zx+fJl20Ze/fv3Z+3atTzzzDPEx8dTrVo13nrrLf7f//t/LF68+Kp9adKkCe7u7iQkJBAfH4+vry+7du3iyJEj9O/f/5rvSaQycTAamPl4C9YdSGX1vjOkZuYR4O1Kj3vvIrZlnSp3zrHRYKBtgAenfznnOMdkwf2Xc47rXuWcY6PBwLDWgexKzmLH6UzScwqp6e5EVF1v2v1yznGOuegoJwcDuOucYxERkSpFwfEdYv78+cyaNYvXXnuN/Px8unbtymOPPca2bdtKLN+jRw/OnDnDhx9+yMqVK/H39yc6Oponn3ySiRMncvLkSYKDg6+p7QULFvDSSy+RkJCAs7MzDRo0YOHChbz88svs37+fJ5980lZ24sSJLFiwgNTUVJo3b87KlStt7dSqVYu3336bWbNm8cILL2CxWLjnnntYtmwZbdq0uWo/nJ2dWbJkCbNnz+all17i4sWLBAUFMXXqVLp3735N9yJSGTk6GOkREXhdy6fvZEaDgWAv11KXT5fFwWggMsibyKDiy6fdjTd/+bSIiIhUXgbr79e9itwEq1at4vnnn2f79u223a4rs/T0bCxl7dwjZar0z7VWYRqbyknjUnlpbConjUvlpbEpm18ppxZI5aBnjkVERERERKTKU3AsIiIiIiIiVZ6CY7klevbsydGjR2+LJdUiIiIiIlL1KDgWERERERGRKk/BsYiIiIiIiFR5Co5FRERERESkylNwLCIiIiIiIlWegmMRERERERGp8hQci4iIiIiISJWn4FhERERERESqPAXHlVxiYiJNmzYtt/rOnDlD48aNWbt2bbnVeTN17tyZCRMmALBnzx4aN27Mvn37ABg3bhwPPPBARXZPRERERETuEI4V3QGRssyfPx9PT8+K7oaISDEWq5VTF/M5mZVPrsmCm6ORYC8Xgqq7YDQYKrp7JTKZLaz7JoVV+86SlpVHbS9Xet4bSGx4IA7GP95nqxVyzXDZDBYrGA1QzQHcHKCSviW3BbPFypfJWew4lUlGbiE+bk5EBXnToa5Xpf1ZExG5HSk4lkqtPGfNRUTKi8VqZXdqNmezC2xpOSYL6XkmUi8X0jbAo9IFLSazhbHvHGTz4XO2tLSsPA4kZ7Lj6HlmPt4CR4cbX1BmtcKFAsiz/JZmtkKmBfLMUMNZAfKNMFusLNh7lv0pl2xpGbkmjmfkcjAtm2Gty+eLDRER0bLq2867775Lz549CQsLo3nz5vTo0YNPP/3UrsyJEycYPnw4rVq1onXr1gwbNozk5OQS67NYLIwcOZKWLVuyf/9+AJKTkxkyZAht2rShRYsW9O7dm+3bt9tdd+DAAfr370+rVq1o1aoVI0aM4MyZM7b8VatWERoaSlJSEo8++iihoaF06tSJpUuX2srExMQwevToYn164IEHeO655wD7ZdXX4r333qNr167cc889dO7cmTfffBOr1XrN14uIXItTF/PtAuMrnc0u4PTF/Fvco6tb902KXWB8pc2Hz7HuQOofqj/XbB8YXynPUpQv1+/L5Cy7wPhK+1MusSs56xb3SETkzqWZ49vIihUrmDZtGn/7299o2bIlWVlZLF68mDFjxhAWFoa/vz8//fQTvXv3JiAggBdffBEXFxdee+01+vXrx8cff1yszkmTJrFt2zbefPNNIiIisFgsDB48mFq1ajFjxgwcHR1ZsWIFQ4cOZePGjdx9993s2rWLgQMH0r59e6ZPn87ly5dJTEzk8ccfZ82aNfj6+gJgMpkYPXo0AwYMYMyYMbz//vtMnz6dkJAQ2rZtS2xsLMuWLSM3Nxc3NzcADh06RHJyMpMnT77u9+eNN95gzpw5PPPMM0RGRvLtt98yb948MjIyGDdu3B9670Wk4qVkF3A4PYdCS/l94XUkOZNN+8+QX3B9kVspMaCd6/r22WAomnq9DlcrbcCAk4PBNoN9/mJemeX/ufZ73th64rr6cLtxd3HkmegG3NfIDygaI08ncHUoyj+QeonVR34mz/TbCDs4GDCbK+5L1oycwjLzVxxI4+Mf029Rb66fq6ORHiG+hAXoESkRqfwUHN9Gzpw5w8CBAxkyZIgtLTAwkJ49e5KUlMRf/vIXli9fjslkYvny5fj4+AAQHBzMgAED+P7776ldu7bt2mnTpvHRRx/xxhtv0Lp1awDS09M5ceIEw4YNIzo6GoDmzZszf/588vOLZkJmz55N/fr1eeONNzAaiz7+RURE8Oc//5klS5bYZn0tFgvx8fH06tULgPDwcDZt2sTWrVtp27Yt3bt35/XXX2fr1q107doVgE8++YRatWrRtm3b63pvLl26xMKFC3nqqad4/vnnAejQoQPu7u5Mnz6dvn37UqdOnet7w0WkUjl6IZcL+eU7/bj1QApnf84p1zpvVwUmC2cz7vz34r3dJ2nVsCg4NgPZpt+C4w3HMjidWfaXCJVNocXKT6WsYqgsNh7LUHAsIrcFBce3kfHjxwNw8eJFTpw4wenTp9mzZw8AhYVF3yzv37+f8PBwW2AMRcHx1q1bAWxLn//9739z+PBhevfubReI+vr60qBBAyZOnMgXX3xBhw4diIqKsgWcOTk5HD58mBEjRtgCY4A6depw7733snfvXrs+h4eH2/7u7OyMj48Pubm5ANStW5ewsDDWr19P165dsVqtbNiwgYceesiu7mvxzTffkJubS+fOnTGZTLb0zkgFxdQAACAASURBVJ078/LLL/PVV1/Rs2fP66pTRCqXxjXcMFnKd+a4U1idKjVzXGAqvefOjkb8qrteVx9uN+4ujjzWNhiHXx7RNQIeV3wS+ktDH/JMlko3c1zWz7yT0YCPu9Mt7NH1cXU00qWhz9ULiohUAgqObyPJyclMmjSJ3bt34+TkRL169WjSpAmA7bnazMxM6tate9W6fvzxR9q3b8+qVavo27cvDRo0AMBgMLB06VIWLlzIpk2bWLNmDU5OTsTExDBlyhTy8vKwWq22pdNXqlmzJikpKXZpvy6X/pXRaMRi+e1DR2xsLNOmTSM7O5sjR46QlpZG9+7dr++N+eW+AQYMGFBi/rlzJT9nJyK3jzoeztTxcC7XOrsG12BMdPB1X3ciK499P10uNb+VfzWCva490PTz8+T8+ZKfKy0vq/edYdKqw6Xm/6N7U3pEBN5w/TkmyCxjBbC3E7hX8k8dYQGexWY4b8XYlGXHqUyWJpX+PHjfsNpEBnnfwh6JiNy5Kvmvqarl0KFDbNy4kb///e+2mVOz2YyLiwsWi4W//vWvuLi48MEHHxASEoKjoyPHjx+3O7PYw8ODjIyMYnV/8cUX1K9f3/Z61KhRPPHEE3Tt2pWJEyfy1ltvYfhldsHf35/Jkyfzwgsv8MMPP7Bx40YWL15MzZo1GT16NAaDgZ9//rlYG+fPn6dGjRrXdc9du3bllVdeYcuWLRw4cIBGjRrZAv7r8etxT3PmzOFPf/pTsfxatWpdd50iIqUJqu5C6uXCEjflCvRwpm51lwroVdliwwPZcfR8iZtyxTSrRWzLP/boiZtD0a7UJW3K5Wosypfr16GuFwfTskvclCuijift63pVQK9ERO5M2q26Ejl+/DhLlizh7NmztrTU1FRq167NhQsXOHnyJI899hihoaE4OhZ9r7Fjxw7gt5njiIgIkpKSbDOpAGfPnmXgwIG2JdhQtHza3d2dCRMmkJSUxNtvvw0UBejt2rXj0KFDGAwGQkJCGDVqFI0aNSI1NZVq1arRrFkzPvnkE7sZ4NTUVJKSkuyWUV+LGjVqEBUVxZYtW/jss8+IjY29znetSIsWLXBycuLcuXOEhoba/phMJubMmcP58+dvqF4RkZIYDQbaBnjQyr8avq6OuDsa8XV1pJV/tUp5jBOAg9HAzMdb8GKve2hZ15vaXq60rOvNi73uYdYTYX/4OCCDoei4Jm8ncDaCg6Hov95OOsbpjzAaDAxrHUhceAANa7rh4+ZIw5puxIUHMLxNYKX8WRMRuV1p5rgSad++Pe7u7kyZMoUBAwZw8uRJPvnkEwYNGkTNmjUJDAxkxYoV1KpVCw8PD3bu3MmKFSuAomeBAfr378/atWsZOHAggwcPxmAwMH/+fOrVq8eDDz5YbFb5gQceoGPHjrz66qvcf//9NGnSBHd3dxISEoiPj8fX15ddu3Zx5MgR+vfvDxTNOg8aNIghQ4bwxBNP2Har9vDwoF+/ftd93927d2fUqFFYrVYefvjhG3rvfHx8GDBgAHPmzCE7O5uIiAhSUlKYM2cOnp6eNGzY8IbqFREpjdFgINjL9bqWT1c0RwcjPSIC/9Dy6bIYDEVLpyv78unbjYPRQGSQt5ZPi4jcZJo5rkT8/f1ZsGABFy5cYNiwYSxatIh+/foxdOhQABYsWECtWrVISEhg5MiRHDx4kIULF1KvXj3bGcV16tThv//9Lz4+PiQkJPCPf/yDevXqsXTpUtzd3Utsd+LEiRQWFjJ16lScnZ1ZsmQJjRo14qWXXiIuLo4tW7YwdepU27PAHTp0YMmSJVy8eJERI0YwdepUmjZtygcffHBDy5c7depEtWrVaNWqld1u2tdr1KhR/P3vf2f9+vUMGjSIOXPmEBkZyYoVK3BxqXxLHEVEREREpPIwWK3XuT2mSBWQnp6NpRx3xK1qKnoDGymdxqZy0rhUXhqbyknjUnlpbMrm56djzSozzRyLiIiIiIhIlafgWERERERERKo8BcciIiIiIiJS5Sk4FhERERERkSpPwbGIiIiIiIhUeQqORUREREREpMpTcCwiIiIiIiJVnoJjERERERERqfIUHIuIiIiIiEiVp+D4DtOnTx/69et30+pPSUkhJCSEl156qdQyO3fupHHjxmzZsuWm9UNERERERKQ8KTiW61KnTh3atm3Lhg0bMJvNJZZZs2YNfn5+REdH3+LeiYiIiIiI3BjHiu6A3H569erF6NGj+eqrr2jfvr1dXnZ2Nlu2bOHpp5/G0VE/XiJy+7JYrZy6mM/JrHxyTRbcHI0Ee7kQVN0Fo8GA1Qq5ZrhsBosVjAao5gBuDmAwlFynyWxh3TcprNp3lrSsPGp7udLz3kDi/tykxPJmi5Uvk7PYcSqTjNxCfNyciArypkNdL4ylNSIiIiI3RNFLFWM2m/nXv/7FunXrSE5Oxmg0EhISwsiRI2nTpg0AeXl5TJs2jc8//5yMjAzuuusuHn30UeLi4gCIiYnBy8uLjz/+uFhw/Omnn5Kbm0uvXr1sdc2dO5f169dz4cIF6tevT3x8PPfff7/tmoKCAl599VU+/vhjsrOziY6OpmXLlrzyyiscPXq03PotInKtLFYru1OzOZtdYEvLMVlIzzORermQ+2p7kFVoIM/y2zVmK2RaIM8MNZyLB8gms4Wx7xxk8+FztrS0rDwOJGey51Qm/+zRFEeH3xZ0mS1WFuw9y/6US7a0jFwTxzNyOZiWzbDWgTgYFSCLiIiUFy2rrmJmzJjBokWLeOKJJ/jXv/7F1KlTuXDhAiNGjCA3NxeAl19+mR07djBu3DiWLFnC/fffz4wZM1i9ejUALi4udOvWjc8++4z8/Hy7+teuXUtERATBwcFYrVaeffZZ3nvvPeLi4nj99dcJCQlh+PDhbN682XbNxIkTefvtt4mLi2Pu3LkUFBQwe/bscu+3iMi1OnUx3y4wvtLZ7AKOZ+XbBcZXyrMUzSj/3rpvUuwC4yutTzrLugOpdmlfJmfZBcZX2p9yiV3JWaXfgIiIiFw3zRxXMefOnWP06NE89dRTtjQXFxfi4+M5duwYzZs3Z+/evbRv356uXbsC0KZNG9zd3alRo4btml69evHWW2+xbds2/vznPwOQmprK3r17efnllwHYtWsXO3fuZN68ebYyUVFRXLx4kZkzZxITE0NycjJr165l4sSJtj5FRkYSGxvLsWPHyr3fIlK+dvxwnvmbj5OTbyqWZ7JaKTBbsVqt5dJW+dRSxGyxkm+2Qjn17Vrk55e8T8OvJq86zCvrf7C9tlyla6O+TaE8Jo4NN3l5ttEAHs4OuDiUz/fx7i6OPBvTgKgmfuVSn4iIyK8UHFcxc+bMASAjI4MTJ05w+vRptm7dCkBhYSFQFFS+8847pKWlER0dTXR0NMOHD7er55577qFx48Z8/PHHtsB37dq1uLu706VLFwB2796Ng4MDUVFRmEy/fXDu3Lkzmzdv5syZM+zZswer1cqDDz5oyzcajXTp0sUuOC6vfotI+Vq28yRHUi5WdDfuCBarldy84l8y3AmycwrLtb7lO08qOBYRkXKn4LiK+fbbb5kyZQrffvstbm5uNGjQgDp16gDYZncmTJhA7dq1+eijj5g6dSpTp06lZcuWTJ48mSZNfts0pmfPnsyePZtLly7h6enJ2rVr6dq1K+7u7gBkZmZiNpsJCwsrsS/nzp0jIyMDAB8fH7s8X1/fm9ZvESk//SODuZxv1szxNcjPN2Mpoz2jwYCLi4Pt9dVmjouu+eP9uh1njvtFBpdLXSIiIldScFyFZGdnM3DgQEJCQli/fj316tXDaDSyfft2Pv30U1s5Z2dnhg4dytChQ0lJSWHr1q0sWLCAsWPHsm7dOlu52NhYZs2axaZNm2jYsCEnTpzglVdeseV7enri6enJsmXLSuxPcHAwycnJAKSnp1OrVi1bXnp6+k3rt4iUn6gmfnfkDN6JrDz2/XS51PwWftXwdHUtNd/bCdx/9xt29b4zTFp1uNRrJvdsRo+IQNvrHacyWZqUWmr5uPAAIoO8S80XERGR66MNuaqQEydOkJmZSb9+/WjQoAFGY9Hw79ixAyiagS0oKKBLly4sXboUKDrX+KmnnqJbt26kptp/SPPx8aFTp0589tlnbNiwgfr169vNErdq1YpLly7h6OhIaGio7c+hQ4dYuHAhBoOB8PBwHBwc2LJli13dV74u736LiFxNUHUXAj2cS8wL9HCmoZcLrqX8BnU1Fh3n9Hux4YHENKtVPAPoFh5IbMs6dmkd6noRUcezxPIRdTxpX9er9BsQERGR66aZ4ztQamoqy5cvL5betGlTPDw8WLBgAQaDAaPRyGeffcYHH3wAQE5ODs7OzoSGhjJ//nycnJxo3LgxJ0+eZPXq1bZni6/Uq1cv4uPjOXr0KH369LHL69ixI+Hh4QwZMoRhw4YRFBREUlISr7/+Og899BDVqlWjWrVqdO/enRkzZpCfn0/9+vVZvXo1R44csS31Cw4OLvd+i4iUxWgw0DbAg9O/nHOcY7Lg/ss5x3V/Oee4hnPRrtQ55qJjnBwM4F7GOccORgMzH2/BugOprN53htTMPAK8Xelx713EPdiYjPTsYn0Y1jqQXclZ7DidSXpOITXdnYiq6017nXMsIiJS7gzW8noYTCqFPn36sHfv3hLz+vbtS0xMDDNmzOD48eNUq1aNkJAQhg0bxqBBg3j66acZPXo0OTk5vPbaa2zatInz589Ts2ZNunbtysiRI3FxcbGr02w207FjRy5cuMD27dupWbOmXX52djZz585l48aNXLhwgYCAALp3787gwYNxcnICis4nnjlzJh9//DH5+fncf//9VK9enbVr15KUlATAnj17yrXfV5Oeno3lWh74kxL5+Xly/nzJR9BIxdLYVE4al8pLY1M5aVwqL41N2fz8Sl4RJJWDgmOpUJmZmezcuZPo6GiqV69uSx8xYgTJyckVdkaxguM/Rr8YKy+NTeWkcam8NDaVk8al8tLYlE3BceWmZdVSoVxdXZk6dSofffQRTz/9NC4uLnz55Zd89tlnvPTSSxXdPRERERERqSIUHEuFcnV1ZcmSJbz22mskJCSQl5dH/fr1mT59OrGxsRXdPRERERERqSIUHEuFCw0NZcmSJRXdDRERERERqcJ0lJOIiIiIiIhUeQqORUREREREpMpTcCwiIiIiIiJVnoJjERERERERqfIUHIuIiIiIiEiVp+BYREREREREqjwFxyIiIiIiIlLlKTiupPr06UO/fv1uWXs//vgjjRs3Jjo6GrPZfMvaLU3nzp2ZMGFCRXdDRERERESqCMeK7oBUDh9++CENGzbk+PHjbN++nc6dO1d0l0RuGovVyqmL+ZzMyifXZMHN0UiwlwtB1V0wGgy3vD9WK+Sa4bIZLFYwGqCaA7g5QAV0R35hMltY900Kq/adJS0rj9pervS8N5DY8EAcjCUPjNli5cvkLHacyiQjtxAfNyeigrzpUNerQn62RERE5NopOBYKCwtZt24dAwYMYMuWLbz77rsKjuWOZbFa2Z2azdnsAltajslCep6J1MuFtA3wuKVBjNUKFwogz/JbmtkKmRbIM0MNZwXIFcFktjD2nYNsPnzOlpaWlceB5Ex2HD3PzMdb4Ohgv/jKbLGyYO9Z9qdcsqVl5Jo4npHLwbRshrUuPagWERGRiqdl1bexNWvW0KNHD8LCwoiKimL69Onk5eXZ8jMyMhgzZgzt27enefPmdO/enTVr1hSrZ/v27aSnpxMdHU1sbCw7duwgJSXFrsyqVasIDQ0lKSmJRx99lNDQUDp16sTSpUvtyqWmphIfH8+9997Lfffdx+zZs3n++efp06ePrYzFYmHRokXExMRwzz330KVLF95///0y7zUvL4/p06cTFRVFaGgo//d//8eWLVvsynz33Xc888wzRERE0LJlS/r168eBAweu+f2UquHUxXy7wPhKZ7MLOH0x/5b2J9dsHxhfKc9SlC+33rpvUuwC4yttPnyOdQdSi6V/mZxlFxhfaX/KJXYlZ5VrH0VERKR8aeb4NjVv3jwWLFhA3759GTNmDMeOHWPevHkcOXKEZcuWYTAYGDt2LOnp6UyZMgUPDw/Wrl3Lc889R0BAAG3atLHV9eGHH9K0aVMaNmyIv78/r7zyCu+//z4jRoywa9NkMjF69GgGDBjAmDFjeP/995k+fTohISG0bduWgoIC+vXrR2FhIZMnT8bR0ZF58+bxv//9j7CwMFs9kydPZtWqVQwdOpQWLVrw5ZdfMnHiRPLy8uyC6F9ZrVaeffZZvvnmG/72t78RHBzMhg0bGD58OPPnzycmJobs7GwGDhzIfffdR2JiIgUFBSxcuJCBAweybds2PDw8bt5gSLlKyS7gcHoOhRbrTak/x1RKJPqL/ecucyQjFytFS5xvNqPBQF0vd3zcnEvMzyyES6bya+/nlGyu3FbACBw8cZ43Pz9OTn45NnQT5ZstZBeYb+r45F3lvZi8+jDTPjlql2axWCmrS6O/TcFYysyxAcq89mYzGsDD2QEXhxv7ztzdxZFnYxoQ1cSvnHsmIiJy6yg4vg1lZmayePFinnzyScaPHw9Ahw4d8Pf3Z9SoUWzfvp2OHTuyd+9ehg8fTkxMDACtW7fG29sbJycnW13p6ens2LGD5557DoDq1asTExPDBx98wPDhw3F0/O1HxGKxEB8fT69evQAIDw9n06ZNbN26lbZt2/LRRx9x+vRp1q5dS+PGjQEICwuztQ9w8uRJ3nvvPRISEhgwYICt72azmblz5/LII4/g5uZmd7+7du1i586dzJs3jz//+c8AREVFcfHiRWbOnElMTAzHjx/nwoUL9O3bl/DwcADq1avHu+++y+XLlxUc30aOXsjlQn7FTZdarJBdWHYAXd7OXsotNTiGomXW5cVssq/MDCzfeZIjKRfLr5EqwGKxkpNbWNHdKFfZOX/sfpbvPKngWEREbmsKjm9DBw8epKCggG7dutmld+nShYSEBPbs2UPHjh1p06YNiYmJfP/990RGRhIdHW0Lgn+1du1aAKKjo7l4sejD8YMPPsj69evZtm2bXWAL2AJPAGdnZ3x8fMjNzQXgq6++IigoyBYYA9SuXZuWLVvaXn/11VdYrVY6deqEyfTbzEznzp3597//zaFDh+xmtQF2796Ng4MDUVFRxa7ZvHkzZ86coWHDhvj4+DBkyBC6dOlCZGQk7du3Z+zYsdf+xkql0LiGGybLzZ05LqtqowHcHY23dOY40NOtzDIO5fiYqoODAfMV0bYR6BcZzJuFZs0cXyEv34SljAaMRgOuLva/Qq82c2z45brS8m73meN+kcHl3CsREZFbS8HxbSgrq+i5NT8/+2/ojUYjPj4+ZGdnAzBnzhwWLVrEhg0b+PTTTzEajbRr144XX3yRwMBAAFavXo3JZOLBBx8s1s4777xTLDj+/ayu0WjEYimaZbtw4QI+Pj7F6vHz8+P8+fNA0aw3FAXyJTl3rvgzfpmZmZjNZrul2b+/5q677uK///0vCxcuZMOGDbz77ru4urrSvXt3/vGPf+DsXPqsnFQudTycqeNx88brRFYe+366XGp+RK1qBHu53rT2fy/HVLR0ujTeTuBejv9S+/l5cP68/XOxMU39iGmqGb8rrd53hkmrDpeaP7lHM3pEBNql7TiVydKk4s8i/youPIDIIO8S8/z8PIuNi4iIiNxaCo5vQ15eXgCcP3+eu+++25ZusVjIyMigRo0aAHh6ejJ27FjGjh3LiRMn2LJlCwsWLGDq1KksWrSIQ4cO8eOPPzJq1Ci72V0omlFevXo1Z86c4a677rqmftWqVYukpKRi6enp6ba/e3p6ArBy5UpcXYsHICW15enpiaenJ8uWLSux3eDgotmKevXqMXPmTMxmM4cOHWLt2rW8/fbbBAUF2ZZwiwRVdyH1cmGJm3IFejhTt7rLLe2Pm0PRrtQlbcrlaizKl1svNjyQHUfPl7gpV0yzWsS2rFMsvUNdLw6mZZe4KVdEHU/a1/W6KX0VERGR8qHdqm9DLVq0wNnZmfXr19ulb9y4kcLCQiIiIkhLSyM6OpqNGzcCRYHjoEGDaNeuHampRTMbq1atws3Njb59+9KmTRu7P/3798disVx1F+krtWrVitOnT3P8+HFbWnp6ut2O0ffeey9QNPsdGhpq+5Oamsq8efNsS7R/X++lS5dwdHS0u+bQoUMsXLgQg8HApk2buO+++zh//jwODg60bNmSyZMnU716ddv9ikDRMua2AR608q+Gr6sj7o5GfF0daeVf7ZYf4wRFxzTVcC6aIXY2Fi2hdjYWvdYxThXHwWhg5uMteLHXPbSs601tL1da1vXmxV73MOuJsBKPZDIaDAxrHUhceAANa7rh4+ZIw5puxIUHMLxNoM45FhERqeQ0c1yJpaamsnz58mLpTZs2JS4ujkWLFuHo6Eh0dDTHjh0jMTGR1q1bExkZidFoJDAwkH/+859kZ2dz9913891337F9+3aGDRtGQUEBn3zyCZ06dcLd3b1YGw0bNqRZs2Z8+OGHPPvss9fU34cffpg33niDoUOHMnLkSFxcXHj99dcpKCjA8MuHwiZNmvDQQw8xfvx4/ve//xESEsLx48d59dVXadasGXXqFJ+N6dixI+Hh4QwZMoRhw4YRFBREUlISr7/+Og899BDVqlUjPDwcq9XK8OHD+etf/0q1atXYsGED2dnZJS4Zl6rNaDAQ7OV6S5dPl8VgKFo6XZ7Lp+WPc3Qw0iMisNjy6bI4GA1EBnmXunxaREREKi99FKvETp06xSuvvFIsvW/fvkyYMAFfX19WrlzJW2+9ha+vL7179yY+Ph6jsWhBQGJiIrNmzWLu3LlcuHCBgIAA4uPjGTRoEBs2bCArK6vYpl5X6t69Oy+//HKx84RL4+TkxNKlS5k6dSoTJkzAzc2NJ598EhcXF7sAfNq0aSxatIiVK1fy008/4evryyOPPMLf/va3Eus1Go0sXryYuXPnMn/+fNu9DBkyhMGDBwNQs2ZNlixZwpw5c5gwYQK5ubk0bNiQxMREWrVqdU39FxERERGRqstgtVorcoNMuYMcO3aMU6dO8cADD9jSTCYTHTt2pFu3bjz//PMV2Lvrk56eXeZOtVI2bS5UeWlsKieNS+WlsamcNC6Vl8ambH5+nhXdBSmDZo6l3GRnZxMfH0+/fv3o2LEj+fn5vPfee1y8eJHHHnusorsnIiIiIiJSKgXHUm5atmzJ7NmzWbJkCe+++y5Go5GwsDBWrlxJ/fr1K7p7IiIiIiIipVJwLOWqW7duZT7HLCIiIiIiUhnpKCcRERERERGp8hQci4iIiIiISJWn4FhERERERESqPAXHIiIiIiIiUuUpOBYREREREZEqT8GxiIiIiIiIVHkKjquAPn360K9fv5veTmJiIk2bNi23+vbs2UPjxo3Zt28fAOPGjeOBBx6w5Tdu3JgFCxaUW3siIiIiIlJ16ZxjKTePPvooUVFR5VZfs2bNePfdd2nQoEG51SkiIiIiIlISBcdSbmrXrk3t2rXLrT4PDw/CwsLKrT4RsWexWjl1MZ+TWfnkmiy4ORoJ9nIhqLoLRoPhprRpMltY900Kq/adJS0rj9pervS8N5DY8EAcjCW3abVCrhkum8FiBaMBqjmAmwPcpG7aMVusfJmcxY5TmWTkFuLj5kRUkDcd6nrdtPdJREREbj0tqxYA1qxZQ48ePQgLCyMqKorp06eTl5dnyy9pafbvlz3/fll1cnIyQ4YMoU2bNrRo0YLevXuzfft2AL7++msaN27Mzp077erct28fjRs35quvvipW/9VcuHCBf/zjH7Rt25bmzZvzxBNPsH///ht5O0TueBarld2p2ez76TLpeSZyTBbS80zs++kyu1OzsVit5d6myWxh7DsHmbTqMAeSM0nLyuNAciaTVh3m728fwGS2FLvGaoULBZBZCIUWMFuL/ptZWJR+E7ppx2yxsmDvWZYmpXI8I5eMXBPHM3JZmpTK63vOYrbc5A6IiIjILaPgWJg3bx7jxo2jVatWzJ8/n/79+/POO+8wZMgQrDf4ydNisTB48GByc3OZMWMGCxYswNvbm6FDh5KcnMy9995LYGAgn3zyid1169evp3bt2rRu3fq62svPz6dfv35s27aN0aNHM2/ePLy8vOjXrx+HDh26oXsQuZOdupjP2eyCEvPOZhdw+mJ+ube57psUNh8+V2Le5sPnWHcgtVh6rhnyisfMQFF6rrk8e1jcl8lZ7E+5VGLe/pRL7ErOurkdEBERkVtGy6qruMzMTBYvXsyTTz7J+PHjAejQoQP+/v6MGjWK7du307Fjx+uuNz09nRMnTjBs2DCio6MBaN68OfPnzyc/Px+DwcDDDz/Mf//7X6ZMmYKzszNms5lPP/2Unj17YjRe3/c2a9eu5ejRo7z//vuEhoYCEBUVxSOPPMKcOXNYtmzZdd+DSEVLyS7gcHoOhb+bnTySnMmm/WfIL7iByNBgAKuVUuJNO9fyf+H1fH2WdbnkYPxX/1z7PYmbj5NTYL6uem8mi8VaZl9Gf5uC8Yrl4I4ORhoF+1CrZrXrasfBwYDZfP137epopEeIL2EBntd9rYiIiNhTcFzFHTx4kIKCArp162aX3qVLFxISEtizZ88NBce+vr40aNCAiRMn8sUXX9ChQweioqJ4/vnnbWW6d+/OokWL2LFjBzExMXz11Vekp6cTGxt73e3t3r0bf39/QkJCMJlMtvROnTrxxhtvUFBQgLOz83XXK1KRjl7I5UJ+8QB464EUzv6cUwE9urkKTBbOZ+VdvWAl98OpDKwuTresvY3HMhQci4iIlAMFx1VcVlbRkkA/Pz+7dKPRiI+PD9nZ2TdUr8FgYOnSpSxcuJBNmzaxZs0anJyciImJYcqUKXh5eVGvXj1CQ0P55JNPq7ltCAAAIABJREFUiImJ4eOPPyYkJIRGjRpdd3uZmZmkpaXRrFmzEvMvXLiAv7//Dd2LSEVpXMMNk6X4zHGnsDq37cyxqYzZUWdHI17VnG+rmWMDFJ85DvKhlsf1fRn3R2aOuzT0ue7rREREpDgFx1Wcl5cXAOfPn+fuu++2pVssFjIyMqhRo4YtzWy2/yCek1P2zJW/vz+TJ0/mhRde4IcffmDjxo0sXryYmjVrMnHiRKBo9vjVV18lOzubzZs3M3To0Bu6D09PT+rXr8/06dNLzL/yPkRuF3U8nKlTQpDVNbgGY6KDb6hOPz9Pzp+/xImsPPb9dLnUcq38qxHs5XpDbZRm9b4zTFp1uNT8f3RvSo+IQLu0HFPR5lul8XYC95v4m2zHqUyWJhV/FvpXceEBRAZ5/+F2fh0XERERqTjakKuKa9GiBc7Ozqxfv94ufePGjRQWFhIREQEUHauUlpZmV6asnaAPHTpEu3btOHToEAaDgZCQEEaNGkWjRo1ITf3tg2a3bt0oKChgzpw5ZGdnF1vefa1atWpFSkoKtWrVIjQ01PZny5Yt/Oc//8HJ6dYtcRS5HQRVdyGwlNnNQA9n6lZ3Kfc2Y8MDiWlWq8S8mGa1iG1Zp1i6mwO4lvKbytVYlH8zdajrRUSdkpcsR9TxpH1dr5vbAREREbllNHNcRaSmprJ8+fJi6U2bNiUuLo5Fixbh6OhIdHQ0x44dIzExkdatWxMZGQkUPbv7+eefM23aNDp16sS+fftYs2ZNqe01adIEd3d3EhISiI+Px9fXl127dnHkyBH69+9vK+fj40NkZCRvv/02bdu2veGlzz179mTlypX079+fwYMH4+/vz7Zt21i2bBnPPvssBp1FKmLHaDDQNsCD07+cc5xjsuD+yznHdW/SOccORgMzH2/BugOprN53htTMPAK8Xelx713EtqxT4jnHBgPUcC7alTrHXHSUk4MB3G/ROcdGg4FhrQPZlZzFjtOZpOcUUtPdiai63rTXOcciIiJ3FAXHVcSpU6d45ZVXiqX37duXCRMm4Ovry8qVK3nrrbfw9fWld+/exMfH23aN7vX/2bvv+Jzu/vHjrys7kpAdRCVoRIgMIxoSBLX3at2kZkuoW42iVn1vtCo0jagRs0b9VKvUqFFtjSolVm+rdoSESCRkyjV+f+TOVVcz5JJJ3s/HIw+9zudzznmfc2iu9/msPn2Ijo7m+++/5+uvv8bPz4/FixczYMCAPM9nYmLC6tWrWbRoEfPmzePx48e4uroyZ84cevTooVO3e/fu/PLLLy80EVcOCwsLNm3axKJFi5g/fz6pqam89tprzJw5k0GDBr3wcYV4lRkoFNSqYlbs3acLYmRoQK/Gzrm6TxdEocjuOl2S3acLYmigINDVuli6TwshhBCi/FJoXnQhWyFeYQkJKajV8k/jRcn4yfJLnk35JM+l/JJnUz7Jcym/5NkUzMFBVhcoz2TMsRBCCCGEEEKICk+SYyGEEEIIIYQQFZ4kx0IIIYQQQgghKjxJjoUQQgghhBBCVHiSHAshhBBCCCGEqPAkORZCCCGEEEIIUeFJciyEEEIIIYQQosKT5FgIIYQQQgghRIUnyXE5pNFoyjoEIYQQQgghhKhQXurkODg4GHd3dwYNGpRvnQEDBuDu7k5ERAQxMTG4u7uzY8eOEo9t27ZtuLu7ExcXp/M5v5+wsDAArl+/zoABA3SO1aZNG6ZPn17iMRfE3d2dpUuXltjxX+QaSzomIYQQQgghRMVhVNYBFJVCoSAqKor4+HgcHBx0yuLi4jhz5oz2s6OjI1u2bKFmzZolHlfr1q3ZsmULtra2OtuXLVuWaxtA1apVAdi3b59OzEIIIYQQQgghSt5Lnxx7enpy5coV9u/fz8CBA3XK9u7di5ubG9evXwfAxMQEHx+fUonL1tY2zyS4fv362kRYCCFENrVGw63HmdxMziRdqcbcyIBaVUxxrWyKgUJRKjEoVWp2nrnHtlN3iUvOoGoVM3o3caZ7I2cMDfSPQaOBdBWkqkCtAQMFWBiCuSGU0iWJckCl1vBbdDKHbyWRmJ6FrbkxLV2tCXCpUmp/t4UQQhTOS92tGsDS0pKAgAD27t2bq2zPnj106tRJ+zmvbtUnTpxg2LBhNG3aFE9PT9q2bcuSJUtQq9U6++zfv5/33nsPb29vWrZsyZYtW3jw4AHvv/8+Pj4+tGrVinXr1mmP+89u1YURERFBeHg4gLYreGGlpaURGhpK+/bt8fT0pFGjRgwfPpzLly9r6wQHBzNkyBCd/U6cOIG7uzunTp3Sbvvjjz9466238Pb2pkOHDhw7dizX+R49esSMGTPw9/fHy8uLAQMGEBUVpVPH3d2dL7/8kt69e9OkSRPWrl0LwOXLlxk6dCi+vr4EBQXxww8/5Dr+nTt3+PDDDwkICKBBgwY0b96cqVOnkpycnO89KExMQojyR63R8HtsCqfup5KQoSRNqSYhQ8mp+6n8HpuCuhTmYVCq1Hz4/84xa9sFzkYnEZecwdnoJGZtu8CkzWdRqtR6HU+jgUdPISkLstSg0mT/mZSVvV2mlqgYVGoNS/+4y5rTsVxLTCcxXcm1xHTWnI7lyxN3UanlL4IQQpQnL31yDNCpUyeioqJISEjQbrt79y7nz5+nS5cu+e534cIFhg0bhp2dHV988QXLli2jcePGRERE5Eq2Z8yYgbe3N8uXL6devXr83//9H++88w5ubm5ERETQoEEDPv30U/78888CY1WpVCiVSp2fnES8X79+vPXWWwBs2bKFfv36FfoeTJ48me3btzNy5EjWrFnDRx99xJUrV5g0aZJeE3zl3BMrKysWL17MO++8w4QJE3TqZGZmMmTIEH799VcmTJjA4sWLqVKlCkOGDOH8+fM6dZcuXUqXLl1YsGABLVu25P79+wwaNIgnT54QGhrKuHHjWLhwIffv39fuk56ezqBBg7h16xazZ89m9erVBAcHs3PnTu3Y7H/SJyYhRPly63Emd1Oe5ll2N+Uptx9nlngMO8/c46cLD/Is++nCA3aejdXreOkqyMgnn85QZ5eLV99v0clE3XuSZ1nUvScci87/ha8QQojS99J3q4bsyZyMjIw4cOAAb7/9NgA//vgj9evXx8XFJd/9/vrrLwICAliwYAGK/3VtatGiBT///DMnT56kc+fOOucYM2YMAFZWVhw6dAgvLy/GjRsHZHfvPnjwIOfOnaNhw4YFxvpPnTt3JiwsjKpVq2q7XOvT/TszM5P09HRmzpxJx44dAfDz8yMlJYX58+fz6NGjPLt452XFihU4ODiwbNkyjI2NAbCxsWH8+PHaOjt27ODKlSts3bpVe60tW7akb9++hIWFaVuIAW0Ldo7PPvsMlUrFypUrsbGxAaBWrVr0799fW+fGjRs4OzuzYMECatSoAcAbb7zBuXPnOHnyZJ5x6xOTEKJ43Et5yoWENLKK2PqVpszOIq/eSeLXs/d4mpU7cyzKm1yFQoGJoQKj//1/XkN2N+dno45/nFHgMebuuMiKX24UIYrnxZjdmlzJ1IjBrV7njboOz9/pOQwAK2MwMyx6fC+Ts7FP+P7SQzKU+rX258fQUIFK9WJ/xxPTsgosX382jl1/JRRYp7SYGRnQy8Men2pWZR2KEEKUmVciOX62a3VOcrxnzx6d5DYvvXr1olevXmRmZnLz5k2io6O5ePEiKpWKrCzdX2heXl7a/7a3twfA29tbuy0n0Xv8+HGB54yMjMyVqFpbWz/nCgtmamrK6tWrAbh//z43b97k1q1b/PLLLwC5rqUgUVFRtG3bVpsYA7Rv3x5Dw7+/Xf3+++84OTnh4eGBUqnUbg8KCmLFihU8ffoUExMTAOrWrZvr+I0aNdLeL8i+j9WrV9d+btCgAV9//TVqtZpbt25x+/Ztrl27xo0b+X8x1ScmIUTxuPIonUeZxdcE+vt/44hLSCu24xWnp0o1dxNLJ7Zvfr9JU7eiJ8cqIEVZ8ZLjH68mcjup4Jcd5UWWWsP9fHpNlIW9VxMlORZCVGivRHIM2V2rp0yZQmJiIikpKVy8eJElS5YUuE9GRgZz5sxhx44dKJVKatSoga+vL0ZGRrm6IltYWOTa39zcXO843d3dS2RCriNHjvDJJ59w48YNLCwsqFevHpUqVQL0Wzc5OTk5V/JuZGSkk8wmJSURFxdHgwYN8jzGo0ePcHJyAsDOzi7X8fNqzf/nTONr165l+fLlJCUlYW9vj6enJ+bm5qSl5f3lVJ+YhBDFw93GHKW6eFqO1Rrw96xKprLsWo6fFtDSaGJkgENlsyJE8bwY/2457u9fC8NimKfJALB8ZX7LF14nN1sylOpy03Jc0L8PYwMFtpWM8y0vTWZGBnR0K1wvMyGEeFW9Mr82c7pWHzx4kMTERHx8fHRaI/Myb9489u/fT3h4OP7+/tpk0t/fvzRCLjbR0dGMGTOGN998k8jISF577TUANm3axJEjR3TqqlS6Xzr/mWxaW1vrjN2G7OT62YmwrKysqFOnDp999lme8TybSOdV9s/jQ3Zym2Pnzp3Mnz+fyZMn06tXL22yPm7cOC5evJjncYsSkxDixVS3NKG6ZdF7ZNxIzuDU/VTcXrPG7bXcPWmaOllQq0rJJaYA35+KYda2C/mWz+hRn16NnQt9vDRl9uRb+bE2hkrP/AZ2cLAiPj7vsalCPz7VrIq19bMoz+bwrSTWnM5/vPo7PlUJdC1a7zEhhBDF55WYkAuyW3YDAwPZt28f+/bte26Xasju4uvv70/btm21ifF///tfEhMTtZNklbZnuy8X1n//+18yMzMZNWqUNjEGtIlxzrVYWlrmmj37n7M5+/v788svv5CR8XeXtCNHjuh0zW7atCn37t3D0dGRhg0ban8OHjzIhg0bdLpk/9Mbb7yhXZc6x7Vr17hz545OTDY2NgwfPlybGKemphIVFZXvcylKTEKIsuVa2RTnfJJsZ0sTXCqblngM3Rs5066BY55l7Ro40t234Jet/2RuCGb5/IY1M8guF6++AJcqNK6ed6LeuLoVLVyqlHJEQgghCvLKtBxDdtfqqVOnolKpWL58+XPre3l5sXfvXrZs2UKtWrW4fPkyy5YtQ6FQkJ6eXgoR52Zllf1LdNeuXfj4+GgnpLp27ZrOUlE5/Pz8aNCgAUZGRoSGhjJkyBAyMzPZtm0bv/76K4D2WoKCgvj555+ZP38+QUFBnDp1iu3bt+scb8yYMfz000+8++67DBs2jIcPHxIeHq6TXPbu3ZuNGzcydOhQRo4ciZOTE7/++itr167l/fff105ulpfBgwfz7bffMmzYMMaOHYtSqSQsLEzn+F5eXmzevJkFCxbQunVr4uLiWLNmDQ8fPsx3YrGixCSEKFsGCgX+1Sy5/b91jtOUair9b51jl1Ja59jQQEHo297sPBvL96diiE3KoJq1Gb2a1KC7b3W91zlWKMDGJHtW6jRV9lJOhgqoJOscVygGCgWj/Zw5Fp3M4dtJJKRlYVfJmJYu1rSQdY6FEKLceaWS46CgIAwNDfH19cXRMe8WgGdNnTqVrKwsPv/8c54+fUqNGjUICQnh2rVrHDp0qExajzt27MgPP/zA1KlT6d+/P7NmzQLg7NmznD17Nlf9jz76iCFDhrBo0SKWLFnCqFGjqFKlCj4+PmzYsIHg4GBOnTpFnTp16NOnD9HR0Xz//fd8/fXX+Pn5sXjxYgYMGKA9nqurKxs3bmT+/Pl88MEH2NnZMWXKFObPn6+tY2FhwaZNm1i0aBHz588nNTWV1157jZkzZzJo0KACr8/GxobNmzczb948pkyZgoWFBSNGjGDPnj3aOr169SImJobvvvuOjRs34uTkRKtWrfjXv/7FzJkzuXnzJrVq1dI5blFiEkKUPQOFglpVzEq8+3RBjAwN6NXYWa/u0wVRKLK7Tld6pX7TCn0ZGigIdLWW7tNCCPESUGj0ma1JiAoiISEFdREnGarIZPxk+SXPpnyS51J+ybMpn+S5lF/ybArm4CAzwpdnr8yYYyGEEEIIIYQQ4kVJciyEEEIIIYQQosKT5FgIIYQQQgghRIUnybEQQgghhBBCiApPkmMhhBBCCCGEEBWeJMdCCCGEEEIIISo8SY6FEEIIIYQQQlR4khwLIYQQQgghhKjwJDkWQgghhBBCCFHhSXIsXloajaasQxBCCCGEEEK8IiQ5riCCg4Nxd3dn0KBB+dYZMGAA7u7uREREEBMTg7u7Ozt27CjwuG3atGH69OnFHe5zXb9+nQEDBuhsc3d3Z+nSpaUeixBCCCGEEOLlZ1TWAYjSo1AoiIqKIj4+HgcHB52yuLg4zpw5o/3s6OjIli1bqFmzZmmHWSj79u3TiVcIIYqTSq3halImt55kkqlUY2Sg4Hb0I36/9IC45AyqVjGjdxNnujdyxtBAUdbhvlRUag2/RSdz+FYSielZ2Job09LVmgCXKhgo5F4KIYQoO5IcVyCenp5cuXKF/fv3M3DgQJ2yvXv34ubmxvXr1wEwMTHBx8enLMIUQogypVJrOHwvhfi0pwCo1Rq+O3Sdy7eTtHXikjM4G53E4SvxhL7tjZGhdMQqDJVaw9I/7hJ174l2W2K6kmuJ6ZyLS2G0n7xsEEIIUXbkt3kFYmlpSUBAAHv37s1VtmfPHjp16qT9nFe36suXLzN06FB8fX0JCgrihx9+yHWcXbt20b17d7y8vPD392fSpEncv39fW65UKlm3bh1dunTBy8uLtm3bsmzZMlQqlbZOXl21t23bhru7O3FxcURERBAeHg6g7Qae48mTJ3z00Uc0bdqURo0a8cEHH5CYmPgCd0sIUVFdTcrUJsYA568n6CTGz/rpwgN2no0trdBeer9FJ+skxs+KuveEY9HJpRyREEII8TdpOa5gOnXqxNSpU0lISMDOzg6Au3fvcv78eUJDQ1myZEme+92/f59Bgwbh6upKaGgoKSkpLFy4kISEBG2dqKgoJk+ezOjRo/Hz8yM2NpbQ0FAmTZrEhg0bAJg+fTq7d+9m1KhR+Pr6cvr0ab788kvu3LnDJ598Uqhr6NevH/Hx8WzZsoUtW7ZQtWpVbdm6devo1q0bixcv5vr168yfPx+FQkFYWNiL3jIhRAk4fDmeJT9dIy1TWeRjaYAstYYslQYNRZ+o759HeJz6NM96Of6z/QLhB67qfR4FCowNFRgoFCgU2W+rS6PNtJKpEe+3e52W9RzyrXM29gnfX3pIhlJdrOdOTMsqsHz92Th2/ZVQYJ2iMDMyoJeHPT7VrErsHEIIIV5ekhxXMG3atMHIyIgDBw7w9ttvA/Djjz9Sv359XFxc8t1v3bp1qFQqVq5ciY2NDQC1atWif//+2jpRUVGYmZnx3nvvYWJiAoC1tTV//vknGo2Ga9eusX37diZPnszw4cMBaNGiBWZmZixcuJAhQ4ZQt27d515D1apVtQnxP7t++/j4sGDBAgD8/f05d+4cR48eLeztEUKUkrVHbnLp3uOyDqNYKFUaEh5nlnUYell35GaByfGPVxO5nZRRihFly1JruJ9S8MuIotp7NVGSYyGEEHmS5LiCebZrdU5yvGfPHjp37lzgflFRUTRq1EibGAN4e3tTvXp17eemTZsSFhZGt27daN++Pa1atSIgIIBWrVoBcPLkSQC6du2qc+zu3buzcOFCTp48WajkuCBNmjTR+VyjRg2ePMm7C58QouwMDaxFaqbqpWk5VqryP66RoYIqFiZ6n6csW46HBNYqsE4nN1sylOoSaTnOUud/L40NFNhWMi7Wcz7LzMiAjm62JXZ8IYQQLzdJjiugTp06MWXKFBITE0lJSeHixYv5dqfOkZycnGfL8rOzXvv6+hIZGcm6detYu3YtkZGR2NvbM2rUKIKDg0lOzh5LltOdO0fO5+JIYs3NzXU+GxgYoFYX75c7IUTRtaznUGDLZVm6nJjB+Yep2s9nrz5k52+38q0/q2cDejV2LtI5HRysiI8vPy/yfKpZlUjr6uFbSaw5nf8Y7Xd8qhLoal3s5xVCCCEKQ5LjCiina/XBgwdJTEzEx8dHpwU4LzY2Njrji3MkJelOUhMYGEhgYCDp6ekcP36c9evXM3fuXHx9falcuTIACQkJODk5afeJj4/XniPHPxPatLQ0/S5SCCFeUF1rU2LTsrSTcnnVseNqTFKek3K1a+BId9+C//8p/hbgUoVzcSl5TsrVuLoVLVyqlEFUQgghRDaZrboCsrCwIDAwkH379rFv377ndqkGeOONN7RrJOe4du0ad+7c0X4ODQ2lb9++aDQazM3NCQoKYsqUKUD2Osp+fn5A9ozWz8r53LhxYyC763dsrG7LQlRUlM5nQ0PDwl6uEELoxcBAQcvqlng7WFDF1AhzY0OGtndndEd3fGpaU7WKGb4u1vynjycLB/jI0kN6MFAoGO3nzPBG1XCzM8fW3Ag3O3OGN6rGmGbOss6xEEKIMiUtxxVUzqzVKpWK5cuXP7f+4MGD+fbbbxk2bBhjx45FqVQSFhaGsfHfY8OaN2/O6tWrmTp1Kt27dycrK4tVq1ZhY2ODn58flStXpnv37oSFhZGeno6vry9nzpxh+fLl9OjRg9dffx2AoKAgVqxYQWRkJF5eXvz8888cP35cJx4rq+zufrt27cLHx4caNWoU490RQlR0hgYK3G3McLcx+3tjLWtCWrqWWUyvCkMDBYGu1tJ9WgghRLkjyXEFFRQUhKGhIb6+vjg6Oj63vo2NDZs3b2bevHlMmTIFCwsLRowYwZ49e7R1WrRoweeff86qVat4//33USgUNG7cmPXr12u7VH/66ae4uLiwbds2li9fTvXq1Rk7diwjRozQHmfkyJEkJiayatUqsrKyaN26NfPmzSMkJERbp2PHjvzwww9MnTqV/v37M2vWrGK8O0IIIYQQQoiKRqHRaIo+tacQr5iEhBTUBcyoKgpW3iYXEn+TZ1M+yXMpv+TZlE/yXMoveTYFc3CQpeTKM2k5FkIIIYQQQogKasaMGdjZ2TF+/HgAduzYwf79++nTpw/Lli0jKysLMzMzpkyZgq+vLw8fPmTWrFkkJCQQHx+Ps7MzX3zxBXZ2drRp0wYvLy+uXLnChAkTePPNN8v46vQjE3IJIYQQQgghRAU1cOBAvvvuO5RKJQDffPMNgYGBhIWFERkZyfbt25kzZw5jx44lLS2N3bt34+Pjw5YtWzh48CBmZmbs2LFDezw3Nzd+/PHHly4xBmk5FkIIIYQQQogKy8PDgxo1avDrr79Sq1YtHjx4gEql4sGDBwwZMkRbT6FQEB0dzeDBgzl16hRr167l1q1bXL16FW9vb229Jk2alMFVFA9JjoUQQgghhBCiAstpPXZ1daV///6o1Wr8/f354osvtHViY2NxdHQkNDSU8+fP06dPH5o1a4ZSqeTZaawqVapUFpdQLKRbtRBCCCGEEEJUYB06dODSpUvs27ePPn364O/vz2+//cb169cBOHToEN27dycjI4OjR48yePBgevbsiZ2dHceOHUOlUpXxFRQPaTkWQgghhBBCiArMxMSEDh068PDhQ2xtbbG1teU///kPEyZMQKPRYGRkxLJly7CwsGDMmDEsWLCA8PBwjI2NadSoEdHR0WV9CcVCr6Wcnj59yuLFi9m5cycJCQl5viFQKBRcvHixWIMUorTJUk5FI8s4lF/ybMoneS7llzyb8kmeS/klz6Zg5XUpp7S0NAYNGsSsWbPw8fEp63DKjF4txwsWLGDjxo3UqVOHJk2aYGJiUlJxCSGEEEIIIYQoYUeOHGHixIkMGDCgQifGoGdy/OOPP9K+fXsWL15cUvEIIYQQQgghhCglgYGB/PHHH2UdRrmg14RcqampBAYGllQsogQFBwfToEEDLl26lGd5/fr1iYiIKLbzRUREUL9+/SIfx93dnaVLlwKwbds23N3diYuLA7Kv6dnp5YUQQgghhBDiRemVHHt6evLf//63pGIRJUypVDJt2jTtAt8vgy1bttCnT5+yDkMIIYQQQgjxitOrW/WUKVMYMWIEdevWpVOnTtja2pZUXKIEWFlZcfHiRVauXElISEhZh1MoFX3cgyi/1BoNtx5ncjM5k3SlGnMjA2pVMcW1sikGCkVZh/fClCo1O8/cY9upu8QlZ1C1ihm9mzjTvZEzhgbZ16VSa/gtOpnDt5JITM/C1tyYlq7WBLhU0fvaNRpIV0GqCtQaMFCAhSGYG8JLfBuFEEII8RLSq+V48uTJAMydO5cWLVrg4eGR66c4utKKkuHp6UmXLl1YunSpds2yvCQmJvLxxx8TFBSEp6cnfn5+jB07lrt372rrREdHM2rUKJo1a4a3tzdvvfUWhw4dynWsn3/+mW7dutGwYUM6dOjADz/8AEB6ejq+vr4sWrRIp35GRga+vr7ace3Pdqt+HrVazfLly2nXrh2enp507NiRrVu3FmpfIfSh1mj4PTaFU/dTSchQkqZUk5Ch5NT9VH6PTUFd+EUAyhWlSs2H/+8cs7Zd4Gx0EnHJGZyNTmLWtgtM2nwWpUqNSq1h6R93WXM6lmuJ6SSmK7mWmM6a07F8eeIuKj1meddo4NFTSMqCLDWoNNl/JmVlb39Jb6MQQgghXlJ6tRx7e3ujkFf5L7UZM2Zw7Ngxpk2bxubNmzEw0H0/otFoGDFiBKmpqUyaNAl7e3uuXLnCF198wezZs1m5ciVqtZqRI0fi6OjIggULMDIyYv369YSEhLB3715q1qwJgEqlYvbs2XzwwQc4OjoSGRnJlClT8PDwwM3Njfbt27Nnzx4mTpyoPf8vv/xCWloa3bt31/vaZs+ezbZt2wgJCcHb25vffvuNmTNnkpGRQXBwcNFunBDPuPU4k7spT/Msu5vylNuPM6lVxayUoyq6nWfu8dOFB3mW/XThATvPxmJnZ0HUvbyX6Ii694Rj0ckEuloX6nzpKshQ512Woc60XSwfAAAgAElEQVQur6TXbykhhBBCiBen19eO+fPnl1QcopTY2toyc+ZMJkyYwFdffcXQoUN1yu/fv4+FhQUzZsygUaNGADRr1ozo6Gi+/fZbABISErhx4wajR4+mVatWAHh5ebFkyRIyMzN1jjd//nyaN28OQM2aNXnzzTf5448/cHNzo0ePHmzfvp1z587h7e0NwJ49e/D29sbV1VWv67p58ybffPMNkydPZtiwYQAEBASgUqkIDw+nb9++mJub63ezxEvtXspTLiSkkVVM61Vfik7iQFQMmU9V5JPP6dCrW04elGoNT1Ua8lqKvigvKRVAfnckI7Pg+Qhmf38BE2PDfPcHmPDnPQwMysdLVAVQycQQE8P8n4aC7K7cz0ZcydSI99u9Tst6DiUdohBCCCHKkRd6J3/9+nUOHjzIvXv3MDY2pnr16rRq1YratWsXd3yiBHTp0oVdu3YRHh5O27ZttS29AFWrVmXDhg1oNBpiYmK4ffs2N27c4PTp02RlZQFgb2/P66+/zsyZMzl69CgBAQG0bNmSjz76KNe5mjRpov3vGjVqAPDkSXar0xtvvIGTkxO7d+/G29ublJQUDh06pO2+r4/jx4+j0WgICgrSmXCsTZs2fPXVV5w/f55mzZrpfVzx8rryKJ1HmapiO94vZ+9x92FasR3vZaRWa56bQJc3qelZL7TfuiM3JTkWQgghKhi9k+OFCxeyZs0a1GrdtpPQ0FCGDBnyQomNKH2zZ8+ma9euTJ8+nfXr1+uU/fDDD3z++efExsZibW2Nh4cHZmZm2hYshULBmjVrWLZsGQcOHGD79u0YGxvTrl07/u///o8qVaoAYGhoiImJifa4OV24c/7uGBgY0LVrV3bt2sXUqVP56aefUKvVdO7cWe/rSUpKAqBjx455lj94kHdXUfHqcrcxR6kuvpbjIJ/qFaLlWF3A/TIwUDy35Vjxv3rlQVFajocE1irp8IQQQghRzuiVHG/dupVVq1bRunVrQkJCqFOnDmq1mhs3brBy5UrWrl2Lm5sbvXr1Kql4RTFxcnJiypQpTJ8+nc2bN2u3nzp1iilTpjB48GCGDh2Kk5MTAAsWLODs2bM6+8+ePZuPP/6Yy5cvs3fvXlauXImdnR0zZ84sdBw9evRg9erVnD59mj179hAQEPBCs6BbWVkBsHHjRszMco/1zGm1FhVHdUsTqluaPL9iIXWuZcPEVtkJ043kDE7dT823blMni3I75tjBwYr4+LzHDH9/KoZZ2y7ku+/sXg2ws7NgzenYfOsMb1St0GOO05TZk2/lx9pYxhwLIYQQLwu1Ws2WLVv4+uuviYmJwc7OjrZt2zJ27FgsLS0BOHr0KGFhYVy7dg07OzsGDRqkHRL5T6mpqXTr1o1x48bRo0cPnbLp06drh3w+Kzw8PN/GssLQq3Fj48aNNGvWjOXLl+Pt7Y2lpSWVK1fGx8eHL7/8Ej8/PzZu3PjCwYjS1bdvX1q0aMHChQu1rblnzpxBrVYzduxYbWKsUqk4duyYts758+dp3rw558+fR6FQ4OHhwfjx46lbty6xsfl/ac6Lu7s79erV44cffuDYsWMvNBEX/N19Ozk5mYYNG2p/YmNjWbx4Menp6S90XCHy4lrZFOd8Em9nSxNcKpuWckTFo3sjZ9o1cMyzrF0DR7r7VifApQqNq1vlWadxdStauFQp9PnMDcEsn99CZgbZ5UIIIYR4OaxatYo5c+bQunVrvvzyS4YOHcr27dsZN24cAKdPn2bUqFHUrl2biIgIunXrxoIFC1i9enWuY6WkpBASEqKzWs6zLl++TKdOndiyZYvOzxtvvFGka9DrnfzNmzeZMmVKvuXt27dn4cKFRQpIlK45c+bQtWtXbddNLy8v7faePXuSnJzMpk2buHz5MhqNhoyMDOrVq0elSpWYPHkyY8eOxd7enmPHjnHp0qVcE3wVRo8ePVi4cCHm5ua0bdv2ha6jXr16dO3alWnTpnHnzh08PDy4du0an3/+OQ0aNKB69eovdFwh8mKgUOBfzZLb/1vnOE2pptL/1jl2eYnXOTY0UBD6tjc7z8by/akYYpMyqGZtRq8mNejuW127zvFoP2eORSdz+HYSCWlZ2FUypqWLNS30XOdYoQAbk+xZqdNU2Us5GSqgkqxzLIQQQrxUNBoNq1at4q233tKuRNO8eXNsbGwYP348ly5dYvHixdSvX5/Q0FAAWrZsiVKpZPny5QQHB2uHYx49epQ5c+Zoh03+k0ql4tq1a/Tt2xcfH59ivQ69kmMLCwvi4+PzLX/w4AGmpi9ni0lF5ezszMSJE5kzZw6QPTP1rFmzWLt2Lbt378be3p5mzZqxZMkSxowZw6lTpwgICGD16tUsWrSIefPm8fjxY1xdXZkzZ06uLg+F0bVrVxYuXEj79u2L9Pdn/vz5LF++nI0bN3L//n3s7e3p27cv//73v1/4mELkx0ChoFYVs3LbffpFGRka0KuxM70aO+dbx9BAQaCrdaG7TxdEocjuOi3dp4UQQogXo9FoSExVkpjylCyVBmNDBbaWJthaGJXaMrypqal0796dTp066WzPmbD56tWrnDp1ig8++ECnvEOHDqxatYrTp09rW31HjBhBly5dGDx4MP369ct1rps3b5KRkYG7u3uxX4dCk9dsL/n48MMP+eWXX9i4cSP16tXTKbt06RKDBg2idevWLFq0qNgDFaI0JSSkFDgxkShYQeNaRdmSZ1M+yXMpv+TZlE/yXMoveTYFc3DIe2jSi9JoNNx+mEFyeu7VJKqYG+Fib1ZqCXJelixZQkREBLt376ZLly4sXbpUp6docnIyfn5+zJ49mwEDBgDw119/UbduXWJiYmjbti0LFizQaYDbtWsXEydO5K233uLnn38mKSkJLy8vpk6dqu0F+6L0elc/fvx4jh49Sp8+fQgICKBWrf9NTnPjBr/99htWVla53gYIIYQQQgghhCh+ianKPBNjgOR0JY9SldhaGpdyVNnOnTtHZGQk7dq10y7lmjMxVw4LCwsge4xxjrp16xZ43MuXLwPZy8MuXLiQx48fs2LFCt555x2++eab5+5fEL2S4+rVq7N161YWLVrEoUOHOHToEADm5ua0a9eOSZMm8dprr71wMEIIIYQQQgghCicx5WmB5QmpWWWSHEdFRTFq1Chq1KjB3LlzuXnzJpD/cpQ5S74WRr9+/WjatCmtWrXSbnvjjTdo3749K1asKFIvZr1HedWoUYOwsDDUajWPHj1Co9Fga2ur1wUJIYQQQgghhCiaLFXBwwCzlOpSiuRve/bsYerUqbi6urJq1SpsbGx4+PAhoNtC/OznnGVZC8PFxQUXFxedbZUrV6ZRo0ZcuXKlSLG/cEZrYGCAnZ0d9vb2khgLIYQQQgghRCkzNix4PLGxUenmaWvXrmXChAn4+PiwadMmHB2zl4isWbMmhoaGREdH69TP+ZwzXLcw9u/fr+3B/KzMzExsbGyKEP1zWo49PDxYsGAB3bp1A7KXy3negG6FQsHFixeLFJQQQgghhBBCiILZWpqQlpiRb7mdRel1qd66dSvz58+nc+fOfPbZZ9qlmQBMTU1p0qQJ+/fvZ/Dgwdqcct++fVhZWeHp6Vno82zbto0LFy5w4MABzMyyVw25f/8+p0+fZtiwYUW6hgKT4549e1KzZk2dz2U525kQQgghhBBCiGy2FkY8STfKd7ZqG4vSWSsxISGBefPm4ezszMCBA3M1ltasWZOQkBCGDh3K+PHj6dWrF2fOnGH16tVMnDgRc3PzQp8rJCSEgQMHEhISwpAhQ3jy5AkRERFYW1szdOjQIl1HgXfr008/1fk8f/78Ip1MCCGEEEIIIUTxUCgUuNib8ShVSUJqFllKNcZGBthZGGNTiuscHzlyhPT0dO7evcvAgQNzlecsxxQREcHixYsZM2YMTk5OTJ48We/WXm9vb9atW0d4eDgTJkzAwMCAgIAAPvzww1yzYetLr3WOhagoZJ3jopE1DssveTblkzyX8kueTfkkz6X8kmdTsOJe51gUL73a2du0aVPg2weFQoGJiQl2dnZ4eXkxdOhQ7O3tixykEEIIIYQQQghRkvSavszf35+UlBTu3r2LmZkZHh4e+Pj4YG1tzb1793j48CE2NjYkJSWxZs0aevbsyb1790oqdiGEEEIIIYQQoljolRzXr1+f9PR0li5dyu7du1myZAmLFi3iu+++Y/PmzRgYGNCzZ0927tzJjh07AAgPDy+RwJ8VHBxMgwYNuHTpUr5xR0RElHgcx48fJyQkBH9/fxo2bMibb77J3LlziYmJKdT+U6dO5c033yzhKF9ccHAw7u7uDBo0KN86AwYMwN3dXe/77e7uztKlSwus06ZNG6ZPnw7AiRMncHd359SpU3qdRwghhBBCCCHyole36rVr1/LOO+/Qpk2bXGU+Pj4EBwcTGRlJv379qFu3LgMGDGDz5s3FFmxBlEol06ZNY+vWrRgZlc6sbM9asmQJERERBAUFMXPmTOzs7Lh+/TobNmxg+/btLF68mObNm5d6XMVNoVAQFRVFfHw8Dg4OOmVxcXGcOXOmxM69ZMkSvRYIF0LoUqrUfH30Jut/uU5ccgZVq5jRu4kz3Rs5Y2hQtAk71BoNtx5ncjM5k3SlGnMjA2pVMcW1sikGzwzH0WggXQWpKlBrwEABFoZgbgiyGELeVGoNv0Unc/hWEonpWdiaG9PS1ZoAlyo691YIIYQQRaNXFpmQkICTk1O+5XZ2dty/f1/72dHRkZSUlBePTg9WVlZcvHiRlStXEhISUirnzPHTTz8RERHBBx98oHPuZs2a0bNnT9577z3Gjx/Pzp07tQthv6w8PT25cuUK+/fvzzUT3d69e3Fzc+P69eslcu769euXyHGFqAiUKjUf/r9z/HThgXZbXHIGZ6OTOHwlntC3vTEy1KszkZZao+H32BTupjzVbktTqknIUBKbmoV/NUsMFAo0Gnj0FDLUf++r0kCSGjJUYGMiCfI/qdQalv5xl6h7f09uk5iu5FpiOufiUhjtV/QXG0IIIYTIptc3oddff53vv/+ep0+f5ip7+vQp27dvp3bt2tptFy5coFq1akWPshA8PT3p0qULS5cuLTA5U6vVLF++nHbt2uHp6UnHjh3ZunWrtnzMmDH07t1bZ5++ffvSqFEjVCqVdtvEiRO13YuXLl1KnTp18kzKK1WqxNy5c0lKSmLTpk0AxMTE4O7uzrp16+jQoQPNmjVjz549ecb7zTff0LlzZzw9PWnTpg2RkZH8c4LxLVu20Lt3b3x8fPDy8qJXr17s27dPW75t2zYaNmzI6dOn6devHw0bNiQoKIg1a9boHGfXrl10794dLy8v/P39mTRpks7LDgBLS0sCAgLYu3dvrlj37NlDp06dcm1PSkpizpw5tGnThoYNG9K7d2/279+fq96TJ08YP348Pj4+BAQEEBYWRlZWlrb82W7Vebly5Qrvvvsuvr6+NG7cmHHjxhEXF5dvfSEqkp1n7ukkxs/66cIDdp6NfeFj33qcqZMYP+tuylNuP84EsluMn02Mn5Whzi4Xun6LTtZJjJ8Vde8Jx6KTSzkiIYQQ4tWlV8vx+++/z+jRo+nRowdvv/02Li4umJiYcPPmTb777jsuXbrEF198AcDs2bP59ttvGTNmTIkEnpcZM2Zw7Ngxpk2bph0D/U+zZ89m27ZthISE4O3tzW+//cbMmTPJyMggODiY1q1bM2vWLJKSkrC2tubJkydcvHgRlUrFhQsX8PLyQqPRcOzYMYYPH05iYiIXLlxg+PDh+cbl6uqKh4cHP//8M+PHj9duDwsL4+OPP8bc3JymTZty+PBhnf1WrFhBWFgYgwcPJjAwkD///JPFixeTmJjI1KlTAVi/fj3z58/n3//+N76+viQnJ7Ny5UomTpyIj4+PtqVfqVQyYcIEhg0bxsSJE9m6dSufffYZHh4e+Pv7ExUVxeTJkxk9ejR+fn7ExsYSGhrKpEmT2LBhg05cnTp1YurUqSQkJGBnZwfA3bt3OX/+PKGhoSxZskRbNz09nX/96188fvyYcePG4ejoyM6dOxk7diyfffYZPXv21Nb96quvaNu2LeHh4Vy4cIEvv/ySp0+fMmXKlOc++5s3bzJgwABef/11QkNDefr0KREREQwcOJDt27dLd2xRpg5fjmfJT9dIy1SWyfmVGg33kzMKrPOf7RcIP3D1hY5fmEXPCtO2aWpsSLvGNahX07pQ5zVUKHC1roSduUmh6kP2G2ErYzAzLPQuuZyNfcL3lx6Socwn038BhoYKVKrcdzIxLSuP2n9bfzaOXX8lFFsc/2RmZEAvD3t8qsn/Q4UQQrz69EqOW7VqxZIlS/jkk0/49NNPtcs6aTQaqlWrxhdffEGHDh1ITEzk22+/pXPnzgUmjcXN1taWmTNnMmHCBL766iuGDh2qU37z5k2++eYbncWmAwICUKlUhIeH07dvX1q2bIlarebEiRN06NCBP/74A0tLSywtLTl58iReXl78+eefJCYmEhQUxN27dwFwdnYuMLaaNWvy22+/6Wzr1KlTrlbqHE+ePGHZsmUMHDiQjz76SBtrpUqV+Oyzz3jnnXeoXr06MTExjBgxglGjRmn3dXZ2pnfv3pw+fVrbkqtWqxk7dix9+vQBoFGjRhw4cIBffvlFmxybmZnx3nvvYWKS/UXT2tqaP//8E41Go7OEV5s2bTAyMuLAgQO8/fbbAPz444/Ur18fFxcXnevYtm0b169fZ+vWrXh5eQHZf4+Sk5MJDQ2lW7duGBpmf0t1c3Nj8eLFKBQKWrVqRVpaGhs2bGDkyJFYWxf8ZXnJkiVUqlSJtWvXYmFhAUDTpk1p164dGzduLPWu9kI8a+2Rm1y697iswyiQUqUh4X8tvGXp0PlYXKpXLnT9O4/TsTYrfHKsAlKURUuOf7yayO2kgl82lJYstYb7+bTaF5e9VxMlORZCCFEh6D1zVVBQEEFBQVy5coXbt2+jVCqpUaMGDRs21CZQ1tbWnDlzBmNj42IP+Hm6dOnCrl27CA8Pp23bttSsWVNbdvz4cTQaDUFBQSiVf7fgtGnThq+++orz58/TrFkzPDw8+P333+nQoQPHjx+nSZMmmJubc/LkSYYPH87hw4d57bXXqFOnDufPnwd47rUaGhrm6g5dt27dfOufOXOG9PR02rRpkyvWTz75hOPHj9O7d2+mTZsGwOPHj7lx4wa3b9/mxIkTADpdkiE7Ic5hYmKCra0t6enpQHYiGRYWRrdu3Wjfvj2tWrUiICCAVq1a5Yrt2a7VOcnxnj176Ny5c666J0+exMXFRZsY5+jWrRuHDx/mxo0buLm5AdChQwedJLxt27asXLmSv/76Cz8/v3zvFWQ/W39/f0xNTbX3y8bGBi8vL44dOybJsShTQwNrkZqpKvOWY2UeLZM5jAwVVLEofJL5rOJsOW7lVQ1zo8KN+DFUKHitsjmGegy5NQAsizhnYyc3WzKU6lJrOc5S53+HjQ0U2FYqud+1ZkYGdHSzLbHjCyGEEOXJC39FsLa2JiMjg9q1a2NqaqrTumhgYJBnl+bSMnv2bLp27cr06dNZv369dntSUhIAHTt2zHO/Bw+yx+O1atVKO6b2+PHj9OnTBzMzMxYuXIharebo0aO0bt0a+LvFOKcFOT937tyhevXqOttyuiTnJSfWnBbu/GKNjo5m1qxZ/P777xgbG1O7dm3q1asHkCsZNzc31/lsYGCAWp395c7X15fIyEjWrVvH2rVriYyMxN7enlGjRhEcHJzr/J06dWLKlCkkJiaSkpLCxYsXdbpT50hOTsbe3j7X9pxtT548ybUtR879ybnWgiQlJbFz50527tyZq8zV1fW5+wtRklrWc6BlPYfnVyxB35+KYda2C/mWz+rZgF6NC+4Bk58byRmcup+ab3lTJwtqVTEjTQlJBfQStjaGSqW/2IDefKpZFXtLqoODFfHxuccWH76VxJrT+Y8Hf8enKoGuheuGLoQQQoiC6f01JCoqinnz5mnXFF6zZg0qlYpp06YxderUPFsPS5uTkxNTpkxh+vTpOktJ5Yw73bhxI2ZmZrn2q1GjBpCdHC9fvpxLly5x9epVmjVrhpmZGU+ePOHEiROcP3+esWPHAtkJnI+PD/v372fcuHF5vhSIiYnh4sWLenUxz4k1LCyM1157LVe5o6MjarWa9957D1NTU7799ls8PDwwMjLi2rVr2nWm9REYGEhgYCDp6ekcP36c9evXM3fuXHx9ffH09NSpm9O1+uDBgyQmJuLj45Mr+QeoXLlynutP5yS8NjY22m3JyboTy8THx+eqkx9LS0tatmzJO++8k6ssp5u4EBVZ90bOHL4Sn+ekXO0aONLdN/e/38JyrWxKbGpWnpNyOVua4FLZFMherikjn0m5zAyyy4WuAJcqnItLyXNSrsbVrWjhUqUMohJCCCFyU6vVbNmyha+//pqYmBjs7Oxo27YtY8eOxdLSEoCjR48SFhbGtWvXsLOzY9CgQfk2BqamptKtWzfGjRtHjx49dMoePXrEwoULOXjwIE+fPsXT05PJkyfnyln0pVfz7vnz5xk6dCipqakMHjxY2zJZpUoVjIyMmDRpEocOHSpSQMWlb9++tGjRQtvaC9CkSRMgOwlr2LCh9ic2NpbFixdruxj7+PhgbW3NkiVLqFy5Mu7u7tSqVQtHR0fCw8MxMzOjadOm2nONGTOGGzduEB4eniuOzMxMpk+fjoWFBf/6178KHb+3tzfGxsY8ePBAJ1alUklYWBjx8fE8evSImzdv0r9/fxo2bKhd3zlnYq9/thwXJDQ0lL59+6LRaDA3NycoKEg7EVZeMz5bWFgQGBjIvn372LdvX74vRfz8/Lh9+7a2+3mO3bt34+DgoDNG+ciRIzp19u7di5mZWa4u2fmd5/r16zRo0EB7r+rXr09kZGSuic6EqIgMDRSEvu1N2JAm+LpYU7WKGb4u1vynjycLB/gUaTkgA4UC/2qWNHWywN7MiEpGBtibGdHUyUK7jBNkL9NkY5LdQmxiAIaK7D+tjWUZp/wYKBSM9nNmeKNquNmZY2tuhJudOcMbVWNMM2dZ51gIIUS5sWrVKubMmUPr1q358ssvGTp0KNu3b2fcuHEAnD59mlGjRlG7dm0iIiLo1q0bCxYsYPXq1bmOlZKSQkhISJ69c5VKJcOHD+f3339n+vTp2hVuhg8fnmulHX3p1XIcHh5OjRo12LZtG2lpaaxbtw6Ahg0b8sMPPzBgwABWrFiR5zjVsjBnzhy6du2qTRLr1atH165dmTZtGnfu3MHDw4Nr167x+eef06BBA23Lp4GBAYGBgezcuZO2bdtqW4P9/PzYtWsX7du312mNbNmyJZMmTWLRokVcvnyZXr16YW9vz82bN1m/fj337t0jLCxMr2WtbG1tGTZsGGFhYaSkpNC4cWPtcaysrHBzc8PU1BRnZ2fWr1+Po6MjlpaWHDlyRNuVPC0trdDna968OatXr2bq1Kl0796drKwsVq1ahY2NTb7jfXNmrVapVCxfvjzPOr169WLDhg2MHj2acePG4eTkxK5duzh8+DBz587VaWk/d+4cH3/8MR07duTEiRNs3LiRMWPGFGqm6TFjxtC/f39CQkLo378/RkZGbNy4kWPHjjFgwIBC3wchXmVGhgYMaOFKu7r5D+l4UQYKBbWqmFGrSu5eOc9SKLK7Tr8M3afLC0MDBYGu1tJ9WgghRLml0WhYtWoVb731FhMnTgSy8wsbGxvGjx/PpUuXWLx4MfXr1yc0NBTIzqGUSiXLly8nODhYm18dPXqUOXPmaIeZ/tOOHTv466+/2LFjB3Xq1AGy89GePXty8uRJunbt+sLXoVfL8ZkzZ+jduzdmZmY6EydBdrfW/v37c/Xqiy0FUhKcnZ21DyfH/PnzCQ4OZuPGjYwYMYJVq1bRt29fli1bplMvZ0zxs4nhG2+8oVP2rHfffZdNmzZhamrKvHnzGDp0KJGRkTRr1ozt27fTsmVLveMfP348kyZNYvfu3bz77ruEhYURGBjI+vXrMTXN7qa4dOlSHB0dmTx5Mh988AHnzp1j2bJl1K5dm6ioqEKfq0WLFnz++edcvXqV999/nwkTJmBubs769eupXDnvmWODgoIwNDSkSZMmODo65lmnUqVKbNy4kcDAQBYuXMj777/PjRs3iIiIoF+/fjp1x4wZQ3x8PCNHjuT7779n0qRJvP/++4WKv169emzatAmlUsmkSZMYP348qampREZG0rx580LfByGEEEIIIV4mao2Gi/ef8N35WL46eYfvzsdy8f4T1Hr0Ii2q1NRUunfvnisxrV27NgBXr17l1KlTtG/fXqe8Q4cOPH78mNOnT2u3jRgxAk9PT1auXJnnuQ4cOECzZs20iTFkNywePny4SIkxgEKjR9/bRo0a8cEHH/DOO+/w6NEj/P39Wbt2Lf7+/kB2U/qyZcv0SsqEKI8SElJQFzBDrChYfpMLibInz6Z8kudSfsmzKZ/kuZRf8mwK5uBQvBM6qjUa9l2J50ZC7h6jte0q0cHdoUyH4CxZsoSIiAh2795Nly5dWLp0KW3bttWWJycn4+fnx+zZs7W9Pf/66y/q1q1LTEwMbdu2ZcGCBTpjjoOCgujQoQP29vZs3LiR+Ph4vLy8mDVrFh4eHkWKV6+WY29vb3bt2pVnWVpaGlu3bqVhw4ZFCkgIIYQQQgghxPNdfpCSZ2IMcCMhjSsPUko5or+dO3eOyMhI2rVrp12hJmdirhwWFhZA9hjjHAUtdwuQmJjIrl272LlzJzNmzNDOHTVkyBAePXpUpJj1So7//e9/c/HiRQYNGsT27dtRKBScP3+e9evX06NHD2JiYhg1alSRAhJCCCGEEEII8XyX7hec/D6vvKRERUUxYsQIatSowdy5c7VzQP1zaG4OfZYBzsrKIgVLBqkAACAASURBVDU1lVWrVtGuXTvatm3LihUrSE9PZ8OGDUWKW6/k2NXVlcjISOLi4vjss8/QaDSEhYXxySefkJGRQVhYmHZcrhBCCCGEEEKIkpOSqSyw/MlzykvCnj17GDp0KNWqVWPdunXY2NhoJ9h9toX42c+FmYA3h4WFBfXr18fBwUG7zcnJCTc3N65cuVKk2PWaL7RXr17069ePAwcOcPHiRaKjo1Gr1Tg7O+Pp6aldSkgIIYQQQgghRMmyNDUi5akq33Ir09LNz9auXctnn32Gn58fX375pTbprVmzJoaGhkRHR+vUz/lcq1atQp/DxcWFp0+f5tqelZWVb8t0YenVcpyYmIiDgwMKhYIGDRrQqVMnunTpgo+PjyTGQgghhBBCCFGKPJwsi1RenLZu3cr8+fPp1KkTq1at0mkNNjU1pUmTJuzfv59n54Pet28fVlZWeHp6Fvo8gYGBXLhwgVu3bmm33blzhxs3btCkSZMiXYNeyXG3bt3YsmULMTExRTqpEEIIIYQQQoiiqedoSW27SnmW1barhLtj6STHCQkJzJs3D2dnZwYOHMjFixc5e/as9icxMZGQkBBOnz7N+PHjOXToEF988QWrV69m5MiRmJubF/pcgwcPxsHBgZEjR7Jnzx7279/PyJEjcXR0pG/fvkW6Dr2aew0MDLhx4wYdOnSgZs2a2NnZ5Ro8rVAo+Oqrr4oUlBBCCCGEEEKIghkoFHRwd+DKgxQu3U/hSaYSK1MjPJwscXe0LLVlnI4cOUJ6ejp3795l4MCBucpzlmOKiIhg8eLFjBkzBicnJyZPnsywYcP0Ope1tTWbN29mwYIFzJo1C7VaTfPmzZk2bVqu2bD1pdc6x23atClUvZ9//vmFAxKiPJB1jotG1jgsv+TZlE/yXMoveTblkzyX8kueTcGKe51jUbz0ajmWpFcIIYQQQgghxKtIrzHH4uUWHBxMgwYNuHTpUp7l9evXJyIiokTOPWvWLNzd3Tl06FCe5QcPHsTd3Z2lS5e+8DmmTp3Km2+++cL7CyGEEEIIISouSY4rGKVSybRp01AqS3fNs8mTJ1OtWjVmz55NamqqTtmTJ0+YPXs2Xl5ejBw5slTjEkIIIYQQQgjQs1u1ePlZWVlx8eJFVq5cSUhISKmd19LSkv/85z+8++67hIWFMWPGDG3ZggULSE5OZt26dRgaGpZaTEIIIV59SpWanWfuse3UXeKSM6haxYzeTZzp3sgZQ4PSmajmWRoNpKsgVQVqDRgowMIQzA2hlObNKVVqjYZbjzO5mZxJulKNuZEBtaqY4lrZtFgmClKpNfwWnczhW0kkpmdha25MS1drAlyqlNpEREKIV4e0HFcwnp6edOnShaVLl3L9+vV866nVapYvX067du3w9PSkY8eObN26VVs+ZswYevfurbNP3759adSoESrV3wuRT5w4kUGDBgHQsmVLevXqxaZNmzh37hwAJ0+eZOvWrUyYMIE6deoAcP36dUaPHo2/vz++vr6MGDGCy5cva4954sQJ3N3d2bJlC61btyYgIIBTp07luoazZ8/i6+vLv//9b52YhBBCVAxKlZoP/985Zm27wNnoJOKSMzgbncSsbReYtPksSpW6VOPRaODRU0jKgiw1qDTZfyZlZW8v/BSpLwe1RsPvsSmcup9KQoaSNKWahAwlp+6n8ntsCuoiXrBKrWHpH3dZczqWa4npJKb/f/buPCyqsn3g+HdmQFbZBBVRgUwxEAQV3FFxT80wLdOfubUhlpaWC5qU+ea+r4Vb1mtqWYaWmm9uuaTiVq6ZuACCCIIg6zDz+4OYHFkEGVnk/lyXV855zjzPfebYNXOfZ1NzJTGdNSdvsez3aHJkYU0hRAlJclwFTZkyBQsLCyZPnoxGU/APg9DQUJYuXUpgYCArV66kU6dOTJ06lQ0bNgDQsWNHLly4QFJSEpA7NPr8+fPcv3+fc+fOAaDVajl8+DAdO3bU1Ttp0iRq1KjBJ598QlZWFh9//DG+vr4MHToUgEuXLtG/f3/i4+P5+OOPmTVrFnfv3uXVV1/lypUrejEuWLCAyZMnM27cOLy8vPTKLl68yJtvvkmbNm2YP3++9EgLIUQVFH4qhj3nbhdYtufcbcJP3yrTeNJzIKOQfDxDk1v+NLl2L5Po1KwCy6JTs7h+L7NU9R+6kUxETMGrIkfEpHD4RnKp6hdCVD0yrLoKsrOzY+rUqbz//vusX7+e4cOH65VHRkayefNmvX3H2rVrR05ODosWLaJ///74+/uj0Wj4/fff6d69O8eOHcPS0hJLS0uOHz+Ol5cXf/zxB4mJiXTq1ElXt7W1NaGhoQQHBzNixAhiYmJYsWIFin+GPi1btgwzMzPWr1+PuXnuhuZt27ala9euLF68mMWLF+vqGjx4MN26dct3fdeuXWPkyJH4+PiwYMECjIzkn7kQQhTHgYvxLN1zhbTMsl2XwpC05A5X1gLx9zKKPPfTbedZtfdqkecoFBWzR1ej1ZKdo0XLv8GZGKvo0rwujevbGKQNpQIed2ByTHIGf8Skkl1E7+3+ywmPPZRcAdzPKvppwtpTt9hUyMORkrRTTaXE6BFD8E2NlAQ+Z4+3o2zTI0RlJllDFdWrVy+2b9/OokWL6Ny5M/Xr19eVHT16FK1WS6dOnfQW7goICGD9+vWcPXuWli1b8txzz3HkyBG6d+/O0aNHadGiBWZmZhw/fpyRI0dy4MAB6tWrpxsunadLly706tWLHTt2MH36dOrVq6crO3HiBAEBAbrEGMDCwoKAgAD27NmjV0+jRo3yXVdKSgrDhw8nMTGRjz/+mGrVqpX6sxJCiKpi7cFILsTcK+8wykyWWkN0Ylp5h2FQ+8/ewrmOVXmHwfnY+yRnlO9DFo0WUjMN0R1fvDp2/pUoybEQlZwkx1VYaGgovXv3JiQkhC+//FJ3PG+odI8ePQp83+3buU9hO3TowM6dO4HchPqll17C1NSUuXPnotFo+O233/SGVD+oXbt27NixA39/f73jycnJ2Nvb5zu/Ro0apKam5jv2sLt379KgQQPu3bvHvHnzmDNnTiFXL4QQ4mHD27tyPzPnqeo5zlIXPq+4mpESByvTIuurbD3HHbwcMTMyzKy50vQcu9e2eGTPsYLHX4Qsr+e4qGnFSgWYVyvdtKqS9Bz3aGhXqraEEOVPkuMqrFatWkyYMIGQkBA2btyoO169eu5Tz6+++gpT0/w/GurWrQvkJscrV67kwoUL/PXXX7Rs2RJTU1NSUlL4/fffOXv2LO+8806JYrKysuLOnTv5jsfHx2Nj8+hhYjVq1CAsLIwtW7YwY8YM+vbtS7t27UoUgxBCVFX+jR3wb+xQ3mEYzPcnovho67lCy6f0dSewuVORdTg4VCc+vuB5rSWVps5dfKswNsZg/hT9MrvqmsGJuPuFlvvWssDVuuiHE4VxcKjOd8dvsuZk4fPGh/s40t7FMEPMhRBVgyzIVcX179+ftm3b6np7AVq0aAHk9uJ6enrq/ty6dYvFixeTnp4OgLe3NzY2NixduhQrKyvc3NxwdXWlZs2aLFq0CFNTU3x9fUsUj6+vL3v37iUt7d9hbmlpaezdu5fmzZs/8v0WFhaYmZkxePBgPDw8mDZtmi5eIYQQVcsLzZzo4lGzwLIuHjV5wadOmcZjpgLTQn55mSpzy58mLlYmOFkWPL3JybIazlYmpaq/nbM1zesUPIy5eZ3qtHW2LlX9QoiS0Wg0bNy4kT59+uDj40OXLl347LPP9EZ//vbbb7z00ks0bdqUgIAA1qxZU2h99+/fJyAggG3btukdDwgIwM3NrcA/Q4YMKdU1PEXPJ8Xjmj59Or1790b7z7ixxo0b07t3byZPnszNmzd57rnnuHLlCvPnz8fDw4M6dXJ/TCiVStq3b094eDidO3dGqcz9xvfz82P79u1069atxHN+g4ODefnllxk2bBhvvPEGWq2WsLAw0tLSCA4OLnY9KpWK0NBQXnnlFRYvXsyECRNKFIcQQojKT6VUMGdgU8JP3+L7E1HcSsrA0caUwBZ1ecGnTpnvc6xQgG213FWp03Jyt3JSKcD8Kd3nWKlQ0NrRkuv/7HOcptZg/s8+x84G2OdYqVAwys+JwzeSOXA9iYS0bGqYG+PvbENb2edYiDIXFhbGwoULGTlyJK1btyYyMpLFixdz5coVVq9ezcmTJ3n77bfp2bMnY8aMISIigtmzZ6PVahk5cqReXampqYwaNYro6Oh87SxdupSsLP2V8Hft2sWaNWsYOHBgqa5BkmOBk5MT48aNY/r06bpjM2fOZOXKlXz11VfExcVhb29P//79effdd/Xe27FjR8LDw/Hz89Mda9WqFdu3by90vnFR3Nzc+Prrr5k/fz4ffvghSqWSFi1asGnTpgIX4CqKl5cXL7/8MuvXr6d37954eHiUOB4hhBCVm5FKSWBzp0cOny4rCkXu0Omnafh0UZQKBa7Wpo89fPpRVEoF7V1sZPi0EOUsr0PrlVdeYdy4cQC0adMGW1tb3nvvPS5cuMDixYtxd3fXrQnk7++PWq1m5cqVDBkyRNep9ttvvzF9+nTdOkgPc3d313sdExPDli1bGDx4ML169SrVdSi02oq4zIQQ5SshIRVNUat8iCIZco6eMCy5NxWT3JeKS+5NxST3peKSe1M0BwfDr2ieo9Hyv8t32H0xnjv3s7C3qEa3xg50bmRfZiNkUlNTWbhwIT179tSbCnnx4kX69u3LnDlzmDx5MmPHjuX111/XlZ89e5YBAwawfv16WrVqBeSOYu3VqxdDhw5lwIABzJ49m759+xba9rvvvsvJkyfZuXMnlpaWpbqOKvLcUgghhBBCCCGeLjkaLTP3XOFw5F3dsfjULC7EpXL8RhITuzxbJgmypaUlU6ZMyXc8bytWd3d3srOzcXV11St3dnYGIDIyUpcc//jjjzRq1IioqKhHtnv69Gl27drFZ599VurEGGRBLiGEEEIIIYSolP53+Y5eYvygw5F3+fVy/l1gysqZM2f4/PPP6dKlCykpuaMJHk5gLSwsAPQW7SrJVMqwsDCcnJx44YUXDBCxJMdCCCGEEEIIUSntvhhfdPmlosuflIiICF5//XXq1q3Lp59+qlv4V1HIQnl5C/uWRGxsLP/73/8YNmwYRkaGGRAtybEQQgghhBBCVEJ37mcVWR6fWnT5k/DTTz8xfPhwHB0dWbduHba2tlSvnjvX+sEe4gdf55WXxO7du1EqlfTu3bv0Qf9DkmMhhBBCCCGEqITsLYreNtWhkL3Gn5S1a9fy/vvv4+3tzddff03Nmrl7zdevXx+VSsWNGzf0zs97/fBc5OLYt28ffn5+2NnZlT7wf0hyLIQQQgghhBCVULfGDkWXuxVdbkhbtmxh5syZ9OzZk7CwML3eYBMTE1q0aMHu3bt5cLOkXbt2Ub16dZo0aVKitrRaLWfPntVbGdsQZLVqIYQQQgghhKiEOjey5/iNpAIX5WrjaktAI/syiSMhIYEZM2bg5OTE4MGDOX/+vF55/fr1CQoKYvjw4bz33nsEBgZy6tQpVq9ezbhx4zAzMytRezExMaSkpNCgQQNDXoYkx0IIIYQQQghRGamUCiZ2eZZfL99h96V44lOzcLCsRjc3BwLKcJ/jgwcPkp6eTnR0NIMHD85XnrdX8ZIlS1i8eDHBwcHUqlWLDz/8kBEjRpS4vYSEBACsra1LHfuDFNoH+7WFEAAkJKSi0cj/Go/LwaE68fEp5R2GKIDcm4pJ7kvFJfemYpL7UnHJvSmag0PJF54SZUfmHItSqejPVip6fEIIIYQQQoiKQZLjp9CQIUPw8PDgwoULBZa7u7uzZMmSUrWRlZXFzJkzCQ8P1x2bOHEiXbt2LVW9hvT333/z6quvlncYQgghhBBCiEpA5hw/pdRqNZMnT2bLli0G2xT7QYmJiaxdu5bPPvvM4HUbyq5duzh16lR5hyGEEJWKOkdD+KkYtp6IJjY5g9rWpvRr4cQLzZzKbO7ag7RaSM+B+zmg0YJSARYqMFOBwsDhaLRart3LJDI5k3S1BjMjJV4aqKHQojR0Y09QjkbLoRvJHLiWRGJ6NnZmxvi72NDO2bpSXYcQQpQ1SY6fUtWrV+f8+fN88cUXBAUFlXc4QgghKgF1joYPvjnDnnO3dcdikzM4fSOJA5fimTOwKUaqsht0ptXC3SzI0Px7LEcLSRrIyAHbaoZLkDVaLUdupRKdmqU7lqbWsPdKAk6W1WjtaFkpEsscjZblx6KJiPl3zmdiuporiemciU1llF/5POQQQojKQIZVP6WaNGlCr169WL58OX///Xeh52VkZLBo0SK6d++Op6cnzz//PJs2bdI7JyAggJkzZzJkyBCaNWvG6NGj6dChAwCTJk0iICBA7/wtW7bQrVs3PD096du3L7/99pteeXR0NGPHjsXX1xdvb29GjhzJlStX9M65efMmH3zwAe3atcPDw4M2bdowceJEkpOTdef8+eefDB06lObNm+Pj48OwYcM4ffo0AEuWLGHRokUAuLm5lXoYuRBCVAXhp2L0EuMH7Tl3m/DTt8o0nvQc/cT4QRma3HJDuXYvUy8xflB0ahbX72UarrEn6NCNZL3E+EERMSkcvpFcYJkQQgjpOX6qTZkyhcOHDzN58mQ2btyIUqn/LESr1fLGG29w7tw53n33XZ599ln27dvHtGnTuHPnDsHBwbpzN2zYwGuvvcabb76JlZUV/fr1IygoiKCgILp166Y7LyoqitWrVzN27FjMzc2ZP38+o0ePZu/evdja2pKYmMirr76Kubk5oaGhmJiYEBYWxqBBg/j+++9xcnIiPT2d//u//6NmzZqEhoZiaWnJqVOnWLp0KaampoSGhpKamsrrr79Oq1atWLJkCVlZWaxYsYLXX3+dffv2MWDAAOLj49m0aRObNm2idu3aZfa5CyFESf1y9hb/+e4P0jLV5RpHbHJGkeWfbjvPqr1Xn2gMGq2W7BwtWvQXVDQxVtG5eV0a17fRO26oPtBMdSFZ+D8ibt/nz4R0IHdod2nbjUnO4NytVLIf2BlBAVRTKTEqRc9uYlp2keVfno5l++WEx66/MKZGSgKfs8fbUVbiFUJUXpIcP8Xs7OyYOnUq77//PuvXr2f48OF65fv37+fYsWMsWrSIHj16ANCuXTvUajUrV65k0KBB2NraAlC7dm0+/PBDFP8MKYuNjQVyN/R2d3fX1anRaFi5ciUuLi4AmJiYMGzYMM6ePUuHDh1Yv349ycnJbN68WZewtmvXjq5du7JixQo+/fRTrl69ipOTE7Nnz6Zu3boAtGrVijNnznD8+HEArly5wt27d3nttddo1qwZAM888wybNm3i/v371K5dW1e/t7e3wT9bIYQwpOW7LnEh5l55h/FIWWoN0Ylp5db+gbO3cKljVS5ta7SQ/ogEuiTOx97nbnpBD0MM2B1egGyNlrhCeshLa+dfiZIcCyEqNUmOn3K9evVi+/btLFq0iM6dO1O/fn1d2fHjxzE2Ntbr+QXo06cPGzdu5MyZM3Ts2BGAhg0b6hLjojg4OOgSY0CX3N67l/uj78iRI3h4eGBvb49anfujwMjIiLZt23L48GEAPDw8+O9//4tGo+HatWtcv36dK1eucPXqv70VDRs2xM7OjrfffpsePXrQvn172rZtywcffFDyD0kIIcrZqO5uJKVmVYie46J6UKsZKXGwMn2iMRTVc+zv5Yipkf4oKEP2HBeV+ioVYPLPfGtD9By717Z4Yj3HD9b5MGOlAjtz48euvzCmRkp6NLQzeL1CCFGWJDmuAkJDQ+nduzchISF8+eWXuuPJycnUqFEj33Bre3t7AFJS/p2zVKNGjWK1ZWZmpvc6L6HWaHJ/ciQlJXH9+nU8PDzyvdfY+N8v67Vr17Jy5UqSkpKwt7enSZMmmJmZkZaW22NhYWHB119/zYoVK/j555/ZtGkTpqam9O3blylTplCtWrVixSuEEBVBVy9HvB0tyzsMvj8RxUdbzxVaPqWvO4HNncosnjQ1JBUxStjGGMwN9EvmanIGJ+LuF1revKYFrtYGfjDwBAY2HbiWxJqThc8Nf827Nu1dbAotF0KIqkyS4yqgVq1aTJgwgZCQEDZu3Kg7bmVlRUJCAhqNRi9Bjo+PB9ANqTYkS0tLWrVqxfjx4ws9Jzw8nJkzZ/Lhhx8SGBiInV3uk+gxY8Zw/vx53XnPPPMMc+bMIScnh7Nnz7Jt2zY2btyIi4sLI0aMMHjsQgjxtHuhmRMHLsUXuChXF4+avOBTp0zjMVPlrkpd0KJcpsrcckNxsTLh1v3sAhflcrKshrOVieEae4LaOVtzJja1wEW5mtepTltn63KISgghKgdZrbqK6N+/P23btmXu3Lm6Xlw/Pz+ys7PZvXu33rnbt2/H2NgYLy+vQut7uLe5uPz8/IiMjKRBgwZ4enrq/mzevJkdO3YAEBERga2tLSNHjtQlxvfv3yciIkIX+y+//EKrVq2Ij49HpVLh4+NDaGgoVlZW3LqV+8RcpTLgryYhhKgCVEoFcwY25ZOXmuDjbENta1N8nG345KUmzH3Vu8y3AFIocrdrsjGGakpQKXL/a2Ns2G2cAJQKBa0dLfGtZYG9qRHmRkrsTY0IeLZGpdnGCXKvY5SfEyObOdKwhhl2ZkY0rGHGyGaOBLd0qjTXIYSofDQaDRs3bqRPnz74+PjQpUsXPvvsM1JTU3Xn/Pbbb7z00ks0bdqUgIAA1qxZU2h99+/fJyAggG3btuUru3jxIsOHD6dFixb4+/vrFuwtLek5rkKmT59O79690Wpz5yL5+/vj6+tLSEgIsbGxNGzYkP379/PNN98QFBSElVXhi55YWlqiUCg4cuQIDRo0oGnTpsWKYfjw4fzwww+MGDGCYcOGYWVlxQ8//MC2bdv4z3/+A4CXlxcbN25k9uzZdOzYkdjYWNasWcOdO3d0yXKzZs3QarUEBwfz5ptvYmFhwc8//0xqaqpuDnX16rmLgmzfvh1vb2/d/GchhBCFM1IpCWzuVKbDp4uiUOQOnTbU8OmiKBUKXK1N9YZPOzhUJz6+4K2RKiqVUkF7FxsZPi2EKFNhYWEsXLiQkSNH0rp1ayIjI1m8eDFXrlxh9erVnDx5krfffpuePXsyZswYIiIimD17NlqtlpEjR+rVlZqayqhRo4iOjs7XTnx8PEOHDqVevXrMnTuXu3fvMnv2bGJiYvj8889LdQ2SHFchTk5OjBs3junTpwO5vb+rVq1i4cKFhIWFkZycjIuLC6GhoQwcOLDIuszNzQkKCmLdunUcOHCAQ4cOFSuGWrVq8c033zB//nymTp1KdnY2zzzzDPPnz6dXr14ABAYGEhUVxXfffcdXX31FrVq16NChA4MGDWLq1KlERkbi6urK6tWrWbBgASEhIaSnp9OwYUOWLFmCr68vAD169ODHH39k4sSJvPzyy3z00Uel+PSEEEIIIYQQBdFqtYSFhfHKK68wbtw4ANq0aYOtrS3vvfceFy5cYPHixbi7uzNnzhwgt6Mub5ecIUOG6NYM+u2335g+fTpJSUkFtvXrr7+SlJTE999/T506udN9cnJyCAkJITo6Gienx3+4q9DmdSMKIXQSElLRFLHapyhaZexpqSrk3lRMcl8qLrk3FZPcl4pL7k3RHBwMv92ZOkfD5iPX2fjbNWLuplHH1pxX27nwShuXMpsOk5qaysKFC+nZsyfNmzfXHb948SJ9+/Zlzpw5TJ48mbFjx/L666/rys+ePcuAAQNYv349rVq1AqBx48b06tWLoUOHMmDAAGbPnk3fvn117/nyyy+ZMWMGx44dw9o6dx2FPXv2EBwczNatWwtc+Le4pOdYCCGEEEIIISohdY6Gtz7/nR0n/x1+HJ2YzvG/E/jfH7GserMlRqonv8yUpaUlU6ZMyXd8z549ALi7u5OdnY2rq6teubOzMwCRkZG65PjHH3+kUaNGREVFFdhWz549+fzzz5kxYwYTJkwgOTmZZcuW0ahRIxo3blyq65AFuYQQQgghhBCiEtp85LpeYvygHSej2XL0RhlH9K8zZ87w+eef06VLF90WsZaW+tsWWlhYAOgtptWoUaMi63VwcCA0NJSdO3fSpk0bevbsSVJSEitXriz1grySHAshhBBCCCFEJbTxt2uPKI8sm0AeEhERweuvv07dunX59NNPdQsCKwpZMb8kO+GEh4czevRounbtypo1a1i8eDFWVlYMHz6cO3fulCpuSY6FEEIIIYQQohKKuZtWZHl0YtHlT8JPP/3E8OHDcXR0ZN26ddja2up2kXl4u6W813nlxbF06VJ8fX2ZN28ebdu2pXv37qxdu5aEhARWr15dqtglORZCCCGEEEKISqiOrXmR5U52RZcb2tq1a3n//ffx9vbm66+/pmbNmgDUr18flUrFjRv6w7zzXj88F7ko0dHRNGvWTO+YnZ0dDRo04K+//ipV/JIcCyGEEEIIIUQl9Go7l0eUFz/pLK0tW7Ywc+ZMevbsSVhYmF5vsImJCS1atGD37t08uFnSrl27qF69Ok2aNCl2O66urpw4cULvWHJyMpGRkaXaxglktWohhBBCCCGEqJReaePC//6ILXBRrl7NnHi5tXOZxJGQkMCMGTNwcnJi8ODBnD9/Xq+8fv36BAUFMXz4cN577z0CAwM5deoUq1evZty4cZiZmRW7rTFjxjB69GjGjRtHv379SE1NZdWqVWg0GkaMGFGq65DkWAghhBBCCCEqIZVSwao3W7Ll6A02/hZJdGIaTnbmvNrOlZdbO5fZPscHDx4kPT2d6OhoBg8enK88b6/iJUuWsHjxYoKDg6lVqxYffvhhiRPaLl26sGLFClasWMHbb7+NtbU1Pj4+LFiwQLc11ONSaB/s135KabXaQldGE6IgCQmpaDRP/f8aT4yDQ3Xi41PKOwxRALk3DcDungAAIABJREFUFZPcl4pL7k3FJPel4pJ7UzQHh+IvPCXKXrnNOR4yZAgeHh5cuHChwHJ3d3eWLFlSqjaysrKYOXMm4eHhumMTJ06ka9eupaq3tKKionBzc+Pll19Go9HkK9+2bRtubm6FbnxtyBiK+rNjx44n0ua2bdsMWm9htm7dipubG7GxsWXSnhBCCCGEEKLyKtdh1Wq1msmTJ7NlyxaMjAwfSmJiImvXruWzzz4zeN2GcObMGdatW1fqsfGl8c4779CuXbsCy0o7LEEIIYQ+jVbLtXuZRCZnkq7WYGakxNXahBr2lkW+T52jIfxUDFtPRBObnEFta1P6tXDihWZOBh8yp9VCeg7czwGNFpQKsFCBmQoq6yCsHI2WQzeSOXAticT0bOzMjPF3saGdszXKynpRQgghDK5ck+Pq1atz/vx5vvjiC4KCgsozlHJRvXp1Fi1aROfOncstEa1Xrx7e3t7l0rYQQlQlGq2WI7dSiU7N0h1LU2tIyFCTqNbSzM60wERNnaPhg2/OsOfcbd2x2OQMTt9I4sCleOYMbIqRyjADwbRauJsFGQ8MasrRQpIGMnLAtlrlS5BzNFqWH4smIubfYZ6J6WquJKZzJjaVUX6Gf8AghBCicirXrZyaNGlCr169WL58OX///Xeh52VkZLBo0SK6d++Op6cnzz//PJs2bdI7JyAggJkzZzJkyBCaNWvG6NGj6dChAwCTJk0iICBA7/wtW7bQrVs3PD096du3L7/99pteeXR0NGPHjsXX1xdvb29GjhzJlStXdOV5Q4TXrVtH9+7dadmyJT/99BNLliyhR48e/O9//6NPnz40adKE7t27FziUOCgoCBMTE0JCQnjU1O+i4klKSsLd3Z0NGzbozr9y5Qpubm6EhobqjqWlpdGkSRO+++67Itt62NatW/H09OTkyZMMGDAAT09POnXqxJo1a/TOu3XrFu+88w4tWrSgVatWzJs3j0mTJjFkyJBC6/79998ZMWIEvr6+NGnShM6dO7N06VLdcPO8z3n37t2MHj0aHx8f/Pz8mDp1Kunp6bp6NBoNy5cvp2PHjjRt2pRRo0aRnJxcousUQogn6dq9TL3E+EFXE9K4fi+zwLLwUzF6ifGD9py7TfjpWwaLMT1HPzF+UIYmt7yyOXQjWS8xflBETAqHb8h3hRBCiFzlvlr1lClTOHz4MJMnT2bjxo0olfr5ular5Y033uDcuXO8++67PPvss+zbt49p06Zx584dgoODdedu2LCB1157jTfffBMrKyv69etHUFAQQUFBdOvWTXdeVFQUq1evZuzYsZibmzN//nxGjx7N3r17sbW1JTExkVdffRVzc3NCQ0MxMTEhLCyMQYMG8f333+vtn7VgwQKmTZuGmZkZvr6+/P3338TFxTFjxgxGjRpFnTp1WL16NRMmTKBp06a4uLjo3mtvb8/EiROZNGkS//3vfwtc2Q0oVjxNmzblyJEjukT06NGjABw/flxXz9GjR1Gr1XTo0IGMjAzd56tWq/O1qVAoUKlUutdqtZr333+fESNGMG7cOLZs2cKsWbN47rnnaN26NVlZWQwbNozs7GxCQ0MxMjJi8eLF3Lx5s9Ce6XPnzjFixAief/55Fi5ciEajITw8nCVLlvDMM8/w/PPP6/07eemll1i+fDlnz55lwYIF1KhRg7FjxwIwZ84cvvzyS4KCgmjatCk7d+5k3rx5BbYrhBBFiUnNYsvJaH4+EUVmluGywUJyTj0F9V8m3y84oc7zyQ/nWPTLX0XUqcBYpXhiw4fNTYwY2uFZWjVyMFidF26n8MvlO2SqC/7UlIri92AnpmUXWf7l6Vi2X04otFylUpCTU/QDbFMjJYHP2ePtKAvtCCFEZVbuybGdnR1Tp07l/fffZ/369QwfPlyvfP/+/Rw7doxFixbRo0cPANq1a4darWblypUMGjQIW1tbAGrXrs2HH36oW5k6byGm+vXr4+7urqtTo9GwcuVKXaJqYmLCsGHDOHv2LB06dGD9+vUkJyezefNmateurWuza9eurFixgk8//VRXV8+ePenXr59ezGlpaaxYsYJWrVoB4OLiQqdOndi/f79ecgzQr18/duzYwbx58+jUqRN16tTJ9xkVJ54OHToQFhZGTk4OKpWKo0eP4uHhwblz50hMTMTOzo6DBw/i6emJvb29brGvCRMmMGHChHxt2tvbc+jQIb3P7J133uGll14CoFmzZvzyyy/s3buX1q1b8+OPP3L9+nXdYmIA3t7edOnSJV/deS5fvky7du2YPXu27p61bduWX3/9lePHj+slx506ddLF2bp1aw4dOsS+ffsYO3Ys9+7dY8OGDYwYMYLRo0cD0L59e+Li4jh48GCh7QshREEu3U3nl1MxRN9JK+9QikWdoyWhkF7nsrL5SCS+DQ2XHO+/mkj0vQyD1VeUbI2WuEJ69Eti51+JkhwLIUQlV+7JMUCvXr3Yvn27bv5t/fr1dWXHjx/H2NhYr+cXoE+fPmzcuJEzZ87QsWNHABo2bFisLZscHBz0ktS6desCcO/ePQCOHDmCh4cH9vb2ul5VIyMj2rZty+HDh/XqatSoUYFtNGvWTPf3vIT2wWHAD5o+fTq9e/dm6tSprF69Ol95ceLp2LEjCxYs4Ny5czRp0oTjx48zZcoUJk6cyPHjx+nevTsHDx4kMDBQr+53330Xf3//fG0aGxsXeU3VqlXDzs5Od01Hjx7FxcVFlxjnXbePj0+B1wwQGBhIYGAgmZmZREZGcuPGDc6fP09OTg7Z2fpP+h9sO6/uuLg4AE6fPk12djadO3fWO6dnz56SHAshSszN1oyuPnUqVM+xuoieSyOVAmuLakXU+eR7jl9u7YrKgNV3eMaOLLXGYD3H2UVszWesVGBnnv87L09xe457NLQrXkBCCCEqrAqRHAOEhobSu3dvQkJC+PLLL3XHk5OTqVGjRr7h1vb29gCkpPw7j6hGjRrFasvMzEzvdV5CnTfPNSkpievXr+Ph4ZHvvQ8njQW1qVKpqFbt3x8qebEXtG0TQJ06dRg3bhyffPIJ3333Xb6Vu4sTT+PGjalduzZHjhxBpVKRnJxM+/btdYlyo0aNuHnzJp06ddJ7f926dfH09Cwwroc9/LkplUrdNd29exc7u/w/DBwcHIiPjy+wvoyMDKZPn862bdtQq9XUrVsXHx8fjIyM8s3BNjU1LbTtvLnFD7fv4GC4XgwhRNVRx7IaY/xdGePvatB6ryZncCLufqHlvrUscLU2zXf8+xNRfLT1XKHv++hFDwKbOxVaXhJpakgqYhSyjTGYl8Evh1r1q9OxvmF6YQ9cS2LNycLnZb/mXZv2LjaFlsuerUIIUXVUmOS4Vq1aTJgwgZCQEDZu3Kg7bmVlRUJCAhqNRi9Bzku48oZUG5KlpSWtWrVi/PjxBq+7MIMGDeLnn39m5syZvPXWW48Vj7+/P4cPH6ZatWq4ublhY2NDy5Yt2bdvH/Xr16dWrVp6w8sNqWbNmpw8eTLf8YSEwudxzZgxg927d7No0SJat26Nubk5kDtsuiTy/g3cuXNHb9RBUlJSieoRQognycXKhFv3swtclOuZGuY4W5kU+L4Xmjlx4FJ8gYtydfGoyQs++afjPC4zVe6q1AUtymWqzC2vbNo5W3MmNrXARbma16lOW2frcohKCCFERVSuq1U/rH///rRt25a5c+fqegX9/PzIzs5m9+7deudu374dY2NjvLy8Cq3v4d7m4vLz8yMyMpIGDRrg6emp+7N582Z27NjxWHU+ikKhYMaMGWRlZbFixYrHiqdDhw6cPHmSQ4cO4efnp3vv5cuX2bFjh274+ZPg6+vL9evX9Vb0TkhI4PTp04W+JyIigtatW9O5c2ddYvznn3+SmJhYaC97QXx8fDA1NWXnzp16x/fu3VvCqxBCiCdHqVDQ2tES31oW2JsaYW6kxN7UCN9aFnR3cyh02LNKqWDOwKZ88lITfJxtqG1tio+zDZ+81IS5r3obdBsihSJ3uyYbY6imBJUi9782xpVzGyfI/dxH+TkxspkjDWuYYWdmRMMaZoxs5khwSyfZ51gIIYROhek5zpM3/zZvWK2/vz++vr6EhIQQGxtLw4YN2b9/P9988w1BQUFYWVkVWpelpSUKhYIjR47QoEEDmjZtWqwYhg8fzg8//MCIESMYNmwYVlZW/PDDD2zbto3//Oc/BrnOgjg7OzNmzBhmzZr1WPG0adMGgIMHDzJw4EAAmjdvjpGREadPn87XIw1w8+bNQhPYGjVqUK9evWLF3qdPH1atWkVQUBBjx47FxMSEZcuWkZWVVeg8cC8vL3bu3MmmTZtwdXXl4sWLrFixAoVCUej87IJYWFgwatQoFi5ciKmpKX5+fuzbt0+SYyFEhaNUKHC1Ns03fPpRCZqRSklgcyeDDZ8uikKRO3S6LIZPlxWVUkF7F5sih08LIYQQFe6rz8nJiXHjxjF9+nQgt/d31apVLFy4kLCwMJKTk3FxcSE0NFSXABbG3NycoKAg1q1bx4EDB/RWXy5KrVq1+Oabb5g/fz5Tp04lOzubZ555hvnz59OrV69SX2NRhg4dys8//8zZs2dLHI+5uTl+fn4cOnSIFi1aALnzhD09PTl37lyBw5WXLFnCkiVLCoylf//+zJgxo1hxGxsbs2bNGqZPn05ISAhmZmYMGjQIExMTXa/wwyZOnEh2djbz588nKyuLunXrEhQUxJUrV9i/f3+Jeo/feustzM3NWb9+PWvXrsXHx4cJEybo7fMshBBCCCGEEIVRaB9e+UiIx/DXX39x7do1unbtqjumVqvp2LEjvXr1YtKkSeUYXcklJKSiKWJ1U1E0WcCm4pJ7UzHJfam45N5UTHJfKi65N0VzcJAt3yqyCtdzLCqn1NRU3nnnHYYNG0bHjh3JzMxk8+bN3Lt3j5dffrm8wxNCCCGEEEKIIklyLAzCx8eHefPmsXr1ajZt2oRSqcTb25uvvvqKBg0alHd4QgghhBBCCFEkSY6FwfTq1euJz8kWQgghhBBCiCehQm3lJIQQQgghhBBClAdJjoUQQgghhBBCVHmSHAshhBBCCCGEqPIkORZCCCGEEEIIUeVJciyEEEIIIYQQosqT5FgIIYQQQgghRJUnybHQc/ToUYKCgmjdujWenp507dqVTz/9lKioqEe+d+LEiXTt2rUMoswVEBBASEhImbUnhBBCCCGEeHpJcix0li5dytChQ9FqtUydOpWwsDCGDx/OoUOHePHFFzl8+HB5hyiEEEIIIYQQT4RReQcgKoY9e/awZMkSxo4dS1BQkO54y5YtefHFF3nzzTd57733CA8Pp2bNmuUYqRBClB11jobwUzFsPRFNbHIGta1N6dfCiReaOaFSKtBotVy7l0lkcibpag1mRkpcrU1wsTJBqVCUd/hlRquF9By4nwMaLSgVYKECMxVUoY+hTOVotBy6kcyBa0kkpmdjZ2aMv4sN7Zytq9S/PSGEMCRJjgUAy5cvp0GDBnqJcR5zc3M+/fRTunfvztdff82AAQPo3LkzkyZNYuPGjSQlJTFt2rR870tLS2PZsmX88ssvxMTEUK1aNXx8fPjggw9o3LgxkDsUOz4+nh49evDFF18QExNDgwYNGD9+PO3bt9fVdfHiRWbNmsXp06exsbHhvffey9deUlISS5YsYe/evcTHx9OwYUPefvttunXrZsBPSghRVahzNHzwzRn2nLutOxabnMHpG0kcuBTPrFe8OH47jejULF15mlpDQoaaW/ezae1oWSWSFK0W7mZBhubfYzlaSNJARg7YVpME2dByNFqWH4smIiZFdywxXc2VxHTOxKYyyi/34Y0QQoiSkWHVgsTERM6dO0fHjh0LPcfFxYXnnnuOX3/9VXdswYIFvPXWW4SGhuLn55fvPR9++CE//PADb731FmvWrGHSpElcunSJ8ePHo9VqdeedOXOGtWvXMmbMGJYtW4ZKpeLdd98lJSX3Sz8uLo7/+7//IyUlhTlz5jBmzBjmzp1LXFycro709HQGDRrErl27CAoKYunSpTzzzDO88847/PDDDwb4lIQQVU34qRi9xPhBe87dZt2Rm3qJ8YOiU7O4fi/zSYZXYaTn6CfGD8rQ5JYLwzp0I1kvMX5QREwKh28kl3FEQgjxdJCeY0F0dDQATk5ORZ5Xv359Dh06pHvds2dP+vXrV+C5mZmZpKenM3XqVHr06AGAn58fqampzJw5k7t372JnZwdASkoK33//PfXq1QNye6r/7//+j99//50uXbqwbt06cnJy+OKLL7C1tQXA1dWVl19+Wdfe1q1b+fvvv9myZQteXl4AdOjQgeTkZObMmUOfPn1QqVSP8/EIIZ6wAxfjWbrnCmmZ6seuQ63VkpWj1XvwVlpJ9wtOfPOs2H0ZK4tqRZ5T7CfQCkVuF+wjFHWGibGKbi3q0tPLiRpmRcdlSDmPCDspG1Ie/9aWmhKobgymj/kVcOx6EuuO3iBDXcgTgHKQmJZdZPmXp2PZfjmhjKIpGVMjJYHP2ePtWL28QxFCiHwkORa6H5PGxsZFnqdSqfR+eDZq1KjQc01MTFi9ejWQ2/MbGRnJtWvX2Lt3LwDZ2f9+sTs4OOgSY4DatWsDub3BABERETRr1kyXGAM0bdqUOnXq6F4fP34cZ2dnXWKcp0+fPhw4cICrV6/SsGHDIq9PCFE+1h6M5ELMvfIOo8TUOVoSK1jv8N4zt2jiYoeNadklx8XxqAT6ibYNpKofPzneeuYW15MyDBrTk5at0RJXyKiGimDnX4mSHAshKiRJjoWuxzivB7kwN2/e1EtIa9SoUeT5Bw8e5D//+Q9Xr17FwsKCxo0bY25uDqCXZJuZmem9T/HP5DSNJvcpfXJyMs7Ozvnqd3Bw0P09OTkZe3v7fOfkHcsboi2EqHiGt3flfmZOhew5VheR1RmpFBWu57hTU0fqWZmhKsPppsVJfMsynocpActS/Nrp19SRe+nZFa7nOFtT+AdvrFRgZ170A+/yYmqkpEdDu/IOQwghCiTJsaBGjRp4e3uze/duxowZg1KZ/+dcVFQU58+fZ+TIkcWq88aNGwQHB9O1a1c+//xzXc/w119/zcGDB0sUn62tLQkJ+YeHJSUl6f5uZWXFhQsX8p1z+/ZtXR1CiIrJv7ED/o0dHn1iGfv+RBQfbT1XaHlQt0bY1Cq898u3lgWu1qbFasvBoTrx8ZXzIV6aOnfodGFsjMG8Ev/a8HO2wdW8Yk3LOXAtiTUnbxVa/pp3bdq72JRhREII8XSQBbkEAMHBwVy9epVFixblK8vMzCQkJAQLCwsGDRpUrPr+/PNPMjMzefvtt/WGTOclxnm9wsXRqlUrIiIiiI+P1x27cuUKN2/e1L328/Pj+vXrnD17Vu+9O3bswMHBocCeZyGEKMoLzZzo4lHw1nVdPGoyvE19nCwL7jl2sqyGs5XJkwyvwjBTgWkhvyZMlbnlwrDaOVvTvE7BD2aa16lOW2frMo5ICCGeDpX4Wa4wJH9/f8aPH8+8efO4ePEigYGB2NvbExkZyZdffklMTAwLFizA0dGRqKioR9bn4eGBkZERc+bMYdiwYWRmZrJ161b27dsH/DufuDiGDh3Kt99+y4gRI3jnnXdQq9UsWLBAb450YGAgGzZsYNSoUYwZM4ZatWqxfft2Dhw4wKefflpgb7gQQhRFpVQwZ2BTwk/f4vsTUdxKysDRxpTAFnV5wacOKqWC1o6WXP9nn+M0tQbzf/Y5dq5C+xwrFLnbNaXnQFpO7jBrlQLMZZ/jJ0apUDDKz4nDN5I5cD2JhLRsapgb4+9sQ1vZ51gIIR6bJMdC54033qBZs2asX7+eGTNmkJSURO3atenQoQNDhw7V6wF+FGdnZ+bNm8fSpUt5++23sba2xtvbmw0bNjBkyBBOnDhBgwYNilWXra0tGzduZMaMGUyYMAELCwtef/11fvrpJ9055ubmfPXVV8ybN4+5c+eSnp5Oo0aNWLJkiexzLIR4bEYqJYHNnQhsXvBq/kqFAldr02IPn35aKRS5Q6cr8/DpykalVNDexUaGTwshhAEptIZcvUSIp0RCQiqaIhY7EUWrzPMnn3ZybyomuS8Vl9ybiknuS8Ul96ZoDg6yUntFJmNNhRBCCCGEEEJUeZIcCyGEEEIIIYSo8iQ5FkIIIYQQQghR5UlyLIQQQgghhBCiypPkWAghhBBCCCFElSfJsRBCCCGEEEKIKk+SYyGEEEIIIYQQVZ4kx0IIIYQQQgghqjxJjoUQQgghhBBCVHmSHAshhBBCCCGEqPIkOa4ghgwZgpubm96fJk2a0LlzZ2bOnElGRgYAAQEBhISEFFnXxIkT6dq1q+61m5sby5cvL3WMS5Yswd3dvUTveTiW4hgyZAjDhg0zeCxCCCGEEEIIURij8g5A/MvT05MpU6boXmdmZnL8+HGWLVtGXFwcCxYsKFY9o0aN4v79+08qzAphwIAB+Pv7l3cYQghRoalzNISfimHriWhikzOobW1KvxZOvNDMCZVSUd7hlYpWC+k5cD8HNFpQKsBCBWYqUFTuSyuURqvl2r1MIpMzSVdrMDNS4mptgouVCcpiXnSORsuhG8kcuJZEYno2dmbG+LvY0M7Zuth1CCHE00qS4wrE0tISb29vvWMtW7YkNjaWb7/9lkmTJhWrnvr16z+J8CqU2rVrU7t27fIOQwghKix1joYPvjnDnnO3dcdikzM4fSOJA5fimTOwKUaqyjmATKuFu1mQofn3WI4WkjSQkQO21Z6+BFmj1XLkVirRqVm6Y2lqDQkZam7dz6a1o+Ujk9scjZblx6KJiEnRHUtMV3MlMZ0zsamM8qv8D02EEKI0Kue3YhXj7u6OVqvl1q1bAGRnZzNz5kzatGmDt7c3I0eO5ObNm7rzHzWU+cKFCwQHB9OqVSs8PDzw9/dnxowZZGZm6s7JzMzks88+o23btvj4+DBp0iS98jy//PIL/fr1w9PTk3bt2jFr1iyysrLynZcnICCAxYsXM336dJo3b06rVq0IDQ0lPT1d7zytVsuqVavo2LEjXl5eDBw4kD///FNX/vCw6pycHFatWkXv3r3x8vLC29ubV199ld9//72IT1YIIZ5e4adi9BLjB+05d5vw07fKOCLDSc/RT4wflKHJLX/aXLuXqZcYPyg6NYvr9/J/Rz/s0I1kvcT4QRExKRy+kVyqGIUQorKTnuNK4Nq1awDUq1cPgPDwcNq3b8+sWbO4c+cOn332GePGjWPz5s2PrCsuLo7BgwfTrFkzZs2ahbGxMQcOHGDt2rXUrFmTN954A4APPviAgwcP8t577+Hs7MymTZsIDw/Xqys8PJzx48fz4osvMnbsWG7cuMH8+fOJiopiyZIlhcawYcMGnn32WebMmcPNmzdZsGABd+7cYenSpbpzjh07RkZGBlOnTiU7O5tZs2YRFBTEvn37UKlU+eqcPXs2mzdvZvz48TRs2JC4uDiWLVvGmDFj2Lt3L2ZmZo/8bIQQ4nEduBjP0j1XSMtUP9b7VSolOTmFZHuPKTY5o8jyGdvOs3rfVYO2qSV3iLP2Md5rbmLE0A7P0qqRwyPPzXlEA0nZkPJ4tyKfOzGp5ORAQnoW15LSyNHqN65UgKH7WmOSMzh3K5Vszb9taR/xue6/nPDI3vK0rKKfGqw9dYtNhTxQKYoCqKZSYlRIr7OpkZLA5+zxdqxe4rqFEKIsSXJcgWi1WtTqf7/N7969y4EDB/jmm2/o0aMHdnZ2ADg6OrJs2TKMjY0BuH79OitWrCAtLQ1zc/Mi27h06RLu7u4sWrQICwsLANq0acOhQ4c4fvw4b7zxBn/99Re7du3i448/ZuDAgQC0b9+ePn36EBkZqYt17ty5dOrUiVmzZunqr127NsHBwURERNC8efMCY1CpVISFhenaV6lUTJ8+nb/++ouGDRsCYGpqyhdffIGVlRUAKSkpTJkyhcjISJ599tl8dd6+fZv333+fwYMH646ZmJjwzjvv8Ndff+Hl5VXk5yKEEKWx9mAkF2LulXcYJZKp1nA9Ia28w9Cz+Ugkvg0fnRwXx6MS6GLXo86t6Ma9dFKzy6ZL+nzsfe6mGyi7LwGNFlIzH/cai37fzr8SJTkWQlR4khxXIEePHsXDw0PvmEqlokuXLoSGhuqOeXt76xJjgLp16wK5CeSjkmN/f3/8/f3Jzs7mypUrXL9+ncuXL5OYmIi9vT0AJ06cAKBz58669ymVSrp3787KlSsBuHr1KrGxsQQHB+sl9O3bt8fY2JjDhw8XmhwHBAToEmOAbt26MX36dE6cOKFLjhs1aqRLjB+8xnv3Cv7xmbdYWWJiIlevXuX69evs3bsXyB2GLoQQT9Lw9q7cz8ypcD3HmerC6zQxUlLb2tSgbZa25/jl1q6oitENW5zEtzj1FIdKpSAnR0t9K7My6zl2r21R4p5jBY+eZ52WlYOmiEqUCjCvln901qMUp+e4R0O7EtcrhBBlTZLjCsTLy4uPPvoIAIVCgampKU5OTvmGBD/8WqnMnTqu1T7614JGo2H+/Pl8/fXXpKWl4ejoiJeXFyYmJrr3JyfnzjnK66nO4+Dw79P8pKQkAKZOncrUqVPztXP7duHDsmrWrKn3Oq+dBxPfwq5Royn4h94ff/zBxx9/zB9//IGZmRnPPvssderUAYr3uQghRGn4N3bAv/Hj93g6OFQnPr7guaCP6/sTUXy09Vyh5SF93Qls7mTQNstKmjp36HRhbIzB3EC/cBwcLImPT6GWaTXcbasZptLi0F+fk6vJGZyIK3wnCt9aFrg+4mHHgWtJrDlZ+Fzz4T6OtHexKVGYQgjxNJHkuAKxsLDA09Pzibbx+eefs27dOj755BO6du1K9eq5Q5z69++vO8fW1haAO3fuUKtWLd3xvIQY0L1v0qRJBfYQ59VRkAfrAUhISADyJ+PFlZofVNG8AAAgAElEQVSayuuvv85zzz3Hjh07eOaZZ1Aqlezfv59du3Y9Vp1CCFHZvdDMiQOX4gtclKuLR01e8KlTDlEZhpkqd1XqghblMlXmlj9tXKxMuHU/u8BFuZwsq+FsZfLIOto5W3MmNrXARbma16lOW2drg8QqhBCVlSTHVUxERARubm7069dPdywuLo7Lly/rtpFq1aoVADt37mTo0KG68/KGKQM0aNAAOzs7oqOjGTZsmO54VFQUISEhjBgxQjcU+mEHDx5ErVZjZJT7z2/Xrl0oFApduyV19epVkpKSGDZsmN585AMHDgDScyyEqJpUSgVzBjYl/PQtvj8Rxa2kDBxtTAlsUZcXfOpU6i17FIrc7ZrScyAtJ3eYtUoB5k/xPsdKhYLWjpZc/2ef4zS1BvN/9jl2LuY+x0qFglF+Thy+kcyB60kkpGVTw9wYf2cb2so+x0IIIclxVePl5cXy5cv54osvaNq0KdevX2fVqlVkZWXptlNydnbmlVdeYd68eWRlZdG4cWN++OEHLl26pKtHpVIxduxYPv74Y5RKJf7+/iQnJ7N48WJSUlL0tll6WHR0NKNHj2bQoEFcvXqVhQsX0r9/f91q3CXl6uqKpaUly5cvR6FQoFQq2b17N99++y0AaWkVa8EZIYQoK0YqJYHNnSrt8OmiKBS5Q6cNNXy6MlAqFLhamz5y+HRRVEoF7V1sZPi0EEIUoAp9pQiAt956i7t377J+/XpSUlJwdHSkb9++KBQKPv/8c1JTU7G0tGTatGnY29uzYcMGkpOTad++PW+//bbeFk2vvPIKlpaWhIWF8d///hdLS0t8fX15//339eYnP6xPnz6YmpoyZswYLC0tGTFiBMHBwY99TdWrV2f58uXMnj2bd999FwsLC5577jm++uor3njjDSIiIujQocNj1y+EEEIIIYR4+im0MuZUlKGAgABat27NjBkzyjuUIiUkpKIpaklPUaQnsbiQMAy5NxWT3JeKS+5NxST3peKSe1M0BwfZ0qwiU5Z3AEIIIYQQQgghRHmT5FgIIYQQQgghRJUnc45Fmfr111/LOwQhhBBCCCGEyEd6joUQQgghhBBCVHmSHAshhBBCCCGEqPIkORZCCCGEEEIIUeVJciyEEEIIIYQQosqT5FgIIYQQQgghRJUnybEQQgghhBBCiCpPtnIqgSFDhnDs2DG9Y8bGxtSqVYuuXbsyduxYTE1NCQgIoHXr1syYMaOcIs3Pzc2NMWPGMGrUqEeeW9B1PiwwMJCZM2caKjwhhBBCCCGEKFeSHJeQp6cnU6ZM0b3OzMzk+PHjLFu2jLi4OBYsWFCO0RVu06ZNODo6FuvcadOmkZqaqns9evRoPD09eeutt3TH7OzsDB6jEEIIIYQQQpQXSY5LyNLSEm9vb71jLVu2JDY2lm+//ZZJkyaVU2RFezjmojz77LN6r6tVq4adnV2J6hBClIw6R8OPJ2P47kQ0sckZOFiZ8nwzJwKbOWFprEChKO8IS06j1XLtXiaRyZmkqzWYGSlxtTbBxcoErRYO3UjmwLUkEtOzsTMzxt/FhnbO1igr48UKIYQQotKTOccG4u7ujlar5datWwBkZ2czc+ZM2rRpg7e3NyNHjuTmzZt679m/fz8DBw7Ex8eH1q1bM2XKFO7evat3zqVLl3jjjTfw8fGhefPmjBkzhtjYWF3577//jpubG0ePHmXYsGE0bdqUtm3bMnfuXHJycnTnubm5sXz5ciC3J9jLy4sbN27oymfNmkWTJk34888/i33NEydOpGvXrnrHoqKicHNzY9u2bbpjV69eJTg4GF9fX/z8/Bg1apRe29u3b+eFF17Ay8uL1q1bM378eOLi4nTlarWadevW0atXL7y8vOjcuTMrVqzQu74hQ4bw0UcfsWrVKjp06ICnpycDBw7kjz/+KPb1CFFe1Dkaxn9zhmnfn+PszSRu38vgXFQSc348xwffnCY+Q4NWW95RloxGq+XIrVROxN0nIUNNmlpDQoaaE3H3ORSTwvJjUaw5eYsriekkpqu5kpjOmpO3WPZ7NDmaSnaxQgghhHgqSHJsINeuXQOgXr16AISHh3P16lVmzZrFtGnT+OOPPxg3bpzu/O+++44333yT+vXrs2jRIt577z327t3La6+9Rnp6OgCRkZG8+uqrJCcnM2fOHKZPn87ly5cZPHgwKSkpeu2PGzcOPz8/Vq1aRe/evfniiy/YunVrgbGGhoZiZmZGaGgoACdPnmTdunUEBwfTpEkTg34ucXFxvPLKK9y8eZNPPvmEmTNnEhUVxbBhw0hLSyMiIoIPP/yQbt26ERYWxsSJEzl69Cjjx4/X1RESEsLcuXPp2bMnK1as4MUXX2TZsmVMnTpVr62ffvqJvXv3MnXqVObPn8+dO3cYM2YMGo3GoNckhKGFn4rhf+duF1h26OJtdpy+RXpOgcUV1rV7mUSnZhVYdizqHhExqQWWRcSkcPhG8pMMTQghhBCiQDKsuoS0Wi1q9f+zd9/xVVT5/8df996E9EIKEIIm1CAhFUJPAAXBBsIXFXFREBCERZBFEEXkp1hpBkIHQQWFVSMs1hVWjYp0UJe1LCA9gZiQkE5u+f2R5co1BQKEBPJ+Ph55wJxz5sxnZpTczz1nzpjt26dPnyYlJYW1a9fSu3dv+7O4QUFBLFiwAGdnZwAOHz7MokWLyM/Px9XVlTlz5tCtWzdeffVVe18tW7bknnvuITk5mQceeICkpCTc3d1ZuXIlHh4eAMTFxdGjRw9Wr17No48+at/3vvvusy+21aFDBzZt2sSXX37JPffcU+ocAgICeOaZZ/jb3/7GBx98wOLFi4mKiuKRRx654tdr1apV9pHfc9emcePGPPzww/znP/9h9+7duLq68sgjj1CnTh0AfH19+fHHH7HZbOzfv5/169czadIkhg0bBkDnzp1xdXVl1qxZDBkyhBYtWgBgsVhYvnw5np6eAOTl5TF58mR+/fVXWrZsecXP7VqX8nM6SZv2k19kvnDjSjKZjFgsV+dLCRtgtZX8ea2x2mwUW2xk5RVV2G7ex/t446v/liq3WG0UWWxca8PKFxoYfvzHExhr0Mxqk8lI6I118fdzL7PeANQxGfGsY6LfTQFEB3ld3QBFRETkilByXElbt24lPDzcocxkMtGjRw/7SCyUPON7LjEGaNSoEQA5OTmkpqby+++/c8cddzj0ExkZSUhICNu2beOBBx5g69atdOzYERcXF3tCXrduXSIjI9myZYtDchwbG+vQV4MGDewj0GW58847+fTTT3nqqadwdXVl2bJlmEymyl2Mi7Br1y5iY2MdFvBq3LgxX3zxBVBy7ebOnctdd93FrbfeSteuXenSpQtdu3YFYMeOHfZ4z9enTx9mzZrFjh077MlxWFiYPTEGqF+/PgD5+flX/LyuByu//o2fTpyp7jDkIpgtNjLOVJxAS9U6dCwLFw+XClpYyMgv5tP/Zio5FhERuUYpOa6kyMhIpk2bBoDBYMDV1ZXg4GDc3Nwc2v1522gsmcFus9nIysoCIDAwsFT//v7+9pWis7Ky2LhxIxs3bizVLjQ01GHb1dW11PEuNJ347rvv5vPPP6dZs2b26eBXWlZWFiEhIeXWx8TEsHTpUlatWsXKlStZunQpAQEBjBo1isGDB5OdXTK90t/f32G/c9vnTy8v6xoAmlZdjqHxjckrsmjkuBqdP3JstpR/Bk4mAz4edUqVX68jx0DNGzlu5IunS9lfIJ4/cty7uVbyFxERuVYpOa4kDw8PIiIiLqsPHx8fANLT00vVpaenExUVBZSsjJ2QkMCDDz5Yqt25KciXKj8/n5dffpmwsDB+/PFH3n77bR544IFK9WEwGBwWxTrX7/k8PT3JzMwste8333xD06ZNCQoKIj4+nvj4eAoKCti6dStvvvkmM2bMICYmBm9vbwAyMjLsI8Hwx7WrW7dupWKWPyS0DCShZekvaK6EwEAv0tNzLtxQAPhg5zGmJe8rt/6x28O5Ly4Y9yvwL/bVujcHswvZeTKvzLqjpwv48Xj5MQyLDSI+1LeqQhMREREpkxbkqgZNmjQhICCAjz76yKH8hx9+4OjRo/Yp0u3atePAgQOEh4cTERFBREQErVq1YunSpaSkpFxWDLNmzeL3339n4cKF3HvvvcyaNavUatoX4uHhQWZmJmfP/rHozq5duxzatGnTht27d9tHywGOHz/O8OHD2bZtGzNnzmTAgAHYbDbc3Nzo3r07kydPBiAtLY127doBJStan+/cdps2bSoVs0hN1Cc2mFvC65VZ17llPe6MbojblX/qoUqFersQ7Fn2l3jtGnnTpqFnmXVtGnrROcSnKkMTERERKZNGjquB0Whk/PjxTJ06lUmTJnHnnXdy8uRJEhMTady4Mf369QNgzJgx3HvvvTz66KPce++9ODk5sXr1arZs2cL9999/ycfftm0bb7/9NpMmTaJRo0ZMnDiRzZs38/TTT/PGG29guMh3jHbv3p233nqLp556igEDBvDrr7+ycuVKh2eXhw4dyoYNGxg+fDgjR47EYDCQlJREkyZNuPXWWwkMDGTFihU8+eST9OnTh+LiYpYvX07dunVp164d3t7e9OnTh7lz51JQUEBMTAx79uxh8eLF9O3bt9Q7mUWuRSajgVkDo9i4J5X3dh4jLauQQB9X7ohpxN2xDa/J9xwbDQY6Bnly+H/vOc43W3H/33uOQ7xd6BTkxZYj2aQcziIjvxh/d2cSQnzprPcci4iISDVRclxN7rnnHtzd3Vm2bBmjR4/Gx8eHW265hccffxx395IVUVu2bMmaNWt47bXXmDhxIgaDgZYtW7J06VI6dep0ScfNz8/nqaeeolWrVjz00EMAeHt789RTTzFhwoRKTa/u3LkzkydP5q233uKzzz4jPDycpKQkBg4caG/TsGFD1qxZw8yZM5k0aRIuLi506tSJSZMm4e7uTufOnZkzZw7Lly/nr3/9KwaDgTZt2vDmm2/ap1S/9NJLhISEkJyczOLFi2nYsCFjx45l+PDhl3QNRGoiJ5ORfm2D6dc2uLpDuWKMBgONfVxp7ONautIA8aG+mj4tIiIiNYbBZrvGVnIRuQoyMnKxXsyqQVImPXNcc+ne1Ey6LzWX7k3NpPtSc+neVCwwUG80qMn0zLGIiIiIiIjUekqORUREREREpNZTciwiIiIiIiK1npJjERERERERqfWUHIuIiIiIiEitp+RYREREREREaj0lxyIiIiIiIlLrKTkWERERERGRWk/JsYiIiIiIiNR6So4Fm812UWUiIiIiIiLXKyXH14nBgwcTFhbm8NO6dWtuueUWXn75ZQoLCwG4+eabefrpp+37LVmyhBUrVti3T548yciRIzl+/PhFH/vJJ5+kZ8+eV+5kLkFNiEFERERERK5dTtUdgFw5ERERTJ061b5dVFTEjh07WLBgASdPnmTu3LkkJSXh5eVlb5OYmMijjz5q3966dStffvklzzzzzFWNXURqJ7PFysY9J0jeeZy07EIa+LjSv20wfWKDMRkNVy0Oq83GoTNF/JZdRIHZipuTkcY+LoR6u2A0/BGHxWrj2yPZpBzKIrOgGD83ZxJCfekS4uPQ7lLYbFBggTwLWG1gNICHCdxMcJldi4iIyEVQcnwd8fT0JDo62qGsffv2pKWl8d577zFlyhRatWpVTdGJiDgyW6w8sfZ7Nu07ZS9Lyy5k75EsUn5JZ+bAKJxMVT/ByWqz8V1qLsdzz9rL8s1WMgrNpOYV0zHIE6PBgMVqY+H24+w6kWNvl1lgZn9mAd+n5TK63aUn9DabjdNnodD6R5nFBllWKLRA3TpKkEVERKqaplXXAq1atcJms5GamuowrTosLAyLxUJSUhJhYWEkJyczadIkAG655RaefPJJAP7973/z0EMP0aZNG2JiYhgyZAh79+4tdZw1a9YQHx9PdHQ0I0eO5NChQ/a6sqY9Hzt2jLCwMDZs2ABAcnIyERERrF27lk6dOtGtWzeOHj2KzWZjyZIldO/encjISB5++GHWr19PWFgYx44dc+jz3Xff5dZbbyUiIoK+ffvyzTffXLHrKCJX1sY9JxwS4/Nt2neKjXtTr0och84UOSTG5zuee5bDZ4oA+PZItkNifL5dJ3LYciT7kmPIzDM7JMbnK7SWjCiLiIhI1dLIcS1wLkm94YYbHMrXrVvHoEGD6NevH/fccw833ngjY8eOZf78+faEOTc3l+HDh9OhQwfmz5/P2bNnWbRoEcOHD+fLL7/E09MTgOPHj7Ns2TImTZqEs7Mzc+bM4aGHHuKf//wnLi4uFx1rcXExy5cv56WXXuL06dPccMMNzJs3j8WLFzNy5EhiY2P55JNPypz2fezYMVasWMH48eNxd3dnzpw5/PWvf+WLL76gbt26l34BRWqJlJ/TSdq0n/wi81U5Xlp2YYX1L2z4Dyu+PFipPs02G2cttgoXFXSpY6Jnm0b4+LiyLzW3pH0FfX71awYGA+SfrThDXbknlXX7TuFsNGKqYJjXxclIzxYB3FTvj0dcrAUVX4usYsi5zNtiBLycwdV0ef2IiIhcr5QcX0dsNhtm8x+fnk6fPk1KSgpr166ld+/e+Pn5ObQ/NwW7QYMG9r+fS6BvuukmGjVqxN69ezl9+jQPPvggsbGxADRp0oR169aRl5dnT44tFgsLFiwgPDwcgGbNmnHnnXfy/vvvM2jQoEqdw+jRo+natSsA+fn5rFixgoceeohx48YBEB8fT3p6OikpKQ77Wq1WFi9eTGhoKAAuLi4MGTKEH374wd6fiJRv5de/8dOJM9Udhl2R2crhjPwq6fuL71Np0aIepwuu3BcBVhvkFlmACw/zfnUwkxaBXhdsdz7LZb5EwALkmpUci4iIlEfJ8XVk69at9uT0HJPJRI8ePZg+ffol9dm8eXP8/PwYNWoUvXv3Jj4+ns6dO/PEE084tLvxxhsdjt2sWTNCQkL48ccfK33MFi1a2P++d+9eCgsL6dWrl0Ob22+/vVRyHBgYaE+MARo1agTAmTM158O+SE02NL4xeUWWqzpyXGQuZy4xJSOsDXxcK9XnxY4cd48KuuiRYwPYR46tFTQ0GsC9jumiRo67NvHDdF4Tq40KYwAc2l8KI+Cp3/oiIiLl0q/J60hkZCTTpk0DwGAw4OrqSnBwMG5ubpfcp4eHB2vWrGHRokV88sknrFu3DldXV/r27cvUqVOpU6cOAP7+/qX29ff359Spsp8nrEhAQID975mZmQClRr3Pb3POn8/T8L8Pp1Zr+R++ReQPCS0DSWgZeNWO98HOY0xL3ldu/dN9W9GvTXDVBhENB7ML2Xkyr9wmcfU9aOzjSsqhLF7fXf5z0ENjgogP9b2kMIxurhzLLH9qta8zuOs3toiISJXSr9rriIeHBxEREVe83yZNmjBz5kwsFgs//PADGzZs4J133iE0NJSHH34YKHt09vfff7fHYzAYsFgcpxrm5194umT9+vUByMjI4MYbb7SXZ2RkXPL5iEjN0Cc2mJRf0stclKtHeD36xDS8KnGEeruQmldc5qJcwZ51CPEuWTehS4gP36fllrkoV5uGXnQO8bnkGPw8nPg9izIX5XI1lrzOSURERKqWVquu5YxGx/8ETCbHT2Cff/45HTp0ID09HZPJRExMDNOnT8fb25vU1D9GUA4ePOiwcvRPP/3E4cOHad++PVCSuGdmZnL27B8fPnft2nXB+G666SY8PT3ZvHmzQ/mft0Xk2mMyGpg5MIrn/q81MSG+NPBxJSbEl+f+rzWz7o++au85NhoMdAzyJK6+BwGuTrg7GQlwdSKuvof9NU7n2o1uF8yw2CCa+7vh5+ZEc383hsUGMaZ98GW959hgMFC3TskIcR1jyRTqOsaSbb3GSURE5OrQyHEt5+3tzZ49e9ixYwdt27bFy6tkgZjPP/+chIQEYmNjsdlsjBkzhkceeQQPDw8++eQTcnNzufXWW+39uLi48Oijj/L444+Tn5/P7NmzadasGX369AGge/fuvPXWWzz11FMMGDCAX3/9lZUrV5ZKxv/M09OToUOHsmjRIlxdXYmJieFf//qXPTn+c3IvItcWJ5ORfm2Cq3769AUYDQYa+7jS+ALPOJuMBuJDfS95+nRFDIaSqdOaPi0iIlI9lFnUcmPHjuXHH39kxIgRnDx5kg4dOtC9e3dmz57NzJkz8ff3Z8WKFXh5efH0008zcuRI9u3bx/z584mLi7P306pVK+6++26mTp3KM888Q2RkJKtWrcLVteSDZufOnZk8eTK7du1ixIgRfPzxxyQlJV0wOQYYPXo0o0aNYt26dYwaNYojR44watQoANzd3avmwoiIiIiISK1isFW0pKdINSsuLuajjz6iY8eO9uePAV599VXef/99tm3bViXHzcjIxVrRsrRSocBAL9LTSz+XKdVP96Zm0n2puXRvaibdl5pL96ZigZV8jZ9cXZq8JTWas7Mzixcv5u233+aRRx7B29ubvXv3snr1akaMGFHd4YmIiIiIyHVCybHUeEuWLGH27Nk888wz5ObmcsMNNzBx4kQGDx5c3aGJiIiIiMh1Qsmx1HghISHMmzevusMQEREREZHrmBbkEhERERERkVpPybGIiIiIiIjUekqORUREREREpNZTciwiIiIiIiK1npJjERERERERqfWUHIuIiIiIiEitp+RYLsvgwYMJCwtz+GndujW33HILL7/8MoWFhQCEhYWxcOHCSvV9KfuIiIiIiIhcCr3nWC5bREQEU6dOtW8XFRWxY8cOFixYwMmTJ5k7d+4l9btu3TqCgoKuVJgiIiIiIiLlUnIsl83T05Po6GiHsvbt25OWlsZ7773HlClTLqnfP/cpIlKdzBYrG/ecIHnncdKyC2ng40r/tsH0iQ3GZDQAYLXZOHSmiN+yiygwW3FzMtLYx4VQbxeMBkOVxmezQYEF8ixgtYHRAB4mcDNBFR+6XBarjW+PZJNyKIvMgmL83JxJCPWlS4hPlV8PERGRytK0aqkyrVq1wmazkZqaWqrup59+YsyYMXTo0IHw8HASEhJ44YUXKCoqsrc5f1r1tm3bCAsLY+vWrQwZMoSoqCg6d+7MrFmzsFgs9n2+/fZb7r33XmJiYoiLi2P06NEcOHCg6k9WRK5rZouVJ9Z+z7Tkfew9kkVadiF7j2QxLXkfE9/Zi9lixWqz8V1qLjtP5pFRaCbfbCWj0MzOk3l8l5qL1WarsvhsNjh9FrKKodgKFlvJn1nFJeVVeOhyWaw2Fm4/zuu7U9mfWUBmgZn9mQW8vjuVBduOY7FWQ1AiIiIVUHIsVebQoUMA3HDDDQ7lJ0+e5IEHHqCoqIhXXnmFZcuWcfvtt/Pmm2/y5ptvVtjn3/72N9q1a8eSJUu48847WbZsGcnJyQAcPXqU0aNH07p1axYtWsSMGTM4ePAgI0eOxFYdnwxF5Lqxcc8JNu07VWbdpn2n2Lg3lUNnijiee7bMNsdzz3L4TFGZdVdCgQUKrWXXFVpL6q+2b49ks+tETpl1u07ksOVI9lWOSEREpGKaVi2XzWazYTab7dunT58mJSWFtWvX0rt3b/z8/Bza//LLL7Rq1YrExEQ8PDwA6NSpE99++y07duxgxIgR5R7rvvvuY/To0QB06NCBTZs28eWXX3LPPffwww8/UFhYyMiRI6lfvz4AQUFBbN68mby8PDw9Pa/0qYtIOVJ+Tidp037yi8wXbnyFmW02zlpsV/RLsay8spPec55bvw9vjzoX7KeqJxIbMOBkMmC6wJTlsxYr+Wct2AAnk5FmIX4E+ntc0ViyCosrrH9zbxof/ppxRY/5Z65ORvrdFEB0kFeVHkdERK4PSo7lsm3dupXw8HCHMpPJRI8ePZg+fXqp9gkJCSQkJFBcXMz+/fs5fPgwv/76K5mZmQQEBFR4rNjYWIftBg0aUFBQAEBUVBQuLi4MGDCA3r17k5CQQPv27YmMjLy8ExSRSlv59W/8dOJMdYdx1ZgtNjKrcGS4qv16JBODm/NVPWax1cbJckbar6RP/5up5FhERC6KkmO5bJGRkUybNg0Ag8GAq6srwcHBuLm5ldnearUyZ84c1qxZQ35+PkFBQURGRuLi4nLBkR5XV1eHbaPRiNVaMpewUaNGrF69mqVLl/Lee+/x5ptv4u3tzaBBgxg/fjwGLf4ictUMjW9MXpHluho5NlvK78/JZLi2R45v9CPA/cLxV0ZWYTHmCp4rdjYa8HOv2oTc1clI7+Z+F24oIiKCkmO5Ajw8PIiIiLjo9kuXLmXVqlU899xz9OzZEy+vkm/0BwwYcNmxREZGkpSUxNmzZ9m1axfr1q1j8eLFtGrVil69el12/yJycRJaBpLQMrC6w7hiPth5jGnJ+8qtn3Z3OFHN/Nl5Mq/cNnH1PWjs41pmXWCgF+npZT+fezHyzSWLb5XH1xncr/Jv/JRDWby+u/SCjOc8GN2A+FDfqxiRiIhIxbQgl1x1u3btIiwsjP79+9sT45MnT/Lrr7/aR4EvxVtvvcXNN9/M2bNnqVOnDh07duT5558HKHPFbBGRi9UnNpge4fXKrOsRXo8+MQ0J9XYh2LPs0ddgzzqEeLtUWXxuJnAt5ze6q7Gk/mrrEuJDm4ZlT2du09CLziE+VzkiERGRimnkWK66yMhIFi5cyLJly4iKiuLw4cMsWbKEs2fP2p8fvhQdOnTg1VdfZcyYMfzlL3/BZDKxdu1aXFxc6N69+xU8AxGpbUxGAzMHRrFxbyof7DxGalYhQb6u9GvbiD4xDe3vOe4Y5Mnh/73nON9sxf1/7zkOqeL3HBsMULdOyarU+ZaSVzmZDOBeje85NhoMjG4XzJYj2aQcziIjvxh/d2cSQnzprPcci4hIDaTkWK66kSNHcvr0ad544w1ycnIICgqib9++GAwGli5dSm5u7iWtLN28eXOWLFnC/AA5oYgAACAASURBVPnzmTBhAhaLhdatW/P6668TEhJSBWciIrWJk8lIvzbB9GsTXG4bo8FAYx/XcqdPVyWDoWTq9NWePl0Rk9FAfKivpk+LiMg1wWDTC2BFSsnIyMVawUIyUrHLfX5Sqo7uTc2k+1Jz6d7UTLovNZfuTcUCA7V6fk2mZ45FRERERESk1lNyLCIiIiIiIrWekmMRERERERGp9ZQci4iIiIiISK2n5FhERERERERqPSXHIiIiIiIiUuspORYREREREZFaT8mxiIiIiIiI1HpKjqXK2Wy26g5BRERERESkQk7VHYBUn8GDB7N9+3aHMmdnZ+rXr0/Pnj0ZP348rq6ul3WMJUuWYDKZGD58OABPPvkku3bt4vPPP7+sfi/WzTffTMeOHXnhhReuyvFEREREROTapOS4louIiGDq1Kn27aKiInbs2MGCBQs4efIkc+fOvaz+ExMTefTRRy83TBERERERkSql5LiW8/T0JDo62qGsffv2pKWl8d577zFlyhTq1atXTdGJyKWw2mwcOlPEb9lFFJituDkZaezjQqi3S3WHdsXZbFBggTwLWG1gNICHCdxMYDBUd3RlM1usbNxzguSdx0nLLqSBjysPdm/Kzc39MRkrH7TFauPbI9mkHMois6AYPzdnEkJ96RLig7GmXgQREZEaSMmxlKlVq1bYbDZSU1Px8/Nj9erVvPvuuxw9epTAwEAGDBjAI488gslkAkqmaDds2JC8vDy2bNlCly5d+OyzzwBISkoiKSmJX375pdRx8vPzWbBgAZ9//jknTpygTp06xMTE8MQTT9CyZUugZCp2eno6vXv3ZtmyZZw4cYKmTZsyceJE4uPj7X39/PPPvPLKK+zduxdfX18ef/zxq3ClRGoWq83Gd6m5HM89ay/LN1vJKDSTmldMn0CvaozuyrLZ4PRZKLT+UWaxQZYVCi1Qt07NS5DNFitPrP2eTftO2cvSsgvZ+8YueoTXY+bAKJxMF78ciMVqY+H24+w6kWMvyywwsz+zgO/TchndLviSEm4REZHaSMmxlOnQoUMA3HDDDTz99NN89NFHjBo1ipiYGHbv3s2CBQs4evQoL774on2fDz/8kNtvv50FCxYA8PDDDzNo0CD69evHPffcU+ZxJk2axJ49e5gwYQI33HADhw8fJjExkYkTJ7Jx40YM//tk+/3335Oamsq4cePw9PQkMTGRxx57jJSUFLy8vDh58iR/+ctfCA0NZebMmeTm5jJr1iwyMjKq9kKJ1DCHzhQ5JMbnO557ll9O5RJwnSzFWGBxTIzPV2gtqXevYb/lNu454ZAYn2/TvlNs3JtKvzbBF93ft0eyHRLj8+06kcOWI9nEh/peUqwiIiK1TQ372CBXm81mw2w227dPnz5NSkoKa9eupXfv3mRkZLB+/XomTZrEsGHDAOjcuTOurq7MmjWLIUOG0KJFCwCcnJx4/vnnSy3i1aBBg1JTt6Hk+eaCggKeeeYZevfuDUC7du3Izc3l5Zdf5vTp0/j5+QGQk5PDBx98wA033ACAu7s7f/nLX9i2bRs9evRg1apVWCwWli1bRt26dQFo3Lgx99577xW+YiJlO5F7ln0Z+RRbq3d19nxzOdni/3x1IBM3pys7kmijZEpzZZgMBkJ93fF3qwPA1l/TeeOr/eQXmS+w56U5a7GSf9ZCda+dX3iB85v+wT5e/rj0LJvyWK22Cs9pwo8nMNbQkWMnk5EWjf2o5+9xyX24Ohnpd1MA0UHXz4wIERGpPkqOa7mtW7cSHh7uUGYymejRowfTp0/nk08+AeDOO+90aNOnTx9mzZrFjh077MnxjTfeWKnVrV1cXFixYgUAJ0+e5LfffuPQoUN88cUXABQXF9vbBgYG2hNjKEm4AQoKCgDYtWsXsbGx9sQYICoqioYNG150PCKX45fTBZwuslR3GBdksdnILa7uFLHE0TMF+LqWJMd//+43/pt6ppojqn5Wq438guILN7xO/HwoE5uL82X18el/M5Uci4jIFaHkuJaLjIxk2rRpABgMBlxdXQkODsbNzQ2A7OxsAPz9/R32O7edk5NTqqwyvv76a1588UUOHjyIh4cHLVu2xN3dHXB8P/K5eM45N93aarXa4wwJCSnVf2BgYKVjErkUYXXdMFtrxshxRSGYDIYaM3J8g7cbpv+Fcm/HxhSctdSKkWNrBRfLaDTg6nLxv5ovNHJs+F+fNZGTyUiLUD/qeda55D5cnYz0bu53BaMSEZHaTMlxLefh4UFERES59d7e3gBkZGRQv359e3l6ejqAw0htZR05coQxY8bQs2dPli5dah8ZXrNmDV9//XWl+qpbt26ZzxdnZWVdcnwildHQsw4NL+ND/pVyMLuQnSfzyq3v2tSvRj5z3DcykL6RlfsyK98MWRUMsvo617xnjj/YeYxpyfvKrZ/eL7xSzxynHMri9d2p5dYPiw3SM8ciIiIXqQZ+RJKapF27dkDJYlvnO7fdpk2bCvc3Gsv/T+zf//43RUVFjBo1ymHK9LnE+Nyo8MXo0KEDu3btsiftAPv37+fo0aMX3YfI9SDU24XgcpL0YM86hNXzvMoRVR03E7iW80+Mq7GkvqbpExtMj/CyX4/XI7wefWIq9yhIlxAf2jQse0pxm4ZedA7xqXSMIiIitVUN+05daprmzZvTp08f5s6dS0FBATExMezZs4fFixfTt29fmjVrVuH+3t7e7Nmzhx07dtC2bVuHuvDwcJycnJg5cyZDhgyhqKiI5ORkvvzyS+CP54kvxkMPPcR7773Hww8/zNixYzGbzcydOxdn58t7lk3kWmM0GOgY5Mnh/73nON9sxf1/7zkO8Xa5rt57azCUvK6pwAL5lpLXOJkM4F6D33NsMhqYOTCKjXtT+WDnMVKzCgnydeXB7s3o3syv0q9dMhoMjG4XzJYj2aQcziIjvxh/d2cSQnzprPcci4iIVIqSY7mgl156iZCQEJKTk1m8eDENGzZk7NixDB8+/IL7jh07ljlz5jBixAg+/fRTh7qQkBBmz55NUlISo0aNwsfHh+joaN566y0GDx7Mzp07adq06UXFWLduXd555x1eeOEFJk+ejIeHB8OHD+fjjz++pHMWuZYZDQYa+7jS2OfiF8i7VhkMJVOna9r06Yo4mYz0axPsMH06MNCL9PSyX8l0ISajgfhQX02fFhERuUwG2/mrHokIABkZuRUumiMVu5wP+lK1dG9qJt2Xmkv3pmbSfam5dG8qFhio1fVrMj1zLCIiIiIiIrWekmMRERERERGp9ZQci4iIiIiISK2n5FhERERERERqPSXHIiIiIiIiUuspORYREREREZFaT8mxiIiIiIiI1HpKjkVERERERKTWU3IsIiIiIiIitZ6SYxEREREREan1rsnkePDgwYSFhTn8tGzZktjYWPr378+GDRsq1d/NN9/M008/XeX7hIWFsXDhwotqe/z4cV555RVuu+02YmJiiI2N5Z577uGtt96iuLi4UsetCZKTkwkLCyMtLa26QxERERERESnFqboDuFQRERFMnTrVvm21WklLS+ONN95g0qRJ+Pr60rVr1yo7flJSEl5eXlXS93fffcdjjz2Gv78/DzzwAM2bN6e4uJhvvvmGV199la+//polS5ZgMBiq5PgiInJ9sNpsHMou4kB2EflmKy4mIw29XGjq7YK7k4Ga9mvEbLGycc8JknceJy27kAY+rvRvG0yf2GBMxhoWrFSaxWrj2yPZpBzKIrOgGD83ZxJCfekS4oOxpv3HKCK10jWbHHt6ehIdHV2qPCEhgY4dO5KcnFylyXGrVq2qpN/MzEwmTJhA06ZNWbVqFa6urva6+Ph4OnTowKhRo/jwww+56667qiQGERG59lltNr47kcvxvLP2siKLlTMZZtLzi4kK9MTfpeYkyGaLlSfWfs+mfafsZWnZhew9kkXKL+nMHBiFk+manPAmlCTGC7cfZ9eJHHtZZoGZ/ZkFfJ+Wy+h2+gJERKrfdfdbpk6dOjg7O9tHVTMzM3n22Wfp3r07rVu3pl27dowdO5bjx4+X20dhYSGvvPIKCQkJREREcPfdd7N582aHNn+eVp2amsrYsWNp27YtHTp0YPbs2UyZMoXBgwc77JeTk8OUKVOIi4sjNjaW8ePHk5mZaa9/++23yczMZMaMGQ6J8Tndu3enf//+GI1/3LqwsDAWLFhA//79adu2LStXrgRKpmaPHz+euLg4oqOjGTZsGPv377+kc01KSuLll1+mU6dOREVFMWzYMA4fPmxvk5mZyd/+9jc6d+5MZGQkffv2Zf369aXi3759O3fddRcRERH079+flJQUh/q0tDQmTZpEfHw8UVFRPPDAA2zfvt1ef+zYMcLCwli1ahW9evWiffv2fPzxxwDs3buXoUOHEhcXR1xcHOPGjePYsWOlYhARqQ0OnSlySIzPl1FwlqM5RRRYrnJQFdi454RDYny+TftOsXFv6lWOSK6kb49kOyTG59t1IoctR7KvckQiIqVdsyPHNpsNs9ls37ZYLBw7doyFCxeSl5dH3759sdlsDB8+nLy8PCZOnEhAQAC//PILr732GtOnT2fZsmVl9vvXv/6VPXv28Nhjj9G4cWM++eQTxowZQ1JSEj169Ci1z9mzZxkyZAjFxcVMnz4dJycn5s2bx9GjR0uNbq9atYq77rqLefPmceDAAV5++WUMBgNz584FYPPmzYSFhdGsWbNyz/2ll14qVbZw4UImTJhA48aNCQkJITMzk/vvvx93d3emT5+Oi4sLy5cvZ9CgQXzwwQcEBwdX6lxXrVpFmzZteOmll8jOzuaFF15gypQpvP322wA88cQTZGRk8P/+3//D09OTDRs2MHnyZIKCgmjfvr29n2effZYxY8bQvHlzVq9ezahRo3j//fe56aabOHXqFAMGDMDDw4NJkybh4eHBmjVrGDp0KMuXL6djx472fubOncuzzz6Lm5sbcXFxbNmyheHDh9O5c2deeeUV8vLymD9/PgMHDmT9+vUEBASUez1FRC5Hys/pJG3aT36Rucx6G2C1lfx5PqvNRrHFhq1UzZVxMb1W5TidAQPOJkOp6bIGwGgofey07MIK+3thw39Y8eXBKxvkRTCZjFgs1qt+3PIUWazknrVgvYgb7GQy0qKxH/X8Pao+sAvIzK94vZQ396bx4a8ZF92fyWTAYqma/3cqw9XJSL+bAogOqppH7UTk6rpmk+OtW7cSHh7uUGYwGAgLCyMxMZHu3buTlpaGh4cHU6dOJTY2FoD27dtz5MgR3nvvvTL73bJlC19//TXz5s2jV69eQMlU7TNnzjBz5swyk+N//OMfHD58mA0bNhAWFgZAdHR0mW2jo6N59dVXAejYsSPff/8933zzjb3+yJEjdO7cudR+538RcO5cTSaTfTs2NpZhw4bZt+fOnUt2djZ///vfadCgAQBdunShZ8+eLFq0iBkzZlTqXH19fVm4cKH9mEeOHGH+/Pnk5OTg5eXF9u3bGTNmjH2fdu3a4evri7Ozs0Pc48aNY8iQIQB06tSJnj17smTJEl577TVWrlzJmTNnePfddwkKCgKgW7du9O3bl1mzZvH+++/b+7ntttvo37+/fXvkyJE0bdqUJUuW2EfV27RpQ69evVixYgWTJ08udU1FRK6ElV//xk8nzlR3GNe9IrOVwxn51R3GNefnQ5nYXJwv3LCaFVttnMwte6ZDTffpfzOVHItcJ67Z5DgyMpJp06YBcPLkSRITEzGbzcydO5cmTZoA0KBBA9566y1sNhvHjh3j8OHDHDx4kN27d5e74vN3332HyWQiISHBISG9+eab2bRpE8eOHaNRo0YO+2zdupXQ0FB7Ynzu2DExMaX6b9u2rcN2o0aNyMn5Y5qR1Vr62+nMzEyHUVOA4OBg/vWvf9m3W7RoUeo8wsPDCQgIsJ+Hk5MTnTt3ZsuWLZU+16ioKIdk/FzCnZ+fj5eXF+3bt2f+/Pn85z//IT4+nq5du5aZkPbu3dv+d2dnZxISEuxfDuzcuZM2bdrYE2MAo9HI7bffTmJiIrm5uWWeb35+Pvv27WPcuHEO080bNmxI27ZtHaZli4hcaUPjG5NXZNHIcam+Kz9yXGQuf4TWxclIA5/SjxtVtWt+5DjUj3qedao+sAvIzC+muIKgnY0G/NwvPomvSSPHvZv7VXcYInKFXLPJsYeHBxEREUDJytXR0dH06dOHYcOG8f777+PnV/IP1T/+8Q/mzJlDamoqvr6+3HTTTbi6umKzlf0PalZWFhaLpczFvgBOnTpVKjk+ffq0/XjnCwwMJD093aHMzc3NYdtoNDokxMHBwZw4ccKhjbe3t8NI96JFi/j5558d2vj7+5c6j8OHD5caXQfso7mVOdc/P/98Lgk9dx3nzp3L4sWL+eSTT/jss88wGo106tSJ5557juDg4HLj9PPz49SpkmfMsrOzCQ0NLRVHQEAANpuNvLy8MvvJycnBZrOVOXXa39+/1PUUEbmSEloGktAy8LL6CAz0Ij297OcxL9XB7EJ2nswrt755XQ/C6rriXkM+CXyw8xjTkveVW/9031b0axNcbn1VqYp7UxulHMri9d3lPzf+YHQD4kN9L7o/3RcRqQo15Ffi5QsICGDatGmMGzeOF154gdmzZ7Nz504mT57MQw89xNChQ6lfvz4Ar776Knv37i2zHy8vL7y8vOyLWv1Z48aNS5XVq1eP3bt3lyrPyLj4Z2fOufnmm1m6dCknTpygYcOGQMmI77kvAgDq1q17wX48PT3p0KEDEydOLLfNpZxrRX098cQTPPHEExw8eJDNmzezcOFCnn/+eRYvXmxvd+bMGYfE9vfff7efj7e3N7///nupvs8lz3Xr1rX//Xyenp4YDIYy901PT7+o6yUicr0J9XYhNbe4zEW5/N3qcKOXC26mMnasJn1ig0n5Jb3MRbl6hNejT0zDaohKrpQuIT58n5Zb5qJcbRp60TnEpxqiEhFxdF2tVt27d2/i4+P58MMP2b59O3v27MFqtTJ27Fh7YmyxWNiyZUuZ05cB4uLiyMnJsSek535++OEHFi1aVOa7hePi4jh8+LDDStAZGRnlJuAVeeCBB/D19eXJJ58kP7/0s1VFRUUcOXLkgv20a9eO3377jaZNmzqcx9///nc++uijSz7XsqSlpdG1a1c+/fRTAJo0acKIESPo1KkTqamO3xJ//fXX9r8XFhby5Zdf0q5dO3s8u3btIi0tzd7GarXy6aefEhERQZ06ZU8L8/DwIDw8nI8//tjhvqamprJ792778+YiIrWJ0WCgY0NP2tbzoK6LEy4mI94uTrT096BDA0/8atBrnABMRgMzB0bx3P+1JibElwY+rsSE+PLc/7Vm1v3Res3PNc5oMDC6XTDDYoNo7u+Gn5sTzf3dGBYbxJj2wXrPsYjUCNfNyPE5Tz31FH369GHGjBlMmTIFgOeff567776b7Oxs1qxZw88//4zNZqOwsLDUdOFu3boRGxvLqFGjGD16NKGhoezevZsFCxZw55134uFResXHu+66iyVLlvDoo48yfvx4XFxcWLBgAWfPnr3oBPOc+vXrM2/ePMaNG8ddd93FwIEDCQ8Px2q1snfvXt577z1OnTrlsPhWWYYOHcr69et5+OGHGTJkCN7e3qxfv54NGzbw4osvXvK5lqVBgwYEBwczY8YMcnNzufHGG/n3v//NV199xejRox3azp49G7PZTGBgICtWrCA3N9feZujQoWzYsIGHHnqIsWPH4uHhwdtvv82BAwfKXFn8fI8//jgjRoxg1KhR3H///fbVqj09Pe0LgImI1DZGg4Emvq408b36z+peCieTkX5tgqtl+rRUPZPRQHyob6WmT4uIXE3XXXLcpEkTBg8ezOuvv86BAweYNm0aK1eu5KOPPiIgIID27duTlJTEmDFj2LlzJ126dHHY32g0smzZMhITE0lKSuL06dMEBQUxatQoRo4cWeYxnZ2def3113n++ed5+umncXNzY9CgQbi4uODu7l7pc2jXrh0bN27k7bffZuPGjSxatAir1UqjRo249dZbGThwoH3RsfLUr1+ftWvXMmfOHJ555hmKi4tp0qQJc+bM4Y477rjkcy3P/PnzmTVrFomJifZ+xo4dy4gRIxzazZgxg5deeoljx47RunVr3nzzTZo2bQqUTE9/5513mDVrFs8++yxWq5XWrVuzcuVKh9dBlaVLly6sWLHC/sWCm5sbnTp1YuLEidSrV69S5yIiIiIiIrWPwVbeylRy0f773/9y6NAhevbsaS8zm81069aNO+64wz6CLdeOjIxcrBezFKiUSQul1Fy6NzWT7kvNpXtTM+m+1Fy6NxULDNRrv2qy627kuDrk5uYyduxYhgwZQrdu3SgqKuLvf/87Z86c4d57763u8EREREREROQClBxfATExMcyePZsVK1awbt06jEYj0dHRrF692j5lWERERERERGouJcdXyB133GF/lldERERERESuLdfVq5xERERERERELoWSYxEREREREan1lByLiIiIiIhIrafkWERERERERGo9JcciIiIiIiJS6yk5FhERERERkVqv1ibHgwcPJiwszOGnZcuWxMbG0r9/fzZs2GBvGxYWxsKFCy+678q2rymOHTtGWFiY/dy3bdtGWFgYjz32WJntFy5cSFhY2BU5dm5uLqNHjyYqKoq4uDiOHj1a6XiTk5MJCwsjLS3tisQkIiIiIiK1R61+z3FERARTp061b1utVtLS0njjjTeYNGkSvr6+dO3alXXr1hEUFFSNkVavzz77jM8++4xevXpV2TE2btzI5s2bmTZtGs2bNyc4OLjKjiUiIiIiIvJntTo59vT0JDo6ulR5QkICHTt2JDk5ma5du5bZpjbx8vLiueeeo3379vj6+lbJMbKysgAYNGgQBoOhSo4hIo6sNhuHzhTxW3YRBWYrbk5GGvu4EOrtgrGM/w/NFisb95wgeedx0rILaeDjSv+2wfSJDcZkrPz/tzYbFFggzwJWGxgN4GECNxPUhn8GLFYb3x7JJuVQFtlnLfjUMZEQ6kuXEJ8yr7+IiIhUrVo7rboiderUwdnZ2Z6k/Xma9KlTp5g0aRIdOnQgNjaWhx56iH379jn0kZOTw5QpU4iLiyM2Npbx48eTmZlprx88eDDTp09n/vz5dO7cmZiYGB5//HFyc3NZunQp8fHxtGnThrFjx3L69Gn7foWFhSQmJtKrVy8iIiK4/fbbWbduncOxb775ZpKSknj55Zfp1KkTUVFRDBs2jMOHDzu0++c//0mfPn2IjIykX79+/Pzzz2VejwkTJpCdnc2LL754wWu3d+9ehg4dSlxcHHFxcYwbN45jx47Z65OTk4mIiGDt2rV06tSJbt260a1bN1577TUAWrZsyZNPPgmUJMzPP/88N998MxEREfTv359//vOfF4zhnMzMTG677TZuu+02fv/994veT6Q2sNpsfJeay86TeWQUmsk3W8koNLPzZB7fpeZitdkc2pstVp5Y+z3Tkvex90gWadmF7D2SxbTkfUx8Zy9mi7VSx7fZ4PRZyCqGYitYbCV/ZhWXlP/p8Ncdi9XGwu3HeX13KvszC0jPPcv+zAJe353Kgm3HsViv8wsgIiJSA9Xq5Nhms2E2m+0/RUVFHDhwgClTppCXl0ffvn1L7ZOXl8f999/Pzp07efLJJ0lMTMRqtTJ06FCHZ11XrVqFxWJh3rx5TJgwgU2bNvH888879PWPf/yDPXv28Morr/DYY4/x8ccfM2DAAL755htmzJjB2LFj2bx5M0lJSfZ4R4wYwRtvvMH999/PokWL6NSpE88++ywLFixw6HvVqlX89ttvvPTSSzz//PP8+9//ZsqUKfb6f/3rXzz22GOEhYWxYMECbrvtNp544okyr1OLFi0YOXIkGzZs4Kuvvir3em7ZsoVBgwbh5OTEK6+8wrRp0/jpp58YOHCgQ3JaXFzM8uXLeemllxg/fjzLly/nvvvuA2DdunWMHj2agoICBg0axGeffcajjz5KUlISTZo0YezYsaxfv77cGM7Jyclh+PDhWK1W3njjDQICAi64j0htcuhMEcdzz5ZZdzz3LIfPFDmUbdxzgk37TpXZftO+U2zcm1qp4xdYoLCcfLrQWlJ/Pfv2SDa7TuSUWbfrRA5bjmRf5YhERESkVk+r3rp1K+Hh4Q5lBoOBsLAwEhMT6d69e6l9PvjgA44fP84//vEPWrRoAUB0dDT9+vVj9+7d3H777fayV199FYCOHTvy/fff88033zj0ZbPZmDdvHp6ennTp0oXk5GSOHz/Ou+++i5eXF127dmXr1q3s2bMHgK+++ort27eTmJhI7969AejSpQtms5nFixczaNAg6tatC4Cvry8LFy7EZDIBcOTIEebPn09OTg5eXl4sWLCAqKgoZs6cCUB8fDwAs2fPLvNajRo1in/+859MmzaNjz76CE9Pz1JtZs+eTdOmTVmyZAlGY8n3Lm3atKFXr16sWLGCyZMn28979OjRdO3a1b5vgwYN7NcNYM2aNRw4cIB3332XyMhIALp27Up2djYzZ87krrvuKjNOgIKCAiZMmMCZM2dYvXo19erVK7etSE2W8nM6SZv2k19ktpeZbTbOWmzYLnVo1WAAm42LGec9f2Jvdl7ZifQ5z63fR+Ln//3T/gacTYarNkXY3cWJh7o2o0OLwArbGQEvZ3A1XXzfe1Nz+OCn3yk0V26EvDyZ+cUV1r+5N40Pf824Isc6n6uTkX43BRAd5HXF+xYREbnW1erkODIykmnTpgFw8uRJEhMTMZvNzJ07lyZNmpS5z65duwgJCbEnxlDyTO6mTZsc2rVt29Zhu1GjRuTkOI4SNGvWzCHJ9Pf3x8XFBS+vPz60+Pr6cuDAAQB27NiBs7Mzt956q0M/d911F++88w7ff/893bp1AyAqKsqeGMMf/3cU7gAAIABJREFUyWd+fj7Ozs7s27ePCRMmOPRz2223lZscOzs78+KLL3Lffffx6quv8txzzznU5+fns2/fPsaNG2dPjAEaNmxI27Zt2b59u0P7869fWXbs2EFISIg9MT7/XFNSUjh48CBubm5l7vu3v/2Nffv2MXv2bPt5i1yLVn79Gz+dOFPdYVwUs8VGxp9Gm6vD37/7jbjmFSfHFiDXXLnk+JP/ZnI4q/DygquEYquNk+WM7F+uT/+bqeRYRESkDLU6Ofbw8CAiIgIoWbk6OjqaPn36MGzYMN5//338/PxK7ZOVlYW/v/8F+/5z4mY0GrFaHUccPDw8Lrjf+bKzs/H393dIPgH7lOHzk29XV9dSx4eSUdvs7GxsNpt9lPmcC42wRkREMGTIEF5//XVuu+02h7qcnBxsNluZ05f9/f05ceJEmTGXJzs7u8w2559redfq999/56abbmLevHn07NkTFxeXCo8lUlMNjW9MXpGlxowcmy3lH9PJZMDHo86f9r/6I8f3dmyM6QKHMwKelfztd1tzPwrN1is6clxcwXPFzkYDfu7OV+RY53N1MtK7eenfbSIiIlLLk+M/CwgIYNq0aYwbN44XXnihzFFULy8vUlNLP1u3c+dOAgICCA0NrbL4vL29ycjIwGq1OiTI6enpAKWS3fL4+vpiNBrJyHCcsnduxeiKjBs3js2bN/PMM884JMienp4YDIYyF75KT0+/6NjO8fb25qeffipVfupUyTOPFfW3YMECTCYTAwYMYMGCBaVGyEWuFQktA0loWfEoaGUFBnqRnp7DwexCdp7MK7ddXH0PGvv88SXbBzuPMS15X7ntp90dTr82F/8KtnxzyeJb5fF1Bvca9BsqOsjrio62phzK4vXd5T+n/WB0A+JDq+btACIiIlK2Wr0gV1l69+5NfHw8H374YampwACxsbEcPnzYPtUZShbpGjVqFB999FGVxtauXTuKi4tLrdj84Ycf4uzsXGoKcnlcXFyIiYnhs88+cxh9+te//nVR+77wwgscO3aMt99+217u4eFBeHg4H3/8scMIeWpqKrt37yY2NvaiYjunXbt2HD58mB9++MGh/KOPPiIwMJCQkJBy9w0MDKRVq1YMGjSIFStW8Msvv1Tq2CK1Qai3C8GedcqsC/asQ4i344yLPrHB9Agve3ZJj/B69IlpWKnju5nAtZzfQK7GkvrrWZcQH9o0LDvZbtPQi84hPlc5IhEREVFyXIannnoKZ2dnZsyYgcXiuGTqgAEDaNiwIY8++igbN24kJSWF0aNH4+Liwj333FOlcSUkJBAXF8fTTz/NqlWr+Pbbb3nxxRdZu3YtI0aMwNvb+6L7mjBhAr/++iuPPfYYKSkprFq1innz5l3Uvm3btuWBBx4gNzfXofzxxx9n//79jBo1ii+++IIPP/yQIUOG4OnpyZAhQypzqvTr14/GjRszevRo3n33XVJSUpg0aRIpKSmlnmsuz/jx4/Hz82Pq1KmlprSL1HZGg4GOQZ7E1fcgwNUJdycjAa5OxNX3oGOQZ6mp0CajgZkDo3ju/1oTE+JLAx9XYkJ8ee7/WjPr/uhKv+fYYIC6dUpGiOsYwWQo+dPXuaT8en/Nr9FgYHS7YIbFBtHc341Azzo093djWGwQY9oH6z3HIiIi1aAGTVqrOZo0acLgwYN5/fXXeeeddxzqPD09WbNmDa+88grPPfccNpuN2NhY3nzzzSpfFdloNLJkyRJee+01li9fTnZ2NqGhoUyfPp2BAwdWqq+2bduybNky5syZw1//+lcaNWrEiy++yKhRoy5q/wkTJvDFF19w/Phxe1mXLl1YsWIF8+bNY9y4cbi5udGpUycmTpxY6Wvj7u7O6tWrmT17NrNmzaKgoIAWLVowf/78UguSlcfT05MpU6bw+OOPs3r1ah588MFKxSByvTMaDDT2cXWYPl0RJ5ORfm2CKzV9uiIGQ8nU6Zo0ffpqMhkNxIf6Eh/qa5/uLiIiItXHYLvkVV1Erl8ZGblYK1gsRyqmD/o1l+5NzaT7UnPp3tRMui81l+5NxQID9baAmkzTqkVERERERKTWU3IsIiIiIiIitZ6SYxEREREREan1lByLiIiIiIhIrafkWERERERERGo9JcciIiIiIiJS6yk5FhERERERkVpPybGIiIiIiIjUekqORUREREREpNZTciwiIiIiIiK1npLjWmLw4MGEhYU5/LRs2ZLY2Fj69+/Phg0bqjvEcm3bto2wsDB27txZ3aGIiIiIiMh1yqm6A5CrJyIigqlTp9q3rVYraWlpvPHGG0yaNAlfX1+6du1ajRGK1B5Wm41DZ4r4LbuIArMVNycjjX1cCPV2wWgwVHd4ANhsUGCBPAtYbWA0gIcJ3ExQlSGaLVY27jlB8s7jpGUX0sDHlf5tg+kTG4zJWD3XxmK18e2RbFIOZZFZUIyfmzMJob50CfGpMfdLRERELo+S41rE09OT6OjoUuUJCQl07NiR5ORkJcciV4HVZuO71FyO5561l+WbrWQUmknNK6ZjkGe1J1w2G5w+C4XWP8osNsiyQqEF6tapmgTZbLHyxNrv2bTvlL0sLbuQvUeySPklnZkDo3AyXd1JTxarjYXbj7PrRI69LLPAzP7MAr5Py2V0u+pL2kVEROTK0bRqoU6dOjg7O2P43yfdwsJCEhMT6dWrFxEREdx+++2sW7fOYZ/8/HxmzpzJrbfe+v/Zu/OwKOv98f/PmWEHAVlcoA64K8oiqGninqWp9MPtaGTHRI2Phih6KC3taNlJM800RNySjpVLepTsavFcKn7VUEDMLG1BIQQUQUB2mJnfH5MTI4uIbMrrcV1eMvf7vt/v133fo8xr3stNr1698Pb2JjAwkEuXLun3ee211wgMDGTv3r36/Z577jlOnDhhUNfvv//OnDlzGDBgAL1792bmzJkG9dytuLiYgIAAfH19SUpK0m/fs2cPzz77LL169WL48OFERkai1Wrr4xIJUa+u5pUYJMYVXcsvJTmvpJEjqqxIbZgYV1Ss0ZU3hOhzaQaJcUVHLt4gOjG9YRquwcmUXIPEuKL4tNucSslt5IiEEEII0RCk57gF0Wq1lJeX61+r1WpSU1MJDw+noKCA5557Dq1Wy6xZs7h48SLz5s2jc+fOHDt2jDfffJObN28yd+5cAMLCwjh37hyhoaE8/vjjJCcns379ehYtWkR0dLQ+0T5//jzp6emEhIRgZWXF+vXrmTdvHjExMbRq1YrLly8zZcoUOnfuzPLlywHYvHkzU6dOZe/evXTu3NngHMrKyggODiYpKYlPPvmEjh076o9Zt24d//jHPxg0aBAXLlzgww8/JDs7m9dee60xLq9oQdLyS7mYVUiZpm5fvhSWV5N1/in+RgE/ZxdVWfZzSg7fxadSUlo5O60YjQIFxipFpR5ohULXK9wcKYAbecU17rPy4E9sO6b7UqxErSG/VE0db0OtaTRaamoi9EIaygfsOVZApTaMVEq6drCjjb1lpf3NjJT493DAq32rB2pXCCGEEH+R5LgF+f777+nZs6fBNoVCQbdu3Vi/fj3Dhg3j2LFjnDlzhvXr1zNq1CgAfH19KS8vJyIigueffx4LCwuKiopYunSpfp9+/fqRn5/Pu+++y61bt7CzswPg9u3bHDhwgMcffxwACwsLXnjhBWJjY3nqqaf46KOPMDc3Z+fOnVhYWAAwcOBARo4cyYcffsiHH36oj1Wj0bBo0SJ++OEHdu7cqU+cb9++zaZNmwgICGDx4sX6mC0sLFi1ahUvvvgiTk5ODXhlRUtz+VYRt0oaqOsU3fze/LKqE+ijiWlcu1nYYG03dyXlGpKzWs75X7qajdbUuMqyr3/NluRYCCGEqEeSHLcgHh4eLFu2DIDr16+zfv16ysvLWbdunb4H9uzZsxgbG/P0008bHDtu3Dg+++wzzp8/z9ChQ9m2bZu+nitXrnD16lWOHj0K6Hp373B0dNQnxgDt2rUDoKhI1ysWFxfH8OHD9YkxgKWlJcOHD+fIkSMGMbz77rtcvHiR0NBQunfvrt9+7tw5ioqKGD58uEHP+PDhw3nnnXf4/vvvGT9+fB2vmhCVdWttTrnmwXqOazpUqQALo6pnvQzzcnrke45La+hZNzVS0s7GDGg+PccKaLieY1c72liZVNrfzEjJqC52D9SmEEIIIQxJctyCWFpa4u7uDuhWrvby8sLPz4/AwEC++OIL7OzsyM3Nxd7eHqXS8IO5g4MDoOulBThx4gTvvPMOSUlJWFpa0r17d32CW3Ger7m5uUE9d4ZbazS6D7+5ubn6uiuyt7cnPz/fYFtycjJ9+vRh+/btTJw4EXt7ewBycnIAmDFjRpXnfeNG1fMXhagrJysTnKpIWGorKbeYuOsF1Zb7tLGkw58J4N2e7dCahUM61LltR8dWZGZWPX+2osJyyCmrvtzWGCwa4DfIgbhUlu2/WG3568+54e/jXP8N1yDmag7bE6qf6xzo3Z5BrrYP1EZt74sQQgghGo4kxy2Yg4MDy5YtIyQkhJUrV/L+++9jbW1NVlYWGo3GIEHOzMwEoHXr1qSkpDB37lxGjhxJZGSkvmd4165dlRbbuhdra2tu3rxZaXtmZia2toYfNleuXEnv3r0ZPXo077zzDu+//z4ArVrphhWuW7fOoJf6jjZt2txXTEI0NFdrU9ILyqpclMvZygQXa9MmiMqQuUq3KnVVi3KZKXXlDcHP25mYy5lVLsr1VM82+PVu/CkSvi42nM/Ir3JRLh+nVgx0sWn0mIQQQghR/2S16hZu1KhRDBo0iC+//JIzZ87Qr18/ysrK+Pbbbw32+/LLLzE2NsbDw4Mff/yRkpISgoKCDJLRO4nxnV7h2ujbty9Hjx6lsPCvOYSFhYUcPXoUHx8fg30dHBxo27Yt8+bN48svv+T48eMAeHp6YmxszI0bN3B3d9f/uTNk/E5iL0RzoVQoGNDeir5tLXEwM8LCSImDmRF921o2i8c4gW74dWsTXQ+xiRJUCt3ftsYN9xgnAJVSwXtTPFkxoRe9XWxpZ2NGbxdbVkzoxZqpXk3yyCSlQsGcfs4Eereni705duZGdLE3J9C7PXOfcG4W90sIIYQQD056jgVLlizBz8+Pt99+mwMHDtC3b19ef/11MjIy6NKlC8ePH+fzzz/n//7v/7C2tqZnz54YGRnx3nvvMX36dEpKSti/fz/Hjh0D/ppPXBtz585l8uTJTJ8+nVmzZqHVatm6dSuFhYX6lbHvNm3aNA4cOMDy5cv58ssvsbOzY8aMGaxbt478/Hx8fHxIS0tj3bp1tGrVii5dutTHZRKiXikVCjrYmFU7fLo5UCh0Q6cbYvh0TYxUSvx9nBt9+HRNVEoFg1xtH3j4tBBCCCGaL+k5FnTs2JFp06Zx+fJlPvvsMzZv3sz48ePZunUrQUFBnD59mn/961+EhIQA4OLiwvvvv09aWhpBQUH6Rb4++eQTFAoFcXFxtW67W7du7Nq1CysrK8LCwli8eDGtW7dm9+7ddO3atcpjVCoVy5cvJy0tjfXr1wOwYMECFi1axOHDh5k1axbr1q1j0KBBREVFYWra9ENUhRBCCCGEEM2bQqttruuWCtF0srLy0TT0EriPMFlcqPmSe9M8yX1pvuTeNE9yX5ovuTc1c3SUR/A1Z9JzLIQQQgghhBCixZPkWAghhBBCCCFEiyfJsRBCCCGEEEKIFk+SYyGEEEIIIYQQLZ4kx0IIIYQQQgghWjxJjoUQQgghhBBCtHiSHAshhBBCCCGEaPEkORZCCCGEEEII0eJJciwealqttqlDEEIIIYQQQjwCjJo6AFHZ5cuXiYiI4MyZM+Tm5mJra0ufPn0ICgqie/fuTR1es7F582ZUKhUzZ85s6lCEEEIIIYQQDznpOW5mLl26xJQpU8jLy2Pp0qVs376dsLAwUlNTmTx5MomJiU0dYrOxfv16ioqKmjoMIYQQQgghxCNAeo6bmZ07d2Jvb09kZCQqlUq/fcSIEYwePZrw8HAiIyObMEIhhBAPI60WitRQoAaNFpQKsFSBuQoUCt0+5WoN0efS2B93jYzcYtrZmDG+jzN+3s6olIqmPYEWSqPVcjWvhCu5JRSVazA3UtLBxhRXa1OUiof3nqg1Wk6m5BJzNYfsojLszI0Z7GqLr4vNQ31eQoiHm/QcNzNZWVlotVo0Go3BdktLS5YsWcLo0aMBUKvVbN68mbFjx+Lh4YGXlxdTp04lNjbW4LjExEReeuklvL29GTBgAGFhYWRlZQEQGxtLt27d2L17N0OHDsXX15e4uDgAdu/ezfjx4/Hy8sLDwwN/f3+++eYbfb379++nd+/exMbG4u/vj7u7O+PGjSMhIYHExEQmTpyIh4cH48aN4/Tp0wYxnT17loCAADw9PXniiSd44403yMvLM6jb3d2dhIQEJk2ahLu7O8OGDWP79u36fbp164ZarWbjxo1069at0vn27duXvn37EhISQmpq6oPcEiGEeOhptXCrFHLKoEwDaq3u75wy3XatVpcY//Pz8yzbf5HElBwycotJTMlh2f6LLPoskXK15t4NiXql0Wo5nZ5P3PUCsorLKSzXkFVcTtz1Ak6n56N5SNfdUGu0hJ+5xvaEdH7LLiK7qJzfsovYnpDOR7HXUGsezvMSQjz8JDluZgYPHkxqaipTpkxh165d/P777/qyUaNG4e/vD8Dq1auJiIhg6tSpbN26lbfeeotbt24REhKiH2r8008/8cILL6BWq1m9ejVLly4lLi6Ol19+2aDNdevWsWTJEhYuXIiHhwdRUVEsX76cp59+ms2bN7NmzRqMjIxYuHAh169f1x9XUlLCa6+9xosvvsiGDRsoKioiJCSE0NBQJk+ezNq1a1Gr1YSGhlJSUgLoEuOXXnoJS0tL1q9fT1hYGMeOHSMwMJDy8nJ93eXl5YSGhjJu3Di2bNmCt7c3q1at0ifau3fvRqVSMXHiRHbv3g3AqVOneP755zEyMmLVqlUsW7aMn3/+mSlTpnDz5s0GuFtCCPFwKFJDcTW5bbFGVx59Lo0jF29Uuc+RizeITkxvwAhFVa7mlXAtv7TKsmv5pSTnlTRyRPXjZEou8Wm3qyyLT7vNqZTcRo5ICCF0ZFh1MxMQEEBmZiY7duxgxYoVANjZ2eHr68u0adPw8PAA4MaNG4SGhhIQEKA/1tTUlODgYH799Vc8PDyIiIjA3t6erVu3YmJiAoCtrS3Lli0jOTnZoM2nn35a/zo1NZWZM2cSFBSk3+bs7Mz48eNJSEgw6L0ODg7WJ+xJSUmsWrWKlStXMnHiRP0+8+bNIzk5ma5du/L+++/TqVMnIiIiUCp13824ubnh7+/PV199hZ+fHwAajYbg4GAmTJgAgLe3N9999x1Hjx5lwIABeHl5AdCuXTv9z3fq3rx5s75uHx8fnnnmGbZt28arr7764DdICPHQi7mUycYjv1FYUn7vneuBFt0w5pr6whQKXe9tU8rMK66x/O2DP7H5aFK9tqlAN7y7oQfRlmu1lKq1dXvCQS1vjqmJipE+j9Hjb7Z1iLBqheU199bH3yjg5+zKa2+k5RZzMT2fsmbWA6sATFRK8opr/rcXlZjBl79k1biPSqVArW7Y8zMzUuLfwwGv9q0atB0hRPMhyXEzo1AoWLBgAYGBgZw4cYJTp04RGxvLoUOHiI6OZunSpQQEBLBu3ToAsrOzSUpKIjk5maNHjwJQVlYGQHx8PCNGjNAnxgBPPvkkR44cASAjIwOArl27GsSwZMkSAPLy8vR13xmufafuOzw9PfU/29vbA+iTVdAl43fqKioq4vz588yePRuNRqMfOt6lSxecnJw4deqUPjkGXUJ8h4mJCXZ2dtUuwFVYWMjFixcJCQnRJ8YATk5O9OnThzNnzlR5nBCi5dlx4go/p+Xde0dhoLRcw7XswqYOo1k7ej6dx9tbN1p7Gi3kl1VOoH/KKOBWUeN8+XP/1Pfco0yj5Xo1PeaN7etfsyU5FqIFkeS4mbK2tmbMmDGMGTMG0A2RDgsLY9WqVYwdO5aUlBSWL1/OhQsXMDc3p3Pnzjg5OQF/Pfs3JycHOzu7e7Z1J6m9IyUlhWXLlnH69GmMjY3p2LGj/hFSd3/rbmlpWak+MzOzKtvJy8tDo9EQERFBREREpfIbNwyH85mbmxu8ViqVleZi33H79m20Wi0ODg6Vyuzt7UlLS6vyOCFEy/PSoA4UlKil5/gumXnFlNbQU2lipMTRuur/3+vqUes5HubZHivj+puxVliuoabOX6UCLIwqt+fWzrLZ9xzXFJuxUoGdhXGNdTVWz/GoLvf+HCWEeHRIctyMZGRkMHHiREJCQpg0aZJBmZubG/Pnz2fu3Ln88ssvvPLKK/To0YPDhw/TsWNHlEolx48fN1g0y8rKiuzsbIN6NBoNMTExuLu7VxmDRqNh9uzZmJqasm/fPnr06IGRkRG//fYbBw8efKDzs7S0RKFQMGPGDP3Q7LvL68rKygqFQlHl3OLMzExat25d57qFEI+Wwd0dGdzdsanDMODo2IrMzKrnYNaHwnLd4lvVsTWGbxJTWbb/YrX7vPGcG/4+zg0QXfPW0PemJkm5xcRdL6i23KeNJR1sqvnCwqvqzc1BzNUctidUP4f9Ra92DHKteXh6U94XIcSjSxbkakYcHR1RqVR8+umn+gWsKkpKSsLMzAytVktOTg7Tp0+nc+fO+mHEMTExwF+9uz4+Pvy///f/DIZCJyQk8PLLL3PlypUqY7h16xZXrlxh8uTJuLu7Y2RkVGXddWFlZYWbmxtXr17F3d1d/6dDhw588MEHnD9//r7qqzh82tLSkp49e/LVV18Z9C6np6eTkJBgMERbCCFaGnMVmFXzG99MqSv383bmqZ5tqtznqZ5t8Ovt1IARiqq4WpvibGVSZZmzlQku1qaNHFH98HWxwcep6qHKPk6tGOhi08gRCSGEjvQcNyMqlYply5bpF6IKCAigU6dOFBUVcfLkSXbt2kVoaCg9evTAysqK8PBwFAoFSqWSb7/9ln379gG6+bcAc+bMYcqUKQQFBfHCCy9QWFjI2rVr6devH97e3pw9e7ZSDPb29jg7OxMVFUWbNm2wsrLixIkTREVFGdRdVyEhIQQFBfHaa6/x7LPPUlpaypYtW/jll1/ue8Esa2trzp07x9mzZ+nTpw8LFixg1qxZBAUFMXXqVAoKCtiwYQNWVlZMnz79geIWQoiHmUIBrU10q1IXqnWPclIpwKLCc45VCgXvTfEkOjGdA3GppOcU097WDP8+j+HX20mec9wElAoFA9pbkfznc44LyzVY/PmcY5eH+DnHSoWCOf2cOZWSS0xyDlmFZdhbGDPYxZaB8pxjIUQTkuS4mRkxYgR79uxh27ZtREREkJWVhampKW5ubnzwwQeMHDkSgPDwcFavXs28efOwtLSkR48e/Oc//2HWrFnEx8czZMgQevXqxc6dO1m3bh0hISFYW1szfPhwFi5caNDrerfw8HBWrlxJWFgYJiYmdO7cmU2bNvHOO+8QHx/P888/X+fzGzJkCFu3bmXjxo0EBwdjamqKu7s7UVFRlRYGu5fg4GDWrl3LrFmz+Prrr/H19WXbtm18+OGHhISEYG5uzpNPPsmiRYto06bq3hAhhGgpFAqwMNL9qY6RSom/j3OLHD7dXCkVCjrYmFU/fPohpVIqGORqe8/h00II0ZgU2gcZJyvEIyorKx9NM1vI5GEic8GaL7k3zZPcl+ZL7k3zJPel+ZJ7UzNHR1n9vDmTOcdCCCGEEEIIIVo8SY6FEEIIIYQQQrR4khwLIYQQQgghhGjxJDkWQgghhBBCCNHiSXIshBBCCCGEEKLFk+RYCCGEEEIIIUSLJ8mxEEIIIYQQQogWT5JjIYQQQgghhBAtniTHQgghhBBCCCFaPEmOhRBCCCGEEEK0eEZNHYBoGJcvXyYiIoIzZ86Qm5uLra0tffr0ISgoiO7du9drW6mpqYwYMcJgm7GxMba2tvj4+DBnzhy6deumL9u/fz+LFy/m+PHjtGvXrl5jEUIIIYQQQoi6kOT4EXTp0iWmTp2Kt7c3S5cuxc7OjoyMDKKiopg8eTJRUVF4eXnVe7vBwcH4+voCUFxczLVr19i+fTuTJk3i448/xtvbG4ChQ4eye/du7Ozs6j0GIcTDQ6uFIjUUqEGjBaUCLFVgrgKF4v7r02i1XM0r4UpuCUXlGsyNlHSwMcXV2hRlXSps4crVGqLPpbE/7hoZucW0szFjfB9n/LydUSkf7uup1mg5mZJLzNUcsovKsDM3ZrCrLb4uNvJeEUKIFkyS40fQzp07sbe3JzIyEpVKpd8+YsQIRo8eTXh4OJGRkfXe7uOPP14p6X7mmWeYMGECixcv5quvvkKlUmFnZyeJsRAtnFYLt0qhWPPXNrUWcjRQrIbWJveXIGu0Wk6n53Mtv1S/rbBcQ1ZxOekFZQxobyVJz30oV2v45+fnOXLxhn5bRm4xiSk5xFzO5L0pnhipHs6ZWWqNlvAz14hPu63fll1Uzm/ZRZzPyGdOv4c/+RdCCFE3D+dvNlGjrKwstFotGo3GYLulpSVLlixh9OjRAKjVajZv3szYsWPx8PDAy8uLqVOnEhsbqz9mw4YNjBo1iv/973+MGzeOXr168cwzz3Dw4MFaxWJlZcXMmTO5evUqZ86cAXTDqrt160ZGRoZ+v7NnzxIQEICnpydPPPEEb7zxBnl5eQZ1xcXFMWXKFDw9PRk5ciTR0dGMHDmSDRs26PfJyMggLCyMQYMG4enpSUBAgL5dIUTzUaQ2TIwrKtboyu/H1bwSg8S4omv5pSTnldxnhC1b9Lk0g8S4oiMXbxCdmN7IEdWfkym5BolxRfFptzmVktvIEQkhhGgupOf4ETR48GCOHz/OlClTGD9+PP3796dTp04AjBo1Sr/f6tWr2bNnD4sWLaLheGr0AAAgAElEQVRLly5cv36djz76iJCQEI4ePYq5uTkA169fZ+XKlcyZMwcnJye2bdvGq6++iqenJ66urveMZ8CAAQDEx8frf67o7NmzvPTSSzz55JOsX7+erKws1q1bx+XLl/nss88wMjLit99+Y8aMGXh7e7N+/XquXbvGihUrKCoq0tdz48YNJk6ciKWlJWFhYVhaWrJr1y5eeukltm7dWmXbQrRUxWq4XQbV5KcAZBWVcjWnELVWW+/t16bG++m7Kyk3PJNf/8jhWGIapWV/Zdm1qa/J+gsVCl13eo27KDBRKTBqhB7wjNziGstXHvyJbceSKFFryC9Vo6n/t0iD0Wi0Nb7/Qi+koazQc6ygdu/X2jJSKenawY429pYPVI+ZkRL/Hg54tW9VT5EJIYSQ5PgRFBAQQGZmJjt27GDFihUA2NnZ4evry7Rp0/Dw8AB0yWRoaCgBAQH6Y01NTQkODubXX3/V71dYWMimTZvo378/AK6urgwbNozjx4/XKjl2cHAAIDMzs8ry999/n06dOhEREYFSqRvM4Obmhr+/P1999RV+fn5ERkZia2tLZGQkJiYmALRu3ZoFCxbo69mxYwd5eXns3buX9u3bA7r5zc899xxr1qzhiy++qPU1FOJRl18OZff4xJ+SV0R+2X124TYTp3/MICOrsKnDeGSVlGtIlutbZ5euZqM1NX7ger7+NVuSYyGEqEeSHD+CFAoFCxYsIDAwkBMnTnDq1CliY2M5dOgQ0dHRLF26lICAANatWwdAdnY2SUlJJCcnc/ToUQDKysoM6ryzmBagX2G6Yq9tXRUVFXH+/Hlmz56NRqPRDwXv0qULTk5OnDp1Cj8/P77//nuGDh2qT4xBN5/ZyOivt3BcXBw+Pj76xBhAqVTy7LPPsn79evLz87GysnrgmIV4FFgZ3bvn+G/W5g9Vz3HFcxnQqx0l5dJzXFcZucWVeuMrMjVS0s7G7JHsOVZAw/ccu9rRxsrk3jvXwMxIyagusn6HEELUJ0mOH2HW1taMGTOGMWPGAPDTTz8RFhbGqlWrGDt2LCkpKSxfvpwLFy5gbm5O586dcXJyAkBb4UOaSqUySErv9O7ePae5OtevXwegbdu2lcry8vLQaDREREQQERFRqfzGDd2ct+zs7EqLeKlUKlq3bq1/nZubW2VPtoODA1qtloKCAkmOhfiTmUr3pyZtzUxwa/1gH+CrU1gOOWXVl9sag8V9/IZKyi0m7nqB/nWXx23p8rit/nXftpZ0sDGrS6iNwtGxFZmZVc+DbQoH4lJZtv9iteWvP+eGv49zI0ZUf2Ku5rA9ofo504He7Rnk+td7p7ndGyGEEA1HkuNHTEZGBhMnTiQkJIRJkyYZlLm5uTF//nzmzp3LL7/8wiuvvEKPHj04fPgwHTt2RKlUcvz4cb755pt6jen7778HoE+fPpXKLC0tUSgUzJgxQ79Q2N3loEuss7OzDco0Gg05OTn619bW1ty8ebNSHXcS7IqJtBCiaZmrdPOeq1qUy0ypK78frtampBeUVbkol7OVCS7WpnWMtGXy83Ym5nJmlYtyPdWzDX69nZogqvrh62LD+Yz8Khfl8nFqxUAXmyaISgghRHMgyfEjxtHREZVKxaeffoqfnx+mpoYfCJOSkjAzM0Or1ZKTk8P06dPp3LmzvjwmJgYw7Dl+EAUFBWzbto3OnTvTt2/fSuVWVla4ublx9epV3N3d9dvz8/MJCQlh7NixdOzYkb59+xITE0NZWRnGxrp5WseOHTMY/t23b1927dpFRkaGfui3RqPh66+/xt3d3aD3WwjRtBQK3eOaitRQqNY9xkmlAIs6PudYqVAwoL0VyX8+57iwXIPFn885dpHnHN83lVLBe1M8iU5M50BcKuk5xbS3NcO/z2P49XZ6qB91pFQomNPPmVMpucQk55BVWIa9hTGDXWwZKM85FkKIFk2S40eMSqVi2bJlBAcHM2HCBAICAujUqRNFRUWcPHmSXbt2ERoaSo8ePbCysiI8PByFQoFSqeTbb79l3759gG4Rrvv1xx9/kJiYCEBpaSnJyclERUWRmZnJzp07UVTzgSMkJISgoCBee+01nn32WUpLS9myZQu//PILr776KgAvv/wyX331FUFBQUybNo3MzEw++OADAH29L730EgcPHuQf//gHwcHBWFpa8umnn/L777+zZcuW+z4fIUTDUih0Q6fvZ/h0TZQKBR1szJr18OmHiZFKib+P80M7fLomKqWCQa62BsOnhRBCCEmOH0EjRoxgz549bNu2jYiICLKysjA1NcXNzY0PPviAkSNHAhAeHs7q1auZN28elpaW9OjRg//85z/MmjWL+Ph4hgwZcl/tbtiwQf/MYSMjIxwdHRk6dCgfffQRf/vb36o9bsiQIWzdupWNGzcSHByMqakp7u7uREVF0bVrVwA6dOhAZGQkq1ev5pVXXsHJyYnXX3+dBQsW6Idet2nThs8++4w1a9bw5ptvotFo6NWrFzt27OCJJ56oy6UUQgghhBBCtBAKbX2NnxWiAZ0+fRpTU1ODVbN/++03xowZQ3h4OCNGjKjX9rKy8tE8TMuvNjOygE3zJfemeZL70nzJvWme5L40X3JvauboKI9fa86k51g8FC5cuEB4eDj//Oc/6dq1K5mZmWzatIkOHTrg6+vb1OEJIYQQQgghHnKSHIuHQmBgICUlJezcuZP09HRatWrF4MGDWbRoUaVFx4QQQgghhBDifklyLB4KKpWK4OBggoODmzoUIYQQQgghxCNI2dQBCCGEEEIIIYQQTU2SYyGEEEIIIYQQLZ4kx0IIIYQQQgghWjxJjoUQQgghhBBCtHiSHAshhBBCCCGEaPEkORZCCCGEEEII0eLJo5waweXLl4mIiODMmTPk5uZia2tLnz59CAoKonv37vXeXrdu3aota9u2LTExMfXeZl0MHz6cAQMGsHLlyqYORQghhBBCCNHCSXLcwC5dusTUqVPx9vZm6dKl2NnZkZGRQVRUFJMnTyYqKgovL696b/fvf/8748ePr7TdxMSk3tuqq40bN9KqVaumDkMIIcRDolytIfpcGvvjrpGRW0w7GzPG93HGz9sZlVLRJDFptVCkhgI1aLSgVIClCsxVoGiakEQT02i1XM0r4UpuCUXlGsyNlHSwMcXV2hRlM3tTqDVaTqbkEnM1h+yiMuzMjRnsaouvi02zi1WIxiDJcQPbuXMn9vb2REZGolKp9NtHjBjB6NGjCQ8PJzIyst7bbdeuXYMk3fXJzc2tqUMQQgjxkChXa/jn5+c5cvGGfltGbjGJKTnEXM7kvSmeGKkad7aYVgu3SqFY89c2tRZyNFCshtYmkiC3NBqtltPp+VzLL9VvKyzXkFVcTnpBGQPaWzWbpFOt0RJ+5hrxabf127KLyvktu4jzGfnM6dd0XzoJ0VRkznEDy8rKQqvVotFoDLZbWlqyZMkSRo8eDYBarWbz5s2MHTsWDw8PvLy8mDp1KrGxsfpjNmzYwKhRo/jf//7HuHHj6NWrF8888wwHDx6877hiY2Pp1q0bu3fvZujQofj6+hIXFwfA7t27GT9+PF5eXnh4eODv788333yjP3b//v24u7uTkJDApEmTcHd3Z9iwYWzfvt2gjfz8fN566y18fX3p3bs3kydP5tSpU/ry4cOH8/rrr+tff/nll/j5+eHh4cGAAQNYtGgR169f15drtVo+/vhjRo0ahYeHB8888wyffPKJQZvHjx9nypQp9O7dmwEDBvDGG29w69at+74+Qgghmpfoc2kGiXFFRy7eIDoxvZEj0vUYF2uqLivW6MpFy3I1r8QgMa7oWn4pyXkljRxR9U6m5BokxhXFp93mVEpuI0ckRNOTnuMGNnjwYH3CNn78ePr370+nTp0AGDVqlH6/1atXs2fPHhYtWkSXLl24fv06H330ESEhIRw9ehRzc3MArl+/zsqVK5kzZw5OTk5s27aNV199FU9PT1xdXfX1aTQaysvLK8VjZGR4y9etW8eKFSsoKCjAw8ODqKgo3n33XebNm0fv3r3Jzc1ly5YtLFy4EC8vL9q2bQtAeXk5oaGhzJgxg4ULF7J3715WrVpFjx49GDBgAGq1msDAQK5evUpISAiurq7s3r2b2bNns2fPnkq9xvHx8YSFhTFnzhz69etHeno67733HosWLdInwKtXr2bnzp3MnDmT/v37k5CQwMqVK1EqlQQEBPDFF1+wZMkSnnvuOebMmUNGRgbr16/n/Pnz7NmzR38NhRDiQcRcymTjkd8oLKn8f2xdqVRK1OpqsqxHlBbdMGRtLffPzCuusfztgz+x+WjSA8d1N4VC10PckijQDQ+vqc/QwtSIV57qzODujnVqIy2/lItZhZRp6nZxVSm5TfZvJi23mIvp+VXGrr3He/r4L1nNZjRBYWnN397sOJfO7mq+kLpDAZiolBhV6GFWqRSo1c3/H42ZkRL/Hg54tZcpfuIvkhw3sICAADIzM9mxYwcrVqwAwM7ODl9fX6ZNm4aHhwcAN27cIDQ0lICAAP2xpqamBAcH8+uvv+r3KywsZNOmTfTv3x8AV1dXhg0bxvHjxw2S4w0bNrBhw4ZK8fzwww+YmpoaxPf000/rX6empjJz5kyCgoL025ydnRk/fjwJCQn6nm6NRkNwcDATJkwAwNvbm++++46jR48yYMAAYmJiSExMJDIykiFDhgDQr18/Jk2aRGxsbJXJsZmZGbNnz9bPi7a1teXChQtotVpu375NVFQU06dPJzQ0FIAnn3ySjIwMzp49y9SpU1m7di1Dhw5l9erV+nq7d+/OpEmT2L9/v8G1FUKIutpx4go/p+U1dRjiLqXlGq5lFzZ1GC3Kxyeu1Dk5vnyriFslD9C1XtZ0Xyb9lFHAraL6+3KsudJoIb9W9+jhHSLx9a/ZkhwLA5IcNzCFQsGCBQsIDAzkxIkTnDp1itjYWA4dOkR0dDRLly4lICCAdevWAZCdnU1SUhLJyckcPXoUgLKyMoM6vb299T+3a9cOgKKiIoN9pk6dqk9cK7p7Qa6uXbsavF6yZAkAeXl5+jjuDO2uKQ4TExPs7Oz0ccTHx2NiYsLgwYP1+xgZGXHgwIEqr1Pfvn1Zt24d48aN4+mnn2bIkCH4+vrqE+vExETKy8sZOXKkwXFvv/02AL///js3b95kzJgxBuUeHh64uLgQGxsrybEQol68NKgDBSVq6Tl+QHXpOS4tr/4amRgpcbQ2q5fYKpKe46pZmBoxfVCHOrfRrbU55ZoH6Dluwn8zbu0s69xzrKD5zEMvLFVT0+VXKsDCRFX9Djz8Pcejutg1dRiimZHkuJFYW1szZswYffL2008/ERYWxqpVqxg7diwpKSksX76cCxcuYG5uTufOnXFycgJ0c23vUKlUBgmuUqmbNn73nOY2bdrg7u5+z7js7e0NXqekpLBs2TJOnz6NsbExHTt21D9uSnvXp4O7hykrlUp9HDk5OdjZ2aGo5W+A3r17ExkZyccff8yOHTuIjIzEwcGBoKAgpk2bRk5OTpXx3nGn3NGx8jfY9vb25Ofn1yoOIYS4l8HdHevcW1YdR8dWZGZWPfdP6ByIS2XZ/ovVlr/xnBv+Ps713m5N96awHHLKqiwCwNYYLOSTVpWcrExwsqr7EzSa/N9MNWueJuUWE3e9oNrD+ra1pINN/X+JUxcxV3PYnlD9XP2XerdnkKvtfdfb5PdGiAcgC3I1oIyMDHx9fdm7d2+lMjc3N+bPn09JSQm//PILM2fOxMrKisOHD5OQkMC+ffuq7PltSBqNhtmzZ3Pr1i327dtHYmIihw4dYvbs2fddV6tWrapcCOuHH37g0qVLVR4zaNAgtm3bxtmzZ4mIiKBr1668/fbb/Pjjj/pHPmVnZxsc88cff3DmzBlsbGwAyMzMrFRvZmYmrVu3vu9zEEII0Xz4eTvzVM82VZY91bMNfr2dGjki3eOazKr5JGWm1JWLlsXV2hTnapJ+ZysTXKxNqyxrCr4uNvg4VT2k2MepFQNdbBo5IiGaniTHDcjR0RGVSsWnn35KSUnl1QmTkpIwMzNDq9WSk5PD9OnT6dy5s743OCYmBqjcY9tQbt26xZUrV5g8eTLu7u76xbvqEoePjw8lJSWcPHlSv02tVvPPf/6TqKioSvu/9957TJw4Ea1Wi7m5OcOGDePVV18FdF8yeHp6YmxsrB9qfsemTZtYsmQJHTt2xMHBgcOHDxuU//DDD/zxxx8GQ8CFEEI8fFRKBe9N8WTFhF70drGlnY0ZvV1sWTGhF2umejXJI2cUCt3jmmyNwUQJKoXub1tjeYxTS6VUKBjQ3oq+bS1xMDPCwkiJg5kRfdtaNqvHOIEu1jn9nAn0bk8Xe3PszI3oYm9OoHd75j7h3KxiFaKxyGCfBqRSqVi2bJl+4aqAgAA6depEUVERJ0+eZNeuXYSGhtKjRw+srKwIDw9HoVCgVCr59ttv2bdvH6BbhKsx2Nvb4+zsTFRUFG3atMHKyooTJ07ok9n7iWPYsGF4eHgQFhbG/PnzcXJyYu/evVy/fp3p06dX2v/JJ59k27ZtvPbaa/j5+VFWVsbWrVtp3bo1/fr1w9ramhdeeIFt27ZhZGREnz59iI+P58CBA7z11lsolUrmz5/PG2+8QVhYGGPHjuX69eusX7+eDh064O/vX1+XSQghRBMxUinx93FukOHTdaVQ6IZOy/BpcYdSoaCDjVmzGT5dE5VSwSBX2zoNnxbiUST/lTewESNGsGfPHrZt20ZERARZWVmYmpri5ubGBx98oF9gKjw8nNWrVzNv3jwsLS3p0aMH//nPf5g1axbx8fH6hakaWnh4OCtXriQsLAwTExM6d+7Mpk2beOedd4iPj+f555+vVT0qlYpt27axZs0a1q5dS3FxMT179mTHjh2VFgEDGDhwIGvXrmXr1q288sorKBQKfHx8iIqKwtraGoCwsDDs7OzYs2cPkZGRuLi48M477+gT30mTJmFhYcGWLVuYM2cONjY2jBgxggULFmBhYVF/F0kIIYQQQgjxyFFoG2vMrhAPkaysfDR1XEFTyGIczZncm+ZJ7kvzJfemeZL70nzJvamZo6M8Oqo5kznHQgghhBBCCCFaPEmOhRBCCCGEEEK0eJIcCyGEEEIIIYRo8SQ5FkIIIYQQQgjR4klyLIQQQgghhBCixZPkWAghhBBCCCFEiyfJsRBCCCGEEEKIFk+SYyGEEEIIIYQQLZ4kx6JZ02q1Nb4WQgghhBBCiPogybGotcuXL7NgwQIGDhxIr1698PX1Zf78+Vy6dKne2yotLeXdd98lOjpav+33339n6tSp+tepqal069aNgwcP1nv7QgghhBBCiJZFkmNRK5cuXWLKlCnk5eWxdOlStm/fTlhYGKmpqUyePJnExMR6bS87O5sdO3ZQXl6u3/bNN99w7ty5em1HCCGEEEIIIQCMmjoA8XDYuXMn9vb2REZGolKp9NtHjBjB6NGjCQ8PJzIysgkjFEK0BBqtlqt5JVzJLaGoXIO5kZIONqa4WpuiVCiaOrwGpdVCkRoK1KDRglIBliowV0FtTr1crSH6XBr7466RkVtMOxszxvdxxs/bGZXy0b5290Ot0XIyJZeYqzlkF5XR1tqMAc6t8HWxeeTfY0II0dJJcixqJSsrC61Wi0ajMUiOLS0tWbJkCUVFRfpt3333HZs2beLXX3/FxsaGcePGsWDBAkxMTPT7fPPNN3z88cdcunSJsrIyHn/8caZNm8bzzz9PamoqI0aMAGDx4sVs3LgRf39/Nm7cCEC3bt145ZVX8Pf3rxTntWvXeO+99zh58iRlZWX4+PiwePFiOnfu3FCXRgjRSDRaLafT87mWX6rfVliuIau4nPSCMga0t3pkkxetFm6VQrHmr21qLeRooFgNrU1qTpDL1Rr++fl5jly8od+WkVtMYkoOMZczeW+KJ0YqGUym1mgJP3ON+LTb+m3ZRfn8fD2f8xn5zOknXyQIIcSjTH4TiloZPHgwqampTJkyhV27dvH777/ry0aNGqVPVKOjo3nllVfo0qULH330EUFBQezevZuFCxfq9//f//7HvHnz8PDwIDw8nA0bNvDYY4+xfPlyfvjhB9q0acOmTZsA+L//+z82btzIpEmT+Pvf/w7A7t27mTRpUqUYs7OzmTp1KpcuXeJf//oXa9asoaCggOeff55r16415OURQjSCq3klBolxRdfyS0nOK2nkiBpPkdowMa6oWKMrr0n0uTSDxLiiIxdvEJ2Y/oARPhpOpuQaJMYVxafd5lRKbiNHJIQQojFJz7GolYCAADIzM9mxYwcrVqwAwM7ODl9fX6ZNm4aHhwdarZY1a9YwbNgwVq1apT+2Xbt2zJ07l/j4eHx8fPj9998ZP348ixcv1u/Tu3dvnnjiCc6cOYOHhwdubm4A/O1vf9P/3K5dOwC8vLwA3YJcFe3cuZPc3Fz27Nmj39fX15eRI0eyadMm3n777Qa6OkI8+tLyS7mYVUiZpulWjC8sryY7/FP8jQJ+zi6qcZ+6+Dklh+/iUykp1WWg93MFFCgwVinu2aOtUOh6hxtKZl5xjeVvH/yJzUeT7llPqVpDYan6vq5Bc2GkUtK1gx1t7C2r3Se7sKzGOqISM/jyl6z6Dq1ZMTNS4t/DAa/2rZo6FCGEaHSSHItaUSgULFiwgMDAQE6cOMGpU6eIjY3l0KFDREdHs3TpUvr3709GRgZz5841WEhr0KBBGBsbc+rUKXx8fJg9ezYABQUFXLlyhZSUFC5cuABAWVnNH0xqcvr0aXr27ImDg4O+fSMjIwYOHMipU6ce4OyFEJdvFXGr5B7dk01Mo4X8spoT6Lo4mpjGtZuF9V5vc1JaruFa9qN9jgCXrmajNTWu8/FlGi3Xqxm98Cj5+tdsSY6FEC2SJMfivlhbWzNmzBjGjBkDwE8//URYWBirVq1ix44dACxdupSlS5dWOvbGDd2QvuzsbN58802OHDmCQqHAxcUFHx8f4MGeY5yTk0NycjI9e/asVGZsXPcPQ0II6NbanHJN0/cc19S8UgEWRvU/W2iYl9Mj0XNcWkPPu4mREkdrs3vW89D3HLva0cbKpNp9sgvLanyPGysV2Fk82r9PzIyUjOpi19RhCCFEk5DkWNxTRkYGEydOJCQkpNJcXzc3N+bPn8/cuXPRaHQfvBYvXqxPditq3bo1AIsWLeLKlSt8/PHH9O7dGxMTE4qKiti7d+8DxWllZUX//v1ZtGjRA9UjhKjMycoEpxqSisaQlFtM3PWCast92ljSwebeCd79erZDaxYO6VDv9Vbk6NiKzMyq57oCFJZDTg0Da2yNwaKG3+gH4lJZtv9iteVvPOeGv49zbUJ9pMVczWF7QvXzr1/0ascgV9tGjEgIIURjkgW5xD05OjqiUqn49NNPKSmpvOBNUlISZmZmdO/eHTs7O65du4a7u7v+T+vWrVmzZo1+Ea/4+HhGjRrFE088oV/BOiYmBkCfYCuVld+aFVfJrkq/fv24cuUKnTp1Mmh/z549HD58+IGugRCi6blam+JcTYLubGWCi7VpI0fUeMxVYFbNb2wzpa68Jn7ezjzVs02VZU/1bINfb6cHjPDR4Otig49T1cOJfZxaMdDFppEjEkII0Zik51jck0qlYtmyZQQHBzNhwgQCAgLo1KkTRUVFnDx5kl27dhEaGkqrVq2YP38+y5cvR6lUMnjwYHJzc/nwww+5ffu2fmEtDw8PDh06RI8ePWjbti0JCQlERkaiUCj0j4SysrJCoVBw+vRpOnXqhKenJ61a6T6wfPnll/pFuSp66aWX+O9//8uMGTOYPn061tbW/Pe//+XgwYO88847jXfBhBANQqlQMKC9Fcl/Pue4sFyDxZ/POXZ5xJ9zrFDoHtdUpIZCte4xTioFWNTyOccqpYL3pngSnZjOgbhU0nOKaW9rhn+fx/Dr7SSPJ/qTUqFgTj9nTqXkEpOcQ1ZhGe1szBjwZ2L8KL/HhBBCgEL7IJM8RYvy448/sm3bNhISEsjKysLU1BQ3NzdefPFFRo4cqd/v8OHDbN26ld9++w0rKyv69u1LaGgorq6ugO5ZxG+99RZxcXEAuLq68uKLL3Lo0CHy8/P5/PPPAVi/fj0ff/wxJiYmnDx5kry8PObMmcOPP/7I5MmTmTFjBiNGjGD16tU899xzAFy9epW1a9dy+vRpysrK6NixI4GBgfo50rWVlZWPpgnnVj7s7jVEVDQduTfNk9yX5kvuTfMk96X5kntTM0dHWeyuOZPkWIgqSHL8YOQXY/Ml96Z5kvvSfMm9aZ7kvjRfcm9qJslx8yZzjoUQQgghhBBCtHiSHAshhBBCCCGEaPEkORZCCCGEEEII0eJJciyEEEIIIYQQosWT5FgIIYQQQgghRIsnybEQQgghhBBCiBZPkmMhhBBCCCGEEC2eJMdCCCGEEEIIIVo8SY6FEEIIIYQQQrR4khw/IrRabVOHIIQQQgghhBAPLUmOG8Dly5dZsGABAwcOpFevXvj6+jJ//nwuXbpU721dv36dl19+mWvXrum3DR8+nNdff71Wx6enp/Puu+/yzDPP4OnpyeDBg3nllVf44Ycf6j3WmkybNo3p06frX3fr1o3w8PBGjUEIIYQQQgjRchk1dQCPmkuXLjF16lS8vb1ZunQpdnZ2ZGRkEBUVxeTJk4mKisLLy6ve2vv+++85duwYS5cuve9j4+LimDt3Lg4ODkyfPh1XV1du3brFrl27mDp1Kh988AEjR46st1jvx+7du2nfvn2TtC2EaDjlag3R59LYH3eNjNxi2tmYMb6PM37ezqiUivuqS6PVcjWvhCu5JRSVazA3UtLBxhRXa1OUivurqyXQaqFIDQVq0GhBqQBLFZiroLrLpdZoOZmSS8zVHLKLyrAzN2awqy2+LjZyjYUQQjxyJDmuZzt37sTe3p7IyEhUKkMrpgEAACAASURBVJV++4gRIxg9ejTh4eFERkY2YYQ6OTk5zJ8/n06dOrF9+3bMzMz0ZSNHjmT69OksWbKEAQMGYGVl1ejx1ecXCEKI5qFcreGfn5/nyMUb+m0ZucUkpuQQczmT96Z4YqSq3YAmjVbL6fR8ruWX6rcVlmvIKi4nvaCMAe2tJHmrQKuFW6VQrPlrm1oLORooVkNrk8oJslqjJfzMNeLTbuu3ZReV81t2Eecz8pnT7/6/0BBCCCGaMxlWXc+ysrLQarVoNBqD7ZaWlixZsoTRo0frt/33v//F398fLy8vBg8ezKpVqyguLtaX3z3UGCA2NpZu3boRFxfH/v37CQsLA3TJ92uvvabfr6ysjHfffZcnn3wSLy8vAgMD+eOPPwzazszM5PXXXzdIjAGMjY159dVXmTx5Mrdv//WhaPfu3YwfPx4vLy88PDzw9/fnm2++0Zfv378fd3d3Pv/8c5588kmGDh2qb/Ne53q3isOq75zz999/z/Tp0/H09GTgwIGsWbMGtVqtPyY7O5s333yTYcOG0atXL/r160dwcLDBkHMhRNOJPpdmkBhXdOTiDaIT02td19W8EoPEuKJr+aUk55XUKcZHVZHaMDGuqFijK7/byZRcg8S4ovi025xKya3HCIUQQoimJz3H9Wzw4MEcP36cKVOmMH78ePr370+nTp0AGDVqlH6/Dz/8kPDwcF588UUWLlzIr7/+yocffsjPP//Mjh07UNSix2Po0KEEBwezYcMGNm7cSLdu3fRl0dHRDBo0iFWrVnHz5k3+/e9/s3DhQvbs2QPAiRMncHR0pGfPnlXW7eHhgYeHh/51VFQU7777LvPmzaN3797k5uayZcsWFi5ciJeXF23btgV0SfnWrVv597//za1bt3j88cfr5VwBFi5cSEBAAEFBQRw9epQtW7bg4uLCpEmT0Gq1zJw5k4KCAhYtWoSDgwOXL1/mgw8+4F//+hdbtmypVRtCtEQxlzLZeOQ3CkvK66W+cq2WUrW20kKBOQVVJ7N3rPjvRT787tdatVFNnmegqm9/TU1UjPR5jB5/s61VOxUZKxX0tLfAycrknvsWq+F2We3iBLiZlo+6igS1Jj/fuM13v9ykpPzerdRmyca7/yfOKS6rcf+diRkcvJRVi5rvn1Kh68k2M1Li38MBr/atGqQdIYQQoiJJjutZQEAAmZmZ7NixgxUrVgBgZ2eHr68v06ZNw8PDg5ycHLZs2cLzzz/PkiVLAPD19aVt27YsWLCA48ePM3To0Hu2ZWdnx+OPPw5Ajx49eOyxx/Rl7du356OPPsLY2BiA5ORkNm3aRGFhIRYWFmRkZODk5FTr80pNTWXmzJkEBQXptzk7OzN+/HgSEhL0PeJarZY5c+YwZMgQgHo7V4C///3vzJkzB4D+/ftz5MgRjh07xqRJk7h+/TqWlpa88cYbeHt7A/DEE0+QkpLCvn37an2eQrREO05c4ee0vKYOg3K1lpuN0ON79Hw6j7e3rtOxl28V1So5zi+Hsvt4iIC6/P6fOHA8KZtredWPwGlo5RotNwtr/sKjPnz9a7Ykx0IIIRqFJMf1TKFQsGDBAgIDAzlx4gSnTp0iNjaWQ4cOER0dzdKlS3nssccoLS1lzJgxBseOGjWKsLAwYmNja50wVsfLy0ufGAP6xPn27dtYWFigUqkMhiTfy53ENi8vj6SkJJKTk4mNjQV0vcUVde3aVf/z+fPn6+1c7yS9d7Rr146ioiL9z5988glarZbU1FSSk5NJSkoiISGhUnxCCEMvDepAQYm6UXqOy9XVJ4FGKgW2lvdOPOHBeo6HebbHyvj+ZxUZKxV0a21eq32tjO6v51ilUqCu4dpUZUhHO0rLNQ3ac1yuqeF+KRXYmhlXW/4gKvYcj+pi1yBtCCGEEHeT5LiBWFtbM2bMGH1S+NNPPxEWFsaqVat4++23AXB0dDQ4RqlUYmdnR35+/gO3b25u+AFOqdR9ELzzYdXJyanGxzVptVpu3LihHy6dkpLCsmXLOH36NMbGxnTs2JHu3bsb1HmHg4OD/ufcXN2ctPo417vnRiuVSoO53YcOHWLt2rWkp6dja2tLjx49MDMzk2dAC3EPg7s7Mri74713fEAH4lJZtv9iteXL/r+e+Ps416qupNxi4q4XVFvet60lHWzMqi1vaGYq3Z/acnS0IjOz6vm91Wn7t1YM/VvtelQLyyGnhu8JbY3B4q5PBDFXc9ieUP088H94tWOQ6/0PTxdCCCGaK1mQqx5lZGTg6+vL3r17K5W5ubkxf/58SkpKSEtLAyAzM9NgH41GQ3Z2Nq1bt9Zvu7t3t7CwsF5iHTRoEFlZWVy4cKHK8ri4OAYPHswXX3yBRqNh9uzZ3Lp1i3379pGYmMihQ4eYPXv2PduxsbEBaneuDyIuLo5XX32VUaNGERMTQ2xsLB9//LGsei1EM+Ln7cxTPdtUWfZUzzb49a79VA9Xa1Ocqxne7Gxlgou1aZ1ifFSZq8Csmt/4Zkpd+d18XWzwcao6+fZxasVAF5t6jFAIIYRoepIc1yNHR0dUKhWffvopJSWV580lJSVhZmbGuHHjMDEx4fDhwwblX3/9NWVlZfj4+ABgZWVFRkaGwT7x8fEGrys+Lup++Pn5YW9vz6pVqyrFWlZWxrp167CwsOCpp57i1q1bXLlyhcmTJ+Pu7o6Rka57ISYmBqjcc1yRp6dnrc71QZ07dw6NRkNwcLC+t1utVnPq1KlKK4cLIZqGSqngvSmerJjQi94utrSzMaO3iy0rJvRizVSv+3oskFKhYEB7K/q2tcTBzAgLIyUOZkb0bWspj3GqgkKhe1yTrTGYKEGl0P1ta1z1Y5xAd43n9HMm0Ls9XezNsTM3oou9OYHe7Zn7hLNcYyGEEI8cGVZdj1QqFcuWLSM4OJgJEyYQEBBAp06dKCoq4uTJk+zatYvQ0P+fvXuPi7rM////mBnOICCIJpjomlmIiJqnRNTU8pBueFqN7GvRmmkWWhFZ2m7WJpnmgYy11CKlcls7UPtpNzdTf+piaFrpYpkiKqIIAnKGmfn9wTZJAqJyUp73281bzXW939f1mnmPzrzmut7XNRc/Pz8iIiKIi4vDzs6OQYMG8dNPP7Fy5Ur69OnDwIEDARgyZAhfffUVixYtYsiQISQnJ/Pxxx9X6rNFi4pf9b/88ktCQ0NtK2NfSosWLXj55ZeZPXs2EydO5L777sPf35/09HTeffddUlJSiI2NtY38+vn5ER8fT+vWrXFzc2P79u3Ex8cDNY9me3p61uq5Xq1fVtZeuHAh99xzD7m5uWzYsIGUlBSsVivFxcUXTcsWkYZnZzIS1suv1tOna2I0GOjo4dSo06evJQZDxdTp306fronJaGBgB09NnxYRkWZByXEdGzp0KBs3bmTNmjXExcWRlZWFo6MjAQEBLFu2jOHDhwMQGRlJq1atWL9+PQkJCbRq1Yo//OEPzJ4923Z/8Pjx40lLS+Ojjz4iISGBPn36sGLFCqZMmWLrr1+/fgwZMoQlS5aQlJREXFxcrWMdNGgQGzduZN26dcTFxZGZmYmXlxfdu3dn4cKFlbZ5WrVqFS+99BJRUVE4ODhw00038cYbb/CXv/yFPXv2cO+991bbT22e69Xq27cvCxYsYN26dXz++ee0atWKvn37Ehsby6xZs0hOTiYkJKRO+hIRERERkeuPwarVikQukpWVj6WGVVqlZj4+LS57cSFpGLo2TZOuS9Ola9M06bo0Xbo2NfPx0dZ0TZnuORYREREREZFmT8mxiIiIiIiINHtKjkVERERERKTZU3IsIiIiIiIizZ6SYxEREREREWn2lByLiIiIiIhIs6fkWERERERERJo9JcciIiIiIiLS7Ck5biasVmtjh3BZrrV4RURERETk2qbkuBEcOnSIOXPmMGDAAAIDAwkJCSEyMpKUlJQ67+v06dM8/PDDnDx50lZ2xx138Oyzz9bq/FOnTrFo0SLuuusuunfvTmhoKI8++ijfffddncf6i7/+9a+sWbOmTtqaOnUq06ZNq5O2RERERETk+qXkuIGlpKQwefJk8vLymD9/PmvXriUqKooTJ04wadIk9u3bV6f9/ec//+Hrr7++onOTk5O555572L59O9OmTSMuLo7o6GjOnTvHlClT+PLLL+s01l8sX76coqKiemlbRERERESkKnaNHUBz88477+Dt7c3q1asxmUy28qFDhzJy5EhWrVrF6tWrGzHCCjk5OURGRtKpUyfWrl2Lk5OTrW748OFMmzaNefPm0b9/f9zc3BoxUrnWWaxWUvNKOJpbQlG5BWc7Ix09HOng7ojRYGjs8Cg3W0j8Np1NySfJyC3mBg8nRvf0Y3A3PwwGA0YDuJrA2QR1Ga7ZYmVHWi7bUnPILirDy9me0A6ehPh7NInXRUREROR6o5HjBpaVlYXVasVisVQqd3V1Zd68eYwcOdJW9vHHHxMWFkZwcDChoaHExMRQXFxsq69qynBSUhJdunQhOTmZTZs2ERUVBVQk39HR0bbjysrKWLRoEbfffjvBwcFERERw/PjxSn1nZmby7LPPVkqMAezt7Xn66aeZNGkS58+ft5V/8803hIeH0717d/r27ctzzz1HXl6erX7Tpk1069aNvXv3MnHiRLp168aQIUNYu3at7ZguXbpgNpuJjY2lS5cuAKxcuZIRI0awYsUK+vbty1133UVBQQGFhYUsXryYO++8k8DAQHr27ElERES9TE+X+mGxWtl1Kp/k0wVkFZdTWG4hq7ic5NMF7DqVj6WR7z0vN1t46v39LNh0gH1pOWTkFrMvLYeXPj7An/62j1KzhTIL5JTBuVKoq3DNFiurdp9k7d5THM4uIruonMPZRazde4rXk05ituiefBEREZG6puS4gYWGhnLixAkmT57Mhg0b+Pnnn211I0aMICwsDIAVK1YQHR1N7969iY2N5YEHHuD9999nxowZtV6savDgwcyePRuA2NhYZs6caatLTEzkyJEjxMTE8Pzzz/P999/zxBNP2Oq3b9+Oj48PXbt2rbLtoKAgnnrqKdq2bQtUJMYPPPAArq6uLF++nKioKL7++msiIiIoLy+3nVdeXs7cuXMZM2YMb775Jj179iQmJoZdu3YB8MEHH2AymZgwYQIffPCB7bzjx4+zZcsWli5dSmRkJK6urkRFRfHxxx/z8MMPs3btWp555hkOHTrEk08+qQW9rhGpeSWczC+tsu5kfinH8koaOKLKEr9NZ/OBM1XW7Ug5w+bvTtkeF1ugyFw3/e5Iy2VP+vkq6/akn2dnWm7ddCQiIiIiNppW3cDCw8PJzMxk3bp1vPDCCwB4eXkREhLC1KlTCQoKIicnhzfffJN7772XefPmARASEkKbNm2YM2cOW7duZfDgwZfsy8vLixtvvBGAW2+9lXbt2tnq2rZty+uvv469vT0Ax44d44033qCwsBAXFxcyMjLw9fWt9fNasmQJnTp1Ii4uDqOx4jeXgIAAwsLC+Mc//sHYsWMBsFgszJ49m/HjxwPQs2dPvvzyS7Zs2UL//v0JDg4G4IYbbrD9P1Qk1dHR0fTt2xeAkpISioqKmD9/PiNGjACgT58+5Ofns2jRIs6dO4eXl1et45fa2ZaSSezmwxSWVPzgUW61Umq2XvxjhMFQq2FUyyWPuLxf8Krq0YABe5PhiqYiZ+YV11i/7PMDxG0+dNntXorFYq3yufxi7vfpGI1XNrXaQNWv02/ZmYx0vcmbmQM7ENy2xRX1JSIiInItUXLcwAwGA3PmzCEiIoLt27ezc+dOkpKS+PTTT0lMTGT+/Pm0a9eO0tJSRo8eXencESNGEBUVRVJSUq2S45oEBwfbEmPAljifP38eFxcXTCYTZnPthsGKiorYv38/06dPx2Kx2KaMd+7cGV9fX3bu3GlLjqEiIf6Fg4MDXl5etVqA6+abb7b9v6Ojo21F69OnT3P06FFSU1PZsmULUDFtXOreuu1H+W963qUPbCYsFiuFRdfve+37n7P44gZ3JcciIiLSLCg5biTu7u6MHj3algAfPHiQqKgoYmJiePHFFwHw8fGpdI7RaMTLy4v8/Pyr7t/Z2fmituHX/YV9fX1r3K7JarVy5swZ2rRpQ15eHhaLhbi4OOLi4i469syZytNSq+r7t/dg/5bJZKJly5aVyrZv385f/vIXjhw5gqurK7fccgsuLi6VnofUrQcGdqSgxNysRo5Ly6uP0mg04ORY9/+MXmrk2PC/vq/EZY0cd/JmRGfNwBAREZHmQclxA8rIyGDChAk8/vjjTJw4sVJdQEAAkZGRzJo1i/T0dAAyMzNp37697RiLxUJ2dnalJPG3o7uFhYV1EuvAgQPZsmUL33//Pd26dbuoPjk5mfvuu4+//OUv3HXXXRgMBh588MFKC4r9wtXVtU5iulBaWhqzZs1i+PDhrF692jZ9fMOGDWzfvr3O+5MKobf4EHqLzyWP8/FpQWZm1ffMXuhIbjHJpwuqre/dxpWOHk7V1te3j5JPsGDTgWrrI0d35a5gP9tjT3twqYN/Vbel5rB276lq6yN6tmVgB88raru210ZERESkudGCXA3Ix8cHk8lEQkICJSUXLzR05MgRnJycGDNmDA4ODnz++eeV6r/44gvKysro1asXAG5ubmRkZFQ6Zs+ePZUeX7hd1OUYO3Ys3t7exMTEXBRrWVkZr732Gi4uLgwbNgw3NzcCAgJITU2lW7dutj8dO3Zk2bJl7N+//7L6/mUUuyY//PADJSUlzJgxw5YYA7bE+FIj0dI0dHB3xM/Noco6PzcH/N0dGziiysb29GNY19ZV1g24pTXDgn69L9/JWLGdU10I8fegl2/VU5l7+bZggL9H3XQkIiIiIjYaOW5AJpOJBQsW2BakCg8Pp1OnThQVFbFjxw42bNjA3Llz8fPzIyIigri4OOzs7Bg0aBA//fQTK1eupE+fPgwcOBCAIUOG8NVXX7Fo0SKGDBlCcnIyH3/8caU+W7So+IL95ZdfEhoaSqdOnWoVa4sWLXj55ZeZPXs2EydO5L777sPf35/09HTeffddUlJSiI2NxcOj4kv6448/zowZM4iOjmbUqFGUlpby5ptv8uOPP/L0009f1uvk7u7Ot99+yzfffMNtt91W5TFdu3bFzs6OxYsXM23aNEpKSti0aRNff/01QK3uYZbGZzQY6N/WjWP/2+e4sNyCy//2OfZvAvscm4wGFk/uTuK+U3yUfIJTOcW09XRidI92DO7mCwYDJgO41PE+x0aDgZl9/NiZlsu2YzlkFZbh7WJPqL8nA7TPsYiIiEi9UHLcwIYOHcrGjRtZs2YNcXFxZGVl4ejoSEBAAMuWLWP48OEAREZG0qpVK9avX09CQgKtWrXiD3/4A7Nnz7aNrI4fP560tDQ++ugjEhIS6NOnDytWrGDKlCm2/vr168eQIUNYsmQJSUlJVd4TXJ1BgwaxceNG1q1bR1xcHJmZmXh5edG9e3cWLlxYaZunQYMG8dZbbxEbG8vs2bNxdHSkW7duxMfHV1pIqzZmz57N0qVL+eMf/8gXX3xR5TH+/v4sWbKE2NhYZsyYgYeHB8HBwbz77rtMnTqV5OTkWv8QII3LaDDQ0cOpUadP18TOZCSslx9hvfwufXAdMhkNDOzgecXTp0VERETk8hisWrlI5CJZWflYLPqrcaV0X2vTpWvTNOm6NF26Nk2TrkvTpWtTMx8f7QDRlOmeYxEREREREWn2lByLiIiIiIhIs6fkWERERERERJo9JcciIiIiIiLS7Ck5FhERERERkWZPybGIiIiIiIg0e0qORUREREREpNlTciwiIiIiIiLNnpJjERERERERafaUHMtVs1qtjR1CjZp6fCIiIiIi0viUHF9nDh06xJw5cxgwYACBgYGEhIQQGRlJSkpKnfd1+vRpHn74YU6ePGkru+OOO3j22WfrvK8rtWXLFp5++unGDkNERERERJo4u8YOQOpOSkoKU6ZMoWfPnsyfPx8vLy8yMjKIj49n0qRJxMfHExwcXGf9/ec//+Hrr79m/vz5ddZmXXvnnXcwm82NHYaIXAaL1UpqXglHc0soKrfgbGeko4cjHdwdMRoMAJSbLSR+m86m5JNk5BZzg4cT427zY2xPP0xGQyM/g7phtUKRGQrMYLGC0QCuJnA2geEaeopmi5UdablsS80hu6gML2d7Qjt4EuLvYbueIiIiTYGS4+vIO++8g7e3N6tXr8ZkMtnKhw4dysiRI1m1ahWrV69uxAhFRGpmsVrZdSqfk/mltrLCcgtZxeWcKiijf1s3LBYrT72/n80HztiOycgtZl9aDtsOZbJ4cnfsTNf2xCirFc6VQrHl1zKzFXIsUGyGlg7XRoJstlhZtfske9LP28qyi8o5nF3E/ox8Zva5fn7MEBGRa9+1/e1BKsnKysJqtWKxWCqVu7q6Mm/ePEaOHGkr+/jjjwkLCyM4OJjQ0FBiYmIoLi621U+dOpVp06ZVaicpKYkuXbqQnJzMpk2biIqKAiqS7+joaNtxZWVlLFq0iNtvv53g4GAiIiI4fvx4pba++eYbwsPD6d69O3379uW5554jLy/vov4efPBBevfuTWBgIEOHDiU2NrbS8/vss88YO3YsQUFB9O/fnyeffJLTp0/bnsOuXbvYvXs3Xbp0ISkp6QpeVRFpSKl5JZUS4wudzC/lWF4Jid+mV0qML7T5wBkS952qzxAbRJG5cmJ8oWJLRf21YEdabqXE+EJ70s+zMy23gSMSERGpnkaOryOhoaFs3bqVyZMnM27cOPr160enTp0AGDFihO24FStWsGrVKu6//36eeOIJfvrpJ1asWMF///tf1q1bh6EWwxGDBw9m9uzZrFy5ktjYWLp06WKrS0xMZODAgcTExHD27FlefvllnnjiCTZu3AhUJMYPPPAAt99+O8uXLycrK4vXXnuNQ4cO8d5772FnZ8eBAwd48MEHGTVqFMuWLcNisZCYmMjKlSv53e9+x6hRo9izZw9RUVHMnDmTPn36cOrUKRYvXsyTTz7Ju+++y/PPP090dDRms5nnn3+em266qY5fcZHr37aUTGI3HyavuIxSs7XeF7irJh+sJK+g6uT5Fy98fIAVX/502X0bDAYcTAbsLvg30ErFlObLedYujnb8v0E30e9mn1qfczY9nwvvADFfosOcMjhffhlBXeC/Z87z5Y9nKSmvzatdmdFweSPW2YVlNdbH78vgsx+zLjuOq+FkZyTs1lYEt23RoP2KiEjTp+T4OhIeHk5mZibr1q3jhRdeAMDLy4uQkBCmTp1KUFAQOTk5vPnmm9x7773MmzcPgJCQENq0acOcOXPYunUrgwcPvmRfXl5e3HjjjQDceuuttGvXzlbXtm1bXn/9dezt7QE4duwYb7zxBoWFhbi4uLBkyRI6depEXFwcRmPF5IWAgADCwsL4xz/+wdixY/nxxx8JCQnhlVdesSXrAwYM4KuvvuKbb76xJcdOTk5Mnz4dBwcHADw9Pfn++++xWq3cdNNNuLm5YTab6/Rea5HmZN32o/w3Pe/SBzYh5WYrZ/NKGjWGjbuO0rtz7ZNjc/nl/+hwqQS6OluPZHMyr/jSBzaAMouV09XMFKhPX/yUreRYREQuouT4OmIwGJgzZw4RERFs376dnTt3kpSUxKeffkpiYiLz58+nXbt2lJaWMnr06ErnjhgxgqioKJKSkmqVHNckODjYlhgDtsT5/PnzGAwG9u/fz/Tp07FYLLYp0p07d8bX15edO3cyduxYwsLCCAsLo6SkhKNHj5KWlsbBgwcxm82UlVWMRPTu3ZvXXnuNMWPGcOeddzJo0CBCQkIYNGjQVcUvIr96YGBHCkrMTW7kuLyGzNDOZMDT1eGy+67LkeNJ/TtiuowRVpPJgPmC51SbxPdy2r/QoN95UVpuabCR4zJL9U/G3mjAy8W+2vr64GRnZERnrwbtU0RErg1Kjq9D7u7ujB492pYAHzx4kKioKGJiYnjxxRcB8PGpPKJhNBrx8vIiPz//qvt3dna+qG2o2G84Ly8Pi8VCXFwccXFxF5175kzFfYTFxcUsXLiQTz75hPLyctq1a0ePHj2ws7OzfTnv0aMHq1ev5u2332bdunWsXr2aVq1aMWPGDKZOnXrVz0NEIPQWH0Jvqf0I6NU6kltM8umCaut7t3Fl309nWbDpQLXHLLinK2G9/OojvHrj4+NGZuav9+YWlldMna6Opz24XOEneJv2LRjcvmFGTbel5rB2b/X3gN8ffAMDO3g2SCwiIiKXouT4OpGRkcGECRN4/PHHmThxYqW6gIAAIiMjmTVrFunp6QBkZmbSvn172zEWi4Xs7GxatmxpK/vtFkiFhYVXHaerqysGg4EHH3yw0gJhF9YDvPTSS/zrX/9i+fLl9O/fHxcXFwD69+9f6fiBAwcycOBAioqK+M9//kN8fDwvvvgiPXr0IDAw8KrjFZGG1cHdkVMFZVUuyuXn5oC/uyPte/qx7VBmlYtyDevamrE9fBsi1HrlbKpYlbqqRbmcjBX114IQfw/2Z+RXuShXL98WDPD3aISoREREqqbVqq8TPj4+mEwmEhISKCm5+F67I0eO4OTkxJgxY3BwcODzzz+vVP/FF19QVlZGr169AHBzcyMjI6PSMXv27Kn0+MLtomrLzc2NgIAAUlNT6datm+1Px44dWbZsGfv377f11b9/f4YOHWpLjH/44Qeys7NtU7EXL17MhAkTsFqtODs7M2TIEJ5++mkAW+xXEqOINB6jwUD/tm70buNKKyc7XOyMtHKyo3cbV/q3dcNoMGAyGlg8uTsvjA+kh78nN3g40cPfkxfGB/LqlODrYmsgg6FiuyZPe3AwVkyhdjBWPL5WtnGCius5s48fET3b0tnbGS9nOzp7OxPRsy2z+vppn2MREWlSNHJ8nTCZTCxYsIDZs2czfvx4wsPD6dSpRcjLSAAAIABJREFUE0VFRezYsYMNGzYwd+5c/Pz8iIiIIC4uDjs7OwYNGsRPP/3EypUr6dOnDwMHDgRgyJAhfPXVVyxatIghQ4aQnJzMxx9/XKnPFi0qpuV9+eWXhIaG2lbGvpTHH3+cGTNmEB0dzahRoygtLeXNN9/kxx9/tCW3QUFBfPHFF3zwwQd07NiRlJQU3njjDQwGA0VFRQDcfvvtrFmzhujoaMaOHUtZWRlvvfUWLVu2pE+fPrYYk5OT2bVrFwEBAXh4aJRCpKkzGgx09HCio4dTtcfYmYyE9fK75qZPXw6DoWLq9JVOn24qTEYDAzt4avq0iIg0edf4R65caOjQoWzcuJE1a9YQFxdHVlYWjo6OBAQEsGzZMoYPHw5AZGQkrVq1Yv369SQkJNCqVSv+8Ic/MHv2bNv9wePHjyctLY2PPvqIhIQE+vTpw4oVK5gyZYqtv379+jFkyBCWLFlCUlJSlfcQV2XQoEG89dZbxMbGMnv2bBwdHenWrRvx8fHcfPPNAERHR1NWVsbSpUspLS2lXbt2PPLIIxw+fJitW7disVgYMGAAS5cu5a233uLRRx/FYDDQq1cv4uPjcXd3B+CBBx5g//79/PGPf+SVV15h1KhRdfmSi4iIiIjIdcJgre+lR0WuQVlZ+VhqWGFVaubj06LS4kLSdOjaNE26Lk2Xrk3TpOvSdOna1MzHR9vINWW651hERERERESaPSXHIiIiIiIi0uwpORYREREREZFmT8mxiIiIiIiINHtKjkVERERERKTZU3IsIiIiIiIizZ6SYxEREREREWn2lByLiIiIiIhIs6fkWERERERERJo9JcfN0KFDh5gzZw4DBgwgMDCQkJAQIiMjSUlJqfO+Vq5cSUBAQJ23KyIiIiIiUpeUHDczKSkpTJ48mby8PObPn8/atWuJiorixIkTTJo0iX379jV2iCIiIiIiIg3OrrEDkIb1zjvv4O3tzerVqzGZTLbyoUOHMnLkSFatWsXq1asbMUIRkfplsVpJzSvhaG4JReUWnO2MdPRwpIO7I0aDoUFjsVqhyAw/ZRRQUgZGA7iawNkEVYVSbraQ+G06m5JPkpFbzA0eToy7zY+xPf0wGRs29ubAbLHyr5RMPv8+g+yiMryc7Qnt4EmIv0eDv1dERKT+KTluZrKysrBarVgslkrJsaurK/PmzaOoqAiAqVOn0r59e9q2bcv69esxm80MHDiQ5557Di8vL9t5W7du5Y033uDQoUM4OTkxdOhQnnjiCVq2bFll/8eOHSM8PJz27dvz1ltv4eLiwvHjx1mxYgW7du3i3LlzeHh4EBoayjPPPIOHhwcAd9xxB+PGjSM/P59PP/2UgoICbrvtNhYsWIC/v7+t/W+++YZly5bxww8/4OTkxPDhw4mKisLd3b0+Xk4RucZYrFZ2ncrnZH6prayw3EJWcTmnCsro39atwZIeqxXOlUKxBcACgNkKORYoNkNLh8oJcrnZwlPv72fzgTO2sozcYval5bDtUCaLJ3fHzqQJYXXFbLGyavdJ9qSft5VlF5VzOLuI/Rn5zOyjHyRERK43+hRtZkJDQzlx4gSTJ09mw4YN/Pzzz7a6ESNGEBYWZnv8r3/9i88//5wXXniB6OhoduzYwUMPPYTFUvEl7u9//zvTp0+nffv2LF++nDlz5rBlyxbuv/9+W5J9oYyMDB544AH8/PxYvXo1Li4uFBUVcd9995Gamsqf/vQn1qxZw9SpU0lMTOS1116rdP7bb7/N0aNHefnll1m4cCE//PADzzzzjK3+m2++4YEHHsDV1ZXly5cTFRXF119/TUREBOXl5XX9UorINSg1r6RSYnyhk/mlHMsrabBYisy/JMYXK7ZU1F8o8dv0SonxhTYfOEPivlN1HGHztiMtt1JifKE96efZmZbbwBGJiEh908hxMxMeHk5mZibr1q3jhRdeAMDLy4uQkBCmTp1KUFCQ7diioiLWrl1L27ZtbcfNmDGDbdu2ERoaytKlSxk8eDCvvPKK7ZxbbrmFiRMnsmnTJsLDw23l2dnZTJs2jZYtW/LWW2/h5uYGwJEjR/Dz8+OVV16hXbt2APTr14/9+/fzzTffVIrd09OTVatW2Ua809LSWLlyJefPn6dFixYsWbKETp06ERcXh9FY8btPQEAAYWFh/OMf/2Ds2LF1/XKKSBXS80s5kFVImcXa4H3/Ny2HL/ecoKTUXGV9NbloJU11LDC3oOqk/hcvfnKQv245Uid9GaiY4l2b16LEbCG/1Ex9Xm47k5GbO3rR2tu1/jr5jezCshrr4/dl8NmPWQ0UTdPgZGck7NZWBLdt0dihiIjUCyXHzYzBYGDOnDlERESwfft2du7cSVJSEp9++imJiYnMnz/fltT26tXLlhgDDB48GAcHB5KTk7nxxhs5e/Yso0ePrtR+UFAQ/v7+JCUl2dqxWq1ERERw9OhR3n//fVq0+PVDtWvXriQkJGCxWEhNTeXYsWMcPnyYI0cu/oLXvXv3SlPBb7jhBgAKCwuxs7Nj//79TJ8+HYvFYhvd7ty5M76+vuzcuVPJsUgDOXSuiHMlVSen9W3LvnROni1slL4bW2m5hZPZ1+9zT0nNxupo39hh2JRZrJyuZhbC9eyLn7KVHIvIdUvJcTPl7u7O6NGjbcntwYMHiYqKIiYmhrvvvhuA1q1bVzrHYDDg5eVFXl4eOTk5APj4+FzUtre3N/n5+bbHFouF8vJy/Pz8ePXVV1m/fj2GC26kW7duHXFxceTk5NCqVSsCAwNxdnamsLDylzwnJ6dKj38ZHbZareTl5WGxWIiLiyMuLu6imM6cqXoqoojUvS4tnSm3NM7I8ZBg3+t65LjcXP1r6mBnxMfdqdr6y9EkR447eNHazaH+OvmN7MKyGt/D9kYDXi5NJ1lvCE52RkZ09rr0gSIi1yglx81IRkYGEyZM4PHHH2fixImV6gICAoiMjGTWrFmcOHECwJYA/8JqtZKVlYWXl5dtoazMzMyL+snMzKR79+62x0ajkbfffpt9+/Yxc+ZMNm7cyB/+8AcAEhMTWbRoEVFRUYSFhdkW+3r88cc5ePBgrZ+bq6srBoOBBx98kJEjR1ZZLyINw9fNAd8GTGIuNKpjS54Y1LHa+iO5xSSfLqi2vncbVzp61E2CeSmF5ZBTw8xdT3twueBT+qPkEyzYdKDa45/7fQBhvfzqMMLmbVtqDmv3Vn8f9/3BNzCwg2cDRiQiIvVNC3I1Iz4+PphMJhISEigpuXjRmSNHjuDk5ET79u0B2Lt3L3l5ebb6r776irKyMvr168fvfvc7WrVqxeeff16pje+++47jx4/Ts2dPW5nBYMDb25uhQ4dyxx138Oqrr9qS6j179tCyZUsiIiJsiXFBQQF79uyxTY2uDTc3NwICAkhNTaVbt262Px07dmTZsmXs37+/9i+UiFy3Org74ldN4u7n5oC/u2ODxeJsAqdqPoWdjBX1Fxrb049hXVtXefywrq0Z28O3jiNs3kL8PejlW/X04V6+LRjg79HAEYmISH3TyHEzYjKZWLBgAbNnz2b8+PGEh4fTqVMnioqK2LFjBxs2bGDu3Lm2e4ILCgqYPn06Dz/8MGfPnuXVV19lwIAB9OvXD4DIyEiee+45oqKiuPvuuzl9+jTLly+nY8eOlVa9vtD8+fMZNWoUCxcuZMWKFQQFBfHee+/xyiuvMHjwYDIyMli7di1nz56ttGVUbTz++OPMmDGD6OhoRo0aRWlpKW+++SY//vgjTz/99NW9eCJyXTAaDPRv68ax/+1zXFhuweV/+xz7N/A+xwZDxXZNRWYoNZooKTVjMoBLNfscm4wGFk/uTuK+U3yUfIJTOcW09XQi7LZ2jO3hq22F6pjRYGBmHz++P1fC5z9kkFVYhreLPaH+ngzQPsciItclJcfNzNChQ9m4cSNr1qwhLi6OrKwsHB0dCQgIYNmyZQwfPtx2bJ8+fejRowdPPfUUdnZ23H333Tz55JO2+okTJ+Li4sKbb77JzJkz8fDwYOjQocyZMwcXF5cq+/f19WXmzJksWbKEf//734SFhXHixAn+/ve/s379etq0acOgQYO49957mT9/PkePHqVjx+qnSF5o0KBBvPXWW8TGxjJ79mwcHR3p1q0b8fHx3HzzzVf3wonIdcNoMNDRw6nBpk/XxGComDrt7+NCZmbV2wZdyM5kJKyXn6ZPNxCT0cDwW3wI9m7894qIiNQ/g9VqbfgVU6TJmzp1KiaTibfffruxQ2kUWVn5WBphMaHrhY9Pi1p90ZeGp2vTNOm6NF26Nk2TrkvTpWtTMx8frfbelOmeYxEREREREWn2lByLiIiIiIhIs6d7jqVK7777bmOHICIiIiIi0mA0ciwiIiIiIiLNnpJjERERERERafaUHIuIiIiIiEizp+RYREREREREmj0lxyIiIiIiItLsKTkWERERERGRZk/JsVw1q9Xa2CGIiIiIiIhcFSXHUq1Dhw4xZ84cBgwYQGBgICEhIURGRpKSkmI75ttvv+Xhhx+udF6XLl1YtWpVg8Q4depUpk2b1iB9iYiIiIjI9cuusQOQpiklJYUpU6bQs2dP5s+fj5eXFxkZGcTHxzNp0iTi4+MJDg7mww8/5PDhw40W5/PPP4/BYGi0/kWaAovVSmpeCUdzSygqt+BsZ6SjhyMd3B0x6u+HXEK52ULit+lsSj5JRm4xN3g4Me42P8b29MNkvLz3j9UKRWYoMIPFCkYDuJrA2QRN+a1otljZkZbLttQcsovK8HK2J7SDJyH+Ho0dmoiINCAlx1Kld955B29vb1avXo3JZLKVDx06lJEjR7Jq1SpWr17diBFWuOmmmxo7BJFGZbFa2XUqn5P5pbaywnILWcXlnCooo39bNyXIUq1ys4Wn3t/P5gNnbGUZucXsS8th26FMFk/ujp2pdpPMrFY4VwrFll/LzFbIsUCxGVo6NM0E2Wyxsmr3Sfakn7eVZReVczi7iP0Z+Tw/ukUjRiciIg1J06qlSllZWVitViwWS6VyV1dX5s2bx8iRI4mOjubDDz/k5MmTdOnShU2bNtW6/eLiYpYvX85dd91Ft27dGDVqFB988EGlY6qanr1y5UoCAgJsj387rXrHjh1MmjSJHj160Lt3b2bOnMnPP/98Gc9c5NqSmldSKTG+0Mn8Uo7llTRwRHItSfw2vVJifKHNB86QuO9UrdsqMldOjC9UbKmob4p2pOVWSowvtCf9PF/9eLaBIxIRkcaikWOpUmhoKFu3bmXy5MmMGzeOfv360alTJwBGjBgBQK9evcjNzeX7778nNjaW9u3b16ptq9XKH//4Rw4cOMBjjz3GTTfdxNdff83zzz/P2bNnmTVr1hXFfPz4cWbOnMn48eOZO3cuubm5vPbaazz88MN8+eWXmn4t9SI9v5QDWYWUWRpnYbrC8mqykf/Zc6aA/2YX2R6b0nIxm2s+p67ZGw109XbB182hQfutrW0pmcRuPkxhSXmjxWAyGa/6ulipmMp8Oe/EzLziGutf/OQgf91y5Kriqkqp2UJhqfmyYq0vFosVK2AyGfD19cTD07lS/ar/L5WWzvaNE1wtONkZCbu1FcFtNcItInK1lBxLlcLDw8nMzGTdunW88MILAHh5eRESEsLUqVMJCgqiffv2eHl54eDgQHBwcK3b3rp1K7t372b58uW2RDskJITy8nLi4uK49957admy5WXH/N1331FcXMzDDz9MmzZtAGjbti3//ve/KSgowM3N7bLbFLmUQ+eKOFfSRIfEqEiW8ssuSLrKGjYx/sWhc0VNNjlet/0o/03Pa+wwmqTScgsnswsbO4wGk3E676LkuNRs5XQ1szOaii9+ylZyLCJSB5QcS5UMBgNz5swhIiKC7du3s3PnTpKSkvj0009JTExk/vz5hIeHX1Hb33zzDfb29tx5552VyseMGcN7773H/v37GTx48GW32717dxwdHZkwYQIjRowgNDSUvn37EhQUdEVxitRGl5bOlFsad+S4pq6NBnCx+/UOmroYobxc9kYDXVo6X/rARvLAwI4UlJib7chxaQ2zDxzsjPi4O11VXFVpqiPHN7Rxv6jewWRo8iPHIzp7NXYYIiLXBSXHUiN3d3dGjx7N6NGjATh48CBRUVHExMRw9913X1Gbubm5eHt7YzRWvuW9VatWAJw/X/W9X5fSrl071q9fz+rVq/nwww+Jj4/H3d2de++9l8jISE2rlnrh6+bQqCOiR3KLST5dUG19r9audPT4Nbnx8WlBZuaV/R27XoXe4kPoLT6NGkNjXZePkk+wYNOBauuf+30AYb38atVWYTnklFVf72kPLk3wW8e21BzW7q3+3uqZIR0I9q77HwhERKTp0YJccpGMjAxCQkL429/+dlFdQEAAkZGRlJSUcOLEiStq393dnaysrIsW+8rMzASoNKX6t8cUFtY8vS8oKIjY2FiSkpJ4++23GTBgAHFxcfzrX/+6olhFmroO7o74VZOc+7k54O/u2MARybVkbE8/hnVtXWXdsK6tGdvDt9ZtOZvAqZpvFU7GivqmKMTfg16+VU9J7uXbgjtubtXAEYmISGNRciwX8fHxwWQykZCQQEnJxSvdHjlyBCcnJ9q3b19pm6fa6tOnD2VlZRclrJ999hn29va2adBubm6cOlX51/y9e/dW2+67777LHXfcQWlpKQ4ODvTv35+FCxcCXNSOyPXCaDDQv60bvdu40srJDhc7I62c7OjdxlXbOMklmYwGFk/uzgvjA+nh78kNHk708PfkhfGBvDol+LL2OTYYKrZr8rQHByOYDBX/9bRvuts4QcXfoZl9/Ijo2ZbO3s54OdvR2duZiJ5tmdX38vd6FhGRa1cTnOAkjc1kMrFgwQJmz57N+PHjCQ8Pp1OnThQVFbFjxw42bNjA3LlzadGiBS1atODs2bNs3bqVW2+9ldatK0Yg9u3bx9tvv31R23fccQehoaH07t2bZ599loyMDDp37szWrVt5//33eeSRR3B3r7jna/DgwSQmJtKtWzf8/f3ZtGkTx44dqzbufv368corrzBr1izuu+8+TCYT77//Po6OjgwZMqReXiuRpsBoMNDRw6nS9GmR2rIzGQnr5Vfr6dM1MRgqpk43xenTNTEZDQzs4MnADp6NHYqIiDQig9VqbQrrYUgT9MMPP7BmzRr27t1LVlYWjo6OBAQEcP/99zN8+HAA0tLSeOSRRzh27BiRkZE89NBDdOnSpdo2X3/9dYYNG0ZBQQHLli3j//7v/8jNzaVDhw6Eh4czefJk27Fnz55l4cKFbNu2DTs7O0aNGkVgYCDPP/88Bw8eBCr2OTaZTLZEfOfOnaxcuZIff/wRs9lMYGAgkZGR3HbbbZf13LOy8rE00gJL1wPd19p06do0TbouTZeuTdOk69J06drUzMdHK8s3ZUqORaqg5Pjq6IOx6dK1aZp0XZouXZumSdel6dK1qZmS46ZN9xyLiIiIiIhIs6fkWERERERERJo9JcciIiIiIiLS7Ck5FhERERERkWZPybGIiIiIiIg0e0qORUREREREpNlTciwiIiIiIiLNnpJjERERERERafaUHIuIiIiIiEizZ9fYAUj9O3ToEHFxcezevZvc3Fw8PT257bbbmDFjBrfccktjhyciIiIiItLolBxf51JSUpgyZQo9e/Zk/vz5eHl5kZGRQXx8PJMmTSI+Pp7g4ODGDlNErgPlZguJ36azKfkkGbnF3ODhxLjb/Bjb0w+T0dDY4UkDsFitpOaVcDS3hKJyC852Rjp6ONLB3RGjoer3gNUKRWYoMIPFCkYDuJrA2QTVnFJnzBYrO9Jy2ZaaQ3ZRGV7O9oR28CTE36PaeEVE5Pql5Pg698477+Dt7c3q1asxmUy28qFDhzJy5EhWrVrF6tWrGzFCEbkelJstPPX+fjYfOGMry8gtZl9aDtsOZbJ4cnfsTLqT53pmsVrZdSqfk/mltrLCcgtZxeWcKiijf1u3ixJOqxXOlUKx5dcysxVyLFBshpYO9Zcgmy1WVu0+yZ7087ay7KJyDmcXsT8jn5l99KOOiEhzo28q17msrCysVisWi6VSuaurK/PmzWPkyJGsX7+eLl26cPz48UrHvPfeewQGBpKTk8PKlSsZMWIEK1asoG/fvtx1110UFBRQWFjI4sWLufPOOwkMDKRnz55ERESQkpJSqa2tW7cyefJkgoODGThwIC+++CIFBQUArFy5koCAgIti79KlC6tWrbI9fueddxgxYgTdunVj4MCB/OlPfyI/P99Wb7FYiIuLY9iwYQQGBjJixAj+9re/XfVrKCKXlvhteqXE+EKbD5whcd+pBo5IGlpqXkmlxPhCJ/NLOZZXclF5kblyYnyhYktFfX3ZkZZbKTG+0J708+xMy62/zkVEpEnSyPF1LjQ01JaYjhs3jn79+tGpUycARowYAUBubi4xMTF88sknPProo7ZzP/nkE+644w48PT0BOH78OFu2bGHp0qXk5eXh6urKo48+yrfffsvcuXO58cYbOXbsGMuXL+fJJ58kMTERg8HAli1beOSRR7jzzjt55JFHOHv2LDExMWRmZrJ8+fJaPY/PPvuMxYsX8/TTT9OlSxeOHDlCTEwMJSUlvPzyywD86U9/YtOmTTzyyCN0796dHTt2MH/+fIqLi5k6dWpdvqwi16VtKZnEbj5MYUn5ZZ+bkVtcY/1LnxxkzddHrjQ0XBzteHTYTYTe4nPFbUjN0vNLOZBVSJnFesljrVRMgb5QSXk1We7/7DlTwA9ZRRe181uncov5b0Y+5VXEYW80YrrKoWSjoWI0OruwrMbj4vdl8NmPWZhMBszmS78mV8vJzkjYra0Ibtui3vsSEZGqKTm+zoWHh5OZmcm6det44YUXAPDy8iIkJISpU6cSFBSEh4cHw4YNIzEx0ZYcp6am8u233/LXv/7V1lZ5eTnR0dH07dsXgJKSEoqKipg/f74t0e7Tpw/5+fksWrSIc+fO4eXlxcqVKwkMDGTFihW2tqxWK2vXrq008luT3bt3065dO+677z4MBgN9+vTBxcWF3NyKX/aPHj3Kxo0biYqK4sEHHwQgJCQEs9nM8uXLmTBhAs7Ozlf5aopc39ZtP8p/0/Pqpe2ScgvHsgqvqo23tx9VclyPDp0r4lxJ/Q3VWqxQdIkEGuDQ6QJyiqr7gaYeh5J/o8xi5XQ1I+H15YufspUci4g0IiXH1zmDwcCcOXOIiIhg+/bt7Ny5k6SkJD799FMSExOZP38+4eHhjB8/nn/84x/s37+f7t278/HHH+Pj48PAgQMrtXfzzTfb/t/R0ZE1a9YAcPr0aY4ePUpqaipbtmwBoKysjOLiYg4ePMicOXMqtTNhwgQmTJhQ6+fRr18/PvjgA8LCwhg2bBiDBg1izJgxGP43gvCf//wHq9XKkCFDKC//9UvVHXfcwTvvvMN3331nS+pFpGoPDOxIQYn5ikeOaxo5dLQzcoOH0xXH5uJox7SBHa/4fLm0Li2dKbdc3chxTamv0QCOv7nvvKqeurRxbbCR45qeq73RgJeLfYOOHI/o7FXv/YiISPWUHDcT7u7ujB49mtGjRwNw8OBBoqKiiImJ4e677+b222+nbdu2fPLJJwQFBfHpp58yduzYSot4mUwmWrZsWand7du385e//IUjR47g6urKLbfcgouLC1AxOpybm4vVasXL6+o+8EeNGoXFYiEhIYFVq1axcuVK/Pz8ePLJJxk1ahQ5OTnAr1PFf+vMmarvhRSRX4Xe4nPFI7MfJZ9gwaYD1dY/+/sAwnr5XWlo0gB83RzwdXO44vOP5BaTfLqg2vperV3p+JsfSArLIee3s5vbwpj/7TLoaQ8u9fRNZVtqDmv3Vn8v/P3BNzCwgyc+Pi3IzKz63mQREbm+aEGu61hGRgYhISFVLkoVEBBAZGQkJSUlnDhxAqPRyD333MM///lP9u3bx8mTJxk3blyN7aelpTFr1iwCAgLYvHkze/fuJSEhgSFDhtiOcXNzA+DcuXOVzs3Pz2f79u2cP38eg8Fw0YJhvyzWdaG7776bhIQEkpKSWLZsGZ6enjz11FOcPXuWFi0qpqGtX7+eDz/88KI/ISEhtXvRROSKjO3px7CurausG9a1NWN7+DZwRNLQOrg74ldNcu3n5oC/u+NF5c4mcKrmm4iTsaK+voT4e9DLt+opzL18WzDA36P+OhcRkSZJyfF1zMfHB5PJREJCAiUlF68SeuTIEZycnGjfvj0A48ePJysri6VLl9KtWzduuummGtv/4YcfKCkpYcaMGdx444228u3btwMVq0f/Mpr81VdfVTp38+bNPPTQQ5w/fx43NzesVisZGRm2+j179lQ6/oknnrDdD92iRQtGjhzJzJkzKS8vJzMzk9tuuw2oWFysW7dutj+nTp1ixYoVFBVVXgRGROqWyWhg8eTuvDA+kB7+ntzg4UQPf09eGB/Iq1OCtSVOM2A0GOjf1o3ebVxp5WSHi52RVk529G7jWuU2TlAxvbmlQ8UIsYMRTIaK/3ra1+82Tr/EO7OPHxE929LZ2xkvZzs6ezsT0bMts/r6aZ9jEZFmSNOqr2Mmk4kFCxYwe/Zsxo8fT3h4OJ06daKoqIgdO3awYcMG5s6daxt1vfHGG+nduze7d+9mwYIFl2y/a9eu2NnZsXjxYqZNm0ZJSQmbNm3i66+/BrAlpI899hizZs3iySef5Pe//z0ZGRksWbKEe+65B19fXwYNGsTLL7/Ms88+y0MPPUR6ejqvv/46rq6utr769evHc889R0xMDKGhoeTl5REbG0vHjh3p3LkzdnZ23H333cybN4/jx49z6623cvjwYZYuXUrXrl3x9dWolUh9szMZCevlp+nTzZjRYKCjh9NF06drYjBUTJ2ur+nTNTEZDQzs4MnADp4N37mIiDQ5So6vc0OHDmXjxo2sWbOGuLg4srLLxxseAAAgAElEQVSycHR0JCAggGXLljF8+PBKxw8ePJh9+/Zx9913X7Jtf39/lixZQmxsLDNmzMDDw4Pg4GDeffddpk6dSnJyMp06dWLo0KGsWrWK2NhYZs6cibe3N5MmTWLWrFkAdOzYkZiYGN544w3++Mc/0qlTJxYuXMjChQttfU2cOJHS0lISEhJISEjAycmJ/v37ExUVhZ1dxdt40aJFxMXFsX79ek6fPk2rVq2YMGECjz32WB2+oiIiIiIicj0yWK3W+l+CUa4Z999/Pz4+PixZsqSxQ2lUWVn5WGqxYqtUTQvYNF26Nk2TrkvTpWvTNOm6NF26NjXz8dF2bU2ZRo4FgNjYWH7++Wd2797Nhx9+2NjhiIiIiIiINCglxwLAV199xfHjx3nmmWcIDAxs7HBEREREREQalJJjAWDTpk2NHYKIiIiIiEij0VZOIiIiIiIi0uwpORYREREREZFmT8mxiIiIiIiINHtKjkVERERERKTZU3IsIiIiIiIizZ6SYxEREREREWn2tJWT1Ep0dDQfffRRjcf06dOHd999t4EiEhERERERqTtKjqVWZs6cyeTJk22P//znP2MymXjuuedsZW5ubo0RmoiIiIiIyFVTciy10r59e9q3b2977ObmhslkIjg4uBGjEpFrhcVqJTWvhKO5JRSVW3C2M9LRw5EO7o4YDYYGi6PcbCHx23Q2JZ8kI7eYGzycGHebH2N7+mEyVh2H1QpFZigwg8UKRgO4msDZBA0YujRBZouVHWm5bEvNIbuoDC9ne0I7eBLi79Gg72sREakbuudY6swHH3zAuHHjCA4OJigoiLCwMP75z3/a6jdt2kSPHj1ISkoiLCyMbt26MWbMGPbu3cu+ffuYMGECQUFBjBkzhl27dtnOi46OZtq0abz//vuEhobSo0cPpk+fTlpaWqX+//nPfzJlyhR69OhBYGAgI0eOJCEhocGev4hUzWK1sutUPsmnC8gqLqew3EJWcTnJpwvYdSofi9XaIHGUmy089f5+Fmw6wL60HDJyi9mXlsOCTQd48r19lJstF51jtcK5UsgpgzILmK0V/80pqyhvoNClCTJbrKzafZK1e09xOLuI7KJyDmcXsXbvKV5POonZojeHiMi1Rsmx1In4+Hj+/Oc/c+edd/LXv/6VV199FTs7O5544glOnz5tO66kpITo6Gjuv/9+Vq5cSVFREY8//jhz585l0qRJLF26FLPZzNy5cykpKbGd98MPP/D666/zxBNP8NJLL/Hzzz9z//33U1hYCMC///1vHnvsMYKCgli1ahUrV66kXbt2/PnPf+a7775r8NdDRH6VmlfCyfzSKutO5pdyLK+kyrq6lvhtOpsPnKmybvOBMyTuO3VReZEZii/OmYGK8iJzXUYo15IdabnsST9fZd2e9PPsTMtt4IhERORqaVq11IkTJ07w0EMPMWPGDFuZn58f48aNY+/evYwcORIAs9nM7NmzCQsLA+DIkSPExMTw0ksvMWHCBNsxjz32GMeOHePmm28G4Pz586xZs4bu3bsD0KlTJ37/+9/z0UcfER4ezs8//8y4ceN45plnbP336NGDvn37snv3boKCghrkdRC5lqXnl3Igq5CyOh7xKiyvnF3+dDyHr/elU1r2a2Z5ub/UXipCAwbsTYZKU1sz84prPOfFTw7y1y1HLjOSq+PiaMf/G3QTA241YP5Nom0EWtiDk6lBQ7pm7Dt1no/+e5bi8mp+vagjJpMBs/nid1x2YVmN58Xvy+CzH7PqK6waOdkZCbu1FcFtWzRK/yIi1yolx1In5s2bB0BeXh5Hjhzh2LFjJCUlAVBWVvkLxC8JLoC3tzdApXuXPT09bW394sYbb6x0XpcuXfD39yc5OZnw8HCmT58OQEFBAUePHiUtLY3vv/++yv5FpGqHzhVxrqT+h0J3/ZBBRlZhvfdzuUrLLZzMbvi4Nu46Su/OPheVm4H8ciXH1fm/n7I5llPzDx6Nqcxi5XQ1MyYawhc/ZSs5FhG5TEqOpU6kpaWxYMECdu3ahb29Pb/73e+45ZZbALD+5qY8V1fXi853cnKqsf3WrVtfVObt7W1LoLOzs3n++efZvHkzBoMBf39/evXqVWX/IlK1Li2dKbfUz8jxhU32D7yBkvLGGTkurWGU0cHOiI97zf8W1TUXRzsm9e+Ig93Fo5NGwE2f0tUa2dmL4nJLo44c1/R3xd5owMvFvj5Dq5aTnZERnb0apW8RkWuZPnblqlksFqZPn46joyMffvght956K3Z2dhw+fJhPPvmkTvrIycm5qCwrK8s2XfrJJ5/k6NGjvP322/To0QMHBweKior429/+Vif9izQHvm4O+Lo51Hm7R3KLST5dYHvc+UZPOt/oaXvcu40rHT3qPyn9KPkECzYdqLb+ud8HENbLr1JZYXnF4lvV8bQHlzr4JPXxcSMzs+r7V6VqwW1bNMjIqI9PiyqvzbbUHNbuvfg+9V/cH3wDAzt4VlsvIiJNjxbkkqt27tw5jh49yqRJk+jWrRt2dhXfFLdt2wbUzchtamoqqamptscpKSkcO3aMfv36AbBnzx5GjBhB3759cXBwqNS/xVK/owoiUrMO7o74VZN0+7k54O/u2CBxjO3px7CuF89CARjWtTVje/heVO5sAqdqPimdjBX10jyF+HvQy7fq5LyXbwsG+Hs0cEQiInK1NHIsV83b2xs/Pz/i4+Np3bo1bm5ubN++nfj4eADbitJXw2Kx8MgjjxAZGUl5eTlLlizhpptuYsyYMQAEBQXx6aefcuutt9KmTRv27t3L6tWrMRgMFBUVXXX/InLljAYD/du6cex/+xwXlltw+d8+x/4NuM+xyWhg8eTuJO47xUfJJziVU0xbTyfCbmvH2B6+Ve5zbDBAS4eKVakLzRVbOZkM4KJ9jps9o8HAzD5+7EzLZduxHLIKy/B2sSfU35MB2udY/v/27jw+5mv/4/hrkkgiCxHEEktiSWyxhRBBLNGritLFUq1qlVq6Waoo95ZaS2tJWopSt8RVvbRFUVp77EJbSxeksUtFSCQSyXx/f+Rnrmliz8a8n49HHjXnnPmez8yRjs+c5SsiDyUlx5IjPvnkE8aPH8+wYcNwdHSkSpUqzJo1iwkTJrBv3z6ee+65B7p++fLlee655xgzZgxpaWm0aNGCkSNHWmaJJ02axPvvv8/YsWMB8PHxYcyYMXz77bfs27fvgV+fiDwYO5MJ36LOebJ8+nYc7O3oHOidZfn07ZhMmUunc2L5tDxa7O1MNPPx0PJpEZFHhMnQaUVSwA0fPpx9+/axfv36POvz4sUkzDl8KJEtudUePcl/GpuCSeNScGlsCiaNS8Glsbm9kiV1inxBpj3HIiIiIiIiYvOUHIuIiIiIiIjN0w4qKfAmTZqU3yGIiIiIiMgjTjPHIiIiIiIiYvOUHIuIiIiIiIjNU3IsIiIiIiIiNk/JsYiIiIiIiNg8JcciIiIiIiJi85Qci4iIiIiIiM1Tciw5zjCM/A5BRERERETknig5FgCGDx+Ov7//bX9eeOGF217j/PnzvPrqq5w+ffqe+n7hhRfo1auX5XGrVq149913s2177tw5/P39Wb58uVX5Dz/8wIsvvkiDBg0ICAigTZs2jB8/nosXL95TLCIiIiIiYpsc8jsAKRgGDBhAt27dLI/HjBmDvb09o0aNspS5ubnd9ho7d+5k06ZNjB49OtfizM6yZcsYPXo0zz33HL169cLZ2Znff/+duXPnsnHjRr766is8PDzyNCYRW2cYkJIBVzMgw2xwITmV80mpXMsw4+Jgh29RJ3yKOGFnMj1QP+kZZlZGn2H53tOcu3yN0kWdeaqBNx3re2Nv92DXfphkmA22x15mS0wC8SnX8SxciOY+HjStWPSB32MRERFboeRYAKhQoQIVKlSwPHZzc8Pe3p66devmY1R3Z/bs2Tz55JP885//tJQFBwfTsGFDOnXqxFdffcUrr7ySjxGK2BbDgEtpcM2cuc3i6MUkLqakWepT0s1cvJbO2avXCS7jdt/JW3qGmbf/c5ANhy5Yys5dvsaB2AS2/BrHlG51cLB/9BdIZZgNPtl9mn1nEi1l8Snp/BGfwsFzSQwIsq0vCkRERO7Xo/+vBskxmzdvplu3btSrV4/g4GBGjRrFpUuXAFi+fDnDhg0DoHXr1gwfPhyA5ORkpkyZwmOPPUatWrWoX78+vXv35ujRozkW18WLFzGbzVnKq1evzvDhw6lVq1aO9SUid5aSkZkYA5y/mmqVGN/sdFIaf15Jve9+VkafsUqMb7bh0AVWHjh739d+mGyPvWyVGN9s35lEomIv53FEIiIiDyfNHMtd+e9//8vIkSN58sknGTBgAOfOnWPGjBkcPHiQL7/8khYtWvD6668THh5OREQE/v7+AAwbNozo6GgGDx5M+fLl+fPPP5kxYwZDhw5l5cqVmHJguV/z5s359ttvSUlJoV27djRo0AAvLy8AXnrppQe+vsij6FoGrD8Ux4LNf5Ccmg6A2TC4nmFgkHOH6t3Nle73/wKXr2afdN8w9utDfLrxGA75sKw4NcNMUloG5rt8K01k/1452Nvh5+uJV3HXWz43Pvn6ba/97wPnWPVb7p2/4OxgR+fqJahbxj3X+hAREckLSo7ljsxmMx999BEtWrTggw8+sJRXq1aNZ599luXLl9OjRw/Kly8PZM7YlitXjtTUVFJSUhg9ejRt27YFICgoiKSkJCZNmsSlS5fw9PR84Pjef/99DMNg/fr1rF+/HoCKFSvSqlUrXnrpJUqVKvXAfYg8apLS4T87TvD72Sv5HUquSc8wOB2fkt9hPLCjMfEYToXu+/nXzQbnk27/RcKDWvt7vJJjERF56Ck5ljs6ceIEf/31F0888YRVee3atalYsSK7du2iR48eWZ7n5OTEZ599BmSeZH3ixAliYmLYuHEjANev336243ZunnEuWrQo4eHhnD59mk2bNrFr1y527drFggUL+PLLL1mwYAF16tS5775EHkVuDtAt2JeUtIyHeuY4PePWPTjYmyhV1Pnhnzn28cTLzfGWz41Pvs7123RUyM6Ep8v9J9d34uxgR9uqD/5Fp4iISH5Tcix3lJCQAEDJkiWz1BUvXpykpKRbPnfr1q1MmDCB48eP4+rqSrVq1XBxcQFufT9kFxcX0tKyn+W4kVAXLlw4S523tzc9evSgR48emM1mNmzYwIgRIxg/fjxffvnl7V+kiI1xtocOtUvSoXbW3+sHlZwOCf//3de5pGv8cenqLds2LOWKb1Hn++pnxd5T/HP5oVvW/7NTTToHet/XtfNayZLuxMVlv2/4TrbEJDB//633V/esW5pmPjqxX0RE5E50IJfcUdGiRQGIi4vLUhcXF0exYsWyfV5sbCwDBw6kRo0abNiwgf379xMZGUnLli1v21+JEiW4cCH7Q3bOnTtnaQOwbt06GjduzIkTJ6za2dnZ8dhjj/HUU0/xxx9/3P4FikiOKmwPzv//6VLK1YnihbOf9fR2c6RiEaf77qdjfW/CanplWxdW04uO9cre97UfJk0rFiWwbPZLmgPLuhNSsWgeRyQiIvJwUnIsd1SpUiVKlCjB6tWrrcp/+uknTp48Sf369QGwt7e3qv/ll19ITU2lX79+lv3IkDmbDGR7wjRk7ks+cOAAZ89mnQn5/vvvcXV1JSAgAIAqVaqQkJDAwoULs71WTEwMfn5+d/lKRSQnmExQzBE8CoGTvYmaJdyoVtyVYk4OFHawo4SzAw1LuT7QbZwA7O1MTOlWh7FP16JeRQ9KF3WmXkUPxj5di6nd69rM7YvsTCYGBHnTu34ZqhYvjGdhB6oWL0zv+mUY2Mhb9zkWERG5S1pWLXdkZ2fHW2+9xahRoxg2bBjt27fn/PnzzJgxA19fXzp37gyAu3vmzMX69etp3rw5NWvWxMHBgSlTptCrVy9SU1NZvnw5mzZtAiAlJfuDcp5//nmWLVvG888/T9++ffH19SU+Pp5Nmzbx9ddfM3r0aJycMmebKleuzMsvv8xnn33GmTNn6NixI6VLl+bixYt888037Ny5k88//zzX3yMRsWYygYtD5g+YKF3YGYrf3/Lp23Gwt6NzoPdDs3w6t9jbmWjm46Hl0yIiIg9AybHclWeffRYXFxfmzp3LgAEDKFq0KK1bt2bQoEGWPcSNGzemZcuWfPjhh+zatYvZs2fz4YcfEhERQb9+/ShatCh169bliy++4IUXXmDv3r1Urlw5S19FihRh2bJlRERE8OmnnxIXF4eLiwt+fn5EREQQFhZm1X7YsGEEBASwbNkyxo0bR1JSEkWKFKFBgwYsW7aMatWq5cl7JCIiIiIiDy+TcatTkURs2MWLSZjv9phZyeJBDheS3KWxKZg0LgWXxqZg0rgUXBqb2ytZUre9K8i051hERERERERsnpJjERERERERsXlKjkVERERERMTmKTkWERERERERm6fkWERERERERGyekmMRERERERGxeUqORURERERExOYpORYRERERERGbp+RYHmmGYeR3CCIiIiIi8hBQciy54o033qBx48ZZyqOiovD396dp06ZZ6jZs2IC/vz+7du3KkRj++9//Mnny5By5loiIiIiIPNqUHEuuCA4O5tKlSxw/ftyqfNu2bXh4eBAXF8fRo0et6vbt20fhwoWpV69ejsQwe/ZsEhIScuRaIiIiIiLyaHPI7wDk0RQcHAxAdHQ0lSpVspRv27aNZ555hmXLlrFt2zaqVatmqdu7dy8NGzbE0dExz+MVeRiZDYOYK6mcuJxKSrqZwg52+BZ1wqeIE3YmU670aRiQkgFXM8BsgJ0JXO2hsD3kUpcW6RlmVkafYfne05y7fI3SRZ15qoE3Het7Y2+Xy50/oAyzwfbYy2yJSSA+5TqehQvR3MeDphWL5tpYiYiIyL3RzLHkCh8fH8qWLcv+/fstZXFxcfz222+EhITQqFEjtm3bZqlLTk7m8OHDhISEAPDrr7/Sp08f6tWrR2BgIG+++Sbnzp2z6mPhwoW0bduWgIAAmjVrxnvvvUdSUhIArVq1IjY2lhUrVuDv78+pU6fy4FWL5B2zYbDjbBJ7z1/l4rV0ktPNXLyWzt7zV9lxNglzLuy3Nwy4lAYJ1+G6GTKMzP8mXM8sz80t/ukZZt7+z0H+ufwQB2ITOHf5GgdiE/jn8kMMXXKA9Axz7nX+gDLMBp/sPs38/Wf5Iz6F+JR0/ohPYf7+s3y86zQZZp2NICIiUhAoOZZc07hxY6Kjoy2Pt2/fjrOzMw0aNCAkJIR9+/aRkpICwMGDB0lPT6dJkyacOHGC7t27c/nyZaZMmcL777/Pb7/9Ro8ePUhMTARg1apVTJkyhR49evDZZ58xcOBAvvnmG8aPHw9AREQEpUuXJjQ0lKVLl+Ll5ZX3b4BILoq5ksrppLRs604npfHnldQc7zMlA67dIge9Zs6szy0ro8+w4dCFbOs2HLrAygNnc6/zB7Q99jL7ziRmW7fvTCJRsZfzOCIRERHJjpZVS65p3LgxK1asICEhAQ8PD7Zt20aDBg1wdHQkJCSEtLQ0du/eTWhoKHv37qVkyZL4+fkxZMgQXFxcWLBgAa6urgA0bNiQsLAwFi1aRP/+/dm9ezflypXj+eefx2QyERQUhIuLC5cvZ/4js0aNGjg6OuLp6UndunXz822QR9CZpDQOXUzmeh7N+B2JTWD9vlOkpv0v+7ybedL8WqxrwkQhe1OOLheOu3LttvXvrTjEpO9+zbH+cpLZbHC7vymDfz7D21/sv22b++Fgb4efrydexV1z9LrODnZ0rl6CumXcc/S6IiIi+U3JseSa4OBgDMPgwIEDhIaGEhUVRd++fQEoX748FSpUICoqitDQUPbs2UOTJk0A2LlzJ8HBwTg5OZGeng5AsWLFqF27NlFRUfTv35/GjRuzdOlSOnfuTFhYGKGhoXTo0AGT9u5JHvj1UgqXUnNxmvRvNh44w+m/kvOsv4eR2WyQnHI9v8MocI7GxGM4Fcrx6679PV7JsYiIPHKUHEuu8fLyonLlykRHR+Pl5cXFixcte4oBQkJC2LVrF9evX+enn37iqaeeAiAhIYGVK1eycuXKLNf08fEBoF27dpjNZiIjI/nkk08IDw/H29uboUOH0q5duzx5fWK7/IsVJt2cdzPHLeuW1czxlWukpd/6VdvZmXB2KpgfaXeaOTYB9nam3Jk59vHEyy1nDzl0drCjbVXPHL2miIhIQVAw/yUhj4zg4GAOHjyIm5sbpUqVomrVqpa6pk2bsnTpUvbs2UNKSopl5tjNzY3mzZvTs2fPLNe7+STr9u3b0759exITE9m2bRtz587l7bffJigoiBIlSuT+ixObVdbNkbI5nHDcTjvfYgwJ9bUqO375GnvPX73lcxqWcsW3qHOW8pIl3YmLy37/650kp2cevnUrHoXAJZc+VVbsPcU/lx+6Zf17nWvSOdA7dzp/QFtiEpi//9Z7onvXL8NTDcvf97iIiIhIztCBXJKrgoODOXToEHv37rWaNYbMPcl2dnYsXboUPz8/y6FZQUFBHDt2jJo1axIQEEBAQAA1atRgzpw5bNmyBYAhQ4bw2muvAeDu7s7jjz/OgAEDSE9PJy4uDgA7O/31lkeXTxEnvG+RoHu7OVKxiFOO91nYHpxv8WvlbJdZn1s61vcmrGb2B+uF1fSiY72yudf5A2pasSiBZbNfghxY1p2QikXzOCIRERHJjv177733Xn4HIY+uEiVKMGvWLE6dOsXLL7+Mn5+fpc7R0ZGtW7eya9cunnjiCZo1awZApUqV+PTTTzl48CAuLi6cPHmSCRMmsGXLFnr37k358uW5cuUK8+bNIzk5GXt7ew4fPkx4eDhFihTh9ddfx87Ojm+//ZZz585RuXJlihcvjoPD3U9ppaSk5eptaR51rq5OJCdnf5Ky5AyTyUQ5N0dcC9mRlpH5l7Wooz01ixemVgmXWy5pfpCxMZnA2R4cTP9b1l3IDtwdwL1Q7t7n2M5kIqxmKbw9XUj4//irlnZjQFgVXm9TtUDf59hkMtGgrDslXQqR9P9L48sVdaJz9ZI8XbMkdiaTfmcKMI1NwaRxKbg0Nrfn6przX15LzjEZhlIAyV3PPPMMv/zyC1FRUXh6Wu9Ti4iIIDw8nDlz5hAaGmop//nnn5k+fTr79+/HZDJRrVo1Bg4caDX7vHjxYiIjIzl16hTOzs4EBwczbNgwypbNnEH64YcfGD16NImJiSxcuJD69evfdcwXLyZh1r1H79uDLN2V3KWxKZg0LgWXxqZg0rgUXBqb2ytZUocZFmRKjkWyoeT4weiDseDS2BRMGpeCS2NTMGlcCi6Nze0pOS7YtClTREREREREbJ6SYxEREREREbF5So5FRERERETE5ik5FhEREREREZun5FhERERERERsnpJjERERERERsXlKjkVERERERMTmKTkWERERERERm6fkWERERERERGyekuO7YBhGfocgIiIiIiIiuahAJ8dvvPEGjRs3zlIeFRWFv78/TZs2zVK3YcMG/P392bVrV47E8N///pfJkycDcOrUKfz9/e/4kxN9h4eH4+/vz+LFi7Ot79WrFy+88MID93M3MdSpU4fk5ORs20ybNg1/f/8cj2X58uX4+/tz7ty5HL2uiIiIiIhIdhzyO4DbCQ4OZt26dRw/fpxKlSpZyrdt24aHhwdxcXEcPXqUatWqWer27dtH4cKFqVevXo7EMHv2bAIDAwHw8vJi6dKllrpDhw4xduxYxo4di7+/v6W8SpUqOdI3wNSpU2nRogXe3t45ds17lZqayqZNm2jXrl2WurVr1+ZKny1atGDp0qV4enrmyvVFJOeYDYOYK6n8cekaUUcusP+3OBKTr1OuWGGeqO9NiwBvTCYTdiZwtYfC9mAyZb1Ohtlge+xltsQkEJ9yHc/ChWju40HTikWxy+4JIiIiIjmowCfHANHR0VmS42eeeYZly5axbds2q+R47969NGzYEEdHxxyPx9HRkbp161oep6amAlC5cmWr8pxiMpmws7Nj9OjRzJ8/P8evfzfs7e0JCAhg3bp1WZLjw4cPc/LkSfz8/HK8X09PTyXGIg8Bs2Gw42wSJ6+k8t/Nxzj6Z4Kl7q/EVA7EJrDpaBzvPl0Hezs7EsxwLQOKOVonyBlmg092n2bfmURLWXxKOn/Ep3DwXBIDgryxt1OCLCIiIrmnQC+r9vHxoWzZsuzfv99SFhcXx2+//UZISAiNGjVi27Ztlrrk5GQOHz5MSEgIAL/++it9+vShXr16BAYG8uabb2ZZprtw4ULatm1LQEAAzZo147333iMpKQmAVq1aERsby4oVK/D39+fUqVN3Ffe1a9eYPHkyzZs3JyAggE6dOvHDDz9Y6m8s/Z41a5al7MiRI9SqVYuJEydayuzs7Hj77bfZvn07X3311R37Xb9+PU899RQBAQE0bdqUyZMnk5aWZnmdNWrU4MqVK5b2H3zwAf7+/vz000+Wsi+//JLatWuTkpJiKXv88cfZvHmzVRnAd999R1BQEMWLF88Sy5dffkm7du2oVasWrVq1Ys6cOZa922fPniUwMJCXX37Z0v7q1au0bt2aZ555hvT09GyXVW/evJlu3bpRt25dmjVrxrhx47h69aql/tixYwwYMIDg4GDq1avHK6+8wtGjR+/4vonI/Yu5ksrppDR+OnbRKjG+2fajF9jw01nL42tmSMn4W5vYy1aJ8c32nUkkKvZyjsUsIiIikp0CPXMM0LhxY6Kjoy2Pt2/fjrOzMw0aNCA2Npbx48eTkpJC4cKFOXjwIOnp6TRp0oQTJ07QvXt3qlSpwpQpU0hLSyM8PJwePXrw9ddf4+7uzqpVq5gyZQrvvPMO/v7+HD9+nMmTJ5OamsrEiROJiIigf//++Pv7M2DAALy8vO4Yr2EYvPbaa0RHR/tvXycAACAASURBVPPGG2/g6+vLmjVrGDhwIBEREYSFhREWFkaHDh2YNWsWTzzxBKVLl+add97B19eXIUOGWF2va9eufPfdd0yePJlmzZpRqlSpbPtduXIlQ4cOpVOnTrz11lvExsby0UcfcerUKcLDw2nRogUTJkxg9+7dhIWFAbBz504Adu/eTe3atQHYunUrjRs3pnDhwpZrt23blkmTJrFlyxb+8Y9/WMrXrFlDv379WL16tVUsn376KdOmTePFF1+kWbNm/Pzzz8ycOZP4+HiGDx9OmTJlGD58OKNGjWLlypV06NCByZMnc/HiRebNm4eDQ9a/lhs3bqR///489thj9O/fn7/++ovJkycTFxfHjBkz+PXXX+nWrRtVqlRhzJgxlji6d+/OsmXLcnSpu9i2LUfjiNjwB8mp6Tl63XTDIC3DyPYAwAc5EjDDbJCaYUAuHyyYmppx2/rpqw4xa/2tv6wy3yG8QT+fIb8mjk33uKTbzgRujvY42d/998/29nZkZJjvqq2LkwOvhVWhebWS9xSXiIiI3N5DkRyvWLGChIQEPDw82LZtGw0aNMDR0ZGQkBDS0tLYvXs3oaGh7N27l5IlS+Ln58eQIUNwcXFhwYIFuLq6AtCwYUPCwsJYtGgR/fv3Z/fu3ZQrV47nn38ek8lEUFAQLi4uXL6cOUNRo0YNHB0d8fT0vOtl01FRUWzdupWZM2daEsnmzZtz5coVpkyZYklMR40axc6dO3n//fepWbMmx48f56uvvsqyHNxkMjFu3Dg6duzIe++9ZzXbfINhGEydOpWWLVtaDg8DKF26NAMHDmTfvn0EBgbi4+PDjh07CAsL48qVKxw5coSaNWuyZ88eXnnlFdLT09mxYweDBw+2un7p0qWpW7cu69ats7ymn376ifPnz9OmTRur5DgxMZFZs2bRo0cPRowYAUDTpk1xcXFh8uTJ9OzZk7Jly/Lss8+ydu1aJk2ahJOTE0uXLuVf//oXvr6+2b6v4eHh1KpVi5kzZ1q97vnz55OUlMTHH39M4cKFWbhwIS4uLgCEhITQpk0bZs6cafU8kQexYOsJjpy5cueGYsVsGKRcy9kvFAqypOTruXr9z7eeUHIsIiKSwwp8chwcHIxhGBw4cIDQ0FCioqLo27cvAOXLl6dChQpERUURGhrKnj17aNKkCZA5KxocHIyTkxPp6Zn/ICtWrBi1a9cmKiqK/v3707hxY5YuXUrnzp0JCwsjNDSUDh063PMswc127NiBvb09zZs3t/QLmUu0N2zYwKlTpyhXrhweHh6MGTOGAQMGsG3bNgYPHmy1d/pmFSpU4K233mLixImsWrWK9u3bW9UfP36cc+fOMXDgQKs+mzVrRqFChYiKiiIwMJDQ0FDLMvTdu3fj7u5Oly5dmDp1KmazmejoaBITE2nRokWWGNq2bcuMGTNITU3FycmJNWvW0KRJEzw8PKzaRUdHk5KSQqtWrbK8/gkTJrBz506eeuopAMaNG0f79u158803ad68Oc8991y2r//atWscPnyYQYMGWZU/88wzPPPMM0DmXvNWrVpZEmMAV1dXy/suklNeaubL1dQMzRz/TWpqBubb9GFnMuHkZH/L+jvNHGde434ie3AFcea4V7Psv0gUERGR+1fgk2MvLy8qV65MdHQ0Xl5eXLx40bKnGDJnB3ft2sX169f56aefLIlXQkICK1euZOXKlVmu6ePjA0C7du0wm81ERkbyySefEB4ejre3N0OHDs32ZOa7kZCQQEZGxi1nmi9cuEC5cuWAzOS1RIkS/PXXX9kmpDfr2bMna9asYdy4cZYvAG7uE2D06NGMHj062z4h8wTohQsXcv78eXbu3EmDBg0ICgoiMTGRI0eOsHXrVvz9/SlbtmyWazz++ONMmjSJrVu30rp1a9auXcubb76Z7esHrPYTZxcLQJkyZWjUqBE//PDDbV//5cuXMQzjtgd0Xb58mRIlSmQpL168uGUPuUhOaF6t5EM9Y1eypDtxcdnv7b0fxy9fY+/5qxz4/S9Wbo+5Zbu32tfkH3X/d+q+RyFwuekTaEtMAvP3n83mmZl61y9DMx+PW9Y/7HJ6XEREROTeFfjkGDJnjw8ePIibmxulSpWiatWqlrqmTZuydOlS9uzZQ0pKiiVxdHNzo3nz5vTs2TPL9W5euty+fXvat29PYmIi27ZtY+7cubz99tsEBQVlm2zdibu7O+7u7ixYsCDb+puXDc+YMYOkpCR8fHx49913WbJkCfb22c+s2NnZMWHCBDp16sTYsWOz9AkwYsQIy22nblasWDEAGjRogIuLCzt27GDXrl08/fTTVKpUCS8vL/bs2cPWrVtp2bJltv2XKlWKevXqsXbtWooXL87FixctS8Szi2XatGmUL18+S/3N+7Y3b97MDz/8QPXq1Zk+fTphYWHZ7ql2c3MD4NKlS1blSUlJREdHU7duXYoUKcJff/2V5blxcXFZZrdFJOf4FHHi7NXrmCsX5/dTCdkeyhVSzYuw2v/70s3ZLvN2TjdrWrEoB88lZXsoV2BZd0IqFs3x2EVERERuVqBPq74hODiYQ4cOsXfvXqtZY8jck2xnZ8fSpUvx8/OzJF9BQUEcO3aMmjVrEhAQQEBAADVq1GDOnDls2bIFgCFDhvDaa68BmUnd448/zoABA0hPTycuLg7ITErvRcOGDUlMTMTBwcHSb0BAAD/99BOzZs2yLM87ePAgCxYs4PXXX2fixIn89NNPt0yob6hcuTIDBgxgzZo1/PLLL1blnp6enD592qrPYsWKMXXqVI4dOwZkfinQpEkT1q1bxx9//EGjRo0s79XatWs5cuTIbWdw27Zty8aNG1m1ahXNmze3JK03q1OnDoUKFeLChQtWsaSnpzNt2jTL+5qYmMjo0aMJDQ3l3//+N46OjtnOekPm8uhq1arx448/WpVv2LCBV155hcTERBo2bMjGjRtJTk621CcnJ7Nx48ZsvzAQkZxhZzIRXMaNRmXc6PsPf55u7otvaXdKuDtRt4IHozrVYsyzdXG0N+Folzlj/PfbON24zoAgb3rXL0PV4oXxLOxA1eKF6V2/DAMbees+xyIiIpLrHoqZ46CgIK5evcr27duZNGmSVZ2bmxsBAQH88MMP9OjRw1I+cOBAunTpQv/+/enSpQsODg4sWrSIqKgounfvDmQm1qNGjbLcdunKlStERETg6+trmZ0uUqQIhw8ftpzo7OzsfNtYW7RoQf369enXrx8DBgzAx8eH/fv38/HHH9O+fXtcXV1JTU1lxIgR+Pn50atXLxwcHOjSpQszZ86kZcuWVK5c+ZbX79OnD+vWrePIkSOWMnt7e9566y3GjBmDnZ0dzZs35/Lly8ycOZPExERq1KhhFd+oUaMoWrQo/v7+ADRq1IjRo0dTrFgx6tSpc8u+27Zty8SJE1m6dCkffPBBtm08PT15+eWXmTZtGklJSQQGBnLmzBmmTZuGu7u75X2dMGECiYmJ/Otf/6JIkSKMGDGCIUOGsHz5csvS+Ju98cYbDBw4kKFDh/Lkk09y7tw5PvzwQzp16kTZsmUt492rVy/69OmDYRjMmzeP5ORkBg4ceNsxE5EHY2cy4VvUGd+izrTx8YC293fvc3s7E818PB7p5dMiIiJScD0UyXGRIkWoUaMGv/zyS5b9tpC5tDo6Otqqrlq1aixevJjp06czdOhQTCYT1apVY86cOZZ2zz77LGlpaURGRhIZGYmzszPBwcEMGzbMcjuhfv36MXr0aHr37s3ChQupX7/+bWO1s7Nj7ty5zJgxg4iICC5dukSZMmXo168fr776KpC5nDomJoalS5da+hk6dCg//vgjI0eOJDIy8pbXd3BwYOLEiZaDqG7o2rUrbm5uzJs3j8jISNzc3GjYsCGDBw+mZMn/7Y9s3rw5kLnE+sas+I0Z5NDQ0NvOlJcqVYr69etz+PDhWy6/Bhg0aBAlS5YkMjKS2bNn4+HhQbNmzRg8eDBOTk5s3ryZ5cuXM2LECLy9M/cgtm/fnhUrVjBx4sQsqwMAWrduzSeffEJERAQDBgygePHidOnSxZL4+vv7s3jxYj766COGDRuGnZ0dDRo0sKwoEBERERERuR2Tkd3RqCI27uLFJMx3c3yuZEuHCxVcGpuCSeNScGlsCiaNS8Glsbm9kiXd8zsEuY2HYs+xiIiIiIiISG5SciwiIiIiIiI276HYcyyS1+zsdDLug9J7WHBpbAomjUvBpbEpmDQuBZfGRh5W2nMsIiIiIiIiNk/LqkVERERERMTmKTkWERERERERm6fkWERERERERGyekmMRERERERGxeUqORURERERExOYpORYRERERERGbp+RYREREREREbJ6SYxEREREREbF5So5FRERERETE5ik5FpH7duTIEWrWrMm5c+du2+7q1auMGTOGkJAQ6tWrR58+fYiJicmbIG3Q3Y5LXFwco0aNomXLltSrV4+nnnqKNWvW5FGUtulux+ZmZ8+eJTAwkE8++SQXI7NtdzsuZrOZWbNm0bp1a2rXrk2HDh1YvXp1HkVpm+52bOLj4xkxYgRNmzYlKCiIV199VZ8zOcxsNrNkyRI6dOhAvXr1CAsLY+LEiSQlJd3yOfr8l4eNQ34HICIPp+PHj/Pqq6+Snp5+x7aDBg3i559/ZtiwYbi6uhIREUHPnj1ZvXo17u7ueRCt7bjbcUlLS+OVV14hMTGRN954Ay8vL9atW8dbb71FRkYG7du3z6OIbce9/M7cYBgGI0eOvO0/PuXB3Mu4TJgwgaVLlzJ48GCqVavG6tWrGTJkCG5uboSGhuZBtLblbsfGMAwGDhxIbGwsb7/9Nh4eHsycOZOePXuycuVKihYtmkcRP9rmzZvH9OnT6d27N8HBwZw4cYKZM2fyxx9/8Nlnn2X7HH3+y8NGybGI3JP09HSWLl3Khx9+SKFChe7Yfu/evWzevJm5c+fSvHlzABo0aEDr1q1ZsmQJffv2ze2QbcK9jsuWLVs4evQoy5Yto3bt2gCEhIRw5swZ5s6dq+Q4B93r2NwsMjKS48eP51Jktu1exyU2NpbFixczduxYnn32WQCCg4OJiYlh69atSo5z0L2OTUxMDPv372fy5Ml06tQJgMqVKxMWFsaPP/5I586dczvkR55hGMybN4+uXbsyZMgQAJo0aUKxYsUYNGgQR44coXr16lbP0ee/PIy0rFpE7sm+ffuYOnUqL7/8MkOHDr1j++3bt+Pq6kpISIilzNPTk4YNG7Jly5bcDNWm3Ou4uLq60rVrVwICAqzKK1WqRGxsbG6FaZPudWxuOHnyJFOnTuX999/Pxehs172Oy4YNG3B2drYkXzcsWrSIUaNG5VaYNulexyY1NRXI/P/aDTdmixMSEnInSBtz9epVOnbsmOWL00qVKgFk+7mhz395GCk5FpF7UrlyZTZs2MBrr72Gvb39HdsfP36cihUrZmlboUIFTpw4kVth2px7HZfg4GDGjh2LyWSylF2/fp3NmzdTtWrV3AzV5tzr2EDm3r7hw4fz+OOPW2ZcJGfd67j8+uuv+Pr6EhUVRceOHalRowaPPfYY3333XR5Ea1vudWyqVatGo0aN+Pjjjzl27Bjx8fGMGzcOFxcXwsLC8iDiR5+bmxujRo0iMDDQqnzDhg0AVKlSJctz9PkvDyMtqxaRe1KiRIl7ap+UlISbm1uWcldXV+2jzEH3Oi7ZmTp1KjExMXz88cc5EJHccD9js3DhQk6ePMns2bNzISKBex+X+Ph4zp49y8iRI3nzzTcpV64cy5YtY9CgQXh6etK4ceNcitT23M/vzHvvvccrr7xCu3btAHB0dOTjjz+mfPnyOR2e/L+DBw8yZ84cwsLCqFy5cpZ6ff7Lw0jJsYjkKsMwbllnZ6fFKwWBYRhMmTKFzz//nN69e2umJZ8dP36c6dOnM3PmTB1YU4Bcv36d+Ph4Zs+eTcuWLYHMFRjHjx8nIiJCyXE+OnbsGN26daNChQqMHDkSZ2dnvvzyS9544w3mzZtHgwYN8jvER86+ffvo168f5cqVY9y4cdm20ee/PIz0N1NEcpWbmxtXr17NUn716tVsv1GWvJWWlsaQIUP47LPP6N27N8OGDcvvkGxaRkYGw4cPp23btoSEhJCenm45qddsNt/TSdeSs1xdXbG3t7faP2kymWjSpAm//vprPkYmn3/+OQDz588nLCyMpk2bMmPGDKpXr86ECRPyN7hH0HfffcdLL71EmTJl+PzzzylWrFi27fT5Lw8jJccikqt8fX05efJklm+Q//zzT3x9ffMpKoHMJW8vvfQSa9asYeTIkUqMC4CzZ89y8OBBvv76a2rWrGn5AQgPD7f8WfJexYoVs/2C4vr161Z79yXvnTlzhsqVK1vdsslkMhEYGMgff/yRj5E9ehYsWMDgwYOpW7cuixcvxsvL65Zt9fkvDyMlxyKSq5o2bcqVK1eIioqylMXHx7N3716aNGmSj5HZtoyMDPr378/Bgwf56KOPePHFF/M7JAG8vLz46quvsvwAdO/e3fJnyXvNmjXDMAzWrFljKUtPT2fr1q1ZDimSvOXr68vvv//O5cuXrcoPHjyIt7d3PkX16Fm2bBmTJk3i8ccfZ968eXfc9qHPf3kYac+xiOSo+Ph4YmNjqVKlCm5ubjRs2JCgoCAGDx7M0KFD8fDwIDw8HHd3d7p3757f4dqMv4/Lf/7zH3bv3k3Xrl0pU6YMBw4csLQ1mUzUqVMnH6O1LX8fm7/fXusGLy+vW9ZJzvv7uAQHBxMaGsq4ceNITk7Gx8eHyMhITp8+zYcffpjf4dqUv49Nr169+Pbbb+nduzd9+/bF2dmZb775ht27dzNt2rT8DveRcPHiRcaPH4+3tzc9evTg8OHDVvUVKlQA0Oe/PPQ0cywiOWrTpk107dqVQ4cOWcoiIiJo1aoVH3zwAcOHD6d06dJ8/vnnVkvgJHf9fVzWrVsHwNKlS+natavVj/7Rkrey+52R/JfduMycOZNu3boxZ84cBg4cyKVLl5g/fz61atXKx0htz9/Hply5cixZsoQSJUowfPhwBg8ezNmzZ1mwYIHl9Gp5MFu3biUlJYXTp0/To0ePLJ8bW7du1ee/PBJMxu2OkhMRERERERGxAZo5FhEREREREZun5FhERERERERsnpJjERERERERsXlKjkVERERERMTmKTkWERERERERm6fkWERERERERGyekmMREZF8smPHDvz9/WnUqBFpaWn5HU6eatWqFf7+/lY/NWrUoFGjRvTp04fo6Oi7uo6/vz/Dhw/P5WhFRMQWOOR3ACIiIrZq1apVuLi4kJCQwI8//kjbtm3zO6Q8VaxYMUaMGGF5bDabiYuLY9GiRbzwwgt88cUX1KtX77bX+OCDD6hQoUJuhyoiIjbAZBiGkd9BiIiI2Jq0tDRCQkJ44oknWLVqFYGBgXz66af5HVaeadWqFQA//vhjlrrff/+dDh06EBISwmeffZbXoYmIiI3SzLGIiEg+2Lx5M1euXKFRo0YkJCTw/fffExcXR8mSJfM7tHxXtWpVqlatetdLq0VERHKC9hyLiIjkg5UrV2IymWjYsCFt2rQhIyODb775BsicVW7YsCH9+vXL8rzly5fj7+/Pnj17gMylyPPnz6dt27bUqlWLZs2aMW7cOJKSkizP2bVrF/7+/qxYsYIOHToQEBBgWc4cFxfH2LFjad26NbVq1SIwMJCePXuyb98+q36vX7/O9OnTadGiBXXq1OH555/n6NGj1KhRg/Dw8CwxdurUiYCAABo3bszw4cO5cOHCPb0/dnZ2ZGRkAHDq1Cn8/f35/PPP6d69O7Vq1aJXr15A9nuON2/ezPPPP0+9evUICQlh0KBBnDp1yqrNxo0b6datG3Xq1KFhw4a8/vrrnDhx4p5iFBGRR4tmjkVERPJYUlISmzZtom7dupQoUYLQ0FAcHR1ZsWIFr7zyCo6Ojjz22GN8++23JCYm4u7ubnnud999R5kyZWjQoAEA7777Ll9//TWdO3emV69eHDt2jCVLlrB//36WLFmCk5OT5bljx47lySef5Nlnn6Vs2bJcu3aNHj16kJiYSI8ePShVqhQxMTEsWbKEvn37snnzZtzc3AAYOnQoa9eupXPnzgQEBLBx40Z69uyJ2Wy2em0RERGEh4fzj3/8gy5dunD+/HkWLVrE7t27+eqrr/D09Lzj+3P+/HmOHz9OrVq1rMpnzJhBaGgoHTp0sHpdN1u9ejVDhgyhatWqvP7661y/fp358+fz888/s3z5cooUKcLy5csZOXIkwcHBvP3221y+fJklS5bQpUsXvvzyS3x9fe9uIEVE5NFiiIiISJ766quvDD8/P+Ozzz6zlPXt29fw8/MzDh48aBiGYezYscPw8/MzVqxYYWkTHx9v1KhRw5gyZYphGIaxc+dOw8/Pz1iyZInV9bdu3Wr4+fkZn3/+uVW7559/3qrd6tWrDT8/P2PLli1W5UuWLDH8/PyMdevWGYZhGHv27DH8/PyMjz76yNLGbDYbAwcONPz8/IyZM2cahmEYsbGxRrVq1YypU6daXe/XX381atasaYwfP95S1rJlSyM0NNS4ePGi5ef06dPG5s2bjU6dOhl+fn7G+vXrDcMwjJMnTxp+fn5GmzZtjLS0NKtr+/n5Ge+8845hGIaRkZFhhISEGB06dDBSUlIsbbZv3274+fkZixYtMhITE4369esbgwYNsrrOhQsXjIYNGxoDBgwwRETENmlZtYiISB5buXIlAG3atLGU3fjzihUrAAgKCqJUqVKsXbvW0ub7778nPT2dDh06WB6bTCZCQ0OJj4+3/NSoUYOSJUuyadMmq36bNm1q9bhdu3bs2LHDqvzmW0olJycDsH79egBeeuklS53JZKJPnz5W11u/fj1ms5lWrVpZxVOiRAmqV6+eJZ6zZ88SHBxs+WnZsiV9+vTh/PnzjB07lrCwMKv2jRs3plChQtm9pQD88ssvxMXF0aVLF5ydnS3lTZo0YdmyZTz55JNs376dpKQkwsLCrGK0t7encePGbNu2jfT09Fv2ISIijy4tqxYREclDFy5cYPfu3fj4+GAymSx7YatVq4bJZGL16tWMGDECR0dHnnjiCb744gvL0urvvvsOPz8//P39AYiNjcUwDFq0aJFtX66urlaPs1vSbDKZmDNnDtHR0cTGxhIbG8v169cBLEum//zzTzw8PPDw8LB6bqVKlawex8bGAtCtW7ds4/l7YluiRAmmTJlieezg4EDx4sXx9fXFzi7r9/d3WpJ9+vRpACpWrJilrnbt2lYxDho06JbXiY+Px8vL67Z9iYjIo0fJsYiISB767rvvyMjIICYmhtatW2epv3z5Mhs2bKBdu3Z06NCB+fPn88MPP9C0aVP27NnDW2+9ZWlrNptxdXUlIiIi277+vi/X3t7e6vHp06fp2rUrycnJNG3alHbt2lG9enUMw2DgwIGWdtevX892xvbv17+RTM+aNctq5vZWnJycaNKkyR3b3Sr+v7vRf3aJ9d/bvP/++5QrVy7bNkWLFr3rmERE5NGh5FhERCQP3TiletKkSZbDrm44evQo4eHhrFixgnbt2lGjRg0qV67Mhg0buHr1KmazmSeeeMLS3tvbm23btlGrVi2KFClida1169Zlmen9u4iICC5evMiaNWvw8fGxivFm5cuXJyoqiqSkJKuYY2JirNp5e3sDUKZMGapXr25Vd/PhXrmlTJkyQOZMd0hIiFXdiBEjqF+/viVGT0/PLIn5rl27MJvNODo65mqcIiJSMGnPsYiISB6JiYnhl19+ISgoiE6dOhEWFmb18+qrr1KyZEm2b9/O+fPnAejQoQPbt29n7dq1BAYGWpI7gFatWgGZM7U3+/HHH3njjTeyJLl/l5CQQOHChSlbtqylLC0tjf/85z8AllsptWnTBrPZTGRkpNXzFy9ebPW4ZcuWAHz66acYhmEpP3LkCP3792fhwoV3fpMeQK1atfD09GT58uVWe6f379/P8uXLSU5OpkmTJjg5OTFv3jzL8nHIPCF7wIABTJ06FZPJlKtxiohIwaSZYxERkTxyI1l95plnsq0vVKgQTz/9NLNnz+abb76hb9++tG/fnunTp7N7927GjBlj1T40NJTWrVszf/58Tp06RZMmTTh9+jSLFy+mbNmy9O7d+7bxNG/enB9//JFXX32Vtm3bkpiYyNdff23Zl3v16lUAQkJCaNmyJR9++CEnTpwgICCAqKgotm7dCmBJJv38/HjhhRf44osvSEhIICwsjISEBBYtWoSrqytvvvnm/b95d8HR0ZHhw4fzzjvv0L17dzp27MjVq1f597//TeXKlXn22WdxcXFh8ODBTJw4ka5du9KxY0fS09OJjIwkNTWVd955J1djFBGRgkszxyIiInlk1apVuLu789hjj92yTZcuXbCzs7OcWl2+fHnq1atHoUKFaNu2rVVbk8nEjBkzeOutt/jtt98YP3483377LY899hiLFy+mRIkSt42nW7duDB48mJMnTzJu3DgWL15M1apV+fbbbylWrBg7d+60tJ02bRovvvgiW7ZsYeLEiVy5coWPPvoIwGoZ8rvvvsu//vUv4uPjmTx5MpGRkTRo0IDIyEgqV658z+/ZvXryySf5+OOPsbe358MPPyQyMpKWLVvy73//GxcXFwB69erF9OnTcXBwYNq0acydOxcfHx8WLlxIUFBQrscoIiIFk8m4ed2TiIiIyN8kJibi6OiY5QCuX375haeffprx48ffcjZcRETkYaGZYxEREbmt77//nrp167J//36r8tWrVwP/u02SiIjIw0wzxyIiInJb8fHxtG3blsKFC9OjRw88PDw4cOAAy5cvp0OHDlb3KhYREXlYKTkWERGROzp27Bjh4eHs3buXK1eu4O3tTefOnendu/cd7z8sIiLyMFByLCIiIiIiwin2dwAAAEZJREFUIjZPe45FRERERETE5ik5FhEREREREZun5FhERERERERsnpJjERERERERsXlKjkVERERERMTmKTkWERERERERm/d/HAWL2du3lhI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929" y="2349858"/>
            <a:ext cx="55816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767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E15915-F0ED-4294-9B31-4EEDC967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features are correlated with each other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6" name="AutoShape 2" descr="data:image/png;base64,iVBORw0KGgoAAAANSUhEUgAABBsAAAMNCAYAAADZanzMAAAABHNCSVQICAgIfAhkiAAAAAlwSFlzAAALEgAACxIB0t1+/AAAADh0RVh0U29mdHdhcmUAbWF0cGxvdGxpYiB2ZXJzaW9uMy4yLjIsIGh0dHA6Ly9tYXRwbG90bGliLm9yZy+WH4yJAAAgAElEQVR4nOzdd3RURfvA8e/2TS+kAwkthBZC7ygEQUWKImKlK0VFERHBFxUrAioq+IoVLCAoKoqgiNJe6S303lJISEjv2fb7Y8mGuJuQspDI7/mcwzl67527M5M7u3OfOzNXYbFYLAghhBBCCCGEEEI4ibKmMyCEEEIIIYQQQoibiwQbhBBCCCGEEEII4VQSbBBCCCGEEEIIIYRTSbBBCCGEEEIIIYQQTiXBBiGEEEIIIYQQQjiVBBuEEEIIIYQQQgjhVBJsEEIIIYQQQgghbhLHjh2jZcuWJCUllXtcbm4ur7zyCt27d6dt27Y89thjnD9/3mn5kGCDEEIIIYQQQghxEzh79izjx4/HaDRe89hnnnmG33//nalTpzJnzhwuXbrEiBEjyM7OdkpeJNgghBBCCCGEEEL8ixmNRpYuXcrQoUMpLCy85vF79uxh8+bNzJkzh3vuuYd+/fqxZMkSsrOz+fbbb52SJwk2CCGEEEIIIYQQ/2J79+7l7bffZsyYMUydOvWax2/duhU3Nze6d+9u2+br60vHjh3ZsmWLU/IkwQYhhBBCCCGEEOJfrHHjxvz55588+eSTqFSqax5/9uxZwsLC7I4NDQ3l3LlzTsmT2ilnEUIIIYQQQgghhFNkZWWRlZVlt93T0xNPT0+77X5+fpU6f05ODu7u7nbb3dzcyMnJqdS5yiLBhpvMGk1ETWeh1pg7cHFNZ6FWMBkMNZ2FWkPv7lbTWag1LBZzTWdB1EIKhQx4FPY8/b1rOgu1RvfoxjWdhVrD30dR01moNY6fvvb8+P9P3hyrq+ksOEVN31edffdJFi5caLf9ySefZNKkSdU+v8ViKXOfUumc/oAEG4QQQgghhBBCiFpk5MiR3HPPPXbbHY1qqAp3d3fi4+Pttufm5joc8VAVEmwQQgghhBBCCCFqkbKmSzhLw4YN2b59OxaLBYWiZKTShQsXaNiwoVM+Q8ZLCiGEEEIIIYQQV1FoFDX673rr0aMHWVlZbNu2zbYtLS2NPXv20K1bN6d8hgQbhBBCCCGEEEKIm1haWhoxMTG2xR87duxIp06dmDJlCt9//z3r169n1KhReHh48OCDDzrlMyXYIIQQQgghhBBCXEWpVtToP2fbtGkT999/P0eOHLFtW7hwIdHR0cydO5fp06cTFBTEkiVL8PLycspnKizlLUMp/nVqetXU2kTeRmElb6MoIW+jKCFvoxCOyNsohCPyNooS8jaKEvI2ihLyNorSbpa3Ufzu2bxGP/+OrGM1+vnOIL0KIYQQQgghhBBCOJW8jUIIIYQQQgghhLiKQiPP5atLalAIIYQQQgghhBBOJSMbhBBCCCGEEEKIq1yPRRr/v5GRDUIIIYQQQgghhHAqCTYIIYQQQgghhBDCqWQahRBCCCGEEEIIcRWFRqZRVJeMbBBCCCGEEEIIIYRTycgGIYQQQgghhBDiKrJAZPXJyAYhhBBCCCGEEEI4lQQbhBBCCCGEEEII4VQyjUJcF5GLXsOtSRg7bhtR01lxKi9PNRNHNKBzO290WiX7D2excPE5Ei8VVuo8j9xblwF9A3lgwj67fQ1DXZkwPIzWLTwpLDKzOyaDz5fFkpRSuc+43rw9NUwc3Yiu7X3R6ZTsO5jBgs/OcPFSwTXTNg/34NGHG9CquSdqlYJT53JZsvwCO/amlZlmxLBQBvYL5r5HdzqzGNXm5aHmsYfq0bmtF1qNkgNHs/jo6zgSk4sqdZ6H7g6mf7Qfjzx1qNT2P7/tUG66uR+d448tqZXO9/Xg5aFm3MP16dzGG61WSczRLD76KpbE5Mpduw/dHcxdfQJ4eNIBu33BgTomPFyfNi09UasVHD+dy6ffxnH8dK6ziuEUUhclpI2UkLoo4emuZMQgP9q1cEWrVXL4VB6Lf7zMpVRjpc5zbz8f+nb1ZMIrF+z2NQnV8eBdvkQ0dEGlhPMJRXy/Lo19R/OcVYwKy0qLZ8evc0g8uwuA0Oa96HLX87i4+zolXdK5vexaN5+U+MPoXDxp0PI2OvSdhN7Np9RxCad3sGf9B6RdPI5G706jyDvoePvTaHRuTixt5WVcjuPP7+dw4YS1nOGte9Hnvum4eZRfP1db89VM0pIvMHzq13b7crPT2PTTu5w6sAGDoYCg0JZED3mWuo3aOK0MVeHjDv07q2kYbH3+ezzWzG+7jOReoytV0XThdRX0bqMmxE+BxQJxyRbW7zUSl2IBwNsdpt2vK/ezPl1TxLkkS9UK+C8nC0RWnwQbhNPVHz2U0LHDSN1cu24Kq0ujVjB3Zgvqh+j5bnUieXlGhg0K4YPXWzH2mQNk5VSsg9SxjTejhtXncrp95zK0rgsL32iFUqnghzWJZOUYGXx7IP99K5LHZxwiqZI3KteLRq3g7VmR1K/rwopV8eTmmXjgnnosfKsNo57aQ1Z22XVRP8SFBbOjyMg08NV3sRQVmel/WxBzX2rFzNlH2LLDviPcqa0Pox8I43Ja5Trk15tGreDN6eHUC9Lzw9pL5OabuO+uQN59qRnjpx8hK8dUofN0aO3J8HuDSU032O2b/eFZu20KYMLw+mjUCg4ey65uMZxCo1Ywe3oE9YL1rFybRF6eifsGBDH/5eaMe/5whdtHh9ZejBha12FdeHqoee/l5ri6qFi5JonsXCP33BHIOy82Y9KLRzkbm+/sYlWJ1EUJaSMlpC5KqNUwc0IIIQFaVm/MIK/AzKDe3rz+dD2eeSuWnDxzhc7Tppkrw+7wJT3Tvk0F+2t47am6ZOWY+OGPNIoMFqI7e/LCuGDmfZHEzoM3LihXkJvOr5+MwGw0ENXrUcxmEwc3f05a4gnufvI7VGpttdJdPLOTtZ8/is7Fk7a9x6NQKjn891dcPL2DwY9/i87V68pxO1j72Rj86rak053PkpOZxOG/vyIl4TCDxn+DQlkzA57zctL55p2RmIxFdL3jUcwmEzv++JxL8ScY88L3ZdbP1WL+/p6Yv78ntGknu32FBTl8Pe9hcjKS6XTbKPRunuzZuJRv3hnJ6Be+J6Bu0+tRrGty0cGj/bWolLDloAmlAnpGqgjy1fDRLwZMZTSDiqZrGKRg5O0aktMtrN9jQqmEzs1VPHaXhk9+NRB/2UJuAXy3yf67RK2GgV3U5BZAYtr/z0CDcA4JNgjnUSppMmMiTV96sqZzcl3c3sufZk3cefaVI+w5kAnAjn0ZLJ4fxbBBIXy2LPaa5xjYN5CnHm2IRuP4B33iiDBcXVRMmnmYw8etncJ1m5L5ekFbJo5swMvzTjivQNVwR3QgzcI9mPziQfbEpAOwfW8qXy3owAN31+OTr8+XmXbiqEaYTBbGT91P6pWAy8/rEvlqQQcmjm5kF2wYdHswk8c3KbPOalLfW+oQ0ciNaW+eZN+hLAB2xWTy6ZwW3Ns/iMXfJVzzHHdF+/HEqFA0asfl++tv+9EeQ+4MwNtTw5sLzpKUUjsCMH1v8SOisRvT3jjO3it1sTMmg8/mtmLoXUF8sSL+mue4q48/T44KK7Mu+vf2x89Xy0vvnGLrbut19/eudJbMb80jQ+ry6nunnVegapC6KCFtpITURYleHT1pEqrnlQ8TOHDCGhjbdySX+TNCGdTbm2Vryh7lVqxvN08eHeqPpowF3EYMqoPJDNPfjSc9yxrIWb8ti/nT6zN8UJ0bGmw4+L8l5GZeYujkX/AJbAxAQP3WrP1sDCf3rqJ552HVSrf1l9dRKFUMfvxbPOuEAtCwZV9WvjeY/RsW0WXA8wDsWDMXd+9gBk74GrVGD4C7dzBbV71K3Mm/CW12y3Wth7LsXL+ErPQkxr28Gr9gaznrNoxi2XujObh9FW17Oq4fALPZxNa1H7Fl9cIyj9n226ekXjrH8Ge/JrRpRwBadOjPhy/cxo51nzFozFznFqiCerRS4ekGH/xoICXTekMfl2Jm7J1a2oYr2XPCcbShounu6qImMxc++sWA4Uosc/8pE5OHaunbQc3i3w0YjBBzxv5z7uqsQqW0BiIKasfXRo2QBSKrr9K990mTJhEREcGKFSuuR35qhZ07dxIREVHqX/PmzenQoQPDhw9n585rP7EfPnw4o0aNuv6ZrSWUOi09d/9ExKynSFj6M/nxSTWdJaeL7uFHfGK+LdAAEJuQz95DmUT38Ltm+rdfasHUiY3ZfziTE2dy7Par1Qo6tPFmz4EMW6ABIDPLyO8bU+jRyRd3V5VzClNNfW4JIP5ivi3QABAbn8/eAxn06RlQbtqoll7s2pduCzQAFBWZ2bo7lfohrnh7amzb3301kmlPNmX/wQxOnK4dT+Su1qurLwlJBbYbB4C4iwXsP5JN724+5aS0emtGOM881oADR7M5ebZiHV9vLzWjh9Vl3+EsNmy7dof8RundzVoXe/9RF/sOZ9G727WHwc55IYIpjzUk5khWmXURHGAd6rn3YEkbTE4t4nxcPg3ru1SzBM4jdVFC2kgJqYsSPdq5k5hSZAs0ACQkGzh0Mo8e7T2umf6lx0OY+EAAh0/lcSbO8XjzFk1ciDmWZws0ABQZLOw5nEdIgBZP9xsXwD5zYC0hjTrZAgYA9cK74eXfkDMH1lYrXXZaPOlJpwhvO8gWaADwDmhEaPNenNy3CgCjoRC9my/NOt1nCzQABDe03nynJdXcw4yju9cQ1rSTLdAA0LBFN+oENuTo7jVlpjMaCvn89XvY8ssCIrsMxsM70O4Yi8XCoe0/0SSyly3QAODu5U+f+6ZRP7z8qUfXU+tGKs4lWmwBA4AzFy2kZJiJalR2f68i6fRaCPJVcOisyRZoAMgpgHOJZsICyr6JDvRR0LWFin2nzJy/JKMaRPVU6ps2LS2NjRs30rRp05s62FDs1VdfZcWKFaxYsYKlS5fy1ltvkZOTw9ixYzl+/Hi5aV9++WVefPHFG5TTmqfU61B7uLPvwckcGDMdi7Fycy7/DZo2dnfYwTt1Npe6QXrc3coPBAQF6Hj34zNMe+0Yefn2w2W9PTVoNUrOxtrPJU1IzEetUtAozLXqBXCiiMYenDhjf/N/4kwOdYNd8HAre9DUo1P28eHiM3bbva4EGUzmkh+24AA9b//3JM/OOuSwzmpa04aunDpn//c6dS6PkMAKXBP+Ot7//AIz3jpFfkHFhg0/fHcwWq2Sj7+Jq1Ker5emDd04ec6+fZw+X/G6eO/z88x46yR5BY7/1vFJ1puK+sElHWW1SoF/HQ1pGfbDQGuK1EUJaSMlpC5KNK6v42yc/bTAs3GFBPlpcHMpv3sa4Kvm4++See2jRPILHN8MPTcvji9/vmy33eNKkMFcsSqstsK8TLLT4vCr29Jun1/dFqTEH65WutysZAB8g+2nAnjVCaMgN52cjETUGh39x35G2+gJpY5JTbT2Z929gytXMCfJz80k43IcwWH25QwKa0niecf1A9ZgQ2F+DveMm8+g0XNQquz7Hpmp8WRnXKJR826ANfhQVGD9fu7Q6+FyR01cT3ot1PFUkJBqfyFeTLVQ189xMKCi6QoNMH+lga1H7H9D3PQKzOXEEPq1V2Ewwfq9N19fXtx4lZpGsXr1anQ6HVOnTmXcuHEcOnSIyMjI65W3Gte4cWPatCm9cEzLli2Jjo5m2bJlvPrqq2WmbdKkyfXOXq1izMphU/N+WEy174bQGVz0Sjzc1FxOtR9LVvyEPtBfR05u2YtOjZocg9FY9rd7wZWbClcX+w6np4f1RtzX+9rzFq83F70SD3c1KQ7rwtp5DPTXkZ3r+Ecq0cECkj7eGm7p4sf5uFyyr5rPPvzJPeXWWU3S65S4u6kdriNRfLMXUEdLTm7Zc+cffe4IRlPFy+floeauaH+27k7nzIXaMScfSuoiNc3+Jrd4Xvm16mLs1EPXrIu1f6VwW486PDu+Ie9/fp7sXBOPDAnBy1PDikXnqlcIJ5G6KCFtpITURQm9VoGbq4rUTPv+QvEoBH8fNbn5ZY/dnjw7FuM1uhvJafa/QV4eKjq3dic+qajC60JUV27WJQDcvOxH/bl6+GMozKEoPxuti0eV0qm11pFMhkL7AGdBXgYAedmX7YIJ2ekJXDyzkx1r5uATFE6Dln2rULrqy86wltPRqAR3L38KC3IoyMtG72o/4kWnd+fx1/9wGGQolnbJunCoq0cd/lo5h/1bvqOwIAcf/1BuGzaDplHRTipJ5Xi5WYMCWQ4GKWXlWdBrFeg01qBBVdOlZtl/XwT5KAgNVHAq3vF3SZCPguZhKv53yEh27fnaqDEKlUyjqK5KjWz48ccf6d69Oz179iQgIKDU6IbbbruNKVOm2KXp27cvzz//vO3/v/vuO/r370+rVq2Ijo7mk08+wWIpueCnT5/OmDFjePHFF2nfvj0PPPAAFouFtLQ0Xn75ZXr37k2rVq3o1KkTkyZNIiGhZI6jxWLh448/pnfv3rRu3ZoxY8awatUqIiIiiI8vmSO7e/duHn74YaKioujcuTMzZ84kK6tkWGN5goOD8fHx4eLFi7Y6iYyMZPny5XTr1o1evXoRFxdnN42iqKiI9957j+joaKKiohg4cCBr15YeOrd+/XqGDBlCZGQkPXr0YM6cORQV/UsmSlksN22gAcDlSgCgoNC+jIVF1g6LXlf+U6lr3TTn5Jm4EJ9Hl3Y+6LSlm2aPTtah11ptza9b4Opi/VEvLK8u9BWf7qFSwsxnmuHqouKb70s/fautgQYoCQoVl/lqJddE+X+vytw4ANzRyw+tVskPa5Mrle56cy2nfRRV8JqoSF3k5pv48vsE6gbpWfh6S76c35q+Pf348MsL7IrJvGb6G0HqooS0kRJSFyVc9NZyOqqLIoO1jLpr1kXlP1ephKceCcRFp+TH9enXTuAkxUEAtcZ+elPxdAaDwf5BRUXT+QQ0RqNz59yhP0r1p42GQuJP/g2AyVh6FElBXgbfvtWHzd+/gMlQRPdBM1Fryn8jwfVSPMqgOGhyteI8GYocP8hRKJXlBhoACvKt/fvNv7zP6UOb6fvAfxg0eg4arZ6V/32Cc0e3VSf7Vaa9MmPU4KCfU3x9azV2u6qcDkCrhqG3Wutry0HHD4Q6N1dhMlvYfvTm7dOLG6vCIxuOHTvG8ePHeeqpp1AqlQwePJilS5cyffp03N3dGTRoEIsXLyY/Px8XF+sXxsGDB4mNjWXWrFkAfPzxx8yfP5+RI0fSs2dPDh06xAcffEBaWhrTp0+3fdbOnTvp0qULCxcupKDA+hT00UcfJTc3l6lTp+Ln58eJEyd47733mDVrFp9++ikACxYsYNGiRYwfP5527drx22+/2U1l2L17N6NHj6Zbt268//77pKamMn/+fE6cOMG3336LWl1+lWRkZJCenk5oaMm8OIPBwGeffcbs2bNJT0+nfv36dummTp3Kli1bePzxx4mMjGT9+vVMmTIFFxcXevfuzerVq5k6dSp33303kydPJjY2lnfffZf4+HgWLFhQ0T+TuE6UCmtks7yu3tU/8lW19McEXngqnDdnNOOTby5QUGjm/kEhhARaf3BNlexsXg9XqoLyilvRulAq4T/PNKNzO1/Wb77E7xsvOSGHN0bF6sG5n3lnbz9OncvlyEn7NT9qkrK4Lso5xlLemM0KurO3H1PHN+LshTxWrk2isMhM355+PDkyDLMZVq+v+ZsqqYsS0kZKSF2UKK6L8hqJM35Pr6ZUWAMNbZu7smVPNpt237g1gErKUvYTUoXCPrhS0XQqtZbWPUex98+FbFg+lba9xmG2mNmz7j2MRdZH00pl6QCnAgV9HnoXk8nAka1fs+azMfR58B0atb6jUmVzBovFfKUsZR/jqH4qymSwPrQrzMtiwmvrcHGzvpkjPCqa//6nLxt/eoeGLbpV+fxVVYFm4PA7oarpNCoY3ldDSB0lm2KMDl9lqVZBm8ZKjseayahdXxviX6zCwYYffviBOnXqcOuttwIwZMgQPv30U3755RceeughBg8ezIcffsjGjRvp378/AGvXriUgIICuXbuSnZ3NRx99xMMPP8yMGTMA6NGjB66ursyZM4cRI0YQEhICgNFo5JVXXqFevXoAJCUl4ebmxsyZM2nXrh0AnTt3JjY2lpUrVwKQl5fH559/zsiRI3n66acB6NmzJykpKWzZssVWjnfeeYfGjRuzaNEilFde8dOiRQvuuece1q5dy6BBg2zHms1mjFfWHigqKiI2NpZ58+ahUCgYNqxkjpfFYuHxxx+31c0/nTx5knXr1vHSSy/x8MMPA9C1a1diY2PZuXMnvXr14u2336Z3797MmTPHli4oKIgnnniCvXv30r59+4r+qUQ1abVKu4UYi9cL+OeIg6u3OWNNgXWbUvD10TL6/vp8Mi8KgEPHs1j09QWmPd6kwq/Mc5Zy68LBk6fK1IVGreDl55rTq5s/O/am8cZ7teNNG45oNdZhv1fLvzLtxdFoE1s9lDHfvipC6+qpF6zn8+XXfpPB9WSti9I/HcXldNQ+tLa6qP6Q5dHD6nHpciGTXjpKQaH1fJu2p/HGtKZMHB7K37vSHL4C73qRuighbaSE1EUJrUaBq750mfOvXK9aB++vL95W1joMVaFWwzMjgujaxp19R3NZuPTGBrU1OjcAjEb7KYRGQ0GpY6qarl2fxyksyObI1q85E2NdUDG0eW+iej3Krt/esb36spjO1YvGUda+eqPI2/n+3YFs/3VOjQQbtHprGQxF9mt4GA2FpY6pCo3OutZVRNt+tkADgN7Vk/CoaA5u/4migtxqfUZVFF2ZHqFxMNBNfWXbP6dQVDWdXgsj+mpoEKRkzwkTf+x1/F3TKFiJTqvg0LkbtKDJv4BSplFUW4WCDUVFRaxevZo77riDvDzrUCY/Pz9atmzJihUreOihhwgLC6NNmzasWbOG/v37Y7FY+O233xgwYABKpZL9+/eTn59PdHS07QYeIDo6mjfffJMdO3YwZMgQAFxdXW2BBrDedH/99ddYLBbi4+O5cOECZ8+eZd++fRgM1hYVExNDQUEBt99+e6m89+/f3xZsyM/P58CBA4wbNw6z2Yz5yupA4eHhhISEsG3btlLBhuHDh9vVRXBwMHPmzKFZs2altjdtWvY7evfu3QtYp5Rc7bPPPgPgzJkzJCUl8cQTT5Sqm549e6LRaNi2bZsEG26g6O51mDEpvNS2xSviyM4xUsfHfs2E4m2O5uJWxbc/JbB6XRINQ11JzzQQn1jAgNusczYvOljv4Hrq09Of/0wufa1/sew82TkGh3Xh52sdgeFobYur6XVKZv+nFR3b+rB1VyozZx+p1VMmenX1ZdrEhqW2fbXyovWa8LYfr1jHx7qteI6+M3RuY+0k/W/XjRv+60jvbnWYNrFRqW1frkwgO8eIb7l1Ub324eWhpo6Plh9/S7LdXBdbtzmFLu28ad7EnW17M6r1OZUhdVFC2kgJqYsS3du6M+mR0nPxV/yWRk6eCR8v+y5o8bY0JwXKdFoF0x8NJqqZK7sP5zLvi8QqTcGojuK1EvKyUuz25WUlo3XxRKO1X/y5MukUSiXdBs6gTa/HyLp8ATfvIDx86rLr9/kolCrcveuWmT+1Rk9Y814c3vo1Bbnp6N2u/WYUZ/LytT5ozMm0L2d2RjJ6V0+0uqovjl28FoSrp/2bgNw8fMFioagw74YHGzJyrX0eD1f7m1lPVwX5hRYMDppBZdO56WH0HdYRDbuOm1i1tey2FVFfidFk4UScBBuE81Qo2LBhwwYyMjJYvnw5y5cvt9t/4MABoqKiGDRokO2NDceOHSMpKYnBgwcD1ukHAGPGjHH4GcnJJUM+/fzsXyP4yy+/8O6775KYmIi3tzfNmzdHr9fbhpmlpVlf6eTrW/rL5OpzZWVlYTabWbRoEYsWLSo3DwCvv/66LaigVqvx8fEhKCjIYf4d5blYcdnr1KlT7v4XX3zR4Rss/pkvcX3tislgyqwjpbZdvFRAVAtPmjay/zEKb+RG/MV8cnKr34Pp2t76I799bzqHrnr9ZVQLT1LTi0hIvLHBhl370pk880CpbReTCohq6UXTxu52xzdt5E7cxbwyF4cE6xoNb8xoSce2Pmz4O5lX3j5eK6aHlGfPwSymvVF65EViciGRzd1p0tC+E9SkgSvxiQVOuSaKtYxwJyW1iPhE+6c/N9LuA5k893rpt/EkJhfSupkH4Q3t24ez6qI4GKVS2newircpHOy7nqQuSkgbKSF1USLmeB6zFiaU2nYp1UCLxnoa1bNfI6BRPS0Xk4vIza/+zY5SCdPGBhHVzJWt+7N578tLmGrgHkrn4omHbz1SE47a7bt88Rj+dVtVO93pmF9x9fAnpHFnXD1K+qNJ5/bgV7clao2OjOSzrP3iUaJufZSWXR8qdb6iwlxQKFCqy5jsfx3pXT3x9qtHUuwRu32XYo8SHOa4firKv244KrWWyxdP2+3LuByPWqPD1eParyR2toIiSMuyEFJHCZRu+yF1FMRfdtwvqkw6raYk0PD3YSNrd5b/HRMWqCA+xeJwRMX/Vzf6t/RmVKFgw48//kiDBg3s3r5gNBqZMGECy5cvJyoqiv79+zN79mz++usvYmJiaNq0qe1m3cPDuors/PnzHa5pEBBgv9pusT179vD8888zcuRIRo8eTWCgNUo5d+5cYmJiAGzbUlNTS62nkJqaavtvNzc3FAoFY8aM4c4777T7HDe30p3Dhg0bOuVtG8VlT0tLw9/f37b95MmT5Ofn2/bPmDHD4QgGH58bG2X+/y4t3UBauv0Ca5u3p/LMuEa0b+1le7d9aF0X2kd6sfSnBLvjq+L2Xv60beXFAxP32l5tFt7IjVu7+bH0hxs/HDY1vcjhU9jN2y4zZWI4HaK82XPAGiwLredC+yhvvllZ/ivWRj3YgM7tfdm0LYVZ847dsNePVUdahsHh6wT/tzOdp8aE0a6VB/sOW4ND9UP0tG3pwfJfkpyah8Zhrpw+X/bbTm6UMq5Uta4AACAASURBVOtiVxpPjWlAu1ae7DtsXZCrfoiedq08+faXxGp/bm6+iaOncrilsy9LViaQlW0NaCkU0L+PP0UGM0dP3rh52CB1cTVpIyWkLkqkZ5lIz7Jf0n77gVzG3edP66YuHDxp3V83QENkU1d+ctLijcPu8KVtcze2x+Qwf8mlcl/1d701bNWPQ39/RUbyWbwDrKOh4k9tIzPlHFG3jK12ukP/+xKjoYB7n/7JtmBi7LFNJJ3fS69hbwHgWSeUooIcju1YTrOOQ1GpraMTs9MTOHfoD4IbdkSrs3+IcCM0a9ePXX9+xeXEM/gFNwbg3NFtpF46R5fby66fitDqXGkaFc2JmL9IuXgK/xDryNWMy3GcPLCBiDa32a1pcaMcPm+ieysV/l4KUjKtF2jjEAX+3kq2HCr7jr+i6QZ1VRNSR8nWCgQalAoI8Faw+/i/oFMm/lWuGWxITk7m77//ZsKECXTu3Nluf+/evfntt9+YMWMGPj4+3HLLLfz111/s3bu31NsYoqKi0Gg0JCcn29Z0ANi/fz8LFixgypQptoDBP+3fvx+z2cykSZNsAQGTycS2bdtsUyGaN2+Ou7s7f/31F23btrWl/euvv2z/7e7uTosWLTh//nypIEJOTg5PP/00AwYMoFGj0kNinaE4gLBx48ZSaz288cYbAHzxxRf4+vqSkJBQqs7i4+P5z3/+w5gxY0pNKxE1Y82flxjSP4hXnotg+aoECgvN3D84hJS0IlauLrmB8PHS0CHKizMX8jh7oXKdvRW/XKRnZ1/endWS3zcm4+mhYdjAYGLj8/hu9UVnF6nKVv+RyJABIbw2vSXf/hRHQaGJB++pT0pqEd/9UhIU8fHW0LGND2fO53LmfC4e7moevKceBoOZvQcyuO0W+yDjlu2X7YaG11a/bbzM4NsDeGlyY7779RKFhWbuGxDI5XQDP/5WMi/Y20tN+0hPzsbmcy628u+SUioh0E9ba94y4MjaDSkMvj2Ql59pworViRQWmRk2INhaF2tL6sLHS037SC/OxuZxtpJ18eGXF3jnxWb8942W/PpnMgWFZnp386VVhAeffRt3Q9coKI/URQlpIyWkLkr8uT2T/j29eG5MEKs2ZFBYZGZwtA9pGUZWbyqZ/uPloSIqwoULF4u4cLHi04/cXZUMjvbGYLRw6GQePdrb30TvPJhLYdGNiUBE3foop/b9zK+fjqJ1z9GYjIUc2Pw5fnVbEt7OOn03KzWOSxf2ExjWFs869SucDiCq16P8+c3T/L5kAg1b9SU7PYFD/1tCvaY9aNJ2IABKlZrug2ayccU0Vn88nPC2gyjIy+DItqUoFAq6D555Q+rCkS63P8ah7T+zdP4ouvQdg9FQyPZ1nxEU1pJWna0jpNNT4og/s496jdvh42//0LI80fc+x4WTu/jmnRF0jB6BSq1h919fodHq6XWP/Zv0bpT/HTLRLlzFmDs1/H3YhFoFt0SqiE8xE3Pa2g/y8YCwACUXks2kZ1c8nb+XgnbhKvILLSSmWWjT2H69mJgzJX0tb3dQqxS2aRpCOMs1gw2rVq3CZDJx1113Odx/9913s27dOn755RceeeQRBg8ezDPPPIPFYmHgwIG243x9fRkzZgzz588nJyeH9u3bc/HiRebPn4+Hhwfh4eEOzw/QunVrAF577TXuvvtuMjMzWbp0KcePH8disVBQUIC7uzujR4/mo48+Qq/X07ZtWzZs2GALNhQvBvn0008zYcIEpk+fTv/+/SkqKuLTTz/l5MmTpV7R6UzNmzenX79+zJ49m7y8PCIiIvjzzz/ZtWsXn3/+OSqVismTJ/PKK6+gVCq55ZZbyMzM5IMPPiA7O5sWLVpcl3yJyjEYLTzz8hGeGNWAB++ui9lsIeZIFh8uOV9q4cawei7MnNyUxSviKh1sOHYqh+ffOMaYB0KZMKIBOblG/vzfZRYvj7ONdKgNDEYLT888yKQxjXloSH3MZgv7D2Ww8IuztqesAA3qufLSs835Ytl5zpzPpUVTD9srQp+d6LjNDx27g6Tkmh36W1EGo4Vpb5xk/CP1uH9gICYzHDiazcffxJGVU/IUISzEhRlPNOKrlRerdPPg6a5GqVQ4ZRHS68VgtPDc68eZ8Ego9w8KxmyGA0ezWPR1bKn2EVrXhRlPNubLlQmcja3ciKDjp3N5+uVjjB5Wj4fuDkGjVnA+Pp83F5zhr62p1z7BDSJ1UULaSAmpixJGI7y8MIFR9/hxdx9vzGY4cjqfJT9dJiev5LeuXqCWySOCWPFbGhcuplX4/OFhetvCm+OGOR45O37WeVLSbkxQzsXdl4ETvmb76rfYs34Bao2eBi370Ln/NNsIg8Rzu9n8/Qvcet+btmBDRdKBdZHH6Aff4cCmT9m++i1cPOrQ+paxtO09rtRT+/B2g1CqNBzY/Cnbf30LjdaVkCZd6Hj7ZLz9S68zciO5efgy/LlvWP/dbDb/8gEarZ6INrcRPXQaao21nLGndvPrkhkMGDW70sEGb796jJr+HRt+mMeOPz4Hi4X64R3oM3Rapc/lTLkF8MkaA3d1VnFbOxUGIxy9YOb33UbblJ+GQUqG3qJh5RYD6dnmiqcLtg7/d9EpGHqL4+kxMWdK+lquOuvxNyoA92+hUNX8K+f/7RSWa7xf6M4770Sr1fLzzz873G80GunZsyd+fn6sXr2aoqIiunfvTvPmzfnqq69KHWuxWPjmm29YtmwZcXFxeHt707NnT6ZMmWKbXjB9+nT27t3L+vXrS6VdunQpixcv5tKlS/j5+dG5c2duu+02nnjiCT7//HN69OiB2Wzmww8/5LvvviMjI4MuXboQGRnJhx9+yM6dO/H29gZg69atLFy4kKNHj6LT6YiMjGTy5Mm20Q47d+5kxIgRLF26lA4dOpRbgT/++CMzZsxg8+bNpdZzGD58OCqViiVLlgDWRTbff/99Vq9eTWZmJo0bN+app56iV69etjRr1qzhs88+4/Tp07i7u9OxY0emTJlCgwYNys3D1dZoIip87M1u7sDFNZ2FWsFkkMl3xfTuN3YBqNqs+HVjQlytOq+YEzcvT3/vms5CrdE9unFNZ6HW8PeR+ezFjp/+dzwkuVHeHGu/Jsu/0bYOHWv087vt2V2jn+8M1ww2/FsYDAbWrFlD165dS03HmDt3Lj/88AM7d+6swdzdOBJsKCHBBisJNpSQYEMJCTYIRyTYIByRYEMJCTaUkGBDCQk2lHazBBt2dO5Uo5/fZeeuGv18Z6jQApH/BhqNhkWLFrFs2TLGjRuHp6cnMTExfPPNNzz22GM1nT0hhBBCCCGEEOL/jZsm2ADw8ccf88477/Diiy+Sk5ND/fr1mTp1KsOHD6/prAkhhBBCCCGEEP9v3FTBhrCwMD744IOazoYQQgghhBBCiH8xhVKmClWXTM4UQgghhBBCCCGEU91UIxuEEEIIIYQQQojqUqpkZEN1ycgGIYQQQgghhBBCOJUEG4QQQgghhBBCCOFUMo1CCCGEEEIIIYS4ikKmUVSbjGwQQgghhBBCCCGEU8nIBiGEEEIIIYQQ4ioKpTyXry6pQSGEEEIIIYQQQjiVBBuEEEIIIYQQQgjhVDKNQgghhBBCCCGEuIpCKQtEVpeMbBBCCCGEEEIIIYRTSbBBCCGEEEIIIYQQTiXTKIQQQgghhBBCiKsoVTKNorpkZIMQQgghhBBCCCGcSkY2CCGEEEIIIYQQV5EFIqtPRjYIIYQQQgghhBDCqWRkw01m7sDFNZ2FWmPa6tE1nYVaQ+urqeks1BoKjUSpi9XvHlLTWagVLu5Lquks1BoWg6Wms1BrBLcPrOks1BrBdSNqOgu1xuzkeTWdhVrj7OnCms5CraHRyS1VabqazoCoJaRlCHGTk0BDCQk0lJBAgxBCCCFE2RRKmQRQXVKDQgghhBBCCCGEcCoZ2SCEEEIIIYQQQlxFFoisPhnZIIQQQgghhBBCCKeSYIMQQgghhBBCCCGcSqZRCCGEEEIIIYQQV1GqZBpFdcnIBiGEEEIIIYQQQjiVjGwQQgghhBBCCCGuIgtEVp+MbBBCCCGEEEIIIYRTSbBBCCGEEEIIIYQQTiXTKIQQQgghhBBCiKsolPJcvrqkBoUQQgghhBBCCOFUMrJBCCGEEEIIIYS4iiwQWX0yskEIIYQQQgghhBBOJcEGIYQQQgghhBBCOJVMoxBCCCGEEEIIIa4i0yiqT0Y2CCGEEEIIIYQQwqlkZIMQQgghhBBCCHEVGdlQfTKyQQghhBBCCCGEEE4lIxvENXl5qpk4ogGd23mj0yrZfziLhYvPkXipsFLneeTeugzoG8gDE/bZ7WsY6sqE4WG0buFJYZGZ3TEZfL4slqSUyn1GbRS56DXcmoSx47YRNZ0Vp9CH1qXprOfw7dYRgJT1mzk5ax6G1PRy03l3akuTF57GM6olhswsUn7bwJl5H2JIyyh1nEfrFoTPfAbvjlFYTGbSt+/h5Ky3yTtz/noVqcr09evS9KWp+HS11sXlPzdz8tW3MaSVXxdeHdvS5Pmn8YxqYa2L3zdy9p0PMaRb60JfL4QeO9aVe469940mffse5xTECTT+gfiPGIdriygAcvbtJOWrTzBlZ5abTtewCf4PjcWlaQssZhP5xw6R/PWnGBLjAVD7B9J44VflniP2lefIP3rQOQVxAn29ujSZ8SzenToAkLpxC6ffeufa10X7tjR6dhIerVpgzMwm5c8NnP/gI9t1UUzj60OjKZPw69MLpV5H9pFjnH37fbJiDl23MlWVvl5dmsx8Fp8uV9rIX1s4/UYF2kiHtjR+7ik8WrfAmJlFyh8bOTf/v6XaSLe/fy/3HPseGEPGjlrURgKCCBg5HreWrQHI3ruT5C8/xpRVfhvRNwrH/5GxuEa0wGI2k3f0IMlffkLRxfgqHVfTlF510Pe+B3VoOADGM4fJ3/ATlvwcx8d7+uI58dVyz5mz7H2McacAcB8+FXVIA7tjik7sJ2/V59XLfDX4eCgY0EVDo2Drc75jsSbW7DCQW+D8dPf21FDHS8EnvxaVnMddwfSH9OV+1serCzmbaK5YgZzA3UXB3bfqadlQg0at4FSckZUb80nNvHYeKpo2LEjFgO56GoaoUSkhPsXE79sLOHLOWOq4sQNdaRehtfucC0lG5n7j+NqsKjc9DOquo0UDlTXv8SZW/a+Q1CyL09JW9LggXyWDumtpHKKiyGjhRKyJtTuKSMsuOe69Se7l5mnZ+gJ2HTeWe4z4/0thsViufWWLf41bh2xz6vk0agUL34ykfoie71YnkpdnZNigECzA2GcOkJVTsS+Xjm28mT2jGZfTi+yCDaF1XfjorUiUSgU/rEkkK8fI4NsDcdGreHzGIZKSqxZwmLZ6dJXSOVP90UNp/ckbpG7eWWPBBq2vxmnn0vh40fmP71BqNcR++g0KtZqwx0dREHeRnXc8gMXg+Hrw6daRdss/xpCVTdznS7GYzISOG44hPZPdAx7BmJkFgGvjBnT+YwWm/AJiF30JQNjEkYCCHdH3UngppVr5V2icNxxO4+1Fp99WoNRoiP1iKQqVirAJoyiIv8iuAQ+WXRddO9D2G2tdxC9ehsVkov6jwzFmZLL77uEYM7NQurgQcGcfu7RKvY6IV2dgSE1jR7+htnqrivrdQ6qc1i5f7h40mL0QhVpD+m+rQKXCd+BQDCmXuPDCU2ByXBea4Ho0mL0Ac2Eh6Wt+BMBnwL2ggPPTJmJKT0Oh0+HRsbtdWoVWR8DoxzFlZXB+2kTMuVXvDF7cl1TltP+k9vaiw0/fotRoiP9qGQqVivqPjqQg4SJ77324zOvCu1MHohZ/hDErm/ivv7VeF6MewZCZyb5hIzBmZQOgcnOl/Q9L0QX4E7f4G4xZWdR95AF0gQHsvfcRck+drlb+LQbndQnU3l50/HU5So2GuMVLUajUhI4fSUH8RfYMfqjsuujSgTZfLrLWxZfLsJjN1B9trYu9Q4ZjzMpG6eKC/+3RdmlVej3hr0zHcDmNXXcOtdVbVQS3D6xyWrt8uXvQYN5/rW1kzU+gUlFn8H0Yki9xbvqTYHRcF9qQejSY+yGWwkLSVv8AgO+gewEF556dgDE9tVLHVVVwp4hqpS+m0LvhMWoaKNUU7t0IShX6Tn0wZ6aR/dU8MJvsE2m0aMKj7M+l0eBy231Y8rLJ/mI2lsJ8ALwmv43hwgkMJ2JKHW/OSsMUf6baZZjtM6/SaVx1MGmIDrVSwd+HjSiVcGtrNenZFhauKsRUxr11VdJ1jFAx9FYtZy6aSgUbNGpo1UBld7xGDYO6acgtsPDeykLyi+wOKVNOVtUfCKlVMOVBdwJ8VGzYW0hBoYU+HXRYgNlfZpNbUPZ3UUXTBvgomTHCg5x8C1tiCjEYLXRtpSPEX8lnP+dx4LTBds6ZozzIK7DwvwOly5RbYOHouWv3dTW6ij2/VSnh6aEuBPgo2bTfQEGRhV5trf20ud/mkVdOEKmiaSt6XICPgmfuc0WpgM0HDOQVWujeSoNWA++vzCftSmCifYR92RTA3T11qJQwb3me7dhi1wpQ/Fucerh/jX5++NK1Nfr5zlDjIxssFgsKhcyHqa1u7+VPsybuPPvKEfYcsD592bEvg8Xzoxg2KITPlsVe8xwD+wby1KMN0Wgcz9qZOCIMVxcVk2Ye5vBxa8dw3aZkvl7QlokjG/DyvBPOK9CNolTSZMZEmr70ZE3nxKlCJ4xEFxLIjl5DyD11FoDMfQdp//1nhNw/mIRvfnCYLuLNGVhMJnbf9Qj5F+IASF77F103/kjDyeM49crb1vOPG47a3Y09g0eSffg4AGl/76LzuuWEjh/BqVffuQGlrJjQcSPQBQey47Yh5J0+B0DW/kO0W/4pwfcN5uKyMuritRewmE3sufsR8i9Ynzgm/76BLut/oOGkxzj1+juY8/NJ+vFXu7RNZ01DqVFzeNL0agUanM33rntR1/Hn/HPjKUqw/n0LTh+n/sy38Lq1L5kbfnOcrv89KF1ciZ01lcLz1puAvCMxhL25AN/+Q0hZ+hmWwkKy/t5gl9Z/5AQUahWJC+ZUK9DgbPVHD0cXFMjuAUPJO3PlujhwiDZffkLQPYNI/O5Hh+nCX5qOxWRi7/0jKIi1XheX12+g4+qVhE18jDNz3gUgdNwYXBs2YP8jY8ncbQ3cJq9ZR5cNawh9bBTHps28/oWsoNBHR6ALCmTX7feW1EXMQdou/ZTgewdzcbnjNtJ01gwsZhN77x1O/pW6SFn3F51++4EGT47j9JvWNnJp1Rq7tOEvTUOpVnNk8oxqBRqczXfQUDR1/Dn7zDiKEqy/m/mnjhH28ly8e/Ul488y2siAIahcXDn74hQKz1nbSO6h/TSc+yG+A4eQ/NWnlTqupuk6RqPw8Cb7izcxp14CwHTxPO4PTEIb2ZmiAw4emBiKMBzdbbfZpc+9oFSRu/pLW6BB6VUHhU6P8dRBh2lqSs/WarzcFLy3spDkDOtNWVyymcfu0tG+qYpdxx0EWSqZTqGA6LZqbmvvuGtvMML+0/afM7CrBpUSvt1gqFSgobo6tdASFqRmwfc5HL9gvZk/cs7Af0Z6EN1Bx+q/y77rrmjawbfoMZlh3tJssnKt9bf1YBH/GenB3bfqbcEGpRL8fZSs21nI7mMGxx/qJB2bqwkNVPHfVfmcjLP+PY5eMPL8g670aqNl7Y6y/wgVTVvR4wZ116HTwoIf8jl3ZUTL7mMGXnjEjUHddSz5zVqPe0/YB1tujdLg7qLgq3UFdoEGIa5W6TUbpk+fTkRERLn/hg8ffs3zXLp0ifHjx5OQkFCpzx8+fDijRo1yuG/Pnj1ERESwZMmSMtMvX76ciIgIjh8/fs3P2rlzJxEREezZU3uGYd5o0T38iE/MtwUaAGIT8tl7KJPoHn7XTP/2Sy2YOrEx+w9ncuKM/Q2BWq2gQxtv9hzIsAUaADKzjPy+MYUenXxxd7WPxNdmSp2Wnrt/ImLWUyQs/Zn8eOc9Na1pQXffSfq23bZAA0Dalh3knjpL4N13Okyjrx+CR/OmJK5cbQs0AOSdPkfKH5sIGTbIts0lrB5Fl9NsgQaArJjDFKWm4948/DqUqOoCB91J+vY9tkADQNrfO8g9fY6gQXc4TKOvF4J7s3ASf/jVFmgAyDtzjst/biL4vkEO0wG4NQun/uiHuPj9z2Tssp+KVJM8ut1K3tGDtkADQN6h/RQmxOHR7dYy02kCgzBmZdgCDQAFZ05izMpEF9qwzHTa+g3wuWMQmZvWk3/8sHMK4SSBA+4gY+ce2801QPq2neSeOUfgXWVcF3VDcI8IJ+nnNbZAA0De2fNc3riZoCEDbduChgwiddP/bIEGgKLLqZx+610y9tSu6yJw4B1k7PhHXWy11kXAwPLbSNJPv9oCDQB5Z85z+a/NBN070GE6ALeIcOqNfJDElT+Xqp/awLN7L/KOHLAFGgDyDu6nMCEWz+69y0ynCQzGmJlhCyCA4zZS0eNqmqZ5O4yxp2yBBgDjhROYUpPQNGtf4fMo/ULQtruVosM7So1WUPoFA2BKrV2/u1GNVZy9aLYFDABOJ5hJzjAT1bjsPk5F06lV8NQQHf06aNh/ykRmTsVu/oJ8FHRrqWLvSRPnk27c9AmADs00pKSbbMECgEtpZk7EGmnfrPwRmRVN26SemmPnDbZAA1iDLofOGAjwUeHuYn3YGeirRK1SkJTqOOjjTO3C1aRkmG1BAIDkdAsn4020a1r+M+CKpq3IcSolNAtVcTLWZAs0AOQWwK7jBiIbqXCxn1UCWKew9O+i5WSckX0nZfqEKF+lgw2PP/44K1assP1r0aIFkZGRpba9/PLL1zzPjh072LRpU1XyXKYOHTrQoEEDVq9eXeYxq1atolWrVjRr1sypn32zatrYnZNnc+22nzqbS90gPe5u5QcCggJ0vPvxGaa9doy8fPsvcW9PDVqNkrOxeXb7EhLzUasUNApzrXoBaoBSr0Pt4c6+BydzYMx0LGUMj/23UXt54tqgPlkHjtrtyzp0DM+olg7T6YKsQ5Fzjp2y25d3Lhatny+6kCDr/5+9gMbHC00dn5LP9fZE7eVR7SkUzlRcF9mH7Osi+/AxPFuXVRcBAOQcd1AX5+PQ1vFFF+x46HaTaZMwFRRyZu6CauTc+ZRu7miDQig4a1+mwnOn0TduWmbaosSLqNw9UHl4XXU+D1Ru7hgz0spM5//AKCxFRVxe8WX1Mu9kak8PXELrk33kmN2+nKPH8Ihs4TCdLtB6XeSesK/D/AtxaH190QUFoq9XF31QIGlbd9j2q1xdALi47LsyR03UBLWnBy5h9ck+XEYbuUZdOGoj+Rdiy20jjaZa28jZtxdWI+fOV9xG8s/Yl6ng7LXaSIK1jXhe1Ubcr7SR9LRKH1eTFDoXVD7+mJLi7PaZLsWjDg6t8LlcbhkIRgMFW0qPAFP5WX9LTMXBDE0Zd0s3kIsW6ngqSbhsfzOfcNlMPX/HXfHKpFOrQK+BpX8W8d0mA6YKzpC+vZMGgwnW7b6+T/MdqR+oJvaSfb8w7pIJf28VLrqyRz1XNO3cb3L4abP9CAl3F2vdma9UU3Ada1+2ONigc97sUzv1A1TEp9jnPT7FjJ+XEhdd9dNW5Dh3FwVqlYKLqfbX1+UMMyqlgmA/x9dmv44aNGr4+e8bOBSmhihVihr9dzOo9DSK0NBQQkNLfhDc3d1RqVS0adPGqRmrqnvvvZd33nmH8+fP06BBg1L7YmNj2b9/P7NmzaqRvP3buOiVeLipuZxq/2WSmm7dFuivIyfXPlBQbNTkGIzGsn/0CgqsX4auLvZBC08P67e9r3fNdxYqw5iVw6bm/bCYrn+E/EbSBVtvAgqTku32FV1KQePpgdrDHWN26REspjzr9aFyd7NLp/X1tp47wI/Ci0lc+PAL/Pv1InLRXE6+PA8sFsJfnoqlyEDcZ0udXaQqKw4aFCZdsttXeCkFtacHKg93THZ1YR3qq3azD6BpfKw3CboAPwoTS5/XvXlT/Pv15sKiJRQlX3ZKGZxF7VsHAGOafb6MGWmoXN1Qurhizrf/nkj75Tvc23cm+OkZpHz1MRaLhYDhj2ExGqxrPzigC22Ie4eupK1eiamcgERN0AVab4ILL9m3kcLky6g9PFC5u2PK+cd1kW+9LlSOrgtv63Wh9fdD7eUJgCE1jcbPP0PI/fei9vAg70Isp998m9QNm51anuooDjI6/L5ILqeNXKkLtYPvC4239ftC62/fRtyahePftxexn3xJUUrtaiMaX+soQIdtJD0NlZsbSldXzHn2bSR11Qo8OnSh7jMvcGnJIrBYCBg5HovRQNranyp9XE1SeFj/fuacDLt95pxMFDoX0OqhqPwVE5X+IWjCIynY9ReW3NLTyVR+IVgK83GJHoK2WTsUOj2m9BQK/vcrhmN7nVeYSvB0s94wZOba94Wy8yzotQr0GigwVD1dYRHMW1Fou3muiCBfBS3CVGw5YCA7v+LpnEGnAVe9gowc+xvdzFzrNl9PBQkp9gWqTFpHC016uCqICteQlGoi78raDiF+1j5ojygd7ZtpcHdRkplj5o+dBWza77wbaq0GXHQKhyNPikdf+HgoyS+0z3dF05rM5godl55l/Qy91v6G1lVv3ebhar/PTQ9dW2o4eNbkMBAmxD9dt1dfbt68mQceeIC2bdvStWtXZs6cSXq6dfXpH3/8kWnTpgHQp08fpk+fDkBeXh7z5s2jX79+tGrVinbt2jF27NgKTXkoNnjwYFQqFb/+aj/fedWqVej1egYMGABAUlIS06ZNo2fPnkRFRfHwww+za9euMs89ffp0+vbtW2pbfHw8ERER/Pzzz7aytW3blp07d3LPPfcQGRnJwIED2bdvHzExMQwdOpTWrVszcOBAtm/fXupcu3fv5uGHHyYqKorOnTszc+ZMsrJqbl62KtL45gAAIABJREFUy5UAQEGh/U1zYdGVLyld+SMbygs0AOTkmbgQn0eXdj7otKUvxx6dfAHQav9lb2i1WG66QAOUdP7N+fYdQVOBdUGl4qesV8s9eQZDVjaBd5VuO0qdljq9utv+G6AgIYlz73+KT9cOdN34I103/YRvz84cevz5UlMraprazVoXJgd1YS6vLk6dwZiVTUB/B3Vxa3Fd2D/WqDd8GGajkbjFy6qdd2dT6q03yJYi+4XCircp9I5XQDemppC6ajmuzSNpMG8RDd/+GNdWbUn84K1SUyuu5t13ABaTifTff3ZSCZynOFhgzrfvuZsLrdeKw+vi9BmM2dn4335bqe1KrRbfnt2s/63TovbwAKDh5Mep06snp16fy9Gp/8GcX0Dkf+fj062zU8tTHSp3a12U20Zcym4j/nf8oy50WnxvKa4L+zZS95H7MRuNxH9ZC9vIlXJaCstuI0qdfV0AGC+ncPmHb3Ft0ZpG735Co/mf4hbZloT3ZpeaMlHR42qSQnvle8Dg4ObNaLhyTDmPda/Qte2JxWyicO8mu31Kv2AUOhcUehfy1nxF3tpvoKgQt0Gj0bTsWJ3sV5nuysLEjtZDLd6mcfAkvTLpLFCpQANAlxZqTGYLW4/c+P6K7soNbpGDARXFZdOWsaBzddIqFTDiTld0WgXrdpZ8NwXXsfYzg+ooWfFnPkvW5JKUZuK+Pq7c0eXa12RF6a/kq8jh39T6B9SW8Ri4omkrelx+EVxKN9M8TIXmH58Z2ci6QePgyXqXFta3f2yOuflHNQAolIoa/XczuC53cT/88APjxo0jNDSU999/n2eeeYaNGzcyYsQI8vPz6dWrF5MmTQJg4cKFPP744wBMmzaNVatWMX78eL744gtmzJjBiRMnmDp1KhV9aUZgYCA9evRwGGz45Zdf6NevHx4eHiQnJzN06FAOHDjAtGnTmD9/Pnq9ntGjR9sFASqrsLCQ6dOnM2LECBYsWEB+fj5PP/00U6ZMYdiwYbz77ruYTCamTJlC4ZXOx+7duxk9ejRubm68//77TJs2jU2bNjF27Fj+j737Do+iWh84/t2+2U1PSC+QTkLviFQBQUSKDRviVREb1qtiueK9ildUVAR/WAAFy1WUIgqoVEVUeocQSnrvdfv+/thkk2U3IZCERD2f59nngdk5uzOTc2Zn3jnnPaZ26oYvrU3c2dSRb43JTD5bnUWAv4p5cxKIj9YSGebGUw9EExJoO8GbzSLxTIcgsZ0umvqbWy3OUW6r0UT6khV49kqi2/+9hnvXWNyT4umx9C37jVddcCb66YdIfONFSncf5Mj9T3H0wTmUHzhKjw/exH9s42P/L7u6H4Cm6n8jxyLtwxV49kyi26LX0CbE4p4YT/f3F9QfC5PjhZ9UrSJo6rUU/rQdXVZOq+1Ca5E061i4fs/vpukE3fsINcnHyF74X3IWzUd3OpmQx55D28f5xlmiUOI5dBSV+37DVOj8xLy9SaS1P6lNnbIaqRcZy1bi2T2JxAWvoo2Lwb1rPEmL3rTfkFtNZqRKW1BO7unB/pvvJHf1t+St+44Dt/4DU3kFUU/Mbu1dumQSSd2xaOJgWBs5XyxdiWePJBLf+S/aeFsb6fbemw3OF46/iVKViqDJEyjc3DHbiP3c2UTFsLo4FgCdpt1J8KxHqT55jKy35pG18DVqUk4S9vjzuPcbdNHrtavmJANv5DjYyRUoE/tjTDmCtdx5+lTDoV+p/vErqtcuxZhyGMOR36n49E3MJQW4jZjSvG1oZc3abRdV41LLNYdcBn1iZJxIs1DazPwOrakl+9aS4zl9vIbELgr2nDCw+3h9tGJ/spF1P9fw7ldV7E82sueEkXe/quJMlolxg9Ro3Vqn3kia8XN5of2+UNmL+Y7New34eEi5Z4Ka8AApgT4Spo1S4edVO8zERXMclKQgI98xz4MgNKXVZ6OwWCwsWLCAESNGMH/+fPvyhIQEbrzxRlavXs1tt91GeHg4AF27diUsLAy9Xk9NTQ0vvPAC48bZEkcNGDCAyspK/vvf/1JSUoKvr2+ztuH6669n9uzZHD16lG7dugG25JEZGRm88sorACxfvpzy8nJWrVpFcLAtodCIESOYNGkSb7zxBt984zpLdnOYzWYefvhhpkyZAsDZs2d57bXXeOWVV7jhhhvs68yePZu0tDTi4uJ48803iY6OZsmSJUhrL1gTExOZMmUKGzZs4LrrGk8c1xqUSqlTIsa6HAvn9zhouMxVHoaL9cP2Anx9lNx1czgfvG6b3urIyXKWrEzjqQdimj29ptC2zFW23B0ytXOUv26ZqZEhNWcXLEHu5UHEPbcRPHUCAAU/bCN10VJiX3gcY0kZck8PIh+4i7IDR9l3w932X7nctRsZ+MP/SHzzJX7pOwarq8cZl5m5dj+lLp7YS+uORaXrY3Hu7fdReHoS/o9bCZpsm1Kp4MdtpL63jNhnH8NYWuawvs8VA5C7a8n77sfW3IVWU/cU39UTybplFp3zsZBqtPhOvJGaM8lk/OcZ+01G+a7tRM57l6D7HuXsg9Oxmur/3pqknkjdNFT89ksb7EnLmWrbiNRFG5Gq1LXruK4XqYs/QO7pQdj0WwmcaKsXhVu2k/7hcqL/+SjGsjKUtce64MetDjMtmCoqKNy6g6ApE5Fp3OzDddpTk8fiAm0kdeH7yD09CJ9xK0GTatvIT9tJW7KMmGcew1Tq2OPPZ3B/5O5aCjb81Jq70Grq6r+0qTbiojeMVKPFd9JN1JxOJv2lp+znxPKd2+jy2mKCZz3G6Vm3I1Eqm7Vew7bUHqx1wyPkLh7j1y5z1UPKYbWIWCQqNcbkAy7fNxzc6bzQZMR4bA/qK69B6heMpTD7ora7pfS108nKXVxx1z1R1rv401xqueaIDpGiUko4fLbtezUo5OB2Xld9vcFqf8/V+g3XOd+llJXLYMYEDb3jlBw7Z2TlRsdzz75k5wNpBXYdNhA9XkOXYBlHz17ctahCBurz8k7omtx227qN/U2bW/ZivmPPSROeGj3jBip54mZbb7Sz2WbW/6pn2lVqqvWOxzHQR0Inbynf7br0KU+Fv59WDzacO3eOwsJCJkyY4LC8R48eREZG8scff3Dbbbc5lVOpVCxduhSwzVRx7tw5UlNT2bZtGwBGY/PPqCNHjsTHx4fvvvvOHmxYt24d4eHhDBgwALAFH/r27WsPNABIpVKuueYa3nnnHSorWzaVWs+e9XNC+/nZxjQ3zGvhXTv2tLy8nJqaGg4dOsTMmTOxWCxYai8UYmNjCQkJYdeuXW0ebBg1xI85Dztm+1/+ZQYVlSb8fJxzJtQtKyxunW5UX6zJYv0PuXSJ0FBSZiQzR8e1o23j4rPzmh6/KVweukzbE0NlYCen91RBARhLy7A0dpNjtXLqX/NJfXcpmi4R6LJz0WXmED1nNhaTCV1mNu5d45CpVeSu2eAQTreaTOR88z1xLz6BNiaKyuPtPxVq3dNTVYDzjCyqwE4YS8td3jwAtmPx0nxSFy/FrUsE+uxcdFk5RD/1sO1YZDleCPuPGopFb6Bwy8+tvh+twVjbw0Du7RwMlvv4Yq6scNl9XBkcilSppOLX7Y5PM81mynduJeD2e1GGhqNPq5/5RNt7ABajgaoDjQ93a0/6bFsGfGWnRupFWdP14vS8N0h7fxmazpHocnLRZ+fQ5bGHsJhM6LNyUHjW52w4n6GoGIlUikyj6RDBhrpjoQpwcb4IDLjwsfjP66T931I0nSPR59jaSNSTrtuI38jaNrK1g7aRgto24uOijfj61bYR59+5ujZSvnOb4yNGs5myX7YQOH0mytBwJHJ5s9Zr2JbaQ11PBKnWy+k9qbuXLSjjaohFA4qoJKwmI8Yzxy7quy3VtuBcc4ZptLa6ngOeLsa/e2okVOutLodKXGq55kiIkGEyWzmZ3vbBhr7xSu4Y75iP5vtdOqp1Fry0zg+zvNxtyxrrcaEzcFFllQqYOUlL184Kjpwx8tG3VZib+VC+otq2ospFXoML6R0r59Yxjg8kNv1hoFpntefjcNh2e44O1xunN9Ksss1dr86W/UZ2HTUS5CelssZKQamVQUm228PC83JeJHa2LT985u/zENDeY1G4ZK0ebCgttSX+6dTJ+QLDz8+vyZv4X375hXnz5nH27Fm0Wi0JCQloNLXjgS+ir5hSqWTixIls2LCBp556CpPJxKZNm/jHP/6BpLZ/UVlZmVMCSQB/f3+sVitVVc4zMFwMrdY5uZW6kXHL5eXlWCwWlixZwpIlS5zez89v++7Cuw+W8vhcxx/v7DwdPRM9iYty3pfYKC2Z2TVUVrX8h2pwX9vMA7/tK+FIg+kveyZ6UlRiICtHBBs6AlN5BdVpGXh27+r0nke3BJezVNQJmjIefV4hJbv2YCgosi/3GdSXisPHsegNWAy2i0yJzDkPiERmO9l3lPFrtmOR6XJ2AY9uXSk/3PiFcOCk8RjyCyj5bS+Gwvpj4T2wLxVHbMeiIe9+vSg/dBRzZcvOSW3FUl2FIS8HVZcYp/dUnWNczlIBYK0LILv4Ibf/uJ/XX9YtPhHdmVMuk012BKaKCmoyMvFIcm4j7l0TqDjaeL0IuHYchvxCSnfvpaxBMMG7f18qj53AYjBQeeo0Zr0ebWy0U3m3sBDMOh2GYueu5e3BVF5BTXomHt1cHIukBCqaaiPXjUefX0Dp73spK2xwLAb0peLoCac24tWvF+WHO34bUbtoI+ou0dScOeWynL0nQlNtRCpp9nrtzaqvwVxaiCwozOk9WWAY5tx0F6XOWy8syraeiySSEncv3G9+CMOJfeh3bXIs52tLWGopu/zJQ3UGKCq3EOrn/PcJ8ZeSVeD65vJSyzVHZKCUjALLJfeMuBjHU40s/Mrx2r+wzEJMmIzwQOff+/AAGfklZmr0jV/3Z+Sbm1VWKoF7r7MFGvYnG1j+fbXT0ACZFJ68zZ30XDNf/OQYAA30tX2Hq0STF3Iy3cx7ax0/r6jMQlSIlPBOztse2klKQamFmiY6DWQWmJtVtrnrJXa2rXM81XFYRHSIjPIqC4Vljn+DLsEySisdp2IVhAtp9XCNl5ctYl1Q4DxNXUFBAT4+Pk7LwTZTxIMPPkhiYiKbN29m//79fP7554wc2fj80025/vrrycvLY8+ePWzdupWqqir7sAYAT09PCgudf3TqbuxdbadEIsF8XuK/ahfZoy+WVqtFIpFw99138/XXXzu9nn/++RZ/x4UUlxjZd7jM4ZWTp2fHb0VEhmno26P+SUREqBt9u3ux5dfW+dG+ekQnnnkoBjd1fXWMjdIy/Ap/1m3qWHNl/93lf7cZ32GD0MTUz9vuO2wQ2tgoctdubLRcxH3TSXj1WYdAgv/oYfgM6kvGsv8BUHnyNLqcPEJunmRPGAm2xHDBN16HobCYypOn22CvLk3+xp/wvXIgmugGx+LKQWhjupD3bRPH4t47iP+P47HwGzUUn4F9yfz4fw7rSuRytLHRVBzrOMkxXan8Yyfa7r1RhoTbl2m690YVGk7Fru0uy+gz0jAWF+I1fCySBtnRJAoFnsNGYyovRZ+RWl9AJkMZFtFo4siOouCHzfhcMRBNVGf7Mp8rBqKN7kL+dz80Wi58xh3EvjjHsV6MGIp3/z5kfmqrF5aaGoq2bMdvxDA0MfUBB3VYKH5XjaBw83bXg2zbSf7GzfgMGYgmurN9mc8Q27HIW7+p0XLh/7iduJfOayMjh+I9oA9ZK1y0kZiO30Yqfv8FbY8+KEMbtJEevVGFRlD+63aXZfQZaRiLCvEe6dxGvIaPwVRWij49tdnrdQTG5IPIIxOQ+tZPXyqPjEfmF3Th2SKkUmR+QZjzMl2+ba0sQ6JSo+o5xDarRS2JhzfK7gMxpiVjrapwWbatHT1nJiZMSiev+qBPTKiUAG8ph840/tDmUss1RSqxdYfPLrw8N4zlVVaS000Or6IyCwdPGQnykxEfUf/cM9BXSnyEnH0nm46CNLfs+CvUJHZRcOCUgWXfOQcaAMwWW2LJfl2V+HjUH2e1Ekb2VZFfYiYt5+KPdXm1lVMZZodXUbmVw2fMBPpKiQuvP78F+EiIC5Ox/1TTPQaaW7a56/VPkHPraLXDVJ9hnaT0ipHz6xHnv0Gov5TMFgS5/oxEgsiWa/WeDVFRUfj7+/P99987dP0/fPgwGRkZ3HXXXQDIznt6efToUfR6PbNmzbLncwBbbwfAPrSguRISEkhKSuLHH3+ksLCQIUOGEBQUZH+/f//+fPbZZ+Tm5tqXWywWNm3aRPfu3VEqnYcOaLVaiouLMRgM9vf37Wv5VEru7u4kJiaSmppK9+7d7csrKyt55JFHuPbaa4mKimrx91yK7zfnMfWaIF76Zzz/W5uFXm/h5kkhFBQb+Hp9fSIuHy8F/Xp6cSatmrNpFxeA+fLbbIYO9GXB3CQ2bcvH00PBTRODSc+s5qv1l3dspdC01MXLCL7pOvp+/RFp//cJUrWKzg/eRfnBY+R8vR4At8gwvPr1omzvQWrSbBeFqe8upeeyt+n16WLyN2zGLTyUiPumU7h1Jznf1CZztVg4OWcePZcuYMCm/5H1+WokUimht05BG9uFow/NwdpOyVJdSXtvOcHXX0efLz8k/f0VSFVKIu+/i/JDx8hZbdsnt4gGxyI9s7bcMnp88BY9P1lEwcYtqMNCiLh3OoXbd5Kz5nuH71CHBiFVKTtm0rsGir9dheew0YS98F9KvvsGiUKJ73U3ojtzivJftgKgCAjCLS6RmlPHMebngtVC/rLFhDz+PJGvLKR02w9IpFK8Rl6NMiScnMXzoUFwV+EfgFShtA/b6KjSP/yYoMkT6fXJh2Qss9WL8HtnUH7kGLnf2uqFOjwUr969KDtwEF1GVm25ZXRbtIDuH7xLwY9bcAsNIewfd1D086/kfbvB/vln5r+N98D+9P70IzI/+QyL0UjYnbdh0ek5u2Bhu+xzY9LfX07w1In0/uxD0j9cgVSlImLWDMoPHyN3bYNj0bcXZfvqj0XakuV0X7KAHssWUbBpM+qwUMLvuYOiHb+Su/a8NhJiayN1wzY6qqK1X+E1fAwRL86neP3XSBRK/CbfRM3pU5Tv2AKAIjAIt/gkapKPYczLBYuFvI8WEfrkC3R+bRGlWzbZ2sioq1GGhpO98DV7G2nueu1N/8dmlN0G4D7tYfR7toJMjnrgaEw56RiO7QFA6uWHLDQKc9ZZLGX1vb+knr5I5Aos5Y1PeVvz0yq0U2ficfvj6A/tQqJUoeozHKvFQs1PX7X5/jVmxyETfWLl3Hutil8Om5DLYHhPOZkFFvan2P42vh4SIgOlpOVZKK6wNrvcxfJ2lyCXSdolMWRDu44YGN5bxT3Xadm8R4fBBKP7qSittLJtX/3jfQ+NhIRIOVkFZrJrp1psTlmNWsLofipMZluwo1+Cc66QQ6eNGIzw9bYanrjFncdv8WDHAVv5IT2UeGgkLPq6qsmcvxfrt2NGhvZQcNd4NVv3GzCYYGRvBWVVVnYcqu+15e4mIT5CRnahhZwiy0WVbe562w8Y6REl54HJbuw+YUSjljCit5K8EgvbDzoGG6QS8PGUcDzt7xVsEFpONnfu3Lkt+YA1a9YglUqZPHkyYHv67+npybJly8jIyEClUrF7927+9a9/ERgYyNy5c1EoFOTk5LB+/XpCQkLw9PQkKCiIL774goyMDPz8/Dh9+jQLFixg61bbherNN9+Mr6+v0/c1xWQy8eWXX5KSksLs2bOJianvwhgXF8fq1avZsGEDPj4+ZGVl8eqrr3Lo0CHmzZtHREQEWVlZrFmzhuuvv56QkBBkMhnffPMNmZmZeHp6snXrVpYuXUp1dTWjR48mISGBEydOsGXLFu666y7c3d0BSE5O5qeffuLOO+/Es3bM7fmfHRQUxKJFi8jMzESpVJKSksKLL77I0aNHeeCBB+x5Hy7k4y8zLurvdyEWC/z8exGhgWrGjQygR6InR09W8J+3UigqqT8RJcS48+qzXSkpM3LwmOvpOseNDMBdK+fr7xxvnAqLDRw/VUHvbl6MGdaJLhEatv9WxGuLzlBVfekXSENOdYyp8brMvhNTWQWZK9pnrnOZW9PTk14MS42Ogh+249ktgZBpk/HqmUjhjzs4Ovs5exfmTuNG0n3Rq5QfOUHlMVt+haqUs1SdPof/qCsJnnoN6ohQslZ8xcln59V3pweqT5+j5I/9ePXuTshNE/G9cgA1aVmc+Oe/KdiwpcXbL3ExjdOlstToKPxpOx5JCQTfNAnPHokUbv6ZY481OBZjR9LtnXlUHD1pzzVhPxYjriRo8jWow8PI+nQVyc+/6nAsADRdIgi99Qbyv99MxZHGh6lcCq8Ij1b7LKtBT+W+31F3jsZrxFjUUbFU7fud3PfesCfHc+83mOCHnkKXesY+dtyQnUHNyaOoY+LxGjYaTVIvjPm55H20kKo9uxy+QxkUivdV46n4Yyf6RoZmXKqKnJbl6GnIUqOjcOt2PLrGEzR1Eh7dEinatoOTT79grxf+o0eS+PorVB4/SeUJW72oPnOO6rOp+A67gqCJ16AODyX7i69J+fd/HeqFqaKCgh82o+kcQeDka/EZ0Jfyw0c5/uhT1KReuBv6hXeg5R9h/6gaHYVbduCemEDwDZPw7J5I0ZYdnHji+fpjMXYkSQvmUXG8vo1Unz5L1Zlz+A0fQtCkCbiFh5L12SpOvejcRtw6RxB6y/Xkb/yp1duIR4h7q32WVa+ncu9vqLvE4D1iLOroWCr3/kHOovn2YUEeA64gdPbT6M6dsffgMWRlUH3iKG4xCXgPH422Wy+Mebnkvv8Olbt/tX9+c9e7VB6hznlILonJgPH0EWQBYSi7D0IWFIHpzFGqv19pHxqhiO2B9trpmPMyMedn2YtKfTqh6jkEY/JBzHmur3UsxXmY8jKQh3RBmdQfWXAkpswzVK//GEtxXqvswk63sRddxmiC42lmQvyk9I2XEdZJyok0M19tN9iHMiR2lnHzSCXZRRZyiqzNLufKld3l6Ayw75TzNZSfl4SBXeUcPWcmq4W9GwwupkZvLosVDqUY8feWMqibiphQGWezTHy8oZqyqvrtigySM2uKOxXVVlIyTM0uGxsmZ3B3FVKphG5RCnrFKZ1evx42UKO3UlZp++zQABn9E5XEhMnJLjSzYmM1Z7Obt48yefM6i1utcPisCX8vCQO6KogKkXEux8LKH3WUNxgJFhEo495r3aistnI6y3xRZZu7XlmVldRcC7GhMvrFKwjyk3LwtIkvtujRnZc+Resm4aq+SlIyzJzKvPAxGTfQ+aHtn1Hpt/+78EptyPu6W9r1+1uDxNrCuQvvuOMOZDIZH3/8scPy77//ng8//JDTp0/j5eXFVVddxWOPPWYfnqDX63nkkUfYuXMnV155JUuWLGHTpk0sWrSI9PR0vLy86NWrF9OnT+eOO+7gpZde4uabb270+1wpKytj6NChaDQafvnlFxTnTWSclpbGG2+8wa5du7BYLHTr1o2HHnqIgQNtU6798ccfTJ8+nc8++4x+/foBsGzZMlauXElhYSFJSUm88MILTJs2jZdffplJkyaxevVq5syZw44dO+w9JtatW8dTTz3Fli1bCAsLa/Szf/31VxYtWsTx48dRqVR0796dRx991KG3w4UMn7rrwiv9TTy1/q723oQOQenrIvP335Skkbm3/47Ch4S09yZ0GNn7O/ZT8cvJahRjcesE9w288Ep/E8ED4tt7EzqMV31eb+9N6DAqy8WsBHUUqlbvLP6n9vbDrResbU9pMy/8cLstRX6wtl2/vzW0ONggdCwi2FBPBBtsRLChngg21BPBhnoi2FBPBBvqiWBDPRFsqCeCDfVEsKGeCDY4EsGG1vFXCDaIliEIgiAIgiAIgiAIDYipL1tOHEFBEARBEARBEARBEFqVCDYIgiAIgiAIgiAIgtCqxDAKQRAEQRAEQRAEQWhAIhW5vlpK9GwQBEEQBEEQBEEQBKFViZ4NgiAIgiAIgiAIgtCASBDZcuIICoIgCIIgCIIgCILQqkSwQRAEQRAEQRAEQRCEViWGUQiCIAiCIAiCIAhCQxKRILKlRM8GQRAEQRAEQRAEQRBalejZIAiCIAiCIAiCIAgNiKkvW070bBAEQRAEQRAEQRAEoVWJYIMgCIIgCIIgCIIgCK1KBBsEQRAEQRAEQRAEoQGJVNqur0vx3XffMWHCBHr06MH48eNZu3Ztk+sXFxczZ84crrzySgYMGMB9991HamrqJX23KyLYIAiCIAiCIAiCIAh/Yhs3buTJJ59kyJAhLF68mAEDBvD000+zadMml+tbrVYefPBBfv75Z5588knmz59PQUEB06dPp6ysrFW2SSSIFARBEARBEARBEIQ/sQULFjB+/HieffZZAIYOHUpZWRnvvPMO48aNc1o/NTWV/fv389prrzF58mQAoqOjGT16NFu3bmXKlCkt3ibRs0EQBEEQBEEQBEEQGpBIJe36uhgZGRmkp6czduxYh+VXX301Z8+eJSMjw6mMXq8HQKvV2pd5eXkBUFpaerGHyyURbBAEQRAEQRAEQRCEP6mzZ88C0KVLF4flkZGRAJw7d86pTEJCAgMHDmTx4sWcOXOG4uJiXn75ZTQaDaNHj26V7RLDKARBEARBEARBEAShgUtN0thaysvLKS8vd1ru6emJp6enw7KKigoA3N3dHZbX9VqorKx0+R1z587lnnvu4ZprrgFAqVSyePFiwsPDW7z9IIINfzlmo7G9N6HDUPoq2nsTOgxDsagXAAEDfdp7EzoMNx/thVf6m/AI0bT3JnQYVrO1vTehw9D4iTZSR+Ht1d6b0GGYTJb23gShA7JaxLlTaH2ffPIJixYtclr+0EMP8fDDDzsss1ptdVAikbhcLnURODlz5gzTpk0jIiKCZ599FrWDyHv2AAAgAElEQVRazVdffcXs2bP56KOP6NevX4v3QQQbBOEvTgQaBEEQBEEQBOHP5c4773SZpPH8Xg0AHh4egHMPhqqqKof3G/r4448BWLZsmT1Xw5AhQ7j11luZN28eq1evbtH2gwg2CIIgCIIgCIIgCIKDi03S2NpcDZdoTF2uhvT0dOLj4+3L09LSHN5vKDs7m+joaHugAWw9I/r27cuKFStasul2IkGkIAiCIAiCIAiCIPxJRUZGEhYWxqZNmxyW//jjj3Tu3JmQkBCnMl26dCElJYWysjKH5YcOHSI0NLRVtkv0bBAEQRAEQRAEQRCEBtq7Z8PFevDBB5kzZw5eXl6MGDGCrVu3snHjRt566y0AiouLSU9PJyYmBnd3d2bMmMG3337L3XffzcyZM1Gr1axbt47du3fby7SUCDYIgiAIgiAIgiAIwp/Y1KlTMRgMLFu2jFWrVhEeHs5rr71mn2li+/btzJkzhxUrVjBw4EDCwsL44osveP3113nmmWeQSqXExcWxfPlyrrjiilbZJhFsEARBEARBEARBEIQ/uWnTpjFt2jSX702dOpWpU6c6LIuOjmbJkiVttj0i2CAIgiAIgiAIgiAIDbmYLlK4OOIICoIgCIIgCIIgCILQqkTPBkEQBEEQBEEQBEFoQCL5cyWI7IhEzwZBEARBEARBEARBEFqVCDYIgiAIgiAIgiAIgtCqxDAKQRAEQRAEQRAEQWhAIhJEtpg4goIgCIIgCIIgCIIgtCrRs0EQBEEQBEEQBEEQGpBIRYLIlhI9GwRBEARBEARBEARBaFUi2CAIgiAIgiAIgiAIQqsSwygEQRAEQRAEQRAEoSGRILLFxBEUBEEQBEEQBEEQBKFViZ4NwgV5eyq4/64oBvf1RaWSsv9wKe9+dIbsPN0Fy3aN9eCe2zrTrasncpmElHNVfPy/NH7fV9xomek3RTBxbDA33vNHa+5Gi6gjQomb+098r+gPQMFPOzg193WMRSVNlvMe0JuYZx/Bs2cSxrJyCjZu5czrizEWlzqs59EjkdjnH8O7f0+sZgslv+3l1Nw3qD6T2la71C66L/kP2phIfh89vb03pVUog4OJeOgRPHr3BqB0169kLFqIqbS0yXLuPXoSNnMWmoSumCvKKfnlZ7KXfoiprMxhPY8+fQm9ZyaamBjMVVUUb9tK1ofvY6mpabN9ulQyvwB8bpiBKi4JAN2RfZR8/TGWyvImyykiovCecgeqqHiwWNCnHKPkm08w5WU7rKeK74bXxFtQhnXGoqumet9vlH37OVb9hc9Dl5syKJjwB2fj0asPAKW//Urm4oWYyi5QL7r3IPTeWWjiu2KuqKB0589kL3euF579BxI8fQaauASwWKg6foyspe9TdfxYm+3TpRJtpJ7cLwCfG+9CFd8NgJrDeylZtfyCbUQZEY331DtQRdv+3rpTxyj5erlTG2lIERpJ8HNvULbxG8rW/69V96MtZJVVsWDHIfZlFAAwNCqYx4f3xEejcrl+dlkV1y7d2ORnfnDjMPqFB7T6tjaHr4eEiUOUxITIADieZuLbXw1UXeB01dxyzV0vJlTKuAFKgv2k6A1WDp0xs/EPAwZT49sQ7Cfh0Rvc2LLfyI97jBe13xfL3U3C5OFqkrooUMglpGSY+HpbDUVlllYrGxkk49oharqEyJFJIbPAzKbfdBw753gQlAqYcIWavvFKNG4ScgrNbNjlvN7lpHWTMOlKFYmdZShkElIyTaz5WU9RubVNyo7pr2RwNwX/Xl7Vmrsh/M2JYIPQJIVcwhtzuxMe6saXazOpqjYzbUoYi/7bixmz91Je0fhJODzEjXdf7UlpmZEVX6VjMFi4ZnQQ8//VjedfPcbPvxc5lRnQ24e7pkVSWGxoy926KAofL/p9swypUkHqoqVI5HIiH5iBR2Icf4ybhtXo+hj4XNGfPv97H2N5BecWfojVbCFi5h34XDmQPdfejqnMdoGpie5MvzXLMdfoOPvmEgAi77+T/t+u4PdR16PPK7hs+9qWwu+6gYi7b6JoR8cJIrWEzNOThIXvIVHIyfnsUyQyGUG33IYmOobj9/4Dq8l1vfDo3Ye4N9/GXFlJzspPwGwm8KZpePbpx4n778VcUWFfL/6thVQlnyRzyXsoAwIJvPEmtAldOfngLLBe+GLjcpFq3Ql8/N8gk1P+w1okMimeYyajCI0k979Pg9n1sZAHhhD4+H+wGvSUfb8KAM/R1xH45Cvkvvw45jJbME8V142AR17EkH6W0jUrkfn44zFqAsrIaPLffL5DHQuZpyfxby9GopCT+/lKJDIZgdNuQxMVzYlZdzdeL3r1JvZ1W73I/fQTrBYLgTfcjEefvpx8YCbmSlu9cO/Zm9j5C6hJPUf2R++DTEbA5KnEv/MeyQ/fT9XJ45dzd5sk2kg9qdaDwCdeBrmc8k2rQSbDa+wUlGGdyZn3z6bbyJMv29rId18C4DlmEkFPvUrOvx+1txHHL5Pid9dsJHJFW+5Sqymt0TNz1Q6MZgsz+sdjslpZsfcUKYVlrLz1KhQy5064PhoV/xnX32m53mRm/raD+GpUxHXyvhyb70SjgvsnqZHJYOsBI1IpjOylINhPyjtf6zA3ch/d3HLNXS86RMp9E9VkFljY8LsBb3cJQ3soCA+QsniNDletQyqBaaNUyGVtn4FfLoMHrtcS4CNj6z49Or2Vq/qpeGyaO69+UkGVrvH229yyAT5SHr3ZncoaKz/8ocNosjK4m4pZU7V8tK6aQ6dtwRSJBB6Y6k7nYBk7DugpLrcwMEnJrKlaFq2qIjn98gccZDKYNcmNAG8p2w4Y0BmsjOyjZPYNGl77vIrqJgJXl1I2IULGuIFKyqo6znmzIxCzUbScCDYITRo3KpCEWA8efeEwew/aLmp+21fEinf7MW1yGB+sTG207P0zojCbrdz35AGKSmzBg3U/5LDi3X7cf1eUU7DhuquDefS+GBSKjjW6J2LWnahCAvl9xFSqUs4CULb/MH1XfUTIzZPI+vQbl+Xi583BajazZ8Lt1KRlAJC/YQuDt62my6MzSXnpDdvnz7wDubuWvZPupOLoSQCKd+5m4A//I+K+6aT8+83LsJdtSColZs79xP3rofbeklYVNO1WlJ06cfTO29GlpQJQdfwY8W+/i9/4CRSuX+eyXMSjj2O1WDgx61702VkAlPy8g6RPPiVk+gwyFr8LQPhDszHk5XHyoQewGvQA6PPy6PzEP/EaOIiy339r+51sJo/R1yHz9iPnP49iyrXtk/5cCoGPzkU7eARVOze7LjfqWqRqN3LefB5jxjlbueQjBM2Zj8dVEyldvQIAn+vvxFxcSP6bL2A12s4l5pJCfG+ZiTqxF7pjBy7DXjZP0E23oOzUiWP/uB1dWhoAlSeOE79gIX7jrqHwu29dlgt/5AmsFgsnH5xprxelv+wgcdlKgu+YQeb/2epFxMOPYsjP4+Ssu7HobfWi6IcNdFvxP0LvvY9TTzxyGfayeUQbqec55jpkPn5kv/QIptxMAAznThH42L9xHzySyp0/uS531USkajeyX3/W3kZ0J48Q/NwbeIy+jtJvPnEq4zX+BpTBEW23M63s030p5FfU8OX0MUT5eQLQPciX+7/5hfXHUpnaI8qpjJtCzoTESKflr287iMli4eXxA/BUK9t8210Z3kuBl7uEN76sIb/EduOWnmdm1nVu9IuX88cJ1zeuzS3X3PUmXqGkpNLK4rU6TGbbd5RUWLl+uIr4CBkn081O2zCqj4Ig38tzDTYgUUlkkJx3V1VyMs22zcfOGXnuTg9G9VOxfmfjd9PNLTtpmBqzBV7/rILy2pvoXw8beO5ODyYPV9uDDYO7KYkNl/Px91XsOWFbtuuIgbl3e3LNYDXJ6ZVtdhwa3ccEBRGBMt5bU01y7d/qeKqZZ27TMLK3ku9/a/yh3MWWHdxNwQ3D64JMItggtK6OdVfXwT300EOMGTPGYdnOnTu5/vrr6dmzJ6NGjWLZsmVNfsYnn3xCfHw8ubm5DstLSkp47rnnGDRoEH369GH69OkcPXq01ffhYl01LIDM7Bp7oAEgPbOGfYdKuWpo090TeyZ5sXt/iT3QAGAwWPh1TxHhIRq8Peufuiz4d3eeeiiOA4dLST5d0fo70gJBk8dTsmuPPdAAUPzz71SlnCVw8niXZdThIXh0jSPn6/X2QANA9elzFPy4nZCbrrMvc4sMw1BYbA80AJQfPIqhqAT3rrFtsEeXj1SlZOieNcTPnU3WZ+uoycy9cKE/Cd+rRlN+8ID9JgqgfO8eatJS8btqtMsyyqBgNNExFP2w0X4TBaBLT6P01534jbsGAIlSiam0hIL16+w3UQAVB/cD4BYd0wZ7dOk0/a5Ef+qoPdAAoD95GGNuJtp+VzZaTu4fiLmizH4TBWBIO425shxFaO2NhFyBubKcyp2b7YEGAP0p25ABRWjn1t2ZFvIZNZqKgwfsgQaAin17qElLw3fUGJdllEFBaKKiKf5xk1O9KNu1E79xtvOMzN0Dt+gYSrZttQcaAEwlJVQcOoA2qXsb7dWlEW2knqb/UHSnjtoDDQC6E7Y2ouk/tNFy8k5BjbYRZajzzbYiNBKva26k7PuvWncH2tCPyRn0De9kDzQADIwMpLOPBz8kZzRR0lFKQRlfHjzNxMTO9Anr1Bab2iy9YuScybLYAwEAKZkW8kss9I5t/Blfc8s1Zz25DKp0Vv44brIHGgDOZNv+E+znfPkf5CthTD8FP+1t26ETdfolKCgoMduDBQB5xRaS0030TWi6V05zy8aEyTmRarQHGgCMJjhyxkiAjwx3N9tT60HdlGQVmO2Bhrr1Vu+o4cjZy3M8ztcnXk5BqcUeLADIL7FwKsNMn7imj8/FlL1/shvTrlKTkmkmI885APV3J5FI2/X1V/DX2IvLYN26dfz0k+OTh/379zNr1iyioqJ49913mThxIvPnz2fp0qUuPyM1NZUFCxY4LTeZTNx999389ttvPPfcc7z11lsYjUbuvvtu8vLy2mR/mis+2oPkM843/8lnKgkNdsND2/gP5z2P72fx8jNOy71qgwxmS/3JPzhAzRvvneKJuUeoruk4Jzu5lyeazuGUH3Lumlx+5ASePZNcllMFBQJQeSLF6b3qc+ko/X1RhQTZ/n82DYWPFwo/n/rv9fZE7uXxpx9CIVWrkHu4s/+WRzn0j2ca7Tb9ZyPz8EAdGkZ18kmn96pPJaNJ6OqynLKT7QK45oxzu9BnZaLw8UEZEIDVYODUE4/ZupA3oImJA8CQ13GCNhKNFkWnIAzpZ53eM6SfRRkZ3WhZU0EOUq07Uvf6mwypxh2pm7a+e7jJSMG7/6F8k2MPIkV4FwDMxR2njcjcbfWi6pSLepGSjCY+wWU5pb8tcFt91rle6LIyUXj7oOgUgLm6iqO330zeKucx+HIvL6zmjnPuFG2knrSujaQ575Mh7Syqzo23EWN+9oXbiP0NKX53PkzNyUNU/rGj1ba/LZXrDGSWVdE1wHnIQ0KANyfyms6L1NDiX4+ikst4YIjr3+XLwU0F/l5SMguc22JmgYWwTq4vu5tbrrnrmczw4Xd6tux3vFEO9be9X1rhOJajbvjEqUwz+05dnt/p8EA56S5ubjPyzHTyluGmarz7enPLzv+0kjU7nHtIuLvZjoPFaptsoHOQjJNp9cdKVXs/vu+kkc179E7lL4ewABkZ+a7+zmb8vaW4uU5nctFlfT2lfLVVx5J1NeiMoleD0PrEMIpmyMvL45VXXiEoKMhh+cKFC0lMTOT1118HYNiwYZhMJpYsWcIdd9yBUlnfhc9sNvPMM8/g7e3t1Kth3bp1nDp1inXr1hEdbbvo6N69O5MnT2bPnj1ce+21bbyHrrmppXi4yykocu6qVVRiO/kGdlJRUeX6hynHRQJJH28Fwwb5k5pRRUVlfbk7HtqLydTxTnKqYNtNgD433+k9Q14BCk8P5B7umCocu9iZq6sBkLlrncopfW0XVaoAf/TZuaQtXkansSPovmQ+p158HaxWYl98EqvBSMZHn7X2Ll1WpvJKtncd26FuglqD0t92Q2QocL7RNRYVIXd3R6bVYq5yTLJkrk1aJ9NonMrJPb0AUPj6Ych3rG/KwCA8+vQl4qHZVJ85TcnPHedGQu7tB4Cp1DkHi7msFKmbFolag1VX7fR++Q9rceveH/+7H6Pk64/BasX7+juxmk1UbPve5ffJfDuhju+G9/UzMGSlUX2w4+QAUdTeKBsLXdWLwsbrha4Z9cLPD2NBPvqsTKd13KKice/Wg/I9HedYiDZST1bbRswu20iJrY24abDWuGoja9D06I//vU9Q8pWt56TPDTOwmk2Ub/3OYV3PcVNRBAZT8N6rtkHbfwL5lba/d4C7m9N7/u5qKg0mKvRGPFRNP8k9VVDKz2dzuKNvLJ1cfNbl4qW13eS6GvdeXm3FTSVBrQSd4dLKXern+7hLiAmVMXGIkpwiC0fOOf4mj+yjwN9LyvKNNZdlpj+VAjRqCaWVzgksyqpsy3w9JWQVOO/nxZR1lWjSQyOhZ6yC3CIz1TorAT5SZDIJpRVWxg5QMbKvCk+tlNJKC9/t1PHb0cufQ0ypAI1KQlml8/7X/e19PKTU6J3372LL/vfTqkbziAhCaxA9G5rh+eefZ8iQIQwePNi+TK/Xs3fvXsaOHeuw7tVXX015eTn79+93WL506VIKCwuZOXOm0+f/9NNPDBw40B5oAPD19eXnn39ut0ADgMbNFovS651vFPUG25lJrW7+BY1MCs8/loDGTcanqxy7RnbEQAOAvDZYYKlxDpyYdbaAi0zjfGFTdeoMxvIKAic4dpuWqpT4jRhi/zeALiuXc+98iM/gfgzetprB29fgO3QgRx542mFoxZ+S1fqXCzQASGtvhCw653pR171dqnauF7rUc5gqK/EZMdJhuUSpxGvAQPu/G5J5eNLzm7VEPfcCEqWS9LcXYDV0nASqEpUawOU2WY21x0Ll+hGMuaSQ8k3foIpLIviFtwj+19uoE3pQtPQth27jdaQad0LnvY/fnQ8jUSgo+fIjMLVPF1dXZC2tF8NGOCxvWC+kStfjz6VubnR59l8A5Hy28pK3vbWJNlJPUrufDYd71LG3EWUjbaS4kLKNX6OOSyLkxXcIefEd1Ak9KPxogUMbUQSH4z3hZkpWfewyqNFRVdVOi6BWOD/7Uslt1xe6RpIwN/T1obPIJBJu7t2+w2dUClswwNUmG2uvc5Ry5yf2zS13KZ/vpoLnp2uYdpUKuQzW/KJ3GFoR6CNhbD8F63cZLltyQJXSto0GF6fvun1TKlz3bGhJWakEpo/XoFJK+OEP27mprhfE0F5KhvVWsWGXjmXrq8gvsXD7OA2Du13+3B/q2u03uLg2rt/H1ikrAg0XIJW07+svQAQbLmDVqlUcO3aMF154wWF5RkYGRqORLl26OCyPjLSNoTx3rv4iICUlhUWLFjFv3jzc3JwvrpKTk4mNjeWjjz5ixIgRJCUlccstt3DixIk22KPmk9TW8aYSelubme1bKoXnHktgYB9fftqRx6Zt7Ts8pNlqx0s1tZ9Wi/OZ2mo0kb5kBZ69kuj2f6/h3jUW96R4eix9yx6cqLsJj376IRLfeJHS3Qc5cv9THH1wDuUHjtLjgzfxHzu8DXZKaClJ3aOfpuqF1UW9MJnI+/ILtAldiXrxJdyionGLiSXmP/OQutXetDsFZ6yc+dfznP3PXHSp54h/a6HTjVi7ataxcP2e18Rb8L1tFvozJylc+haFy9/BkJqC/71P4Na9n/PnYKXwwzcpXP4OxpxMAh6Zi1ufwS4+uX3Yx1c2ec5spF58ZasXXV6orxfRL82z35C7CtpJVSpi5s1HExtH7ucrqTzUcRJlijZST2L/MW18nUbbyHW34nf7A+hPn6TgowUULnsbfWoKnWY+iVuP2tkYJFL8ZjyM7vSJRhNNdlR1+93UJbX9+DVCZzSz4UQ6w6KDCfF07k14OTXjT+2ySTS33KV+/sofdXy+WU9eiYX7rlPTI0pm/95po1Scy7E0mriyLVzgTwo0fuq41LKS2kBDYhcFe04Y2H3cFq2ojWnh4yHlnS8r+eWQgX3JRt79qpLcIjPXDVU36ztbk/37mjxntH5ZQWgLItjQhKysLF599VVefPFFfH19Hd6rqJ16y93d3WG5Vmv7oaustHWrN5lMPP3009x4440MGDDA5fcUFxfz3XffsX79ep5//nkWLlxITU0NM2bMoKSk+eMVW0KplOLrrXB41eVOUKmcq4lKaVvWnPwKCrmEfz+dyNgRgfy+r5hX3k5u3Y1vQ3VdfGVq56dOdctMVc5dXwHOLlhC2vsrCJo0jsHb1zB46zdgsZC6yJbTw1hShtzTg8gH7qLswFH23XA3uas3kPP1evZOnkHVqTMkvvkSksbC10K7qRsm4+qJfd0yS7XrepH98TJyv/wC31Gj6bbiM7p9vBKr1UrOZ5/aPru83PG7Kioo3rqZoh82ceLB+9Hn5RL+cMeZccBaOwTg/KfNABKFymEdh/fcNHiOnYQ+9TT5b82les8vVP+xg7w3X8CYk4nv7feD3PFpp7W6iup9v1L9xw7y33weU3EBPjfMaP2dukTmatv5QnIJ9SJnxXLyvvofviOvImn5pyQtXQFWC7mf23ormM6rFzJ3d2LfeAfPPv0o+H49WR8uac1daTHRRupZLrmNaPG6ejL61BTyFvyL6t0/U/X7dvLeeA5jTiZ+dzwAcjmeV09GGdaF0tUrkLp72F4abe13qpC6ezTvDq0daJS2Nq4zuehBWbtMq2x6xO/ejHyqjSbGxIW1/gZeJH3tmHeFi06fitoeB3oX4+KbW+5SPr9GDwdP23IxLF6jo6TCynVDbHVxZC8FIf5Svv/dgFYNWrWtCz6AUm77f0trjkIOnhqJw0tvsNrfc7U+YF/nfJdSVi6Duydq6J+o5Ng5Iys31p976npIpGSYKCitD4BarLDvpAFPrbRNZ+hQyGxDOxq+6nInKFz0gqnfR9ef15KygjOJVNqur78CkbOhEVarlWeffZbhw4dz9dVXu3wfGo+4S2sryJIlSygvL+eJJ55o9LuMRiNVVVWsWbOGTrVjfrt168aYMWNYuXIls2fPbunuXNBVQzvx3KOOycuWfZ5KRaURPx/nCyR/X9sFUqGLfA4NqVVSXn2uG/17+/Dr7iKef/VYhx0y4YouMwcAZaBzZmtVUADG0jIs1c4XiQBYrZz613xS312KpksEuuxcdJk5RM+ZjcVkQpeZjXvXOGRqFblrNkCDHhJWk4mcb74n7sUn0MZEUXn8zxOg+TuoSz6n8Pd3ek/h74+potxl93EArFYy3n2HnE9Xog4Px5CXhyEvl9CZs7CaTOibSGxnNegp2/UrgTfejNzLC1NZWavsT0uYahM0yrx8nN6Teftgqap02X1cERCCRKGkes8v0PAJt8VM1e6f8bn+ThSBYRizUl1+r9VoQHdkr236TK0Hlqr2n8XGkG/rsaX083N6r1n1YvE75Hy+AnVYOIb8fFu9uOc+rCaTQ8JDubcPcW+8jSY2joJv15L25mttsj8tIdpIPVNxIdB4GzE32kaCkSiUVO0+r42YzVT9sQOfG2agCArDLakPEoWC4OfecPoMr6un4HX1FDLnzMRc5Jx7qL0Fe9iG2xRWOdeFgkodHioFbq7uKhvYeS4XhUzKlV2C22QbL0ZJhe36xlPrfG3opZVQrbNicNGBoLnlLvXz65jMcDzNzLAeCrRqiI+QIZdJePQG5163I3srGdlbycsrq+3feyn6xiu5Y7xjDpbvd+mo1lnw0jrfTHm51yaxdJFzAGz5KC6mrFIBMydp6dpZwZEzRj761jFHQV3uh8pq5++rqF1WN3SjLfSOk3PbWMfjv/F3PdU6a6N/Z6jPT3E+vYFLLisIbUEEGxrx2WefkZyczPr16zHVZtCvCzCYTCY8PDyA+h4Mder+7+HhwfHjx1myZAkffvghSqUSk8mEpfaG0mw2Y7FYkEqlaLVa4uLi7IEGgMDAQGJjY0lOvjw3mbv3l/Do84cclmXn6uiZ5EVctLvT+nFR7mRkVzeaHBJsORpemZNE/94+bN2Zz0tvnMRs/vMEGgBM5RVUp2Xg2d05c7pHtwSXs1TUCZoyHn1eISW79mAoqB9D6zOoLxWHj2PRG7DUjiuWuEjmJZHZfjQlf5ExW38l5spKdNlZaOLind7TxMZRdbLxXBu+o8dgLCqi4sB+KkuK7cs9evai6lQyVoMBdUQkcW++Tc7nn1KwxnEWBqlGg9ViweJqwGo7sNZUYyrIRRke5fSeMrwL+nTnDPwA1rpcCy4i9/ZovlSCPDCUgNkvUP7jWip3bHJcT+WG1WKp/6x2Zq6sRN9YvYiJdzkzQx3fq8ZgLCqk4uABKhv0aHNvUC8ApG4ae6Ah96svyFy8sPV3pBWINlLPWlOFsSAXZYSLNhIRhSHttOtytfXa5dOtumUSCSWrliPVOg4fkHl443/P41T+to2q37c5z1zRQXiolYR6aTmZ77x9yfmlJAY6B2jOdyi7iKRAH9wvkETyctAZoKjMYp/1oaFQfymZBa5v8ppbrrnrBXhLuPdaNdsOGNl1zPE6Ta0Ai9WKyQzrdxmcZjXwcJNw2xg1e5ON7E022W+4L9XxVCMLv3K8Vi4ssxATJiM80PnaJzxARn6JmRp949+bkW9uVlmpBO69zhZo2J9sYPn31Zw/8rWi2kpJhYUgF8fUz8u2rKS87W7OT6aZWbzasZdXUZmF6FAZYQHO2xTWSUZBqYWaJibJyCwwX3JZQWhtf43+GW3ghx9+oKSkhCuvvJKkpCSSkpJYu3Yt6enpJCUlsXfvXmQyGenp6Q7l6v7fpUsXtmzZgtFoZMaMGfbPeO655wAYNWoUzz77LGDL82BwkczKaDRecOfJvGkAACAASURBVKxiaykqMbD3UKnDKztPx45dhXQO19KvZ/20VBFhbvTt6c2Wn5uecm7GLZ0Z2NeX7bsKmPv6iT9doKFO/neb8R02CE1MfX4O32GD0MZGkbt2Y6PlIu6bTsKrzzoEEvxHD8NnUF8yltmmrqs8eRpdTh4hN0+yJ4wEW/LI4Buvw1BYTOVJ1xeiQvsq2b4Nz379UUfUz3Xv2a8/bpGdKd7c+LjpwJumEfHYEw7Z4r0GX4FHz17kr/4asE13KHPXEjBpCpIGQwmUgUH4DB9JxcEDWFxkrm8v1Qd+R921B/LAUPsyVUIPFEFhVO/Z6bKMMTsDU2kR2sEjQd7gJkGuQDtoBOaKMoxZ6bbpMdUa3IeOBVn9sZD5dkLTZxD6lGNY9Y08IW8HJTu249HXsV549O2PW2QkxVs2N1ou8MZpRDxyXr0YdAUePXpRsLb+ZjrisSfRxMaRt+rLDhtoqCPaSL3q/b+h7toTeVB9G1F3bUYbKSlCe8UoF21kpK2NZKdjSD+D7sRhx9cZWzDHVJiH7sThDpVI9XyjYkLZnZ7PueL64TF/pOWRWlLB1fHhTZY1mi2cLS4n3sXUme3l8FkTcWEyArzrr99iw6QE+Eg5cLrxBzTNLdec9QrLrKiVEgZ3UyBrcKXv4y6he5Scs9kW9EbbdJkpmY6vc7m2G+uicispmRZcjHC5KOVVVpLTTQ6vojILB08ZCfKTER9R334DfaXER8jZd7Lp+trcsuOvUJPYRcGBUwaWfeccaKiz94SBiEA5CZH1n+emkjAwScm5bFObJs4sr7ZyKsPs8Coqt3LotIkgXxlx4fXnwQAfKXHhMvYnN318WlJWcCSRStr19Vcgmzt37tz23oiOqFevXkyZMoWbbrrJ/iooKECn0/Hxxx/Tp08fDh8+TEpKClOnTrUHBVasWEFKSgrPPPMMMTExTJgwweEzAgIC2L17Nx988AHjxo3D09OTnJwcNm7cyIQJE/D2tv1gZmRksGjRIm644QZ69erV7O1e9kVaqx6H0+cqGTHEnwljgpHJJMTHuPPPB+OorDLz6sJk+6wUdVNaApSUGvFwl/PynESsVli7MYfwEDeiO2sdXlk5NZhcBCCuuSoId62cVd9mtWjbR2RtaFH5OhVHTxJyyxSCb7gWrOBz5QDiX36GqpOnSX7hv2C24BYZhv/oYZirqzGV2S6YjCVlRNx9G569uyPTqAm8dgxx/36a4p9/J+Xlt2wZeqxWatKyCL9rGp3GX4VEqcC7fy+6zn8BbVwUJ/75EpXHWta7xVzTcbrLdZl9J6ayCjJXrGmX79eGtd6UaNUpp+h0zbX4XT0OAM8+fYl45DFqzp0lfeFbYLGgCgnBe/AQLDXVmGvzvJjLKwi84UbcExORqtX4DB9JxOxHKd+3h8wl79nrhbGggIApU/Hs1x+pUonXwMF0fmYOEqmUMy88i6m0ZU8q3QM8WnwM6hgyzuF+xSi0g4aDFdTx3fG96W4M2emUrFoGFgsy/0DcuvXFotdhra4CrJgK8/EYPg5NzwFI5HJUUQn43nofiqAwij9/H2NmKlitmEqL8Bg+DnXXHkjkCtRJvfG7/QEkUimFH76BpaJlXeWrCisvvFIzVaecwn/8tfiNHQdY8ejdl4iHH6Xm3FkyFr0NFgvK4BC8Bl+BuaYGc6WtXpjKywm8/ka0CfX1IvyhRyjft5fMD2z1Qh0ZSed/zsFUUUHRpu9x6xKFW3SMw6vmrOueJM3WitfUf/Y2ou3k3KvvUhkyzuE+5Cq0A0cAtW3k5nswZKVT/NVHYLEg9w/ErXs/rHodFnsbycNjxHg0vQYikclRRSfgd9ssFMFhFH/6f7Y24oJUo8Vz9ER0p46iP3W0xduvCQlo8Wc0JiHAm2+PpbLheDoSCezJyOf17YeI9vfinyN6IpNKySyt5JezOWgUcjzV9YH57PIqPtufwujYMHqFOg/ZaQvbrEObfD+r0MKArgr6xsmxAjGhMiZfqSK32MLanQasVtvUjF0jZeiN2J8yN6dcc9ezYusqP6SbgtgwGQoZJETIuHGECqkUVvygo7KREaBuKgnDeio4k23mTHbT1w8m46VfX2QVmOkdp2BwdxVSCUQEyblljIYaPXy6qdo+c4KHRkLPGFuwra6XRXPKatQS7r1OixX45ZCBAB8poZ1kDq/CMgtmC6Tl/j979x0eVZU+cPw7fTLpvRNIhyAd6YYqIoqiwCo2rD9dxbYqwuqua2+o2F0biujaUVdAxUKTIoJIJ0BCIJBC6kwyfeb3xyQhYSYhkMEE9/08zzxPnjvnzJxz5s7N3Pe+51wnvTM0DO2lQ6dRkBCl5JJxBkIDlbz937oWp3Q0pVT59/pt0REXvdPVDM7RevoYq2TaaD1mG7y/zNJsfHqlqkHRZHzaWPdYZ/bQEKBTsPy39gckJgz2fYed043155YvKv4R9MPO7dD39wcJNrQgPDyc2NjYZo9Vq1ZRWlrKXXfdRUBAAHFxcbz66qvs3buXgIAAFi1axOuvv87MmTMZNGgQQUFBXq9RVFTE999/z1133UVCQgIA2dnZfPnllyxdupTIyEjy8/O577770Ol0PPTQQ2hbuOWZL/4ONrhcsHzNERLjApgwJo7eOaFs2V7Nv+bupLziaDZG9/Rgnrj/DCqrbGzaWk3fnqFMHOsJUAwdGEnu0Givx5ffHMZU6x0y72zBBpfZQtk3PxHSM5uESy4ktHcPjny7nK23/h2nybMgXPQ5ozjjxceo2bKjMThQm7eP2j35RI0eTvxF56LvkkjRux+xc86juO1HD+R1e/KpXLeR0L5nkDDtfCKGn4l5fxE77n6QssXft7v9Emw4yp/BBpfFQtWqlRgyMomaMJHA7GyqV68m/5EHGxe+Cxt+Fqn3/5Pa3bsx78kDwLK/AMv+AkIHDSFi3Hh0CQmUffE5hc/Oxe04+gvAvHcP5oJ8gvv0JXL8BAKzsjBu2sjeB+7Hsr/933N/BhvcNivm339Bm9yNwCGj0HZJw7zlFyrmv9C48J2h95lEXX0b9gP5jSdIjuIirHt2oOuWQeCgkeizzsBxpITK91/D/Nu6xte3F+3HfvgA+owcAgeNRJuSinX3Vo68+QyO4vYdJ8C/wQaX1ULVz6sIzMgg8pyJBGZlUf3zagoee6jJfjGC1L//k7q85vuFuXA/oWcOJmLs2eji4yn7chEH5h3dL8JzRxM2dBhKnY7wEbmEnzXS63Fo/pvt64Afgw2n+3fEn8EGt81K3eb16JJTCRo6Gl1KGubfN1D+9rzG70hA70FEXXM7tsJ87Ac9d7RyFBdhzduBrlsmgUNGos8+A8eRUioWvtLsO3Ks0ynYEKBRc1ZqArvLqvlqewE7SqrITY3nwXMGNk6N+GnvIf75zQayYsKaZTEcqDTx+dZ8xmQmtWnKhT8cL9hgd8C2AgeJUUoGZmtIilaxfb+DD763Yq3/19+zq5rpY/UcKnNxqNzV5nonUu5wuZuSChepCSoGZKlJilaxt8jJgu+slFa1/EX/o4INLjdszrMTFaZkcE8d6Ykq9hU5mL+4rlkmQUqcmhsnB2Gsc5N3wNHmuhlJak8wQqmgZ6qGPplar8fq322YrZ4pJb/ushNiUDCwu5YeXTWUVrl4d0kd+Yfbltrh72CD2w2/73UQFapkUA8NqYlq8g85eXephZrao+W6xKi4fpIBY52bPUXOE6p7LAk2eLOu+cazwG4HPfRDJ3T0ELSbwt3WexcK7r33Xn799Ve+++5o+ud3333H888/T35+PrGxsVx22WVcc801Lb7GZ599xuzZs1m+fDlxcXGN2w8dOsSTTz7JqlWrcLlcDB06lDlz5jQGJNpq+PnLT7xjf1L/XH9zRzehU7BVSMpcg5hBf8yP0dNBbM8TO7b8mZXuONzRTeg03KfpdLdTIaZH3PEL/Y+I6p/T0U3oNP7hnNPRTeg0LHXy+6KB2tctQv6HzbvNfxc0OlL10x17Z6PQu+Z16Pv7gywQeQIef/xxr23jxo1j3LhxbX6Niy66iIsuushre0JCAs8991y72ieEEEIIIYQQQnQGEmwQQgghhBBCCCGa+LMs0tiR5G4UQgghhBBCCCGE8CvJbBBCCCGEEEIIIZpSynX59pIRFEIIIYQQQgghhF9JsEEIIYQQQgghhBB+JdMohBBCCCGEEEKIJhQKWSCyvSSzQQghhBBCCCGEEH4lmQ1CCCGEEEIIIURTskBku8kICiGEEEIIIYQQwq8k2CCEEEIIIYQQQgi/kmkUQgghhBBCCCFEEwqlLBDZXpLZIIQQQgghhBBCCL+SYIMQQgghhBBCCCH8SqZRCCGEEEIIIYQQTSnkunx7yQgKIYQQQgghhBDCrySzQQghhBBCCCGEaEoWiGw3yWwQQgghhBBCCCGEX0mwQQghhBBCCCGEEH4l0yiEEEIIIYQQQogmFLJAZLtJsOFPRh8U2NFN6DQUGplnBaCL1RLaVfYLgNJ1lR3dhE7DEGno6CZ0Gmqd/Cts4LS7OroJnYYmMKCjm9BpKNSqjm5Cp+G0uTu6CZ2GQuazCyGOQ35hCfEnJ4EGIYQQQgghTpAE1NpNckOEEEIIIYQQQgjhVxJsEEIIIYQQQgghhF/JNAohhBBCCCGEEKIJhVKuy7eXjKAQQgghhBBCCCH8SjIbhBBCCCGEEEKIphSyQGR7SWaDEEIIIYQQQggh/EqCDUIIIYQQQgghhPArmUYhhBBCCCGEEEI0JQtEtpuMoBBCCCGEEEIIIfxKMhuEEEIIIYQQQoimZIHIdpPMBiGEEEIIIYQQQviVBBuEEEIIIYQQQgjhVzKNQgghhBBCCCGEaEIhC0S2m4ygEEIIIYQQQggh/EoyG4QQQgghhBBCiKYUcl2+vWQEhRBCCCGEEEII4VcSbBBCCCGEEEIIIYRfyTQKcVyhwWqun57EoL6haDVKNm+v4ZUFBzhcajuh15l+YTznjo7i8lu3NNu+7IMBrdZ78pV8vl1RfsLt9id9ciKZ/7iL8CEDATiybDm7H3wae0Vlq/VCB/YlfdZthPTugb26hrKlP7Jv7kvYK6s8r5uUwPC137T6Gr9OvZrKNRv80xE/0MbH0+WW2wju2xeAqp9Xc+DF53FUVbVaL6hXb5JuuBFDdnecxhoqV67g0Juv46iublYuuF9/Eq+7AUN6Os7aWip+/IGi11/DZTafsj51hDNefYjA9BTWjr2yo5viF5qYOOKuuQlDz94AmDaspfitV3DWVLdaT5+WQeyV12PIzsHtclG39XeK57+KrehAs3KG7j2JueI6AtIzcZpMGNetovT9+TiNNaesTydLGxdPwg03E9TL8x2pWfczRf9+CWd169+RwJwziL/mBgwZ2ThMRqp/Xknxu2+1OobJt9+DLjGJPXff6tc++Is2Lp6km2YS3MczFtVrV3Pw5RdxHG8sevYi8br/IzArG4fRSNXqFRx6+02vsQgZeCZxl88gMDMLt9tF7fZtHHrzdWp3bDtlfTpZqohoQi64HF1aDwAs2zdS88V7uGqNrdbTJHUj5LxL0XTNALcL294dVH+xEGfZ4RbrhE67HnV0HOUvPeTXPvhDUZWJZ378jQ0HygAYkRbPnaP6EGHQt1qvos7Ciyu2sHxPEVaHk+zYcG7N7UWvhKhm5TYdLOOFFVvYUVxBsF7LqIxEbhzWk3CD7pT1qSWBepg0TEePrio0agV5B50sWmmlvMbtt7ptLRcXoWTSMC1pCSpsDje7Cp0sXmujwti8nFYN5wzS0jdDjUGvoLjCxdJ1Nnbsd7Z/QI4RFKDgwhF6enRTe9p+wMGny82UVx9/fNpaNyVOxcShOrrFq1GpoKjUyZJ1VrbnO06q3KkSGKDgguH1n6NKQd5BB5+vaOO+chJ1xw3UMqSnhgffrvV6rkusknMH6+gWr0KpgqIyF9+ut7K9wP/7QKenVHR0C057Crfbffy9WJw2xl7q35NSjVrBc//KJilOz6eLS6g1O5k6MRa3G/7v3m3UmNp24BnQK4SH7k6nvNLuFWwYMzzCq7wCuPGKZDRqBf9373aKy04ssAFw78qrT7iOL5qwUM5c8iFKjYbCtxaiUKlIuXEGloOHWH/epbjtvv8RhQ8ZQN/3XsNeY+Tg2+/jdjpJvu4KHFXV/HLhFTiqa1AGBBAzYYxXXaVeR9aDs7GXV7D27Ck4qk/+hCq0a+BJ1z2WKiSEnDffQaFRU/LxRyhUKuIuvQxb8WG2X38NbofvsQju24/Muc/hNJko+fRjcDqJnXYJjpoadtx0PU6jsbFc1nMvULtrJ+VLF6ONiSV26jRqd+1i5803QjsPV6XrWg8O/VGSr55Cr38/QvnydR0WbOh6bqLfXksVHELq3FdRaNRUfPUZqFREXfgXbKXF5N/91xb3C21iMqlzX8FttVD+xScARF4wFRQK9t5+PY4KT5DR0LM3KQ88gavWRPl/F4HLSeSki3EajeybNRNXrald7beb7e2q35QqOISsl95AodFQ9vnHKFQqYqZeiq2kmN0zb2hxLIJ69SH10bk4a00c+eJT3C4X0ZOn4jTWkHf7TThN3n2MOGciXe68F9PmTX4LNjjtLr+8DniOF91fewuFWkPpp57jRewl07EVF7PzputaHovefcl48hmcJhOln38CLhcxF0/DYaxh1y034jQZ68v1IfOZF7AU5HNkydcoVCqiL5iMJjKKXbf9lbqdO9rV/vg+XdpVvymFIYjovz2KQqWmdsUSUKoIGn0ezooyyp69D5y+/5eqouOJvvMR3HYbtT99DUDgyImgUFD21L24aryPaYZBIwm75P+w7tnut2BDWM8Mv7xOldnK9He+xe50MX1AJk6Xm3fW7yQhNJD3rhiLRqXyWa/WaueKBd9RZrJw2YBMQvRa/rMxjzKTmQVXjCU9OgyADYWl/PXj5QTrNFzSLwOlUsH7G3YTqtcy//KxhOi17e7DnLp72lROpYTbpgQQE67kp012LDY3I/tqAHjygzrqLO2v29ZyMeEK7phqQKmA5Zvt1FndDOupQauBeZ+Yqag/KVUo4ObJAXSNU7Jis50Ko5szs9UkxSh59QsLuw80308d9pM/+VSr4M6/BBIdruLHjVYsVjejB+hwu+HxBSZqLS3/v29r3ZgwJfdeEYTJ7GbFZisOBwzO0ZIQreSNr+r4fY/jhMq1RqU6+WRxlQpun2ogJkzJj5tsWGxuRvXTghueeL+29X3lJOpmd1Fx/aQAqmvdXsGG6DAF90wPxGR2s+p3Ow6nmzN7aEiIUvL21xZ+39u24Mu824JPZAg6LfP7j3Xo+wdMn92h7+8PktkgWjXurEiyUgO559HdbNziOeFd/1s1rz/Rg4vPjePtj4qO+xoTR0dx84wuaNS+D8Tfr6rw2nbRhBjCQjQ8+sK+kwo0+FOXG65EFx/L2rEXUbcnH4CaTVvo95/XiZ96AYfe/9RnvayH5uB2Odlw4eWY9x8EoHTpDwz+7lO6zbyevIfn4jKbKf7sv151Mx+4B6VGzdaZ97Yr0OBvcZdMRxsdzdarLseyvwCA2u3byHruBSInTOTIV1/4rNfl9jtxu1zsuPF6rIc8+0zliuXkvPMeCVfO4MBLLwCQfMut2EpK2HnLX3HbrABYS0ro+re7CR00mOq1a059J08lpZL02TeR+Y9bOrolfhV5wRQ0UdHsufVabAcLATDv3kHXB58mbNR4Kr/72ne98y9GFWBg7+zbseTvAcD0+ybS5r5C5KQplMx/DYD462eCy8W+WbdiLz4EQM3aVaTNe4PoqZdTMv/VP6CXbRN98V/QREez84YZWA/sB6B253bSn3iO8HETqFjylc96iTffDi4XebffhO2wp4/Vq1eQ9ep8Yi+9kkOvv3y0sFJJ7KVXEneFfwKqp0rs1EvQRkez/ZorsRTWj8WO7WTOnUfk+Akc+dr3WHS59Q5wudg580ZsDceLlcvp8ea7xF1+JUWvvgRA8s23YSstZcdfr8dt9Rwvyr9dQs7890m89v/Iu/v2P6CXbRM08lxUoRGUPXkPjlLP52sr3EPUTX/HMDCXurU/+K6XOwGlPoDSFx/EUVQAgDVvG9F3PkJQ7gRqvnr/aGGFgqBxkwkef/Gp7s5Je++XXZQazXx0zTmkRoYA0DM+gps+Ws5XWwu4qHeaz3pvr9tBQYWR1y8dRf/kGADOzk7m/H9/zfz1O3l44mAAnli2EZVCwfzLxpIcHgTA6Iwkpr39DW+s2c6do/r8Ab30GNhdTZdYFS8vMjeepG/f72DWpQZG9tGyeG3Lv23aWret5SYN06HTwgufmsk/7Ako/rLDzpzLA5k0TMf8JZ4z0kE91KQnqljwrYVfd3lOKtdts/P3Kw2MH6hl9wH/ZRie2UNDlzg1L35Sy85Cz3tty3cw58ogRvfX8tVqa7vrXnCWHqcLnv7ARE2tJwCxeouNOVcGceEIPb/vMZ1QuVPlzGyN53P8vI5dhfWfY4GTey8zMKqvlq/XtLyvnGjdIT01TMnVoVYpAO+AzqRhOlwuePbDOmrqPM//vMXOrMsDmTRc1+ZggxANZM2GE3DLLbcwbty4ZtuWLFnCxRdfTN++fcnNzWX27NmUlzdP+V+zZg2XX345AwcOZNiwYcycOZMDB5qnCP/9738nKyvL67F06dJT3q/WjBwSQVGxpTHQAHDgkIVN24yMGhp+3PqPz87gjuu7snm7kd37vFO1fAkLVXP1tEQ2bq3hh5+9AxF/tNhJE6hcs6Ex0ABQsWottXvyiZt0js86+qQEgrIzOPzpfxsDDQB1e/M5suwn4qdOavH9ArMzSL56Ooc+/oKq9Rv91xE/iBgzlprfNjUGGgBqNvyCeX8BkWPG+qyjjYvHkJZO+TdLGgMNAJbC/VStXkXkOecCoNBqcVRVUvbVF42BBgDjb54xCEhLPwU9+uModVpG/PI5WQ/cStHCLzAfLO7oJvlN6PDR1G79rTHQAFC7eSPWg4WEjBjVYj1tXDyO6qrGQAOAZc8uHDXV6FK6AaCJiUXfNZWqH79rDDQA2IoOYPplDWGjzz4FPTp54SPHYNr8W2OgAcC06VcsB/YTPtI7iwlAGxtHQLc0Kr7/pjHQAGA9UEjN2tVEjJvQuE2h0ZL10pvEX3Utld9/g62s9NR1pp0iRo3F+NumxkADgHHjBiyF+wkf3cLxIjaOgNQ0yr9b2hhoAM9YVK9ZTeR4z1iogoIJSEun8qcfGgMNAI7KSoybNxGY0/MU9erkBPQdim3v9sZAA4Bt91bsJUUE9B3SYj1VZAxOU01joAHAfmAfTpMRdXyTzAu1hui/PUbIhKmYf12Fs6pjpx625JudhfTvEtMYaAAY3DWOrhHBfLOj0Gcdt9vNV1sLGJGW0BhoAIgKCuCOUb3plxQNwKHqWvYcqWZiTkpjoAGgW2QIZ6Un8NXWglPTqRb0y1BTVuVqlg1QWulm90En/TJbv9bX1rptKadSeq5k7y50NgYaAGotsH6nnTNSVQTUJ3ycma3h0BFnY6ABwO6EL1fZ2Orn6QT9s7SUVTkbgwUAJZUudh1w0C9L45e66Ykqdux3NAYQAOwO2LLXQUy4iqAAxQmVO1X6ZXk+x4ZgAUBppedz7ZfZ+licSN2bLgzgkjF68g46OVDiOyslLVHNjkJHY6ABPPvAtnwH0WFKAk/xWHQ2CoWyQx9/Bn+OXvwBvvjiC7777rtm2xYvXsztt99OTk4OL7zwArfffjtr165lxowZ2GyeSOLGjRu59tprCQ8P5+mnn+a+++6joKCASy+9lMrKo+mPO3fuZMKECXz44YfNHoMHD/5D+3mszG4G8vLrvLbn5deREKsnKNB3ymODuGgd897cz+zH8zBb2paee9mF8Wi1Sl5778DxC59i6tAQDF2TMW7Z7vWccesOQnrl+Kyni/P8IDLtzPN6rq7gANrICHTxsT7rpt8zE6fFyt4nX2hHy/1PFRyMPjGJul07vZ6r270LQ3Z3n/W00Z4fgua9e72esxYdRBMejjYmBrfNxu6/3cHhBe80K2NIzwTAVnJ6n5wr9TrUwUFsvPR2Nl9zb4sp5KcbZWAQ2vgELHt2ez1n3ptHQP3n54v1UBGqoGBUIaGN21RBwagCg3BUegKN6gjPfGzr/nyv+rbDRahDw1BHRbe3G36hCgpCl5BIXd4ur+fMebsxZGb5rKeJ9LTfkr/P6znroSLUYWFooj3HFKVWizLQQMHD/6DwqUdbTL/vaKqgYHSJidTt9h6LurxdBGZm+6ynaThe7PMxFkUH0YSFo4mOwVlXy7YrL6X0kw+9yqlDwzrVuCgCAlFHxWI74L0P2w8WoElObbGus6wYpSEIZeDRlGSFIRBlgKHZFAqFWoNCH0DFO/Ooev8V3C7/TYfxlxqLjYNVtfSI9b5QkR0bzvZi39PcDlXXUmoyM6ir53+m2+2mzuaZ+jStb0ZjNkSp0fNbpWFKRVNdwoKoMlsprvH+PXOqJMeoOFjmvR8eLHMRFaokoJUlJNpaty3lggIUqFUKDpV77xNHqlyolArio5QolZASq2wWuNDWn6tuzHPw4yb/TTdraHuhjxPeAyVOosNUxx2fttR9cqGJRSu8szEaggcu94mVO1WSYlQcKPX1OTqJCmt9XzmRuhEhSj76wcKrX5ix2H136un/1PLlSu+skkC9Zyzcp3owxJ+OTKNog5KSEh555BHi4uKabX/ttdfIzc3lwQcfbNyWmprKtGnTWLFiBWPHjuWNN94gLS2NefPmoVR6Yjv9+vVj5MiRfPHFF8yYMQOn08mePXuYMmUKffr8cSl+x6PXKQkKVHOkwjt9q6LK808nJlKLqbbltLrr7t6Gw9n2A1NosJqJo6NZ/Usle/d3/IKADUEDa3GJ13PWkjLUIcGogoNwGpun2DnrPG1XBxq86mnCPSdWupgorIebv25Q90yizx7F/lfnYys94pc+wJAFHAAAIABJREFU+Iu2/oTOVlbm9Zy9vBx1UBCqwECctc0zWJz1CzuqDN5joa4/ydRERGIrbX6FVhsbR3C//nS55Vbq9u6hcsVyv/SjozhqTPzU/WzcnegkyB80kZ5ggL3Ce391VJajCgxCaQjEVeed2VT+2X8IHjiEpLvuo/jNVwA3cVffiNth96z9ALitnvReZUCAV31ViOfqqDosAscR7/3yj6ap/47Yy318RypaHguXxfMdUbbyHVGHR2AvK8VZV8uOGdPB1bn3I02UZ7+w+fhc7OXlqIKCUAYG4jrmeOEyez7v1o8XnrGwFh30KhOQmkZQzzOo+WVdu/vgL6pQz8m1q9o7U89VU4UywIBCH4Db4v0/z/TDV+hy+hF+5UyqF70HuAmZdBlupwPTyqOLC7utZkof9Uw/6awaggHRwd7f5ahAPSabHaPVRrCu+boKhZWe/68RBj3P/vgbn23eh8lmJzksiL+N7kNuumf9mQCN5ydtrc37pLjKXD/NptZMXIj3vuVvWg0E6BRUm7x//zRcPQ8PVmK2en9eba3rdLnaVK6yxvMeeq33FWlD/QlksEFBZIgClUpBlcnN2P4acvtoCDYoqTa5WLzOxrrt/guQazWe926t7RHBSopaGJ+21vW1QGKwQUHvdA3F5U7q6td2aGu5U0GrAUMLn2N1G/aVE6n7+Hu1OI9ziKhoYSx6pakprnBS1/Lslj8nWSCy3SSzoQ3uu+8+hg0bxpAhR1Md3W43Q4cOZdq0ac3KpqZ6rlAUFnrSAXv16sVVV13VGGgAiI2NJTg4uHEqRX5+PhaLhaws31e9OoohwJO1YLV5H5katul1re9CJxJoADhnZBRarZJPF3eO1GB1oGdxRafZe4Udl8VzxFUZvH841ebtxVFjJObc5tNulDotkbnD6v/2DlUnXTENl8PBgbff93quozWcCLksPsaiPo1ZqfceC0tBPg6TifCRzdPpFVotoWcOavy7KVVwCL0/XUTq3+9HodVS+NwzuG0du3ZHu7ndf7pAA4AyoH6/sHr/Amn4zJR636vM24+UcuSThQTm9Cb9+TdIf/5NAnv14+DcRxqnVlgP7MdZayJk6FnN6io0GoL6eu4Oo9S2f9E3f2gcC4v3WLhsDd8R77GwFBbgrDURNjy32XaFRkvwgGP66HZ3+kADHA0W+ByL+n1F5et4sT8fp8lE2Fkjm21XaLSEDDwTAKXW92U+pT6ArrPvB6D4g/dOuu3+ptB5+unrGOa2e7YptL6/I86qckzLvkCb1p2Ye54g5p4n0WX0pGrBi82mVnj2i84baACotXlOVvVq74xIfX2gwGzz3reNVs8YvbxyCyv3HebuMX15aOIg9BoVd36+mrUFnqy31KgQgrQavt91kKZrn1sdTtbUl7E6/pgx0ms8Jyg2H+fndoenbdoWLve1tW5by5ltnikG3VNUaI55zzNSPRs0KgUBOs/rDTtDw/BeGpaus/HOUgtlVW4uHaNnUHf/XZ9sCHzYfFxdtzW0XeP7JK89dZUKuPKcAHRaBd+ub/msua3l/OHo5+jdn4b1x7UtzKQ40brHCzT4olTAZWfr0WkVLPvlNP8dJjqEBBuO4+OPP2bbtm3cf//9zbYrFApmzZrF2LHN550uW7YMgPR0z/zyG2+8kSlTpjQrs379eqqrqxvL7NzpSUtftGgRw4cPp2fPnkyfPp3ff//9lPSprRT1x+rWbgDg73uZTBgVRV5+Ldt2n9rFeNpM2YZB8PEDz213sP/1dwnpnUPPF58gMDuDoB5ZnPHaM43BCbej+Y8qpV5H3EXnceS7n7AUtXxLs46iaAiYtTIWbrePsXA4KPnwAwKzu5P6z38RkJpGQHoG6Q89ijLA8wPb+yTczd5/3Me+hx7AUpBP1rPPewUrRCfRlgNFCydBMdOvJuGvd1K3YysH5z7MwWcfw5y3k6S7/0HQQE9w1+1wUP7FJwSkZ5F459/RpXRD3y2N5FkPoNC1tP90jKPzK0/soOl2OCj99EMMmdmk3PsP9F1TCUhNp+v9D6FsOFHtJH1sM+Xxx8JXqr/b4aDk4/8QmJVNt/v+ib5bKgFpGaT+6+HGYKbb6X12pdDpSHvkCQzpGRR/8B6mzb/5pRv+oGi8MtbafuH7OxI8YSph067Dlr+bygUvULnwJeyFewm/6jZ0Of3839hTqCEAoFC0fKXQ10VEW/0ZktFqZ/5lY5h0RjfOy+nKm5eOJlin4YUVnt9KGpWKywdmsqOkkjn/XUteWRW7Siq5e9FqzPV3TVD9QVcp2/P7qa11T+Q9lm2wER6s5LqJepJjlMSGK7hktI7IUM/31OXy3OEBIDxYwYufmVm91cGmPAcvLzJTUuli4hAtrXx0J6Sx7a2Uaem5k62rUMAV5wTQvauGDTttrN/he1pIW8v5i6Ith4fj7CsnU7ctFPWBhu4pan7dZeeXnX+O6Z/ijyXTKFpRVFTEY489xmOPPUZEhPftGY9VWFjIE088QU5ODsOHD/dZpqKigvvvv5+4uDguuOAC4GiwwWg08vTTT1NTU8Nrr73GlVdeyUcffURmZstznv1Fq1EQaGh+tcFs8fxz1mq9Y1K6+m11Fv/9AO6SqCcpXs+b//FOje0ozlpP2qevq5FKvefqmsPkew5o/nOvoQkJIfma6cRd6FkEsezbHyl4+S0y5tyBvar5/eLDh56JOiiQkv9+688u+I2zrn4sfGRkNGxz1fkei0Pz30IVFETslGlEjhsPQOWqlRxe+B7JN92Ms6b5HTecRiMVP3gCdxU//kjPBQtJnnkblT/96Lf+CP9w1U+T8XW1uSFjpWEqTVPKwEAiJ/8Fc95OCv5xV2NAonrlD6Q+/QoJN/+NvOsuxe2wU/bRAlRBQURMnExYrmeRxZr1P1P+2X+IveqGxlshdjSnuf474mMsGra5zL6/IyUL30EVFEz0BRcTPtqTEVW9ZhWlHy0k4bqbcBo7z11p2qLhWOBzLHStj8XhBfNRBQUTc9EUIsZ4FgCtWr2K4g/eI+n//orD2PzzVgUGkf7YkwSd0Zsji7/i0Buv+bMr7daYDabxzsBR1G9rmC7U7Dm9gaBR52Er3Ev5yw83njWYN64h+s6HCZt2PSUPzgQfwZfOyFB/idXq8P7dYKm/DBvo4xJuw/SIMZmJzW5dGazXklu/8GOdzY5Bq+H6oTkYLXY+2JjH0voFJ89KS2DGoGyeX/47oX649eWxNCrQ65qfhVtsns/q2EwCzzZPWWsL57BtrXsi7/HLTgchBivnDNLyt794so72HXLy1Worl4zRU2d10zD7ZM9BJ0eqj56hutywcbedCYN0xIYrKa44scvjGrX3FA6rrSHzwjt60bCtoX/HOpm6ahXMONdAnwwN2/LtLFjqe5puW8udLJ/7ir3hc/TuT8Nna20hoaA9dY9HpYKrztHTO13D9gIHC79t5f6bf2Z/kkUaO5IEG1rgdruZM2cOubm5jB8//rjl9+7dy7XXXotarea5555rNm2iQWlpKddeey2lpaXMnz8fQ32a6dSpUxk4cCC5uUdTaAcPHszZZ5/Na6+9xty5c/3XsRaMHBLBPTd1a7bt3U8OYTQ5iAzz/ucfGe7ZVl7pv4jvoD6e+bgr1/teJKojNGQY6GKivJ7TxUZjr6ppPNny4naz+19PUvDSmwR064L1UDGWosOk3TMTl8OBpehQs+JRo0fgsto48v0Kv/fDHxoWaGyYi92UJioKh7HG5xQLANxuDrwwj8PvLUCfnIytpARbSTGJN9yI2+HA2srij26bleqfVxM79S+oQ0NxVFe3WFb88exHPOuOqH0EZDURUThNRp8nUtr4JJRaLdUrfmie+eB0Ur3ie+Jm/B/apGSsBfvA7ab4zZcp++QDdAmJ2I+UYS8rIebya3A7ndhLO8fiofbShrGI9HpOExmFw2hs9Tty6NUXKP3Pe+gSk7CVlWIvLSFuxvW4nQ5sJd7rxnRmDe3VRLY0Fq0fLw6+/DzFHyxAl5iMvawEW0kJCdfe4BmL4qOftzosjIwnn8WQkUnZV4sofOapU9Kf9nBWetYzUYV4L1yoDA3HVWdqdgeeBuroOBQaLeaNPze/POlyUvfrakInXYY6NgHHId93cehs4uvXSjhi8v6fWWayEKzTEOBjbkFMkCejJdzgHfSPMOhxA3U2BwatBqVCwV1j+nL14O4UVhqJDTaQEBrIiyt+R6VQEB8a6N9OAX0z1Ewf17xtS9fZqLO4CQn0PgkMrd9WXev7pN1qp01121quwfcb7fy81U5cpBKT2U1ZlZvBOZ7xPlLtwlJ/Umo0e5/km+rvTKBr/cYIPvXL1HDFOc3XyVi8xtJy24Pq227yPT4WWyv99lFXq4YbLjCQnaJhy147b/63zud0graWa4++mWouO7v59LEla60nv6+0NhbHqdsarRquOz+ArC5qtu5z8NZis9/HQvzvkGBDCxYuXMiuXbv46quvcNSvGt+QAuhwOFCpVI2pgOvWrWPmzJkYDAbeeecdunTp4vV6u3bt4sYbb6S2tpY33niD3r17Nz6XkpJCSkpKs/IhISH069ePXbu8V/I+FTb8XsM9jzR/r8OlVs7oHkR6N+/FlNK7Gjh42IKp1n+ZDTlZQZSV2zh4uPOsPuOoMVK3/yDBZ/Twei64Z3dqft/WYt3YCyZgKy2jcs0GbEeO3oYsbFB/jFu24zom3Bw2oA81m7fiNLXtFqF/NKfJhOVQkc8V9Q0ZmdTu9L5LRYOIseOwl5dj3LQRU+XRRdKCe/ehdvcu3DYb+i4pZM59jsPvv0fZ5582q680GHC7XLh8LPwlOparthZb8SH0qRlez+lT0zHv8X0Mc9vrP0uV9/zthik7DdMSQkaMxlFZTt3WzdRVHw1GGnr0wrx399HX6mDOWhPWw4cwZHhnowWkZ2DOa/k7EjZyDI6Kcky//4aj6mgfg87oTV3e7sa5/acLZ60J66Ein2NhyMikrpX/beGjx2IvL8e0eROOJndtCurVh7rduxrHQhlgaAw0lHz8Hw6+3Lnu4NPAbanDUV6CJqmb13OaxBTsPu5SARy9Y42PixeN09pOo6tuwXotiaGB7CjxvqCwq7SSHnG+M0jTo0LRqpTsO+IdaC6qrkWnVhFu8GTLLNm+n+igAAZ0iSEy8GgAYOPBMrrHhaPzsV5Ee+0sdPLyouYBlPJqF6kJSpKjvd8vMVpJWZULcys/dQ6WOdtUt63lenT1lNle0Pz2l2kJKmpqXY2ZDFUmF3ER3vtURIhnW6WPhQiPZ8d+By980nxq7JFqF2mJapJjvNueFKOitNLZ6vgcKHW2qa5SAddN8gQQNu6yMX+J2eesvraWa6+d+5289FnzjK7yahdpiSqSYrzHPSla1aZ95WTr+qJUwDUTPYGGTbvtvPuNpbMvB3Nq+Wvu0P+w0+e/1B/sm2++obKykuHDh5OTk0NOTg6LFi2isLCQnJwcPv/8c8Bz+8trr72W2NhYPvzwQ9LS0rxea/369UyfPh23283ChQvp379/s+e//fZbli/3XmnfarUSHu59i6hToaLKzsatxmaPw6U2Vq6rJCUxgH49j952KzlBT9+cYH5a472ydnukpRjYU/DH3ZaqrUqXfEfE8EEY0o7+UIwYPpjA9G6UfLmkxXpdrr+CrIfmoGhyMhU5egThg/pzcP5/mpVVqNUEZqRh3NbyyUhnUPnTj4QMGIi+y9HgWMiAgQSkdKVi2Xct1ouddgld7vhbsxPL0CFDCe7dh9LPPgHAUnQQVVAgMRdMRqE+GgfVxsYRnjsK42+bWky7Fh2rZs1Kgnr3R5uY3LgtsHc/dEldqF7pe+qL9UAB9vIjhI0ej0Jz9HKZQqMhdNQ4HNVVWAo9J2GRk6YQf8OtzU66gvoPIjCnFxWLF52iXp2c6lXLCe47AF3y0aBzUN/+6JNTqPzp+xbrRV80jcRb7gDl0e9IyJlDPFMDvvzslLb5VKlcsZyQ/gObjUVwvwHou6RQ8eOyFuvFTvkLXW67s/lYDB5CcK/elC46OhZdbr/TE2j45KNOG2hoYNm8Hl1mT9QxCY3btJk90cQmYt70s886juIDOKsqMJyZC+oml5TVGgIGjMBpqsFxuONvEX0ixmQmsX5/CfnlR6cFrS0opqDCyPju3hdqAAK0anLTE1mx9zB7mwQciqpMLN9TRG56Aqr6Y8PCDbt5fNmvOJqcHa3ce4hNB48wrW/6KelTTZ2b3QeczR7lNW5+3+skNkJJZvLR/TgmXEFmkoqNu1uf+tLWum0tNzBbzfSx+maZCUnRSvqkq1m95Wiw9tddDpJjVGQ1eb0ALZzZXU1BsbPxbg8noqbWza5CZ7NHebWbzXl24iJVZHU5+l6x4Uqykj3rA7SmrXUnDNHRo6uG3/LsvL245QBCW8u1V0v7yuY9DuIiVMd8jp7PdePxxqIddX0ZP0hL965qNu+x887S//FAg/AL1QMPPPBARzeiM+rTpw+TJ09m2rRpjY+ysjIsFgvz58+nd+/ebNiwgdtuu41+/frx9ttv+1zXYefOncyYMYOEhAQWLFjgM+vhqaee4sMPP2T69Omo60+ySkpKeOqppzjvvPMYNGhQm9v97qeHjl/oBOwrNDNiUDgTRkahVCrI7BbI7delYKpz8vRrBY1z58JC1Qwb6EkRrar2/U90fG4UQYEqPlvifacJpRJuvDyZTduMrP/NP2nywwu/8MvrGLfuJOEvk4m/+DxwQ/jQgWT+axa1u/aw64EnwOkioEsSUWPOwllbh6Pa8yPKUVVN8tXTCenbE1VAADHnjiXzgVlUrFrLnseea5YWG5CcQMoNV1H69bdUb/Dvwmb6MP/NUa3L2030uecROf4cAEL69afLbXdgzt9H4fPPgsuFLiGBsCHDcJnrcNbPrXbWGImdMpWgHj1Q6vWE546iy623U/PrLxx89WXPWLjd2MvKiJl8ESEDBqLUagkdNISu985GoVSy9/45za74nozaos4z57DbrVfhqDZy8N3PO+T9wzJC/PZaln17CB97DmEjzwa3m8Az+hB/3S1YC/MpfuMlcLnQxMYTPGAwLosZV60J3G5sJYeJmDCJkMHDUKg1GLJziL/pDnRJKRx+5Rms+XsBcJpqiDxvMgGZ2Sh1OkKGnEXcdTdj2vwrpe++0e6Val1+XKG+bm8eEePPJXyMZ/pdUO9+JP31ViwF+RS98jy4XGjj4gkZNNTzHTF5rvg5jUaiL7gYQ1Z3lHodYcNHknjTTIwbf+XwW6+12MfoyVNx1pqo+K7lwOeJ8Oc91M178og8ZyKR484B3AT37U/yzNsw5+dz8MV5nrGITyB08BCcZnPj2hsOo5GYyVMI7N4dpV5P2FkjSb75Vmp+3UDR66+C242+Swopd92Lw2SkYukSArp18yw+2+Rh3re3Xe0Pjgv1wyh42IsKMAwaiaG/Zz0nXUYPQidfhb34INWfvwtuF6rIGPQ9+uK2WXCbPRluzopSAoedTcAZA1Co1Wi7ZhI29VrUsYlUf/QGjkP7fb5fYO4E3OY6zL/4Z1qePsZ7OszJyIoN48st+Xy93dPuDYWlPPXDJtKiQrlnTF9USiUHq0ys3HsIg1bduEZDTnwEX28v4KutBdidLrYcKufhbzfgBp68YGhjuRC9lg837WHb4Qosdiff7z7I0z9sYlDXWG7N7YXSD1cpv7cPa1O5oiMu+qSrGdxDg1IByTEqpo3SYbHBB99bGu8WEBSg4Iw0z28/U/0UhrbWbWu5KqOb4WdoyOqiRqWE7C4qpo7Sc6TaxUc/WhtT5A+UOOmVpmZwjgatRkF8pJKpo/SEGBQs+MZC1TGZDa52HC+Kjjjpk6FhSE8dSgV0iVVxybgAzFZY+K25se0Nt6AEMNa521zXoFdw3XkG3MDKzTZiwpUkRquaPY5UudBp21bueNMIlO1YfLToiIve6WoG52jr+6Nk2mg9Zhu8v8zSbCx6papB0XQs2lb3WGf20BCgU7D8t6MBCYPOk9XgBlZvsRMTpiQhqvnjSPXxxwJgwmDfdw063Ti2r+nQ91fnDO3Q9/cHCTa0IDw8nNjY2GaPVatWUVpayl133YVKpWLGjBkoFAruu+8+TCYTxcXFjQ+FQkFQUBA33ngjpaWl3HfffQDNytjtdkJDQ0lOTmbhwoVs2rSJ8PBwtm7dyuzZs9FoNDz55JNoT+C2bv4ONrhcsPqXKuJjdYzPjaRndjBbd5l47MV9lFcdPYJlpQby0N0ZVFU72LzD92JtrQUbQoPV/GVSPJu21rBpq38We/NXsMFltnDku58IzskmftoFhPTqwZFlK9h2x98bpzxEnz2KnvMexbh1J6btnvTg2rx91O7JJ2rkcOIuPBd9chJF733Mrvse80r7NnTrQuL0KZR+vQzjlu1+aXcDfwYbXBYLVatWYsjIJGrCRAKzs6levZr8Rx5sXBAubPhZpN7/T2p378a8Jw8Ay/4CLPsLCB00hIhx49ElJFD2xecUPjv3aKowYN67B3NBPsF9+hI5fgKBWVkYN21k7wP3Y9nv+0f1iZBgw1H+DDa4rVaMv6xB3y2dsDHnEJCWifGXNRTNe6IxGyVk0DCS7piNZd8eLPVBBNvBQuq2byUgI5uwUeMI7NUXW8lhDr/yLMa1qxpf33awEGtRIUF9zyQsdwza2Dgql37F4X+/AI72L47nz2CD22qhZu1qDGkZRJw9AUNmFjVrf2b/U482fkdCh4wg5Z77MO/Jw7yv/hafhfuxHCgkZOAgwkaPQxsXT/nXX3Dwpeda7WNnDja4rBaq1qzGkJ5B5DnnYsjMpnrNavY//vDR48WwEXSbcz/mvDzMe5scLwr3E3rmYCLGjEMXF8+RL7+g8PlnGsci7KxRhA0ZhlKrI2z4WYSfNdLrcfidt9rVfn8GG9x2G5atv6JJTMFwZi6apG5Yt22k6v1XGtc00ffsT/hlf8V+sKAxiOAoPYRt3y60KWkEDBiBLiMHZ0UZ1R+/iWXLLy2+X2cNNgRo1OSmJbCrrIqvthawo6SS3PQEHpw4iCCd53/VT3lF/GPxerJjwsmK9WR3Buu1jMlMorDSyNfb9rPxQBk94yN4/IKhpEQczbxMjQqla0QIP+cXs2THfg5V1zKlTzqzxvZD66cpFG0NNrjd8Ps+B1GhCs7sriE1QUX+YRcLvrVQ02S2ZJdYFdefF4Cpzs2eIucJ1W1ruepaNwXFLjISVQzI0hAXqeS3PQ4++N7auFYDgMMJm/IcBBsUDMjSkN1FxZEqNwu/s1BQ7H2cbE+wweWGzXvsRIUpGZyjJS1Jxb4iJ+8srqO6SQZFSqyK/7swEGOdm7yDzjbXTU9SM6SnFqVSQc9UDX0yvB+rt9hIjFa1qdzxpiO0J9jgdsPvex1EhSoZ1ENDaqKa/ENO3l16zL4So+L6SQaMx+4rbah7LF/BhrQklSdooVSQ001N73SN12PNVjvmNszq+9MEG3au80yl6KCHuseQjh6CdlO43e28JPQ/5N577+XXX3/lu+++45dffuHyyy9vsextt93GhRdeyKhRLd+ub8qUKTzyyCMAbNiwgXnz5rF9+3aUSiXDhw/n7rvvJiEhocX6voy9dMMJlf8zu3fl1R3dhE4htKv/F8Q6XZWu6zyLj3a0rucmdnQTOg27uXOs+dAZOO2SM9sgvo/vtP7/RWE9vddk+V81p+6ejm5Cp+Gwn2a35D2FVCqZmd7UvNuCj1/oNGD59NkOfX/9xXd06Pv7gywQeQIef/zxxr8HDhzYpsUb27rA44ABA1iwYMFJt00IIYQQQgghhJ+cRovwdlYygkIIIYQQQgghhPArCTYIIYQQQgghhBDCr2QahRBCCCGEEEII0VQ7Fv4UHpLZIIQQQgghhBBCCL+SzAYhhBBCCCGEEKIpWSCy3WQEhRBCCCGEEEII4VcSbBBCCCGEEEIIIYRfyTQKIYQQQgghhBCiKYUsENlektkghBBCCCGEEEIIv5JggxBCCCGEEEIIIfxKplEIIYQQQgghhBBNKeW6fHvJCAohhBBCCCGEEMKvJLNBCCGEEEIIIYRoShaIbDfJbBBCCCGEEEIIIU5z//3vf5k4cSK9evViwoQJLFq0qNXyLpeLV155hTFjxtCrVy/OP/98vv76a7+1RzIbhBBCCCGEEEKI09iSJUu46667uPLKKxkxYgTLli1j1qxZ6PV6zjnnHJ91Hn30UT788EPuvPNOsrOz+frrr/nb3/5GUFAQubm57W6TBBuEEEIIIYQQQoimFKfXJIBnnnmGCRMmMGfOHABGjBhBdXU18+bN8xlsKCwsZOHChTz44INMnToVgCFDhlBQUMDKlSsl2CCEEEIIIYQQQvwvO3DgAIWFhdx5553Nto8fP54lS5Zw4MABkpOTmz23bNky9Ho9F154YbPt7733nt/adXqFa4QQQgghhBBCiFNNqezYxwnYt28fAN26dWu2PSUlBYD8/HyvOrt27aJbt278/PPPTJo0iR49enD22WezePHikxwwb5LZIIQQQgghhBBCdCI1NTXU1NR4bQ8JCSEkJKTZNqPRCEBQUFCz7YGBgQCYTCav16moqODw4cPMmTOH2267jaSkJD7++GPuuOMOIiIiGDx4cLv7IMEGIYQQQgghhBCiE3nnnXd48cUXvbbfcsstzJw5s9k2t9sNgOKY23U2bFf6yJSw2+1UVFTw6quvMmrUKMCzZsO+fft48cUXJdggvLndro5uQqeRPCyho5vQaQSEB3Z0EzoFQ6Sho5vQaRQsLuroJnQaA+8a1NFN6DScNkdHN6HTCMnsdvxC/ytUqo5uQadhqbN3dBM6DYVScfxC/yPUGhmLPyVFx36uV111FZMnT/bafmxWA0BwcDDgncFQW1vb7PmmAgMDUalUDBs2rHGbQqFg6NChfPLJJ+1qewMJNgjxJyeBBiGEEEIIIU4vvqZLtKRhrYbmpShcAAAgAElEQVTCwkKysrIat+/fv7/Z802lpKTgcrlwOBxotdrG7Xa73StD4mTJApFCCCGEEEIIIURTCmXHPk5ASkoKSUlJLF26tNn2b7/9lq5du5KQ4J3xPWLECNxuN0uWLGnc5nA4WLlyJf379z+5MTuGZDYIIYQQQgghhBCnsZtvvpnZs2cTGhrKyJEj+eGHH1iyZAnPPvss4FkQsrCwkPT0dIKCghgyZAi5ubk8/PDD1NXV0bVrV95//32KioqYO3euX9okwQYhhBBCCCGEEOI0dtFFF2Gz2Xjrrbf4+OOPSU5O5oknnuDcc88F4KeffmL27Nm8++67DBrkWa/q+eefZ968efz73/+murqaHj168NZbb9GzZ0+/tEmCDUIIIYQQQgghRFMdvEDkybjkkku45JJLfD530UUXcdFFFzXbptfrmTVrFrNmzTol7ZE1G4QQQgghhBBCCOFXktkghBBCCCGEEEI0pZTr8u0lIyiEEEIIIYQQQgi/kmCDEEIIIYQQQggh/EqmUQghhBBCCCGEEE24T8MFIjsbyWwQQgghhBBCCCGEX0lmgxBCCCGEEEII0ZRCrsu3l4ygEEIIIYQQQggh/EqCDUIIIYQQQgghhPArmUYhhBBCCCGEEEI0JdMo2k1GUAghhBBCCCGEEH4lwQYhhBBCCCGEEEL4lUyjEEIIIYQQQgghmnArFB3dhNOeBBvEcYUGq7nhsmQG9QlDq1Xy2/YaXnm3kMOl1hN6nekXxjNxTAyXzdzs9Vx8rI4bL0umT04IarWCnXtqef2DA+zcU+uvbrSLJjqW6CtvwNCjNwCmjesoe/ffOI3VrdbTdUsnevq1BGT2wO1yYt6xhdIFr2M/fBAAdXQsaS++2+prFP7rbszbf/dPR/xAFRlD+JQZ6DJzALBs+ZXKT+bjMtW0Wk/TJZWwyVegS80Clwtr3jYqP30HR8mhZuV0WT0JPf9StEldcVnqqPt1DdVfvo/bajllfTpZmpg44q65CUPP+v1iw1qK33oFZ03r+4U+LYPYK6/HkJ2D2+WibuvvFM9/FVvRgWblDN17EnPFdQSkZ+I0mTCuW0Xp+/NxGlsf69PNGa8+RGB6CmvHXtnRTfELZXgUQedOR5uaDYB152+YFn+Au9bou3xYFFGznmn1NSv//Sj2/J0AaFIyCRw/BU1iN1zmWqzbN1K77DPcdSb/duQUUUVEE3L+ZWjTewBg2b4J45fv4WphfBqok7oRMvESNCkZ4HZh27uTmq8W4iw7/Ec0+5Qoqq7lmeWb+fVAGQAjUuO5M7c34Qadz/KHqms5780lrb7mv6eexYDkGL+31V+Kqkw88/1GNhSWAjAiPYE7x/QjwqBvtV5FnYUXf9rM8rwirA4H2XER3DqyD70So5qV2364gud/+o3NRWWoFAr6d4nhjtH96BoZcsr6dCKCAhRcNCqAnqkaNGoFuwvtfPy9mSPVLr/VTY5RMXlkACnxKlwu2LLXzuc/mTHWuRvLvDorvNX3eufrWtZstZ1cJ9soKEDB5Fx9k/44+OTHto9FW+omxaiYnKuna5wKZ/1YLFphaTYWJ1LuVAnUw6RhOnp0VaFRK8g76GTRSivlNcd//7bWbWu5uAglk4ZpSUtQYXO42VXoZPFaGxXGP2YsxJ+Lwu12y57zJzLmkvV+fT2NWsG8f/UgKV7PJ4uLqatzMvW8ONxuuGHWVmpMjja9zoBeoTx8TwbllXavYENIsJrXn+iJIUDFJ18XY6x1MPmcWCLCNMy8fzv7Cs0n1faX3fefVL1jKYOC6frYiyjUGiqXLAKViojzp2AvK2H/nFvB6XsMNPFJdH3sBVxWK5VffwZA+HkXgwIK7rkJZ2UFCp2O4IHDvOoqtDpirv4rzpoqCu65CVftyZ9EBIQHnnTdYykDg4ib8zSo1Bh/+BqFSknIuAtxlJdS/PisFsdCHZtA3OyncNus1Cz7CoCQsZNAAcUP34mzuhIAXWZPYm7/J7bCfdSu+RFVeBTBoydiK9xH6dz7oJ2HK+PhqnbVb0oVHELq3FdRaNRUfPUZqFREXfgXbKXF5N/9V9wO32OhTUwmde4ruK0Wyr/4BIDIC6aCQsHe26/HUVEOgKFnb1IeeAJXrYny/y4Cl5PISRfjNBrZN2tmu/YJgILFRe2q7y/JV0+h178foXz5ug4LNgy8a5DfXkthCCLiln+BSo159begVGI461yclUeofPkBcDq9K2m06HIGeL+WRkvw+ZfjqjVSMe/vuC11aLplE3bN3bjNddSt+Q5cLgzDxuMy11L5yoO4LXXtar/T1rZj+slSGIKIuuMRFCo1tSuXolAqCRx1Hs6KMo7Mu9/3+ACq6Hiibn8Yt91G7fLFAATmngsKBUfm3ourxn/f7QYhmd38/ppNVZmtXLbwe+xOF9P7puNwu3l3w24SQgwsmD4Gjcp7pqvZ7uCHPO/vrtXh5MkffyPCoOM/V4wjRK/1a1sVOv+8XlWdlenzl3r6PCALp8vFO+t2kBAayHszxqNRqXzWq7XaueKdbygzmblsYBYhei3/+XU3ZUYzC2aMJz06DICC8houm78UvVrN5Wd6gn0L1u/A7YYPr51ATLCh3X24s+TWk66rVsHdlwUTE6Hi+18smG1uxg3U4wYefquGWkvL/+PaWjcuUsnsK0OoMrlYvtGKXqdgzEAdpjo3j86vwWr3vN6ZPbw/U4UCpowOQK1S8PDbNZQf56RfoTz5q75qFdw1PYiYcBXfb7BisbkZO0CHG3hkvvG4Y9GWunERSu69ItgzFps8YzF2gA5jnZvH/p+98w6Pqkr/+Gd6Te8kAQKBQOhdkCpFFOFnb4iyNuyrq7LqrmUVXbuyFty1IS5rwwqyYqEIiID0FkJJSIH0OjOZfn9/3GSSODMhkAmJ7vk8Tx7x3vPeOefMnXPv+Z73fc+SWl9ftLZcS+j0p79+q1LCHy81EB+lZO0OF3anxMQhGgCe/cCGrYW1ltbatrZcfJSCey4zolTAul0ubA6Js/tr0Gpg4bI6KlohfgC8fKf59Dqjk2H78eMO/Xzj+Ms79PNDgfBsELTI1PGxZPQ0Mf/JLLbtkVdTN++s4q1n+3PpjETe+ajgpNeYMTmOO+Z2Q6MOnCLk/ElxxEZreeSFQ2zcKk86N2ypZPFLA7nm4mQef/lw6Bp0GkTPuAR1TBy598/zrTzbD2eR+teniZgwlerVgVeZos+/CKXBSN5j9+HIPQKAbd9Ouj31CtHnX0zp0reQHA5qNqz2s4277hYUahUnXnmmzZPKUBI2ZRaqyBhOPHE37iL5hdeRc4iEux/DNHoi1g3fB7Y75wKUegMnXvgrrvwc2e7gHhIffJawyTOp+kz27oi65Do8FWWUvPAwkkteUfFUlhF91c3oMwdj37fjDLSydcT836VoYuM4fNcNOAvyAKjLPkD3x58nctK5VH73dWC7mZegMhg58uDd2HPke9uyewc9X1hEzKxLKV78TwCSbroTvF6O/vkuXEWy90fNzxvoufAt4i67huLFb5yBVrYjSiXpD95K70fu6OiahBTj2Okow6OpWPgXPKXy9+bKP0rUjX9GP3Qc9q1r/Y1cThw7f/I7bL5gNqjU1Hy0yCcihM2aA14vlW88gadCXhl27N9G9F1PYpo0C8t/P2y3toUC84TzUUVEU/b8n3GXyP3jzDtCzC0PYRg+nrrNawLamcafh1JvoPT1x3EXHpPtDu8j9u4FmMafT+2K/5yxNoSKf287REltHR9dO5Ue9avuAxKjufXT9Szfl8vFA3v42Rg0amZkdvM7/tyanbi9XhacNzLkQkMo+ffWLEpqbHx84/n0iI0AoH+XWG79cDXL9+Rw8eD0gHbv/ryf3PIa3pw9hWFdZa+NaX27MXPRVyz+eT8LZo4BYOnWLGxON2/PnkKfxGgARnZL4Jr3VrF060HuOWfIGWhlcM7qr6VbkpqFH9VyIFcW9vYecfHI9eFMGaHjy/XBZ5WttZ01zoBXgueX1vpW5fOK3NxxWRij+mn5caf8bN2y399r4ZzhOsKMSt7+ynJSoaGtjOqnpVuimoUfW8g6Vt+eoy4enhvG5OE6vtoQvC9aaztrnB6vBC98YGnSFx7uuNTcrC9aW669GNFXTdcEFa9/UUd2viy47j/m5s9XGZk4WMvKn4N/fmttW1tu1tk6dFp45dM6ck7I98DWAy4eusbErLN1LP5v5/MyFXRuRILIU+COO+5g6tSpABQUFJCRkRH079VXXwVoscyDDz7ou3Zubi633HILw4cPZ9SoUTz66KNYLB0/yZw0JprCIrtPaADIP25n+94aJo2JPqn9Mw9l8Keb0ti5r4bso4FDIpLiZXfRbbsbXc9Lyp3k5teRlmpoYwvaTtiYCdj2727m4m7bswNHYT5hYyYEtdMkJOKuqfIJDQD2I9m4a6rRdQ2+YqZN7U7U9FlUr/2Ouqy9oWlEiDAOH4sje69PaABwZO3GVVSAafjYoHbq2AQ8tdU+oQHAeewwHksNmuT6F2e1Bo+lBsuG731CA4Ajex8AmuTuoW1MG4kYew7WvTt9QgOAddd2HAV5hI+bFNROm5iEu7rKJzQA2A8flO+LbvJ9oYlPQN+9B1VrvvMJDQDOwnwsWzcRec60dmjRmUOp0zJu6+dkPHYXhUu/pK6gqKOrFDL0A0fhysnyCQ0AriP7cJccRz+w9R4UqoQUDKOnYt+2HlduNiCHW6gTU7Hv2OgTGgA8pSdwZO1APzT4b7CzoB88GueRAz6hAcB5aC/ukuMYhowOaqeOicdjqfEJDSCLOF5rLeqk1Hatc3vx7cF8hqXG+YQGgFHdEugeFcaqg/ktWDbnUGk1H+08zMzM7gxNiWuPqoaMVfuPMaxbvE9oADgrLZHu0eGs2n8soI0kSSzfc5Rx6V18QgNArNnAPecMYWiTkJHCKguRBp1PaADo1yWGSIOOwyWh9345VYb30VJS6fGJBQDFFV6yjrkZ3rdlkai1th4PbN7raOb+n50v2yTHB19jDDMqmDXOQFaui60HWrGU30aG99FQUunxiQVQ3548N8P7akJi6/bA5n3OZn1xqKC+L+JUp1yuvRjaS01pldcnAgCUVEpkF3gY2rvldeHW2ramnEoJfbqqyM7z+IQGAKsdtmS5GNBDhaHzapmCTooQG1rJl19+yXfffef7//j4eD766CO/v1GjRmE2m5kxYwZAwDIXXHABGo2GSy65BIDq6mquu+46ysrKeOaZZ7j33ntZuXIl9957b4e0tSm900xk5/iLBIdzbXRJ0GM2tTwIJ8bpePntXB58OhubPbB7bEGRrJKmJjXGa6pVCuJiNFRUtf8DryWUJjPaxC7Yjx7yO+fIOYy+Z++gts4Tx1GZw1CFNb5UKU1hqExm3FUVQe3irpyL5HRS9tF7bat8iFEYTWjiEnHmHfU758w7irZbz6C27tITKE1mlObGl2ql0YzSYPKFUOB2UfrKE9R882kzW02qPAH3VJSGoBWhQWkyo03qgv1wtt+5uiOHMKQHvy8cxwvl+yK88b5Qmevvi0r5vlBHyzHIjmM5fvbOE4WoIyJRx3buSUVLKPU61GFmtl91N7uufyBoyMlvDYXeiComAVeh//fmPn4MdUrr3fLN0y6VQwa+W+Y7poqQY6zdxf4eZZ7yYpTmcJQRJxeBOwqFwYQ6NgFXgf8Y4irIQZPiv5LfgLu0SB4zTGHNrqfQG9slhKK9qbE7Kai20jc+0u9cn/hIDhRXtvpar23ci06t4raz+4WyiiGnps5JQZWFzET/e7RPYhT7iwI/F49XWymprWNU9yRAFh9sTvnd4PJhvZt5Q3SNCqPG7qSiid95dZ2DWruTWHPHL150TVSRV+T/LpRX7CYuSoVRFzwsobW2by+38uH3zcNPU+Pld7WKmuDeCueN1qNVw7I1pxe6eqp0TVCTV+zfnvxiD3GRJ+mLVtq+s8LGRz80b09KgL5obbn2IjVeRUGpf3sKSr3ERigxBE7hckq2rSlnNihQqxQcL/dvc1mVF5VSQVLs/9jUUaHo2L/fASKMohUUFxfz5JNPkpiY6Dum1WoZPHhws3Lff/89mzdvZuHChaSlyS+Vvy6zZ88eVq1axT333MPw4XKM7tKlS6mpqeGLL74gKkp+mUxISODmm29m165dDBo0qD2bFxS9TonZpKa8wn/CX14pH4uP0WKxBn8w3XDfHtyeluO7Vv5QypSxMdw7L42Fb+dSa/VwzcVdiAjX8NEb/i/tZxJ1dAwA7ooyv3PuqgpURhNKgxFvnX+cdMVXH2MeNoqkPz5I6ZJ/IkkS8XNuQnK75NwPAdB1TcM8fDQVy5fhaUGQ6AjUkfV9UVXud85TXYWy/sU/UMx4zaovMAwYQewN91C5bDFIEpGXXIfkcVO7JnC4gSo6Dn1GfyIvmYuz8Bi2nZtD2p62oImRxQBXoPuishyVyYzSaMJr8xfqyj/7kLARo0m5768Uvb0IkEj8wy1Ibpec+wF8yTCVBv+XY1W4LNioI6Nxl3UeAeZUcNdYWNt3GlKQ+PzfKsp6McBb4z9R9NZWodQbUegMSI6WX+ZVianoModi+3El3iZJaCWnnJRXofVPpKc0yvGxyrAIvNWda+xooEEs8QmMTfDUVKE0GFHoDUh2//6xrFmOLnMIkdfcSc1X74ME4bNmg8eNdcM37V73UFNikdsYH2ACHGvWY3G6qXW4CNO1vMKbXVrFj0dPMGdYL+I6wWS6JUos8rMhzuyfNyHWbMDicFFrdxL2qzCQvAo5cWi0ScdLq3fw2c7DWBwuUiPN3DtlKBN6pfjKXndWJusOF/Lglxu5d/JQFCh4afV2NColVw0PLgKfCXQaMOqVVFn8J3LVFvk9KSpciS3AhPB0bcNNCnomq7n0HANVtV5+2h04sbfZoGDcYB07D7koKGn/cVlujyJIe+RjUeEKbKX+74+na9vQF5dMrO+LPYFDE1pbLlRoNWDQKXzfY1NqrPXfbZiSOod/e1tr6/F6W1Wusl5Y0Wv9J7lGvXwszPj7mAALzhxCbGgFf/3rXzn77LPR6XRs27YtYBm73c6TTz7JxIkTmT59esAykiTx+OOP06NHD+bOnes7vnHjRkaMGOETGgDGjh2LyWRi3bp1HSY2GA2yqmt3+D94nM76AUnfsmfDyYQGAGudh/c+KeTBO3ry6oLGlZl/vJvLlp0tZ/Vvb5R6+aWo4SW/Kb4Xf70eAogN7vJSyr/4kIQ/3E735+T4esnj4fiLTzQLrWhK5NQLkDweKr/5MlRNCBkKnTzBkZz+D17JJfeFUqfDE0Bs8FSWUfPNp0RdeSNJD78k23g8lP3ruWahFQ0ojWaSn5JzF3gddio/egvcHevl0hSlQb4vvI5A94XcP0q9PqDY4CoroWzZUpJuvov0f7wl23g85D/zmC+0wpF/DI/VQviY8ZR9+oHPVqHRYB4yQr6+9jfsyyhJvzuhAUChkyd7gX8j8jGFVndSscEw6hwkj0dOANkEd0khXrsNXf8R2NataDyh1qDtNUC+vrrlyWlH4usfV4DfTdP+CSA2eKvKsf7wJeEXzyXuvmdkG4+HyiULm4VW/Faw1ifi1Gv8X8N06vpnr8t9UrFh2a6jqBQKrhgSONdBZ8Jan2VPr/F/b9DXt7nO5fYTG2od8r3x+o+7USuV3D9lGEqFgiWbD/CnT9fz2hWTOCtNXgxKijBxw5h+PPPtL1xRv2uHSqHguYvHNgut6Ah09RM4p8v/vcjllurLhNb2bzdFYNAp8Hgl3l1hDbqzwpiBWjRqBT9sPTPx+A3tcQV4rLvqHd10msCT2tO1feyGcF9fLP7aFrQvWlsuVOjr6xooN2/Dd6sNMltrrW1ry9U5objSS99uKjTqxv4EGNBDroRG9T8mNij/xzw52gEhNpyETz75hH379rFixQqeffbZoOWWLFlCcXExixcvDlpm5cqV7N69myVLlqBqknH56NGjzJo1q1lZlUpFSkoKOTkdt7LfkGS4pWFW8rZ9ED5vUiz3zevB0WM2lq0swuH0MnVcLHdc1w2vF5Z/V3Lyi7QTvkzLLe2CEKQPYi6/lthLZmPbt4uqH/6LQqkkcuoFdLnnLxS+8ATW7c1X6hUaLeHjzsGybRPuso5rc1AaBtwW+iLY5jYRM68iYsZl2LP3Yln/HSiVhI0/l9ib7qXsn89Rt+eX5tdBouzNF0CtJmzSDOL/+Bhlb79I3fZNIWtOm1C05r4I7HoZf/UfiLtiDtY9O6n8dgUoVUSfN4uU+x8h/5nHsGzdhOR2U/7lMuKvnkvyn/5C2af/QaFUEj/7+kbR53c4Wf+to/C5PLZwX5xsRxW1Bv2QMTgO7MD7ay8ijwfbhm8wT7mY8Ctuxbp2ubybw7RLUWhlX1kpyH3XKVC05qES+KR5+mWETb0Ix+H92H5ejUKpxDhmClFz7qLyvZdx7N8e+vq2Iw1jZUuv7YqTuNDaXR5WHshjfM8kuoSHbteh9qLhm22pXcoA55xu+Z6utbv4ct5MwuuDxif0Smbmoq94Ze1OzkqTF3leW7eLt37ax7Cu8VwyOB2PV+KTHYeY//lGnr94bDMviDNNq96pgpw8HVulAj78zobbIzFmoI4bZ5mJMNn44Rd/sW/sQB15RW6OFJ6Z50prHqHBzp2OrVIBH35vw+OBMQO03DDTRLipjtXbHKdVLpScib44lc/4/hcns6fquXGGnhWbnDhdEpOGaImJkN8BO/MjRtA5EWJDCxQWFvL3v/+dv//970RHB1fEnU4nS5YsYcaMGXTr5p8luoG3336bYcOGMWpU8yRhtbW1mM3+W8SYTKYzliRSq1FgMja/HRpyLOi0/qqetv6Yzd72UecPl6dQXObgzkf2Y693E1u7qYIn5/fm1jld2bClgsrqjonp9tbJK2wNL/JNaTjmDbCSrzSaiJ55GXVHDpL/xAMgye2q+Wkt3Z56hcR5d3P09muRmqzWG/sNQmkwUrtpfTu0pO00rDYqAqyoKzS6ZmWanTMYCZ/2fzhyD1Py0mO+vrBt3UDig88Sfc2tFP5lHjSJ25dsVmzbNgJQt30TiY+8TNSlczuN2NBwXygD3hdy/3jq/PtCaTIRc9EV1B3KIveR+3xP7er1q+nx/CK63H4vh268CsntovTj91GZzUTPuIjICZMBqNnyE+WffUjCdTfjsdS2V/MEp4m3PvxFoQn0G9HWl2nZq0Hbsy9KnQHH3sDbGNtWf4lSb8QwZhr6wXJCRcf+7djWfY35vCuQbB2fWDgYDR4dLfVPQwhRs3N6I+aJM3DmHaHijSd9b8V1OzYRe/cTRFx2IyULgm9D3Bkx1i9V2t3+kztH/TFTsOXMen7JL8HmcjO1d8dNoE+FhjY7XP7fk93XZn9PDkO93eSMVJ/QABCm1zKhVwrL9xzF5nTh8Uos2XyAzMRo/nnVOajqBfJzM7txzeJveOK/WxidloRW3f4J/zRq2b29KXZnwwqyv6CiqT/WUObXnI6tV5KTHgJsy3Jx/+wwZo4zsGG3A0cT56ukGCXx0So+X9c+uRoC9YWjvq6aAI47Dc4+wfridGy9EmzZL79vbTvo4r6rzcwcq2fjbkezbS1bW+500ahAH+S+CODk5Ptug312a21P5TO2ZrkJNzqYPkrLvVfIXpxHj3tYvtHBlZP12Bzt6+kh+P0hxIYgSJLEQw89xIQJEzj33HNbLLtq1SpKS0u54YYbgpbZvn07+/bt4/XXXw94PpDSL0kSyjPkvjNpTAzzb22enOu9ZYXUWtxER/qP6DFR8rHyyrbFskWEqYmJ0vLZf4t8QkMDq9aVctbQSPqmm/lpW8ckAHPVexioI/3FJnVUNB5LLVIAV3ptUjJKrZbajWt9k2sAPB5qNqwm/pqb0Can4jjWmCjNNGQkXpcT647Ak4yOxl2foLEh7ropqsgovFZLwHATTXwXFBottq3rm/eF14N1y49EXXIdmoQUXIW5AT9Xcjmx7/lF3j7TFIbX2vGTbFdZMQDqACKkJjq2/r7wnzRpk1JQarVU/7i6+fKAx0P1jz+QOHce2pRUHLlHQZIoevt1Spd9gK5LMq6yUlylxcRfcz2Sx4Or5Pezg8PvhQZPBGWYf9I/ZXgk3joruFoeM7UZg5DcLpxZOwMXkCQsX/8H67oVqGMS8VSX460qxzTtUiSPB0+AnCqdBU+lXDdVuH//qCKi8NqsAccQdVwiCo0W+45NzZfmvB7qtv9E+MyrUcd3wX0iz8+2s5IUJr/El1n9x4lSi50wnQZDoJlBEzbkFKFRKRmbltQudQw1SfXeFwHbXFtHmF7jExaa0pDXIsroL+5Gm3RIgM3pprjGhtPjZXq/bj6hAUCjUnJ+v+68vGYnOeU1ZCT4P8NCzfA+Wq6b0dzbZMWGOqx2LxEm//e9SLN8rLo2mNjAads2sP2gk54pRhKimyea7N9Tfp/bmd0+uQmGZWi57vzmeTpWbLRjs3uJMPm/40aY5WOB8guA3Bena9vA9oMueiar5b4IkGjyVMu1liG91Fw9tXnOnW82O7HZJcIDfLcN33e1NfDCnsNFq2xbW66BH7a7+Gmvi8QYJZY6idIqibP6yb/NsnbeErWzIf1OkjR2JEJsCMLSpUs5ePAgy5cvx12/4trg9uh2u1GpVD6BYNWqVWRkZNCnT5+g11u1ahWRkZGMHz/e75zZbA7owWC1WklOTg5Fc07K1l3V3L8gq9mxEyUOBvYJo1eav3tmencjBSfsWKxtG3zd9bFiKqX/j7nhmCLAuTOF12bFWXwCXZp/PKyue3rAXSoApIZgwgBikaLh2K8GMENGJvYj2QGTTXYGpDob7tIitKn+GeO1qWk48gLnofB5b7TUF0oF6oRk4u96mJpvv8CyrnnCN4XOgOT1NvME6Ui8VivOouPoe/TyO6fvkU7d4YMB7Xz3hcp/Za2hLxQK+b/h487BXfnx4oMAACAASURBVFmObe8ubE0S6hkzB1J3JLvxWoJOg2S34akoQd3F38NNndQNd8HJw+I03XrjKsgJKFYB6AadhbemCldOFi5L45bEmu4ZuI/ndqrcJr9Gsttwl5egDrCNrSa5e8BdKqDlMcTnX96Bz4nTIUyvJTnCRFaJf7LMgyVVZLZiQrzreDn9EqIwnySvQ2chTK8lOdLEgQC7ThwsriQzMSagXXpcJFqVkqNl/jmcCqus6NQqoow63w4U3gChjZ7697dgoX6hZl+Oi5c/bC6Ml1V5SU9Vk5ro/+qdmqCmpMLT4qpxfrHnpLZ6LTx0XTjbs1188StPBV+uA3fzz+iZrKay1ktxRftMIvfnulj4cfN33LIqL71SVKQm+D8LUxNUlFS2oi9OYqvXwoPXhrEj28UXPzYfTxvSgrjcrS8XCrLyPLz+RfPvpbzaS48uSlIDbLGZHKektMpLXQtRHAWlnlbZtrZcZne5zP7c5ttf9uyiosbqpaxaeDYITg2R9SIIq1atorKykrFjx9KvXz/69evHF198QV5eHv369ePzzz8HwOVysWHDBs4777wWr7d27VqmTp2KJoDfV1paGseONU9w5fF4KCgo8O1q0d5UVLnYvrem2d+JEgfrt1TQLdnA0P6NWxamdtEztH84aza1fQXNWudh/yEL40dFEx7W+BBVKOD8yXE4XV72Z3fsSrZl8wZMA4ag7dK4l7txwBB0yanU/rQ2oI0j/xiuijIiJkxD0eQ7V2g0hI+fgrumCkd+bqOBSoU2pWvQxJGdBduOn9H3HYg6oVEE0/UZiCYxBdvWDQFtXMfzcVeVYxo9CZomr1NrMJ01EU9tNa7CPHl7TL0R87hpoGq8F1TRcRiHnoXj0L6gE7COoGbTesyDhqFNbrwvTIOGokvpSvX6NQFtHPm5uMrLiDznXL/7ImLSVNzVVdjz5AlpzKxLSbr5rmYTLPOwUZj6DaRiZeDdTAQdj33vL2jT+6GKa1xt1vTshzq+C/bdP7dsrFTJK/THgyc8NJ59LmGzrm12X2gzBqFNy6Bu0/dtrn97Y9+9BV3v/qjiu/iOaXv1Rx3fhbodgcOk3EUFeKorMIwY7zeGGIaNw2OpwX3CfzvQzs456clsySshp6JRNNp8rJjcylrOzUhtwRJcHi9HK2rICLB1ZmdmckZXtuQWkVPeKBz8nFNEbkUN52YGDkM1aNVM6JXCj4ePc6S00cuxsMrCukMFTOiVjEqppGdsBHFmA1/tyfGFooAclrJiTw6RBh09485Mf9VYJbKOuZv9lVV72XHQRVKMij7dGp9xCdFK+nRTszWrZc+C1tjaneDywOj+2mZbR+q1cPZALaVVHk6UNRcVUuJV5Be3XwhS0L44FKQ9XdX8cqBl0bQ1tnanHJ15Vj//vhgzQEdZlYcT5d5WlwtJX9gksvM9zf7KayR2H/GQEK2kd2qjGBAfpaB3iort2S1/N621bW25EX3UXD1FT1MNMyVOyeB0NRv3dF4xu91QKDv273eA6rHHHnusoyvRGRk8eDAXXXQRl19+ue+vtLQUu93O4sWLGTRoEAaDgaysLJYuXcrtt98e1AuhqqqK559/nmuvvZa+ffv6nS8qKmLFihVcccUV6PWye9X69ev57LPPuOeee0hKar2L5JJlhafX4CAcPWZj3KhozpsUh1IJvXuYuOfGNCw2D8+/kYOjfleKqAg1Y0fIKzHB8iucOyEWs0nNZ/8tbnY8J9/GjMlxTD47Fq1GSXp3E7fO6cqgzHDe/biArbtqAl7vZMwg8ITvVHHkHiFi4jTCx8tx88Z+g4ifeyvO/FxK3nsDvF408YmYh4zEa6/Da7UAEq6SIiLPvYCw4WPkl+KMTBJuvAttcleK31yIs0kIhSY+kegLLqH25/XYs/eHpN6+axtCt2uBMz8H85hzMJ01ASTQZwwg+vIbcB7Po/KTd8DrRRWbgKH/MLwOO5LNCki4y0oImzAd46CRKNRqdD36EH31PDSJKVT855+4CnJBknBXlRM2YTr6vgNRqDXo+w0h5prbUCiVlL35fLNtAE+r/pbQiRX2o4eJmjKdyInTQJIwDRhM0o134MjLoeit1+T7IiGJsOFnNd4XkoSz+ATR580i/KyzUag1GPv0I+nWe9CldOPEohdx5MiCk8dSQ8wFF2Ho3QelTkf46PEk3ng7ll3bKFny1skTDZ6EqkMdH47SQNpd1+GurqVgyecd8vnJY0IX8+4+cQzDsPHoh4wBQNujL2EzZ+MuLsSyYilIXpRRcWj7DEZy2JttFauKisM47jwce7biygviNWWzYhwzFXVqDxQaLbr+wwm7YDbOI/uwfvNxm+svedrXRdZdmIth5ESMw8aCBNr0TCIuvBZXUQE1XywByYsqOh5938FIDgdSnbyji7u8BNPZU9H3Hw5qNdruvYm45HrUCclUL3u7RYHmdNHFtK+7fZ/4SL7al8vK/XkoFLA1v4Tn1u6iZ2wE908chEqppKDKwvqjJzBq1IQ32aXheI2VpdsPMaVXCoOTY9u1ngCKEOU5yEiI4qvdOXy9NxcU8MuxEp77fhs94yKZP2WY3OZKC+uPFGLUaHw5GvolRfP1vhyW78nB5fGy53gZC77ZggQ8e+E4wg1alAoFyZFmPtl+iLXZBbg8HnYWlvLUN1vJKa/h4fNGhmRHilXWUScvFITCUg9DMrScPVCLUqmgW6KK2eeaqHNILFlp82X/DzMqGNxLbnvDbgittT1R5mH8EB2De2lRqaBXipprppuIMCt56ysr5U3c4JUKuOQcA1nH3Ow9euqCw8mSmJ60L3prGDNAh1IJXRPUzJ5mpM4B73/z677Q+PdFK2wb+mJQugaVSkF6qpprzjUSYVby9nKbry9aW64l1OrTnxgWlnkZnK7mrEwNSgWkxqu4fJIOuxM++MHua4/ZoGBAT1lgsdRJp2Tb2nJVtRJjB2jI6KpGpYQ+XVVcNklPWbWXj9c4aO0jYvqo3/COWU1wFWSdvFA7ok0N7jX/W0GIDUGIiooiISGh2d+GDRsoKSnhvvvuw2CQYwg3btzI999/z/z5833Hfs3u3bv5/PPPmTdvHgkJCX7n09PT+fDDD/n++++JiYlh+/btPPbYY4waNYp58+adUr1DLTZ4vbBhayVJ8XrOnRjLgD7h7D1Yy1OvHKG8qlHhzOhpYsH9vamsdrNrf+BJTDCxoazCxZad1aSlGpkyNpaRgyOotXr457/z+aoNO1GESmyQnA4s235G370nEROnoe/RC+u2nyl6/Xlfckjz8NEk3TEfe+4RXx4G5/F86rL2ok/PIGL8FIz9BuMqKaL4rX9g3fpTs8/QJiYTOfk8ajdvwBEkNON0CaXYIDkd1O3eijY1DdPoSWi79qRuz1YqFr/iSw5pHDSS2D/8EVd+jiwiAO6iQhyHD6BL64Vp1ET0GQNwlxVT+Z9/UrezcVcOV+ExXCfy0ffqh2nURLTdeuDI3kvZ2y/iLmr7vR1KsUFyOKjdugl9WjqRk6dj6Nmb2q2bKFz4jC8UJnzU2aTc8yD2o4ex14sIzoI8bPv3YujVh8hJUzENHIKz+AQnFr1E7c+N3iHOgjwchXmYh4wkcsJktAmJVH6znBP/eqVZMs3TRYgNjYRSbMDlxHFgB+ou3dAPHYcmOQ1H1k5qlv0L6j1zdJlDibh8Hu7jx5rlGVDFJGAYORH73q24g+Qw8ZQex116HG3vgRgGj0EVHUfdljXUfvU+hGCHkvYWGySXE/u+7WiSu2MYMR5NShqO/dup/uANn+eSvv8wIq++DdfxXJ+I4Ck5jjMnC03XnhiGjUWbnom3opSaZW/j2PtLSx952rS32GDQqBnfowvZpdUs35/LgeIqJvRI4vHpI3yhEWuPHOfRVb+QER/ZzIshv9LC53tzmNw7pVUhF20lVGKDQaNmQq9kDhZXsnxPDgeKKpjQK5nHZ47GXL9349pDBTyy4mf6JET58iuE6bVMzuhKXmUtX+/NZXt+Kf2TYnj6wrF0i2n0vEyLjWBIShx7T5SzYm8OW48VkxJp5i/TRzK5T9eQtKEtYoNXknMjxEWqGD1AR3qKmiMFbt5ebqPa2iggd09Uc9ulZmqtXrLz3adkW1Hj5Uihm+5JKs7qpyM9RUN+iYfFK6x+u02YjQrOHWUgK9dF1rEzKzbI7XERG6lkdH8d6SkqjhS6eefr5u3plqjmtovN1FglDjXri5PbVtRIHCn0kNZFzahMLekpagqKPSxeaWvWF60t1xJtERskCXYfdRMboWBkXw09uqjIOeHl/W/t1DTZQbtrgoqbLjBgsUkcrq9Xa21bW67aKpFb5KVXsorhGRoSY5TsPOzmgx8c2E8hrYcQG0LD70FsUEhnKoDtd8ADDzzAtm3b+O67xr3P33zzTZ5//nn27duHWh04BcbKlSu55557+Pbbb4PuVpGdnc1TTz3Fjh07MJlMTJkyhfnz5wfcpaIlJl/ZOZMLdgSvSw93dBU6BYaozr8l2pmi9kTHJBrtjOSuDK0w+VtmxH2nP3n4veEJtBH7/yjhvc9MGONvAYXu9zFxCAV/Kr6ro6vQaejInFqdDZ1epMFryst3ntr8pbNi+fmrDv1881mzOvTzQ4EQG35nCLGhESE2yAixoREhNjQixIZGhNjQiBAbGhFiQyNCbGhEiA2NCLGhESE2NEeIDaHh9yA2iF+GQCAQCAQCgUAgEAgETRFbX7aZ30eaS4FAIBAIBAKBQCAQCASdBiE2CAQCgUAgEAgEAoFAIAgpIoxCIBAIBAKBQCAQCASCJkgKsS7fVkQPCgQCgUAgEAgEAoFAIAgpwrNBIBAIBAKBQCAQCASCpogEkW1GeDYIBAKBQCAQCAQCgUAgCClCbBAIBAKBQCAQCAQCgUAQUkQYhUAgEAgEAoFAIBAIBE0RCSLbjOhBgUAgEAgEAoFAIBAIBCFFiA0CgUAgEAgEAoFAIBAIQooIoxAIBAKBQCAQCAQCgaAJktiNos0IzwaBQCAQCAQCgUAgEAgEIUV4NggEAoFAIBAIBAKBQNAUkSCyzYgeFAgEAoFAIBAIBAKBQBBShNggEAgEAoFAIBAIBAKBIKSIMAqBQCAQCAQCgUAgEAiaICESRLYV4dkgEAgEAoFAIBAIBAKBIKQIzwaBQCAQCAQCgUAgEAiaIIkEkW1GiA2C3y3Htxd1dBU6DWFdjB1dhU6BWieGvAZG3Deqo6vQadj6/OaOrkKnQaERLqMNRGYe6ugqdBrSJvTq6Cp0GrqNCu/oKnQaCgssHV2FToNCDJ0CQUCEXCMQ/M4RQoNAIBAIBAKBQCA404hlPoFAIBAIBAKBQCAQCJoiwijajOhBgUAgEAgEAoFAIBAIBCFFeDYIBAKBQCAQCAQCgUDQBEkk42gzwrNBIBAIBAKBQCAQCAQCQUgRYoNAIBAIBAKBQCAQCASCkCLCKAQCgUAgEAgEAoFAIGiCJBJEthnRgwKBQCAQCAQCgUAgEAhCivBsEAgEAoFAIBAIBAKBoCkiQWSbEZ4NAoFAIBAIBAKBQCAQCEKKEBsEAoFAIBAIBAKBQCAQhBQRRiEQCAQCgUAgEAgEAkETRILItiN6UCAQCAQCgUAgEAgEAkFIEZ4NAoFAIBAIBAKBQCAQNEFCJIhsK8KzQSAQCAQCgUAgEAgEAkFIEWKDQCAQCAQCgUAgEAgEgpAiwigEAoFAIBAIBAKBQCBogkgQ2XZEDwoEAoFAIBAIBAKBQCAIKcKzQXBSIsLU3Dw7lVGDI9FqlezcX8OiJXmcKHGc0nWuvjCJGZPjmX3nLr9zSQk6bpmdyuB+4ajVCrIOW3nzg3yyDltD1Yw2oU9JJv3Be4kcORyA8jU/cvjpF3BVVLZoFzFsCD3uvZOw/pm4q2sp/X41uf9YhKuyqlk5TXQUPf50J7GTJ6LU66jdd4Cjzy+kZueedmvT6aJNTCL19rsIGzwUgKpNGyl47R+4q6tatDMPGEjyTbdgzOiLp7aWqg0/cvzdN3FXVzcrFz5iFEnXzsXYuw94vVj376Pw7X9i3b+v3dp0umgTk+hy8+2YBw4BoGbzTxT+6zU8J+kLU78BJF1/M8ZefXBbaqn+aT1FS97BU1Md1Cb17vnoklM4fP9dIW1DqFBGxWI+/2q0PfoA4MjaiWXlB0jW2sDlI2OJ/fOLLV6z8l9P4crJAkDTrTemcy9Fk5yGt86KY/92rN9/hmSzhLYhHcyAN57AlN6Nn6dc29FVCQmGbsn0ffrPRI8bCUDJf9eS9eAzOMtaHjujRg8l42/3EDG0P66qGoqXf0/2gldwlVedVrnOgK5LF7rffTfhw+Sxs3LDBnJfehl3Vct1DRs0iK6334Y5MxN3TQ0Va9eR/89/+o2dTTGmpzPw/SUUvvsu+f96M6TtaA9U0XGEz5yNNj0TAPv+HdR+9W+8QcaPBtQpaYTPuBJNt14geXEeyaJm+VI8pSfORLVPiQgTTB6kpGuc/P+HT0j8sEui7iSvUiezizDCbReoWrzG0jUe8krlf6clwNmZShKjQJKgsAJ+3OPleEUbGneamA0KLhynJzNNjUat4FC+m0/X1VFeLYXMtluiihljdKQlqVGpoLDEw383O9if425WLiVOyf+N09MtUY3HK7HvqJsvN9iptZ28LqHApIeZZ+vI7KaS21Pg4csNDsprTv75rbVtbbnrztUxuJfG73PySzy8+HFd2xoq+J9DIUnSmfkVCc4Ik6/cEtLradQKFv4tk5QkPctWFmGzebjsgkQkCW7+815qLO6TXwQYPjCCBfN7UV7p8hMbwsPUvPlMf4wGFcu+LqLW6uai6QlER2q48+H9HM07vYHtr9tuOi27X6OOjGD45x+g1GgoWPIfFCoVqTdeh73wONsumY3kCtwHkSOHM+jdRbhrail4/wMkj4fUudfgqq5m++XX4q6RX6JUJiPDPl2KLj6O/Hf/jbumhuRrrkSXEM+2S67Beuhwm+of1sXYJvumqMLDyfzXYhQaNSXLPkahUpFw5WycRSc4cMsNSO7AfRE2eAi9nnsZj8VCyWefIHm9JFx6Be7aGrJuuxmPRe4L86AhZLz8KnW5OZSvXAEqFfEXXowmJpaDd96KNWt/m+qv1oVOX1WFhZPx2lsoNBpKP/8EhUpF/GVX4SwuIvvOm4P2hXngYHo89QIeq4WyLz9F8nqJu+gyPLU1HLr7VjwW/8lz9PQZdP3TA1h27QiZ2NBlWFpIrgOgMJqJvuNvoFJTt/FbUCoxjj8fT2UZla8/Bh6Pv5FGi67fcP9rabSEzbwGr7WWioV/QbLb0KT1IfL6+5HqbNg2fQdeL8azz8VbZ6Vy0eNIdlub6r/1+c1tsg8VqX+4lIH/epLydZs7TGxQaEKXeVsTHcnZGz9FqdWQ+9oSFGoVPe6+gbq8QjaOuxzJ5QpoFz1uJCO+egt3VQ25b/wbPF66334trspqfjrnKtxVNadU7nSJzAxrk31T1BERDHx/CUqNhhMffggqFclz5uA4foLd110XdLwIHzaUzFdewV1bS9HHHyN5vCRddSXumhr2XH8DntoAk3GVioHvLcbcpw/5//pXSMSGtAm92nyNYCiMZmLveRKFSo11/TcolEpMky7AU1FK2cKHA48fgCouidi7FyC5nFjXrQTANOF8UCgoe+EBvDXtIzgtHvX+KdsYtDB3qhKVEn45JKFUwKgMBdVWWPyDF6/39O00Kuid7P+7Vath2hAFVju8860XuwtS42D2RCWl1bA7V77e0J4KzAb49xovJ05RcCgsOH2xV62CP11hIi5KxZrtDuwOiXOG65AkePp9C1Z78OlJa23jI5U8MMeMpU7ix10O3G44q5+WLnFK3lpuY/dh+XeXEK1k/mwz1RYvP+50otcqOGeYDkudl6f/bcEZeKhqhkbbsuDTEiol/PFSA3GRStbudGF3SkwcLE/2n/vQhs3edttT+Yw/X2XA5oCf9jZvuNUukZUX+Pf4a166w9zK1nduSveHdl51qsRljuzQzw8FvwvPBkmSUCjE1iTtwdTxsWT0NDH/ySy27ZFf3DbvrOKtZ/tz6YxE3vmo4KTXmDE5jjvmdkOjDhy1c/6kOGKjtTzywiE2bpVXuzZsqWTxSwO55uJkHn+5bZPttpL6hznoEhPYesGl2I7kAFCzaw+D3/sXiRfN4sTHnwW06/XIA0geD9uuuBZ7ntxPZd+tZsTyZXS79SaOPCOv6na9+XqMad3Zcc0NVG/dDkDJ16s4a/XXdL1pLgfm/7X9G9lKEi+/Cm1cHPuuvwb7sWMAWA7sJ+PFfxAz/XzKVnwV0C71j/cieb1k3X4zjuOFAFStX0fmO++TNGcuBYteAaDrnXfjLCkm65Yb8DrkZZvyVSvpv+RDkm+aR/a9fzwDrWwdcZdcgSYujqyb5+LIl/vCmrWf9GdeJmrqeVT8d3lAu+Tb7wavl0N334rzxHEAqjf+SMYbi0m46lqOv/l6Y2GlkoSrriVxzh/avT1twTh2OsrwaCoW/gVPqdwmV/5Rom78M/qh47BvXetv5HLi2PmT32HzBbNBpabmo0U+ESFs1hzweql84wk8FSUAOPZvI/quJzFNmoXlvx+2W9vOCEol6Q/eSu9H7ujomoSUtLvmok9OYP2IWVgPHgWgautuRn39LinXXEj+u58EtOv3wl/B42HTOVdhy8kHoOir7xi35UvS599C1kPPnlK5zkCX2Veji49n55VXUZebC4Bl7z76vf4acRdcQMkXXwS0S7v/fiSvlz3X34CjUB47K9asYdCHH5By/fUcW7jQzyZl7lyMPXq0W1tCjXnC+agioil7/s+4S+Txw5l3hJhbHsIwfDx1m9cEtDONPw+l3kDp64/jLpTHYOfhfcTevQDT+POpXfGfM9aGkzGit4JwA7y1ykt5vT50vFziqokqBnRXsOto4Il1a+xcHtiX528/ZbACpQK+2iwLDfIxJTU2eO8HL+76OeOeXImbpyuZ0F/Jhz8GUT3agZGZGromqnl1mZWsPHnSvy/HzUPXmjlnmJblG4O7fLTW9v/G6/F44fkPLNRY5T7auMfJQ9eauXCcnt2HZbFk5tl6vF546SOrz5Mhr8TDbReZGNlXy4bdznbrB4ARfdSkxqtY9GUd2fnyF3Mg1838q4xMHKxl5c/BP7+1tq0tp1RCbKSS77e52JbdugVFgaAlOiRnwwMPPEBGRkaLf3PmzDnpdYqLi5k3bx6F9Q/g1jJnzhzmzp0b9PzmzZv96tO/f38mT57Ms88+S13d/44L0aQx0RQW2X1CA0D+cTvb99YwaUz0Se2feSiDP92Uxs59NWQfDRwSkRSvA2Db7kaX0JJyJ7n5daSlGtrYgraTcMF0qjb/4hMaACp/2oz1SA4JM6YHtNEnd8Gc0YuiL7/2CQ0AtqO5lK1ZR+LFM33HEi+eRfna9T6hAcBZVs7hp1+k6pftdCaizplC7c4dPqEBoHbbVuqOHSP6nKkBbbSJiRh79KTi2298QgOAPe8Y1T9tIGb6eQCozGEYeqZTuWa1T2gAcFdWUrtrB6Z+A9qpVadH1MTJWHbt9AkNAJYd27DnHyNq4uSANtqERAxpPan4YZVPaABw5OdR8/NGoqee5zum0GjJeO1tkq67gcofVuEsLWm/xrQR/cBRuHKyfEIDgOvIPtwlx9EPHNXq66gSUjCMnop923pcudmAHG6hTkzFvmOjT2gA8JSewJG1A/3QsaFrSAeg1GkZt/VzMh67i8KlX1JXUNTRVQoZSZeeT8WPW3xCA0D5mk1YDh4l6dLzA9oYuiYT1r83hR985RMQAKzZOZSsXEvy7AtPqVxnIXbaNKq3bfcJDQDVW7Zgy80ldtq0gDa6pCRM6emUrlzpExoA6o4do3L9euIvmOFnY+zZk5Qbrqfg7bdD3ob2Qj94NM4jB3xCA4Dz0F7cJccxDBkd1E4dE4/HUuMTGkAWOb3WWtRJqe1a51Mls6uCY6X4BAOA3BIor5HITA2+WHa6dnERMCxdwZ5ciYIy+ZheAwmRcCBf8gkNADYH5JVCcuzptu70GJahpbTK4xMLAIorvRzMdzM0w9+F/3Rs05NVHDjm9gkNAC437DniJj5Khdkg96HbI7HlgLNZyMThfPnayXHtP1Ua0ktNaZXXJwIAlFRJZBd4GNKr5XXh1tq2tlx8pBK1SkFxxZkTnjozEsoO/fs90CGtuO222/joo498f5mZmQwYMKDZsUcfffSk1/n5559Zu3Ztu9Xz8ccf99XnzTffZM6cOXz44Yc88sgj7faZnY3eaSayc/xFgsO5Nrok6DGbWnYbS4zT8fLbuTz4dDY2e2DXq4Ii2XcrNUnvO6ZWKYiL0VBR1QrftXZEHR6GoWsqtfsO+J2z7D9A2IDMgHa6hHgArAcP+Z2rO5aPNjoaXWIC+pRk9IkJVGz82XdeZZQFluP/+Tio10RHoDKHoU9OwZqd5XfOduggxow+Ae20sXJf2I4e8TtnLyxAExmFJi4ej83K3muuoPgT/1VqdUQEUhBX2o5AZTaj65KM7dBBv3N1h7Ix9s4IaKeJkYNu7TlH/c45jheijoxEEyf3l1KrRWkykrvgEfKeeyqoK3FHo9AbUcUk4CrM8TvnPn4MdUrrwzXM0y6VXaK/W+Y7poqIkq9V7O9F5SkvRmkORxlxcuGzs6LU61CHmdl+1d3suv6BoO70vzXUkeGYenSleod/rpWanfuJGNo/oJ2+i3z/1+7L9jtnPXIMXVw0+uTEVpfrDKjCwtCnpGDN8n+OWLOyMGf2DWinjZfHC9thf+8+e34+mqgotAkJTT5IRfqjj1C9ZQulK/8bmsq3MwqDCXVsAq4C/zHRVZCDJiW4h4a7tAil0YzS1BjuojCYUOiN7RZCcTroNRBlVlBU6e99UFQpkRgVWjuACf2VuD2wbm+jrcMN//yvl63Z/tcz6ggaytFepMaryCv29q67EAAAIABJREFUf67lF3uIi1Rh0LXd9tmlFr740X+BsEFk8NZ3xeKVdXyyunmsQkq8/H5b2YqcCW0lNV5FQal/ewpKvcRGKE/aF62xbW25xGh5alhcKd8Q2pZ1H4HgpHRIGEXXrl3p2rWr7//NZjMqlYrBgwd3RHWC0rNnz2Z1Gj16NFarlVdffZVHH30Us/n3EY8UDL1OidmkprzCf8JfXikfi4/RYrEG9/S44b49uD0tD9QrfyhlytgY7p2XxsK3c6m1erjm4i5EhGv46A3/CcyZRFf/Iuco9l9VdpSUoQ4LQ2U2+8XZe+q9X1Qm/3wJmsgIALRxsagjwgFwlVfQ88/30OWKS1CHhWE7lsfhp56nfPW6kLanLWji5BdfV1mp3zlXeRlqsxmVyYTH2lyc8tjr+8Lo3xfqcLkvNDExuEpLcBT6TygNPXpi7j+Qmq2dI64eQBNb3xflAfqiohyVyYzSaMJra94X3vq+ULbQF+qoaFylJXhsVg7MvRq8nVNkaEBZLwZ4a/wT/nlrq1DqjSh0BiRHyx5hqsRUdJlDsf24Em9to5eT5JS9XBRavZ+N0iiPwcqwCLzVHZDdLAS4ayys7TutU4lpoUDfRR477cf9x057USmaiDDU4WbcNc3HTrdNvk/UZpOfnTYmEgBdYmyry9kLO95TRBcvCyOOkgDjRVl58LGzTp78qIz+bVRH1D9HYmJwFhcDkHzdtei7diXrvvtRqE4/fvxM0iAmeqr9xw9PTRVKgxGF3oBk9x8/LGuWo8scQuQ1d1Lz1fsgQfis2eBxY93wTbvXvbWY6x00LQGGQIsd9FoFOg04XKGxi4uAXskKNh/0Ym0yf5YkqAyQYiEuAlJi4egZ/KloNWDUK6i2+L8fNnghRIcpKXT4KyCnYhsouWKYUcGgdA1F5R5sAfJChJsU9Oii4qLxBqosXn7a274hFFoNGHQKqq3+dWnwtIgyK6kL0hetsfV4va3+jKQYWWwY3U/N0N4aTHoFNVYv329zsX53xy4ACn6bdGr/jHXr1nHllVcyZMgQRo8ezV//+lcqK+UH0meffcb8+fMBmDx5Mg888AAANpuN5557jmnTptG/f3+GDh3KDTfcQFaW/2rs6RBR/4BvyubNm7n++usZMWKEL9zi1VdfxdtEJj5x4gR33nknw4cP56yzzuKFF17gwQcfbBYusnHjRi6//HKGDBnCiBEjuO222zhyxH81+ExhNMgvK3aH/0uw0ym3Ta9v+YXmZEIDgLXOw3ufFJKcqOfVBf1476WBTB0Xy2vvHWPLzuDZts8EDWKBN0DojNfR8CLoH+phPXwEd20tcedOaXZcqdUSPW6M/G+dFnWYvCKTdvdtxEwcx6EFz7L/vr/grbMz4PWXiBrTehf09qZBLPDa/TMVNYQ9KPX+fWHPzcFtsRA1fmKz4wqtloiRcvuUWm3Az1QaDKQ9JHsSnVh66km52guloaEv/GNKvc6GvvCfHNvzcvFYLUSOndDsuEKjJWz4CNmuoS8kqdMLDQAKnfydS07/FzLJJR9TaFtYlqnHMOocJI9HTgDZBHdJIV67DV3/Ec0N1Bq0veTQGoX6N7z0Ikm/O6EBGkUAT6Cxs34MCSTGWg4cwVVdS+KFzUMLlDotsVPG1v9b1+pynQFlC2Onp/45ojT4j511R4/itliIOWdSs+MKrZbIs0b7/g1g6NGD1BtvJPflhThLOm/I1a/xjR8u/7H0ZOOHt6oc6w9fou3Zh7j7niHu/mfQpvejculrzUIrOhpd/fAUKJd0QziDJsCr1OnaDe2pwOuV+OXQyd+/NGqYOVKeCmzKOnOuDXqt7FngdPnX0emWj2mDJKtti61SAddON6DTKvh2S+CcEA/PDePGmSYiwxR8vs6Opa59PRv0mob2+J9rbE/bbE/lMxo8GxKjlSxb6+Df39oprvRy8XgdU4f/hp+1p4mkUHTo3++BTis2fPrpp9x888107dqVhQsXcs8997BmzRquvfZa6urqmDhxInfeeScAr776KrfddhsA8+fP54svvmDevHm88847PPjggxw8eJD77ruPU914w+v14na7cbvd1NXVsWPHDhYvXsyFF17o82rYt28f119/PTExMbz88sssWrSIYcOG8corr/DNN7Ky7nQ6mTt3Lvv27eOxxx7jscce44cffmDFihW+z8rPz+e2226jf//+LFq0iAULFnD06FHmzZt3yvUOFcr6e7ylT5e8ba/beZNieeL+3hSVOHh20VGeWHiYn7dXccd13Zg5Nb7N128LCmX9T6SlZgbwPZRcbvLfeZ/wAf3IfPHvmHqnY+6bQb9XX0BV/1IpuT2+iaU6PIztV1xH0WdfUfzlCnZcfT3umlp63Nt5tjlUKE7eF5IUoC/cboo//gBTn76kPfw3DD16YkjvRc+/PeUTJwJNtpQ6HelPPYuxV2+K/vM+ll07QtKOUODri5Y7w/+Q203Jpx9h7N2Hbg88gr57Dww90un+8BModcH7ojPTmJz31PqiGWoN+iFjcBzYgbeqvPk5jwfbhm/QpKQRfsWtqBJSUCd1JWL2nb5JiHSm/X8FJ0Xhe4AE/+4DfW+Sy0XOK4uJGNqfwe8+T1i/3oQN7MPQ//zDJ+xKbk+ry3UGfH1xGuPF8aVLMWdm0mvBExh79sTYuzcZzzyN0iCLmZLHIycYffQRanbuCppostOiaM2LRuCT5umXEXHZjThzsqn896tU/ed1XPlHiJpzF7rMoaGvaxtpsYkhOqdWQb9uCg4dh5qTbNKjVsGlZytJiFKwKUsi39/xpt1o1dceYluFAuZMN9C3u4ZfspxsOeA/81Yq4OPVdbyzwkZ2nps/zDAyaWjgxZBQ0Zr5ZLBhtLW2p/IZOw+7WbHJwaIv7Ow87GZbtptFX9jJOeFh6nAtJv91FIGgRTrlbhRer5cXX3yRiRMn8uyzjdmk+/Tpw2WXXcZnn33G7NmzSU2VEwD17duXlJQUHA4HdXV1PPzww0yfLifuGzlyJBaLhaeffprKykqio1sf2xsoSWVqair33nuv7/+zs7MZO3Yszz77rO+l++yzz2b16tVs3bqV888/n6+++opjx47x5ZdfkpEhx3IPHjyYKVMaV713796N3W5n3rx5JNS77iclJfHDDz9gtVrbPWRDq1FgMja/HRpyLOi0/pqUtv6Yzd72l/w/XJ5CcZmDOx/Zj73eTWztpgqenN+bW+d0ZcOWCiqrOyaO2V3v1qrU+6+sKHX6+jKBn+i5r/0LdXgYKddeTcJMORla2Q9ryXvzXXrefzeu6mq09at+pd+u9m2FCeCuraVs9ToSL5qJymjAY+v4pKSe+pAARYDVwoYVRK8tcF+cWPIuanMY8ZdcRswUeSWyauN6iv7zPim33I67pvkWdSqzmfS/P0/YwEGUfr2cwjffCGVT2oynTm6nMsCKW8Mxb13gvihe+h4qcxhx/3cJUfVJNas3baDk46V0ufFWPLVt267vTNPg4aPQ+L+QNRzzniSEQtuzL0qdAcfewFtM2VZ/iVJvxDBmGvrB8oquY/92bOu+xnzeFUi2099+TdA+uC3yeKEyBAh/qff68dQGThp8+O+vo4kIo/ttc+hyxQUAFH+9mqMvvkWfBffhqqw+pXIdjaf+GRHI00JV/xz5dQhFAwVvvY06LIykK64grv69puLHHzm+ZAnd7rxT3ip5zhxMvXqx98abfOEV6nDZa06p16OOiJDH2E6403lDeFVL44fk8PcIUeiNmCfOwJl3hIo3nvS1rW7HJmLvfoKIy26kZMFd4On4HCjO+ioE8kJQ1x8LvOJ86nbd4kCnUZCV3/K7mU4Dl41VkhqnYNdRL+v2tN+9oVE3eiM04HDWr6ar/WfBDcfszsB1Oh1btQrmnm9kcC8N+3JcvP9N4GeSV4Kt9SLE9mwX91xh4oIxen7a4/QLVzkdNCrQ65rXu6GumgAzsob2BPvs1tqeymfsOOT/m5GATftcXD1FT/dEFftyO4eQeyaQFJ12Xf43Q6cUG3JycigrK2PGjOaZlgcOHEi3bt3YvHkzs2fP9rPT6XS8XZ+Bubi4mJycHHJzc1mzRt42yRVkT+9gLFiwgD595KR3DoeDI0eOsGjRIq666iqWLVtGREQEF1100f+zd9/hUVV5A8e/0yeZSe+NBNIooTeRLirVjogg6FpWXUXBV7Gsuuyirl0RLKsiIAgqCAgKrNKbgEqTFgIJpBfSJ2Xqff8YMsk4kxBgQqJ7Ps8zzwP3njP33JOZM/f+7inccsstGI1GMjIyyMzM5NixY1itVsfx9uzZQ1xcnCPQABAeHk7Pnj0d/+/evTsajYbx48czatQohgwZQv/+/enWrdtFlflSDb86iJkPO0/EtGhFDpUGC4H+rt2mggLs24pLL28sm5+PkqAANSvX5zsCDXX+u62Iq3r50ylBz+5fW2eyJ2OufRCjOsR1mmZNWAjm8gq3QywAkCROvfImZ//zGd5xsdTm5WPMzaP9jEexWSwYc/JQ+dbP2fB7puISZHI5Cm/vNhFsMBXaxwWrg4Jc9qmCg7FUVrjtJgyAJJH1/hzyln6ONjoGU2EhpoJ8ou5/EMliwVRQP1hU6R9A0pvv4p2YRNGa1Zx967UWOZ/LYT5fF8pAN3URFIylsrLJusj9aC6FXy5BExWNqagQc2EB4fc8gGS1OMZf/1HU9USQ+/i77JP7+mOrqQJz0+2EOrk7ksWM6cRB9wkkCcP3S6na9h3KoHCs5cXYyorRXT8eyWrF+vveEEKrq8nKA0ATHuKyTxsRirm0vPF2TZI4/vSrnH7rE3TxsdRk51OblUvSrOnYLBZqMnMuLl0rM+af/x0Jdv0dUYUEY6louu088/Y75CxchDYmBlNBAcb8fNr97WEkiwVjXh7+Vw9ArlbT7fNFLtmjpk4laupUfr3hRox5eR49L0+wltq/uwpf1/ZD4ReArbrKMW9LQ8qQcGQqNbUHfnIOotis1Ozfje8Nk1CGRmLJy2yxsjdXXQ8Dd0+EfbygxmRfvtIT+eIjZFisEqfyGg8eeGvgjiFywgNkHDhtY8OvLRuE6pWkYsoo5yFT636qpbpWwlfnGjDw09u3lRvcB0xqTVxUXrUS/nqTNx1jVfx22sz876qxNvM52cE0M/FRSsIC3U9IebF6JCqZdK3zH3TDPpP9fLxdz6fuHMur3BfYaKZZeZubril1w0kaG6IiCI1pk8GGsjL7jWVIiOtFSlBQEAZD40+xduzYwSuvvEJ6ejo6nY6OHTvifX685MUOR2jfvj1du9Yvt9enTx8SEhKYNGkSK1as4L777qO2tpbZs2fz7bffYrFYiI6OpmfPniiVSsfxGutRERISQlGRvd9adHQ0S5Ys4eOPP2bFihV8/vnn+Pr6MmnSJKZPn96gq3LL+PlQOU+95DyvRV6hkW4dfUhs7zo5VUKcN9l5tRiqLq/xtZwfK6aQu55f3TaZm31XiqWykpqsbHy6uM4Wru/UkcojrjOt1wkdNwpT4TnK9v1CeYNggn/f3hiOHsdmMmE4eQqr0YguMd4lv1d0JNbaWkwlrhNntQarwYAxN8ftSgveCclUpzY+L0rgiOswF5+j8uABDKX156Pv3oOqk6mO8f5yL29HoCH/62Vkv/+e50/EA6xVBox5uXgnJrns80pIpCat8brwHzYCS0kxhsMHsZQ1qIuu3alOO+kYp/xHIdVWYy0pRBkZ67JPGRGLJfvCk7yqYpMwZ2e4fYIJoOl+FbaKMswZJzAb6nt+qOKSseSeAYuYtKqtsZRXUp2RhW8P1xV7fLt3onz/kUbzRtw+FmN+ESU79mEqrA8kBQ7sQ8WBo9iMpotK19qsBgO12Tno3KzYo0tOxnDcdZWKOsEjr8d07hwVv+7HXFL/O+LbsyeGEyeQTCbOvPMuyvOB6zqqwECSXppN4fffU/T9OkzFbTMgJ9VWYykuRBkV57JPFRXndpUKAKnuOy9389Sx7pqhFa8dGjKaodQgER4g4/cd/MP8ZeQ3MrftpeSLCpaRV1LfK+L31Mr6QMO+VBubDrV8b5fjZy3MXeF83X6u3EZ8lJKYUNduG9GhCgpLrdS4n1IBgKxCa7PyymVw/432QMP+VBML19e4jHzVqmHmZD0H08ys2el8UE3d/BAWz9RTaqaVD1c7B1mLK2zER8qJDnE9n6hgOUVltibrIuectVl5m5NOIYfp473IKrLx9Rbng4YG2L9rJRVi2KJwcdpk35C6SRjrbsQbKioqIiDA/Xo/mZmZPPLII3Tu3JmNGzeyf/9+li5dyvDhw92mvxSdO9svnM6etU8+9PLLL/PDDz8wZ84c9u/fz8aNG3njjTdQKhusWRsaSrGbH/rfb+vWrRvz5s1j7969LFy4kIEDB/LRRx/xww8/eKz8jSkpM7P/SIXTK6/QyI59JcRGedErpf5CJiZSS68UX7b8dPkXL1U1Vo6lGRjSPxBfn/o6k8lgzIgQTGYbx05WNvEOLa/ovxsJuLo/3h3iHNsCru6PLr49hd/9t9F8MfdMIfEfzzrNCh40bDD+fXuRvcS+vKOtpobiTVsJGjYE74T6gIM2OoqgEcM4t3HrlV+Pqgml27bi07sv2nb1N5Y+vfviFRtLyaaNjeYLu30i7R7/P2hQF35XXY1Ptx4Urf7Gsa3djCfxTkyiYPlXbTbQUKd85zZ8evZBE9NgZZ2evdHGxFK6dVOj+UJunUDUozNAXl8Xvv0GoO/anXNr2s5Spxej9sgvqBO6oAiJcGxTxXdBGRpJ7eE9TeQE5Ar7E8jcxid08x44Ep8bpzrdWKiTu6Nun0zNT41/7oTWlb/6B4KHD0CXVL/8adDwAeiTO5C7Yl2j+dpPu5subz/v1HaGjBpK4MA+nP3P0otO1xYUb96MX/9+eMXWt51+/frhHRfHuSZ+4yMmTaLDzJlObWfAwIH49uxJ/vLlgH35zPJ9+5xelYcOAWDMyaF83z63E7i2FbWH96FJSkERGunYpk5MQRkaSc2Bn9zmseRnYy0vwavvEGg4QaxShVfvwVgNFVjyXFc3ai2p2RJxYRBYv0oncaEQ5CvjWFbjN7IXk08ug2BfKChr/P2u7yUjPEDGzyevTKAB7CtEpGZanV7F5RKH0syEBylIblf/2Q4LkJMco+TX1KYDyM3NO3qAhs5xKg6mmVmwzjXQAPaeEhYr9O+sdlpiUquGq1PUnCuzkV/smeuwimqJk9lWp1dxhcSh01bCAuUkRdefT6i/jKRohdthDQ01N29z0lltYLZCz0Ql/vr6YJ1WDUO6qSgqs5FZ0HauSa8ECVmrvv4M2mTPhg4dOhAcHMz333/PjTfe6Nh++PBhsrKy+Mtf/gKA4ndLOx05cgSj0chDDz3kmM8B7L0dAKfVIS7V4cOHAXuvB4Bff/2VAQMGMGLECKdylJSUOI7Xt29fVq1axalTp0hISADsgYaDBw86hkksXryYBQsWsGHDBtRqNQMGDCAlJYX169eT14pdH9dtLuKmkWH8Y0YCX63Nw2iyMWFcBOdKzaxcV9/dO8BPSe+ufqRnVpOeeXFd/t9fdJa3XujIBy934buNhdQabQy/OpCUZB8+XZbVavM11Mn8ZCHhN99Aj0WfkPXZ58g1amIeuIeK346Sv8Y+yac2Jgq/nj0oP3CQ2qyc8/k+I2Xe23T9eC5FP2zCKyqS6HunULx9FwVr6i+0T7/+Lv79+9JzyadkL/oCm9lM9N2TsdUaSX+7bd1w5y9bQtDI0SS9PZeCr5ciU2sInziZqhPHKf7RPiGqOiISfUpXDEd+w5SXC0De0sUkzP43if9+k9IdW9GERxB2+0TK9+6h+Ed7wEYbG0vwyNFYKiupPnWSwOtGuhy/5MfGgztXWsHXSwm4diTxr71L0TdfIVOpCZtwJ9UnT1C6yX7zoA6PQNelK1VHf8OUb/8eF369lPYvvkSH2a9Rvmsb6rAIQm6bQMXPeynd/GNTh2yzqrd/j1fPgfjf9zTVOzcgU6rwHjIGc3YGtQd2AyAPCEEVm4j5bBq20vpAssI/CJlS5ToxZMP33/Y9fnc9ht/dT2A88guKgGC8B43CePIwtQd3t/j5CZcm/Z1PiZp0E/3XLSRjzgLkWg0dZtxH+f4j5C5bA4BXXDQBV/WkdM8Bas7Ybw7T3/qUXsveo8/Kj8j/9ke8YqNoP+0ein7cQc6Xa+vfv5np2oKczz8nZOwYOn/4AblffIFcrSZq6lQMx45RtG49AJqoKHy6daPy8GGMOfbfkZxFi+j4+ut0eucdSrZsQRMRQeTkSZTu/omi9W1necfLUbVlLV59BhP00HNUbV0HKhX64eMwZaVT8+tOABSBoajjEjGdScNaUgiSRPnKhQTcPZ3gx2dTvW8rMpkcr35DUYZGUrbswza1ms+eVImucTImDZWz96SEUgFXJcvIK5E4etZ+0++vg6ggGTnFEmVVzc9Xx9cblAoZFdXugwhBPtA1Tk6tSaKgDLq0c72ROZp55eb12H3ExJAeau4bp2PTL0ZMFokRfTSUGSS27q8Pjvl4y+gYqySnyEruOVuz83prZYzorcFilUjNtNCno+uQ4ENpZkwW+6SQ08breGKinl2HTSgVMLCbGh9vGR+ucj+fiiftOWpmcFcV94zWsnm/CbMFhvVUUV4lse1QfV3ovWQkxyjILbaRdz4A0ty8zU23aoeRx27z4rHbvBxLXQ7oosLHW8Z/1tQ0OTGnILijmDVr1qzWLsSqVauQy+XcfPPNgH12c19fXz777DOysrLQaDTs27ePF198kbCwMGbNmoVKpSIvL4+1a9cSGRmJr68v4eHhLFu2jKysLIKCgjh16hRvv/02mzdvBuCOO+4gMDDQ5Xi/l5OTw6pVq+jRowcWi4X8/Hzy8vLYs2cPL7/8MhqNhtmzZ6PVavntt9/YtGkTAQEBVFdXs2nTJl588UVqa2uJi4tj1KhRJCQksG7dOr777juCgoLIzMzkhRdeoKCggKioKG655Ra8vb1ZsGABhw8fxs/Pj+zsbObMmUNOTg7PPfcc/v6u4xnd+XyFZ8eo2myw8+dSIkK1jBwWTNeOvhxJreSVuacpLquPHifH63jpqSRKyy0cOua+J8LIocHodUpWrncek36uxMy+g+W0j/Hm2kHB9OvhR2WVlf8syWLNj5e+hNeQPM9cbNpqajm3eSs+nZIJv/UmfFI6U7xlGyeefgHr+UnQgq8dTuc3XsZw7ASG46kAVJ/OoDr9DIFDrib8hjFoY6LIXbaCtH+9itRg/hBLZSVF/92Id1w7wm4eR0C/3lQcPsKx6TOpOXP54001Pp5bqshmrKVs9050iYkEjRqLLjmZ8t27OPPv2Y7JIf0HDabD3/9BddpJak6lAVB79gw1mWfx63cVgddejyYigqI1q8ma8xaSxR5MChh6Df5XD0Su0RAweCgBQ4a5vHIXzr+s8suVnuvMJRlrqdizC+/4RAKvH413UjIVe3Zz9o1XHHXhN2AwsTOfp+ZUGjXppwAwZp6lNisT37798b/mOtThERR//y3Z778LlsYDayG33I61ykDJj+s9Un6fSPc9xC6J2YTx+AGUkbFoew1GFdUe44mDVKz4GM4PjdB07oXfhAex5J51GketCArDq98wao/8jCXnjNu3txblYinKRZ3UDa8eV6MIDKFm3xYq1ywGD6zekbu7bYztB2j/2N1YyivJ/nxVqxxfpvDckxRrdS2F67bg270j0Xfdgl/PLhSu28rhvz6D5fzkkGHjRtDj09eoOHScysP24UeG1NMYUtMJuX4wkRPG4R0bTeb8Lzn6xEtObWdz010qbYjnls601dZSsmMH+uQkQseNQ9+pE6U7dpI2a5ajvQgcOpSkf/2TqtRUqk+eBKAm4wzVZ84QMOBqgkeNRBsZSf7KlWS8/rqj7XRH6eND5KQ7qfj1Vyp+3X/Z5Q+Ic52fxlMks4nao/tRRcXh1XcIquj2GI/tp3zZR46hVdqU3vhP+hvm3DOOXlDWwlxMGSdQtYvHq/cg1AmdsZUUUbFiPsYjv7RYeQ9G33rReSxWSMuVCAuQ0S3O3rvgVK7Edz9LjiEPiVEybugvp6AMCsuan69OgA/06CDnRLZEvpvRlx1jZCREylAqZCRFyUiOdn3tPHpxt5KVFZfeY8YmwaFTZoL95VzVRU18tIL0HCuL1lVTXlVfjtgwBQ/erKOyWiIt29rsvAnRSgakqJHLZaR0UNEj0fW16zcTNUYoqZBIz7EQF66kXxc18VFKsgutfL6hhvTc5v3GKBSXfn0hSXA43UKQr4x+nVR0iFRwJs/G4h9qnVYViQlTcP84LyprJE7nWC8qb3PTVVRJnMqxEhUsp3eyivhIBfnFNpZuNJKR3/yHtqP6tewqHldKZXGhvbt1K718gsNauwoum0xqrXUVG5gyZQoKhYKFCxc6bf/+++/55JNPOHXqFH5+fowYMYIZM2Y4hlEYjUYef/xxdu7cyaBBg/joo4/YsGED8+bNIzMzEz8/P3r06MHUqVOZMmUK//znP7njjjsaPV6dvXv3MnXqVKdtCoWCwMBA+vbty+OPP05cXBxgn19i9uzZ7Ny5E5PJRHR0NLfffjunTp1i27ZtbNmyBblcTk5ODrNnz2bPnj14eXkxadIkdu3ahb+/Px99ZJ9pf/fu3cydO5eTJ09itVpJSUlh+vTp9OnTp9l1OWKi+9nc/xc9/+sDrV2ENsEn0nUt+/9VSk2b7MzVKiJ7t79wov8RP7+5t7WL0GbIxORfDv6dfS6c6H9E+6GJrV2ENmNh/8WtXYQ2IydbrARUR6V2s2zI/7B3Hm3ZVfSulNzUw616/MjkK7NQQEtqE8GGP7u0tDTOnDnDdddd59hmsVgYNmwYY8eO5dlnn/XYsUSwoZ4INtiJYEM9EWyoJ4IN9USwoZ4INtQTwYZ6IthQTwQb6olgQz0RbHAmgg2e8Wf88Kb4AAAgAElEQVQINogr7yvAYDAwbdo07rnnHoYNG4bRaOTrr7+moqKCCRMmtHbxBEEQBEEQBEEQhAakFl4N8H+BCDZcAT179uStt95i/vz5fPXVV8jlcnr06MGSJUuIj3dd8lAQBEEQBEEQBEEQ/shEsOEKGTt2LGPHjm3tYgiCIAiCIAiCIAgX8GdZfrI1eW5qdkEQBEEQBEEQBEEQBESwQRAEQRAEQRAEQRAEDxPDKARBEARBEARBEAShAUkmnstfLlGDgiAIgiAIgiAIgiB4lAg2CIIgCIIgCIIgCILgUWIYhSAIgiAIgiAIgiA0IFajuHyiZ4MgCIIgCIIgCIIgCB4lejYIgiAIgiAIgiAIQgNigsjLJ2pQEARBEARBEARBEASPEsEGQRAEQRAEQRAEQfiD++677xg7dizdunVj9OjRrF69utl58/Ly6N27Nx988IHHyiOGUQiCIAiCIAiCIAhCA3+0CSLXr1/Pk08+ydSpUxk8eDAbN27k6aefRqvVMmrUqCbzSpLEc889h8Fg8GiZRLBBEARBEARBEARBEP7A3n77bUaPHs1zzz0HwODBgykvL2fOnDkXDDYsXbqU9PR0j5dJDKMQBEEQBEEQBEEQhAYkmbxVXxcjKyuLzMxMrr/+eqftI0eOJD09naysrCbzvvnmm8yePfuS6qkpItggCIIgCIIgCIIgCH9Qdb0S2rdv77Q9NjYWgIyMDLf5bDYbzzzzDKNHj2bIkCEeL5cYRiEIgiAIgiAIgiAIbUhFRQUVFRUu2319ffH19XXaVllZCYBer3fartPpABqdi2HRokVkZWXx0UcfeaLILkSwQRAEQRAEQRAEQRAaaO0JIhctWsS8efNctj/66KNMmzbNaZskSQDIZDK32+Vy1wEN6enpvPvuu7z33nv4+Ph4qthORLDhT0Z2keN7/swks9TaRWgTKs5W4RPt3drFaBOsZltrF6HNsJosrV2ENkOm+mPNNt2SRLtZTxfs1dpFaDMkm/hc1LGJnxFBEK6Qu+++m1tuucVl++97NQCOYMHvezBUVVU57a9jtVp55plnGDVqFAMHDsRiqb8utNlsWCwWlMrLDxWIYIMg/MmJQIMgCIIgCIIgXBxJ1roPI9wNl2hM3VwNmZmZJCcnO7afPXvWaX+dvLw8Dh06xKFDh1i9erXTvrlz5zJ37lxSU1Mvp/iACDYIgiAIgiAIgiAIwh9WbGws0dHRbNiwgeuuu86x/YcffiAuLo7IyEin9KGhoaxYscLlfcaPH8+dd97Jbbfd5pFyiWCDIAiCIAiCIAiCIPyBPfLIIzz77LP4+fkxbNgwNm/ezPr163nnnXcAKCkpITMzk4SEBPR6PV27dnX7PqGhoY3uu1gi2CAIgiAIgiAIgiAIDUjSH2tOp1tvvRWTycRnn33G8uXLiYmJ4bXXXmPMmDEAbN26lWeffZbPP/+c/v37X5EyiWCDIAiCIAiCIAiCIPzBTZw4kYkTJ7rdd+utt3Lrrbc2md8T8zQ0JIINgiAIgiAIgiAIgtCAhFjl73KJGhQEQRAEQRAEQRAEwaNEsEEQBEEQBEEQBEEQBI8SwygEQRAEQRAEQRAEoQGJP9YEkW2R6NkgCIIgCIIgCIIgCIJHiZ4NgiAIgiAIgiAIgtCA6Nlw+UTPBkEQBEEQBEEQBEEQPEoEGwRBEARBEARBEARB8CgxjEIQBEEQBEEQBEEQGhDDKC6f6NkgCIIgCIIgCIIgCIJHiWCDIAiCIAiCIAiCIAgeJYZRCIIgCIIgCIIgCEIDYhjF5RM9GwRBEARBEARBEARB8CjRs0EQBEEQBEEQBEEQGpAk0bPhcolgg3BBfj5KHpgUTf+efqhVcg4dq+DDxVnkFZou6n0m3RzBmGuCueux35y2b1zWp8l8r3+YwQ/biy+63J6kjY4i4fn/I+CqvgCc27SdUy+/ibmktMl8fn16Ev/UY/h064ylvIKiH7aQ8c4HmEvLzr9vJFfv3NDke+yfeC9le37xzIl4gDoignaPPo5Pz54AlO3eRda897CUlTWZT9+tO9F/fQjvjp2wVlZQumM7ufM/wVJe7pTOp1dvou7/K94JCVirqijZspmcT/6Draamxc7pUqnDI4h+eBo+Pex1Ub5nF9kfzMNS3nRd6FK6EXX/g+iSO2KprKRs13ZyF8zHWuFcF759+xF+1z3okpKRJBtVx46SO/8Tqo4fbbFz8iRFYAi+N0xGndAZgNpjB6hcswRbVWWT+ZTR7fEdOxFVbCJINkynT1Cx9gusRXlXotiXzSs2ik6vPk3g4H4AFK7fyolnX8N0run2ImBAL5L/OQO/XimYyyooWLuRky/NxVxcdknp/ui6fjQbXUIse66d2tpFaTHqsAgi/voI+m49AKjYu5vcT97H+rt28fd0XboSfs9f8U5MxmqopPynneQv/sylDWmLFIEh+N50F5r4unZhPxXfXrhdUEW3x3fcnaji6tqF45R/23S74DfhAZQh4RS/P9uj53Ap/HRwbQ85saH2/6flSmw6KFFt9Ew+bw0M6yYjMUqGSgH5pbD5kI3cJi6fQv3g3uvl7DouseOIdOknd4n0XjJuHqylc3slKqWMtCwL32yrobj8wmVpbt7YcAVjr9bQPkKJQgE5hVbW7zVyLMPilC46RM5Ng7XEhiux2iSOplv4dmctldWerxedFm4YqKFzrMJe9mwr3+40Ulxx4WM1N29z00UFy7nhajUxoQpsEhw9Y+G73SYMNc7pwgPt6eIjFZgsEqlZVtbtMVFaeeU/N8Ifi0ySJPEp+RO59k7P3pSqlDLe/WdHosO1fLOugKoaK7ePDUOS4MFnjlJhsDbrffp082X2UwkUl5pdgg0jBgW6pJcBD02JQaWU8eAzx8gvurjABsBzP9170XncUfr70fe7L5GrVGQt+AKZQkm7B++mNjuXX26ahGS2uM3nf1Ufeiz6CEtFJdmLliLZbMT85S7M5eX8eusULBWVyL28CBl5jUtehVZL4j+fwXyuhH2jx2OpaPoirCk+0d6XnNelXL6+dJm/CJlKScHyr5EpFITfORlTfh7HHrgXyeK+Lnx69iLprXexGgwUfLMcrFbCJkzEUlHB8YcfwFpZ6UiX/O5cqlJPULxhHerQMMJun0BVaionHnkILrO5kqsUl5W/IYWvL53+8xkypYrCb+x1ETZxEqb8fE48fH+jdaHv3pPE19/GajBQuGoF2GyE3jYBS2UFqY8+hNVQeT5dD5LenkvtmQzOrf8emUJByE23oAoKJvXxv1F94vhllT+yV+xl5b8Qmbee4BkvI1MoqdqxAZlcjm74OKwlRZyb8wJY3bcdipAIgqe/hGQ2UbVtHQC6oWNAJuPcW89gq/D8DfWBD/d77L1Ugf4M3PUNcrWKM+9/jkypoMP0+6jJzGHX4AlIZrPbfIGD+9F3zadYyio489ESsNqIe2Qq5tJydl9zJ5ayiotKd6kkc9u4JIj5y3i6ffwyxdv2tlqwIXpEWIu+v8LHl6R5nyBTqihavQKZQkHo+ImYCvJJe/zBRtsQXbcedHjpTaxVBs6tWQk2K8E33461spJTTzyM1WDweFlDOkV55H1k3npC/u8Ve7uwfT3IFeivsbcLRe8832S7EPLEy/Z2Yev3AOiGjQWZjKI3nsFW4RrI8+4/DP+JD2I8dcyjwYYF/ZdcdB4vNdw7Uo5CDj+nSsjlcFVHGeVV8NmPNmy2y8unVsJfrpOj94J9JyVqTdAnUYaPFyz40UaRmxiUTAb3XicnPFDG9iO2Swo25OVe+mdNqYAn7tAREqBgy34jtUaJa/pokCR4dbGBqtrGy9PcvKH+cp6ZosdQI7H9kBGLBa7qoiYyRM6na6s5fMr+HQsLlDNzsp5yg43tB01o1TKu6a3BUGPj1SUGTO6bbScqdfOuLxRyeHy8FyH+crYeNFNrkhjWQwXAG19WU117+Xmbmy40QMYTE7wpr5LYddiMRg3Deqgx1Eq89VW147xD/WVMv90buQy2HzZTXStxdYoKjQrmrKihxE3A4Z1H9c2qj7bu2KncVj1+54TIVj2+J4ieDUKTrhsSRHIHHTNfOcn+3+wXsfsOlvPJa525bUw4C77OueB7jL0mmEfuaYdK6X6KkE07S1y23To6FH9fFa/MTb+kQIMntbt/KprwMPaNvI3q0xkAVBw8TM8vPiHitpvI/fIbt/mSZj2LZLPy621TqMnMBqDov5vot/4b4h79K6deeQtbTQ0Fq793yZv44kzkSiVHpz97WYEGTwufOAl1SAhH7r6L2rNnAKg6dpTkd+cSNHos59Z+6zZfu+lPINlsHH/oAYy59s9M6fZtdFm0hMip95D1/lwAYh59DFNBASce/RuSyf7YxlhQQNz/PYVf/6so3/NTy59kM4XdPhF1SAjH7p1KbeZZAKqOHyPprTkEjRzNue/Xus3X7rEZYLNxYtpDmOrqYsc2Os//nPC7ppLz0fsAxDzyOKbCQo7/7QEko70uin9YT5eFS4m670HSnpp+Bc7y0umHjkHhF8i5N5/GUmj/sTZlnibooefw6jOEmr1b3ObTDRmNXOtF0Qf/wpJjr1fTqaMET38J3ZAxVH639Iqdw6Vo/9g9aKPC2NH3RqpS0wEo+/kw/b9fQPRdN5O1YLnbfF3est9o/XTNnVRnZAGQv+ZHBu/7loSZD3HiudcvKt0fllxOwrMPk/Tio61dkhYXcusEVMEhpD70F4xZ9s96deox4v/9DgHXjqJkw3du80U9PB1sNk498TdMefbvVvmuHSR9uIDQiVPJ+/SDK3YOF0s/zN4uFL0+s0G7cIrgh/+Od9+hVO/Z7D7fUHu7UDjvX1hyzgBgTDtKyBMvox86moq1DdoFmQz9dbfgM/K2lj6dZuufLMPXCz7eYKP4fDwwp1hi8nAF3eJkHEx3f2Pd3HxXd5IR5AuLN9vIKrKnO5Yp8cg4OVd1lLF2r+v7D+wsI9jP46fabP06q2gXrmTeiipOZNpv+o9mWHhuqp5reqtZu6vxLh/NzXvTEC1WG7y5zEBFlb0Odv1m4rmpem4erOXwKXuw5IaBWmw2eOerKkdPhsxCK3+7RUe/Tmp2HvbcdWjfjkpiQhV8+G0NJ7PswbXjZyzMvNObYT3UrNvT+LGam7e56cZcpcFmg7nf1Dh6MmQX2fjrDV70SVay+4i9bm8cqEGjhnnf1JCRb49w/XzCzLN36bhxoIaFG5qIkPzBiQkiL98VmSAyNTWVGTNmMHDgQFJSUhg0aBDTp0/nxIkTV+LwAFxzzTX8/e9/B2Dv3r0kJyfzyy+N9wKYMmUKycnJTq8+ffowdepU9u3bd6WK3eqGDQgkJ7/WEWgAyMqt5cDRSoZfHXDB/K8+m8iMB+I4dKySk+lVzTqmv5+Sv0yIYv+RCjbvdg1EXGlhN4yibM8vjkADQOmuvVSdziD0hlFu82ijI9F3TCR/1XeOQANA9ekznNu0jfDbbmj0eLrkRKLvvpO8Fd9S/rPnnrh6QuCIa6k4eMARaACo+OVnas6eIWjEtW7zqMMj8I5PoPi/6x2BBoDazLOU7dpJ0KgxAMjUaixlpRSt/dYRaACoPGivA6/4hBY4o0sXOPxaKg8ecAQaACr3/0Jt5lkCrmmkLsLC8eoQT/GPGxyBBgBjViblP+0iaORoABR6H7ziEyjdutkRaACwlJZSeegAui4pLXRWnqPtMQDT6eOOGwoAU9oRLIW5ePUc0Gg+ZVAoVkOFI9AAYM5Kx1ZViTIipkXL7AkR48dQsn2fI9AAULzlJwyp6USMH+M2j1e7KHxSkshZtsYRQACoOplB4bqtRE2++aLS/VHJNWoG/7yK5FmPkfPFt9Rk57d2kVqU/9ARGA4fdAQaAAwHfqU26yz+Q0e4zaMKC8erfQdKN//gCDQAGLMzqdi7m8Br3f8mtRVePa/GdPqYc7tw8gjmgpwm2wWFo10449hmzkrHaqhEGdGuPqFSRcj//Rvf0bdT8+tOrGWtOwSzTudYGWcLcQQMAM4UwLkKic6xjd/MNDdf1/YyTuXiCDQAVNXCpoOS07Y6IX72YMPOo63Xk6l3spqiMqsjWABQUGojNctCr2SVR/ImRCk4ftbiCDQAmC3w22kLoQEK9F72OrRYJfYdNzkNmTiVZX/vqBDP3ir1TFRSVGZzBAEACsskTmZb6ZnY9DPg5uZtbjqrVeKXVLPTkInTOfY8kUH2nhoKOSS3U3Ayy+oINID987XvuJmUDgq06outBeF/SYsHG06cOMHEiROpqKjghRde4LPPPmPmzJlkZ2czYcIEDh482NJFuGRdu3blq6++4quvvmLp0qW8+uqraDQa7rvvPtLS0lq7eFdEUntv0jKqXbanZVQTGaZFr2u621h4iIY588/y7Ktp1NQ20k/wdybfHIFaLec/S7IunLiFKX198IqNofLIMZd9lUeO49u1s9t8mjD74ErDCdfPSc3ZTNRBgWgi3HfR7fDkNKy1RtLfnHcZJfc8hY8P2qhoqlNdg4TVJ1Px7tjJbT51SAgANadPu+wz5mSjCghAHRqKZDJx8v9mkLd4kVMa74QkAEwFbefGQ6H3QRMVRfXJVJd91Wmp6JI6us2nqquL9HSXfcacbFT+AahCQrFWV3F06p0UrvjKJZ3Sz7/RrsZthcxLhzI4DHO263maszNQRXdoNK+lKB+5tx65zsfp/WRa7xYZQuFJSn9fdB3aUX7AdU6NioPH8OvlPkikjbS3F5VHT7rsqzp9Fk1IINqo8Gan+6OSazUoffTsv3M6h+59ptFhBH8GCr0eTWQUNWmuf8uaUyfxTkp2m08VFGxPk+H63TLl5qD090cVHOrZwnpIXbtgyspw2WfOPoMqpvF2wequXfDWIffydhpCIVOqkGm9KFk0h7KlHyI1Nj7hCtKqIEAvI6/U9cY+v1QiopHnNs3N56cDX28Z6fn16VTn7yd/PSW59JqQyeCG/nLOFMCRs60XbIgJVZBZ4PpbllVgJcRfgZfm8vO+/oWB1dtd53uqCzLYzp/+wnU1LN/s/HQ+OtR+fVvajHkULkZMqILsIteyZxfZCPaTX/C8m5O3uekW/2Bk5XbnnhRRwfZbw1KD/buj95KhVMjIK3b9Lp0rt6GQy4gM+vMubigha9XXn0GLD6NYtGgRQUFBfPzxxygU9TemI0aMYPTo0XzwwQd8/PHHLV2MS6LX6+nRo4fTtkGDBjFgwABWrlzJ008/3UoluzK0Gjl6nZJzJa5dukrK7AO5QoPUGKoan7jv/qeOYrE2v6H281Ey9poQdv1cyumzrT8hoCbcHhAw5he67DMVFqH09UHho8da6Txu0Xp+MkOlXueST+XvD4A6JBhjXoHTPl3HREKuG0bmx4swFZ3zyDl4ijrYfqNsKnJ9TGIuLkap16PQ6bBWOfdgqasLhbfr3BFKX3sfTlVgEKZC5zpWh4Xj06s37R59jOrTpyjdvs0j5+EJqmD7Bb/pnPu6UOj1yHU6bL+rC1uN/WKm6boIxFxUiDEn2yWNV4d49Cldqfh572WfQ0tS+Nmvgq3lruOorRVlyL28kWm9kGpdv+OGLWvRdO6J/13TqFizGCTwvXEyWC1UXWAy1damjbS3F7W5ru1FbX4RKj8flL56LBXO7YWluvH2Qh1kby804cHNTleb03YCcxfDUmFga6frkdp4MM0TVEH29tRc7KYNKSlBodMj99Zhq/5dG1Jb14Z4ueRT+PoCoAwMxHzO9TPY2uraBVu5a49F24Xahc1r0XTpRcDUaZSvXgJI+N44GclqwbDjv450krGGwlfsQ9XaCp/zzX2l63MbDDWgVcvQqMBovrR8gefjL9VGuKa7jJ7xMrRqGSWVEhsP2Ej73ZDzqzvJCNDD8h025K10j6hWgbdWRrnB9fqwrhdCoI+cHKPr3/Fi8rqbcNHHW0b3BBX5xVaq3cwL4auT0SFSwS1DvCgz2Nh9xHNDKNQq8NLIKK9yPW5dr4oAvZyaRs67OXmtNtslHcPXW0ZchJybBmooM9jYe8we7DWen8dHo3K98dVp7dt8vP8cN8VCy2jxZqa4uBhJkrD9ruHX6XQ899xzjB492rFtypQpzJo1i7lz5zJw4EB69uzJjBkzMBgMfPzxxwwePJjevXszbdo0SkvrL2JLSkr4xz/+wfDhw0lJSaFfv35MmzaNnJwLzydwsTQaDVqtFpms/otVXV3NG2+8wfXXX09KSgq9evXivvvucxkmsnz5ckaOHEm3bt2YMGECmzZtIjk5mb177TcOtbW1zJo1iyFDhpCSksKoUaOYP3++x8+huby97MEho8m10avbptU0/RG6mEADwKhhwajVcr5Z1zYulBR6+6+9tcZ1PJqt1t69XeHletFXlXYaS0UlIaOcu9PLNWoCh1x9/t+u4euou+7AZrGQvajtjUuXn79BrrvYbch2vqu/XOtaF7VnMrAYDAQMG+60XaZW49evv+PfDSl8fOn+zWo6/P0FZGo1me++jWRq3bk7GlI46sJ1TGldXSjc1cXZDKwGA/5Dhjltl6nU+Pa1r1wgV7t/rCHXehH37AsA5C+7+AnKriSZxn7uktm1fiSz/e8oa+Q8bWXFVG36FnV8R0KefI2Qp15DndCF0i/edxpa0RbVBQGsblZOcdwk6lwDTYbjpzGXVxJ+8/VO2+UaNcHXDjr/b02z0/1hSdL/RKABGrSnRtf2tG4YmVyrddlnzDyDtcqA38ChTttlKjU+vc+3Iaq22afZ0S64acvr2wXXcwawlhVj2Pgt6vhOhM58jdCZr6NJTKFs8TynoRVIUpsKNIB98kYAi5uPdt02d3MXNzef9vxN4NCuMhIiZfx4QOLbPTbMVhg/SE5cg06Uwb4wqIuMTQclKlvxeY5WbS+zyc2EtCaLfZvazc3t5eaVy2DqKC80ahk/7HM/J8QL9/hw/w06/H1krNpW67Iqw+Wo+1u5m3CyvuyXl/dSj/HsXd78ZbQXfnoZa3bVr0ZRa7IPUekUq3D0mKmT0t6+QaUUwQahcS0ebBgyZAjZ2dlMnDiRL774gtMNulKPGjWKW265xSn9mjVrOHDgAK+99hqPPfYY69atY/z48ezcuZOXXnqJadOmsWnTJubNs3cxlySJ+++/nz179vDkk08yf/58Hn30UXbt2sWsWbMuq+ySJGGxWLBYLJjNZs6dO8c777xDTU0Nt91WP/HQzJkzWb16NQ8++CCfffYZzz77LKmpqTz55JPULfbxzTff8PzzzzNw4EDef/99+vbtyxNPPOF0vFdeeYXt27fzzDPPMH/+fEaMGMHrr7/OqlWrLus8LlVdPKWpBQA8vZbJ6OHBpGVUcfSk52fTvhQy2fmvSJOV4HphI5ktZM5fjG+3LnSe8yq65ET0nZNJ+eAtxxMpyercRViu0RB+81jObdxKbU7bW+JPJr9wXUju6sJioeCrZeg6dqLDP/6JV4d4vBISSZj9CnIv+4Wl6w2GxOkXnyd99ixqz2SQ/M57LsGKVuV4HNREXbi54JUsFgqWf4kuuSPtn/8H2vYd8IpPpMM/X3IEan7/uQCQaTTEv/wa3gmJ5C9bguFQ2x1+BjRoPJpI08jnSD/qdvxuvx9TxklKl8yjbOkHmLNOEzDlMTSde3m+rB4kk1+40XT7uTCbyZi7EL9eKfRY8CY+XZLw6daRXkvfq28vLNZmpxP+AC7xOyJZLBSt/BrvpI60e/oFtHEd0HZIIO75fzmCE5KtbX4GHN+Ppk7azW8IgM/o2/GfcL5dWDyX0i/ex5x5moC7H0fTpY23C835U19GvrpOwxoVfL7RxuEMiSNnJBZvslFrhuHd5I73u6G/nKxzNDoh5ZVyqXVyOXllMpgyyotOcSp+OWFi33HXu3G5DL7eXMNn31VzMtPCX8Z6M7yX54J3smbckzf289HcvJdyDLkMvtlmZNGGWtKyrUwdqWVo9/qIxKZfTQT4yLlvjJaYUDlhATLuuEZDkJ/9s2VtW/E9jxLDKC5fiw+jmDx5MkVFRSxYsIB//etfAAQGBjJo0CCmTJlCt27dnNJLksR7772HXq9n0KBBrFy5kpycHJYvX46Pjw9Dhw5lz549HDhwAICCggJ0Oh3PP/88vXrZf3D69+9PZmYmK1asuKyy79mzhy5durhsf+qpp4iPjwfAaDRSU1PDCy+8wKhR9omZ+vXrh8Fg4NVXX6W0tJTAwEDmzZvHyJEjefHFFwEYPHgwVVVVLFu2zPG++/btY+DAgYwZM8ZxHt7e3gQEXHgixsulVsnQeTuH1mtq7RcsarVrTEpzflt1recuatpFaYmO0DL/S9fu463Fcr4bvFzr+rSwbpvF4KaPI3Dmvf+g9PUh5p5JhN9k/5sW/biVsx99RsIzM1yWqAsY0BelXkfRuh89eQoeY622n6e7J6d122zV7usid+FnKPR6wsZPIOi6kQCU7txB3hdLiHn4EawVznVhraykZPNGAEq2bCFl8RfETHuc0q3uVzC40urO010vBEdd1Livi7zFC1HofQi9dTyBI+xPqMt27SR/2RKiH/wblkrn1UcUOj0J/34dfdfunFu3ltxP/+PJU2kRktH+yEzm5glr3TbJzRNdmdYb/bCxmDJPU/LRy44ropoDPxE8fTZ+t99P4UuPgZuATFtgMdjbC4WX69PZuhtBa6X7iXJP/fsDVH4+xP1tCpF3jAOg4PvNpL/9KR1fehJzaflFpRPatrr2wV0Pn7ptjbWnBUsXodDpCb7pNgKGXwdA+Z5dFH69lMj7HsJaeXnLn7YUR6+4S2kXho/DlHma4g9eqm8X9v9EyBMv4T/hAQr+Na3Ntgt1T5jd9V5QKpzTXEo+8/mn1anZErUN3sdohrQciW7tZaiU9qUwQ/3h8002vM7/CbSq+mN4qaGmBToQqpT1vREcZTOdf8Lu5ol43bZak/u77kvJq1TAPWO86ZGo4miGmcUb3DW/TuIAACAASURBVHfrsEnw8/kgxP6TZmbcoWPc1Vp2/2ZyGeZyISoFaDXOZawr1+97CDQse2PHaW7eSzmGTYJfUu3fn4OnLDx2mxej+6vZc8yM0Qw/n7Dg421kVD81T0yw98rKyLOydreRiddoqTa2jSWThbapxYMNMpmMGTNmcN9997Fjxw52797N3r17WbNmDWvXruWFF15g8uTJjvQJCQno9fVrswYFBaHRaPDxqZ8UyN/f39FDIjw8nMWLFyNJEtnZ2Zw9e5b09HT279+PuZH1zJurW7dujuCAJEmUlpayYcMG3njjDdRqNVOnTkWj0TiGOhQUFJCRkcGZM2fYssV+U2Q2mzl79iy5ubk8+eSTTu8/ZswYp2BD//79+fLLL8nPz2fo0KEMHTqURx555LLOobmGDQhk5sPtnbZ9viKXSoOFIH/X/lZBAfZtxaWXV8cN9e9hH7O+Y5/rOO/WYsy1j33WhIa47NOEhWIur8Dmpss0AJLEqdlvcPbD+XjHxWLMy6c2J48OT07DZrFQm+M8kDJo+GBsRhPnNm/3+Hl4Qt0EjXXzFTSkCg7GUlnhdogFAJJE1tw55C1ZjDYmBlNBAaaCfKL++hCSxYKxickfJZOR8t27CLv9DpR+fljKW/9mylRgn2tDFRTksk8VdOG6yP7gPfKXLUYTFYO5qABTQQGR9/0VyWrBlF9fF0p/fxJffwfvxCSK1q4m8+03WuR8PM1aap8BXuHr77JP4ReArbrKacWROsqQcGQqNbUHfnJ+9GKzUrN/N743TEIZGoklL7PFyn45arLsPZI04a7thTYiFHNpOdbqxtuL40+/yum3PkEXH0tNdj61WbkkzZqOzWKhJjPn4tIJbVrdHDWqwECXfaqgICyVlW6HWAAgSeR+PI/Cr79AExWNqagQc2EB4Xffb29DCgrc52tl1lL7PETu2gW5XwC2akOT7ULN/t0u7UL1r7vwu3EyyrBILLlts10oPx8z0rsZIeLjBTUmCbOb5zbNzVc3p0O1m1EBVUb7dbhaCfER9on+7r3eNXoxoJOcAZ1g3lor5c1bOKzZeiWpmDLKefjYup9qqa6V8NW5Bgz89PZt5Qb3j8trTVxUXrUS/nqTNx1jVfx22sz876qb/ST+YJqZ+CglYYHuJ6RsSo9EJZOudf7jbdhnspfdzRwHdedTXuW+cEYzzcrb3HRNOXTKQvsIDaEBcrIK7Wk37zez+4iZiCA5hhqJojKJqzrbbyOLy/+8XRsk6c/Ru6A1tXiwoY6vry9jx45l7NixABw7doyZM2fy2muvMW7cOPz87DeaOp3rxFdebsbEN7RmzRrefvtt8vLy8Pf3p1OnTmi1WscQhkul0+no2rWr07ahQ4eSn5/PnDlzmDx5MgqFgh07dvDKK6+Qnp6OTqejY8eOeJ8fjylJEiUl9smQAn93URH8u5u2v//974SHh7NmzRpmz57N7Nmz6dmzJ7NmzaJjR/ez23vKL4crmPmy88z6eYVGunbSk9DedYxxQpw32Xm1GKo817OhS7KeomIT2XmNr618pVkqKqnJzMYnxXWlBX2XjlQedp11vk7YjaMxFhZRtucXys/VT4jl3683lUeOYzM6P0Lw69ODisNHsBo8/EvvIVaDgdrcHLezpHsnJlHVxFK2gddeh7m4mMoD+zGU1teFT/ceVJ1MRTKZ0LaLJemtd8lbuoSiVd845Zd7eyPZbNjcPf5pBdYqA8bcHLwTk1z2eScmUZ3qukpFnYBrrsVcXIzh0AEsDeae0XfrQfXJVMfYZbmXtyPQULD8S7I/mOv5E2khUm01luJClFFxLvtUUXFuV6kAkCzn/77uZi2r64Itb7s//JbySqozsvDt4bpKjW/3TpTvP9Jo3ojbx2LML6Jkxz5MhfXL9QUO7EPFgaOO9qK56YS2zVZlwJiXi1eCaxviFZ9ITVrj7an/sBGYS4qpOnwQS1l9G6Lr2p3qtJOONqStsbcLBaii27vsU0XFYnazSgVQvyqJm3bBMbxP1nZnwzeaodQgER4g4/cd/MMCZOQ1ssJ3c/MVldvnxwr2dU3nr7P3fKg2wsYDNpclCnVaGTcPkHM4w8ZvZyQMLTCPw/GzFuaucB4ae67cRnyUkphQ18BHdKiCwlIrNU1cCmYVWpuVVy6D+2+0Bxr2p5pYuL7GZUoPrRpmTtZzMM3Mmp3OB9XUzQ9hufj7idRMKx+udq7Q4gob8ZFyokNcyx4VLKeozNbkeeecszYrb3PSadXwxARvDp+28N1Pzm2G5vznxHz+q9c5zv5ex85Yycirr8D4SAUVVTbOlYueDULjWrR1zs/PZ9CgQSxfvtxlX+fOnZk+fTpGo5Hs7EvvNv/LL7/w9NNPM2rUKLZv387evXtZuHChyyoSntSpUycMBgMlJSVkZmbyyCOP0LlzZzZu3Mj+/ftZunQpw4fXjy8PC7PPzlNc7Lzec10Qoo5arebhhx9m/fr1bNmyhRdffJGsrCyeeuqpFjsXR1nKzOw/Uun0yis0sWNvKbFRXvRKqe9ZEhOppWcXH7b+1Mgv5CWKj/Xm1Bn33UZbU+H6jQQM7I93fJxjW8DA/uji21OwtvHZ8WPuvYukfz6HrMEqLEHDB+Pfrxc5n3/plFamVKJLiKfyaOMXmG1B6dYt+Pbpi7ZdrGObb5++eMXGUbKx8eEfYRMm0m7G/9UPLgX8BlyNT/ceFK60D3eqzclGodcRetMtyJT1cVB1WDgBQ4dTefBAo0MTWkPp9m349u6LJqZ+jXefXn3QtoulZMvGRvOFjb+Ddo8/AfL6uvC9agA+3bpTuHqlY1u76U/YAw0rvv5DBRrq1B7ehyYpBUVopGObOjEFZWgkNQd+cpvHkp+NtbwEr75DQNmgR5VShVfvwVgNFVjy2s4wK3fyV/9A8PAB6JLqb6iChg9An9yB3BXrGs3XftrddHn7eaf2ImTUUAIH9uHsf5ZedDqh7SvftQ2fnn3QRNe3IfqevdHGxFK2bXOj+UJumUDU36Y7tSE+/a5Cn9Kd4rWtM8dTc9UesrcLyobtQlIKqrAoag7sdpvHkp+FtawE735DXduFPnXtQusvld2UE1kSceEQVH8pRVwYBPvKOJbZ+I1ac/KZrXAyRyIx0j4BZB0/HSRFyTiZIyFJkF8KZwqcX9nn7O9RVmX/f0uMva+okkjNtDq9isslDqWZCQ9SkNyu/nMcFiAnOUbJr6lNP1hobt7RAzR0jlNxMM3MgnWugQaw95SwWKF/Z7XTspNaNVydouZcmY18N8s+XvC8qyVOZludXsUVEodOWwkLlJMUXV/2UH8ZSdEKDqQ1PRSouXmbk85+3hJ9Oypdzrt/JxXF5TbyS+zn3TdZyZ0jtGgafP2iQ+R0T1Cy60jbeAgktF0t2rMhJCQEhULB0qVLufHGG9H8bqx3eno6Wq2Wdu3aNfIOF3bgwAFsNhvTpk1z9IqwWq3s3r3bZQUMT/ntt9/w8/MjMDCQ//73vxiNRh566CFiYmIcaXbs2AGAzWYjIiKC6OhoNm3axLhx4xxpNm6svyExmUzceOONTJgwgXvvvZfIyEgmT57M2bNnWbmy/gbkSlu/5Rw3jQzlxenxfP1dAUajjdvHhXGu1MzK9fVdNf39lPTu6kt6Zg0ZmRcfGpfLISxYzb6Drd9F/vcy/7OAiFtvoOcXn5D5yefINRraPXQPFYePkr/6OwC0MVH49e5B+a8Hqc2yd2M++9ECun70Nt0+m0fRho1oo6OIuX8Kxdt2kb/6e6djaCPDkWvUjmEbbVX+0iUEjxpD8py55H+5DLlaTfiku6g6cZziH+yBF01kJPqUbhiOHMaYax8qkv/FEhJe/jdJr79J6batqMMjCL/jTsr3/kTxD+eXLbNayXznbTq8OIuO8z6k+IcNKH39CL1tPEgSme+81Vqn7VbBl18QdP0okt56j4Lly5CrNYRNnERV6glKfrSfkzoiEn2XFAxHj2DKO18XX35B/D9fJuHfr1O2Yxvq8AjCbr+D8n17KNn4AwDadrEEXT8ai6GSmlNpBF57vcvx69K2VVVb1uLVZzBBDz1H1dZ1oFLZx11npVPz604AFIGhqOMSMZ1Jw1pSCJJE+cqFBNw9neDHZ1O9bysymRyvfkNRhkZStuxDaKOT39VJf+dToibdRP91C8mYswC5VkOHGfdRvv8IucvWAOAVF03AVT0p3XOAmjP24En6W5/Sa9l79Fn5Efnf/ohXbBTtp91D0Y87yPlybf37NzOd0PYVLl9KwIiRxL/6DoUrv0KuUhN6+51UnzxB6Wb791sdHoF35xSqjx3BlG8fplP49VLiXphN+3+9Svmu7ajDwgm5dQIVv+yldEvbnPOnjmHzWrz6DiHo4b9j2Po9MpUK/TU3YMpKp/qX8+1CUCjquCRMZ05iLa5rFxYQcM8MQma8RPXeLSCT491/mL1d+OKDNt8u7Dkh0bW9jMnD5exJlVAqYEBHGXkl9skcwd4LITpYRvY5ibKq5ucD2HxIIjZUxl3XyPn5pITVBn2TZJitsPVw23zqvPuIiSE91Nw3TsemX4yYLBIj+mgoM0hs3V//pN3HW0bHWCU5RVZyz9manddbK2NEbw0Wq0RqpoU+HV2HBB9KM2Oy2CeFnDZexxMT9ew6bEKpgIHd1Ph4y/hwlWd7m+45amZwVxX3jNayeb8JswWG9VRRXiWx7VD9eeu9ZCTHKMgttpF3PtjR3LzNTffNNiMP3+zFY7d589NRM0o5DEhR4auT8fHa+mFcWw6a6dpBycM3ebHvhBmdVsbQHmoKSm1sO/jnDjbY/iSTNLYmxazLXbKhCXK5nHbt2rF48WJ+/PFHZDIZNTU1nDp1iqVLl/LJJ58wffp0rrrqKgBWrVqFXC7n5ptvdrzH6tWrkSSJW2+91bFt48aN5OXlMXXqVCwWC6tWraKwsBC9Xs/Ro0eZPXs2hw4dQpIkHnjgAZRKJYv+n737jo6qWhs4/Jue3nsl9CJIR1SkSxFBQbEgRVERuSry2RWvioICF+SCci2IoKAogogURUAEVBBCr6ElIYEkJKRMkpnJlO+PCSnOJCRkQgK+z1pZC/bsfWbvk8yec96zy6JFREdH07t3b1JSUli5ciXDhg0jIiLCod6X6lJQUEDTpk05f/4858+f58yZM8yfP58NGzbw5JNP0rlzZ7RaLV999RXJyckEBgZy4sQJZs2axaZN9qcS9913HwEBAfj6+jJ//nxycnJQqVSsWrWKhQsXYrVaGTZsGDExMezbt49ly5bh4eGB0Whk27ZtfPbZZ/Tr14/evXtX6Zwv/i718pmqwWqF7X9lEx6qo1/3QG5o7s3BY3qmzTtFZnZpFLVZQ0+mPN+E7Bwz+47kOT1Wv+5BeHmqWLHOcVtLX2819w0OZ8/BXPYcdF6+urqdXeWS41gLDVzYuAWvls0Jv2cIPq1bkrlxC0f+77WSKQ9Bt/ek1ayp5B0+iv6wfQh9wYlT5J88TWD3Wwgbcgfu0ZGkLPmW4/+ehu1v64m4N4gh8oFhpK/bQN6Bwy6p9yU6nwr2UboCVoOB7G1b8WjSlKABd+DZvDk527dz+p23ShYz87v1NhpO/jf5x49TeCIBAEPiGQyJZ/Dt0pWAvv3QRUSQsWolSbP/UzpEFig8eYLCM6fxbtuOwH4D8GzWjLw98Zx8YzKGxJpve6hQuW4wl9VoIPuP7Xg0bkJg/4F4NG1Ozh/bSXz37dJzcUs34l6ZTGFCAoUny5yLpER8O99EQO++6MLCufDDKpL+OwuKz4XfbT3x63oLSq0Ov1tvw/+2Hg4/5xZ9VqP6e4c7zpt2JVuRCcOheDSRDXDvdBuaqDiMh+PJ+ep/JYvAud3QAb8Hn6Qo9QzmVPvv15Keiun0UTQxjXDvcCvaxi2xZmWQu3wBxoO7aqWu53e5bvcXS4GB9LWb8bmxOVEP3Y1vu1akr/2V/Y+/hLl4ccjQQb1p++l75O47Qt5++2gm/bGT6I+dIvj2bkQMH4RHbBRJC77m0KS3y/UXVc13xerR1Nu4p0djzsnj7OK6eVrv09Dr8plqwGY0krtjO+4NmxDQtz/uTZqRu+N3kv4ztaQP8el6K7HPv0bhyQQMp04AYExOxJiciE/HLvj17IM2NJystT+Q8uH7JX2Iq3kG+1w+UxXYikwYDu5GExmLR+fu9n7hUDzZS+eX6xf8RzxJ0dnSfsGcnorp1DG0sY1w79gNXZNWWLIyyPl2AYYDf1Vc7+4DsBUWUPiX69ZC2hs19PKZ/qbIYl+sMdRfwY1xCsIDFCSk2li9w4ap+FfWNErB4JuUpGVDWnbVy4F9ysXRZBsB3gpaN1AQE6wgNRNW/mHlYiWbe7lpoXMzJYnpNpKuYMdxfd6VT9mx2mDfiSKC/JTc1EpLoygVp1IsLFpbQE5+aYAkNlTFuLs8ySuwkXDWUuWyjaPUdL1Bi1Kp4IaGGto2cfzZfsBEoRGycm2cSjHTIExN51ZaGkWqOZtuYfH6Qk6lVi2Qpari9YXNBvtPmQn0UdC5hYaGESrOnLPyxc8GcssM3owOVfHoIHfyCm2cTLFUq2xV813Ms3H6nJXYUBUdm6tpGKEi5YKVJRuM5aZL5OTbOJNmpXGUio5NNYQFKNl30szXm4wYKvgT6N+5fm7BW13ns+p2RG1YoOPyAtcaha2mCxtUwcGDB1mwYAHx8fFkZmai0+lo2bIlo0aNom/fviX5Ro4ciUql4vPPPy9JGzNmDBaLhS+++KIk7aWXXmL37t1s2GCP4C9ZsoSFCxeSlpZGUFAQXbp0oU+fPkyYMIEFCxZw66230qtXL7p27co777zDjh07GDVqFEuWLKFjx45O6zxy5Eh27txZLs3d3Z24uDiGDRvGiBEjUBTvL7N+/XrmzZtHUlISvr6+tG3bllGjRjFy5EjefPNN7rvvvpJ6fvbZZ6SlpdG6dWv69evHtGnTWLFiBa1ataKgoID333+fDRs2kJGRQWBgIAMHDmTixIkOo0Iq0ueB2rkYvxa98scjdV2FesE7ynHNjX8qpbNlvf+hItrHXj7TP8Se+fF1XYV6w+Zk7/p/qqjeoXVdhXojuEVkXVeh3ljY5cu6rkK9cS61fmxTXh9otHJ9Udbsf9VusPZq2ZNwoU7fv10Tx0XZrzVXJdgg4Mcff6R169bExpZe4C9ZsoS3336bHTt24OPjmqcGEmwoJcEGOwk2lJJgQykJNpSSYEMpCTaUkmBDKQk2lJJgQykJNpSSYEN5Emxwjesh2HDVdqP4p1u5ciVz587lmWeeITg4mISEBObMmcOQIUNcFmgQQgghhBBCCCHqAwk2XCXTp09n5syZTJ06lezsbMLCwhg5ciRPPPFEXVdNCCGEEEIIIUQZNpssEFlTEmy4SgIDA5k2bVpdV0MIIYQQQgghhKh1EmwQQgghhBBCCCHKsMnWlzXmun3ghBBCCCGEEEIIIZBggxBCCCGEEEIIIVxMplEIIYQQQgghhBBlyAKRNScjG4QQQgghhBBCCOFSEmwQQgghhBBCCCGES8k0CiGEEEIIIYQQogzZjaLmZGSDEEIIIYQQQgghXEpGNgghhBBCCCGEEGXIApE1JyMbhBBCCCGEEEII4VISbBBCCCGEEEIIIYRLyTQKIYQQQgghhBCiDGtdV+A6ICMbhBBCCCGEEEII4VIyskEIIYQQQgghhChDFoisORnZIIQQQgghhBBCCJeSYIMQQgghhBBCCCFcSqZRiOtWeIfQuq5CveER6FnXVagXNJ7udV2FesOnaVxdV6He8GuZUNdVqDc8g+QzcsnZjWl1XYV6o9Hgm+u6CvWGTivDqoUjm62uayBqgw35vNeUjGwQ4jongQYhhBBCCCHE1SYjG4QQQgghhBBCiDJkgciak5ENQgghhBBCCCGEcCkJNgghhBBCCCGEEMKlZBqFEEIIIYQQQghRhiwQWXMyskEIIYQQQgghhBAuJSMbhBBCCCGEEEKIMqyypWmNycgGIYQQQgghhBBCuJQEG4QQQgghhBBCCOFSMo1CCCGEEEIIIYQoQxaIrDkZ2SCEEEIIIYQQQgiXkmCDEEIIIYQQQgghXEqmUQghhBBCCCGEEGXYbDKNoqZkZIMQQgghhBBCCCFcSkY2CCGEEEIIIYQQZdhsdV2Da5+MbBBCCCGEEEIIIYRLSbBBCCGEEEIIIYQQLiXTKIQQQgghhBBCiDKsyAKRNSXBBnFZvt5qHnswii7tfNFqlOw7nMv8L5I5l26q1nEevCucgb2CeOjpA+XSf/mqY6Xlps8/zc+/ZVa73q6kCQkjZPQ4PFu1ASBv9w7SF32EJTen0nJuDZsQ/NBYPJq1xGa1UnB4P+mLPsaUevaK8tUH6sAQ/O99GF2zGwAo3L+Li98uxKrPrbScNqYRfkNHomvUHKxWDMcPcXH5QsxpqRWW0UTGEv7qTHLWfUfO6q9d2g5XUAUE4zPkIXSNWgJgOBxP7qovsebnVVpOExWHz6AH0DRoAjYrppNHyFm1BEvGuQrL+A5/DHVwGJkfTHFpG2pTSk4+s7bsY3dyBgDdGoYzqfuN+HvonOZPzcln0IJ1lR7z43tvo2N0iMvr6kq6iAgaTJyIT4f2AFzcto0zs9/HnJ1daTnvG28kZsKTeLVsiTk3l6xft5D80UeYcyruZzwaN6bNF4tJWbiQ5I8/cWk7aos2NJzwxyfg1aYtALk7fif1kw+wVNJOAM9WrQkb8zgeTZph0eeR88c2zn/x2WX74etB6/9NwbNxLH/2GVXXVamxlJx8Zm89wO6zFwDoFhfGs91aV9wv5OZz58KfKz3mR8NupWNUsEP6lF/iSc7O5+N7utW84jWUm3WWHWvf49ypvwCIbt6dmwa+iLtXgEvKZaQc4q/1/yEtcS8KpZLwuE50GfgCfsFxV5Svrni5K7irmxst49Ro1AoSks18t6WQzJzLT56vatnYMBV33KwjLlyNSgUp6RbW7TBy+LS5tppVjqcbDL5FR8sGKns9z1r4fquRzNzLt7GqZauaL9BHwZBbdTSJUqFSQmKahR9/N5GYZq2wDj4eCl4a4cHB02aW/mK8spMg/jEk2CAqpVErmPpSE6LC3PhubRr5hRbuvSOUWa83Z9xLh8jVW6p0nI5tfBg5LJzMi0UOr0374JRDmgJ4YmQ0GrWC/Ucqv3GrbSovb2LenIFCrSHz+29ApSJwyL24xTbk9Ev/ArPzLydtRBQxb83EZjRy4dslAAQMHkbs27M5/X9PYL6YWa189YHS05vQ/3sb1Gpy168AlQrf2+9GG9WAc1OfB4vzc6EOjSD0ubexmYzk/LgMAJ++Qwh7YRrn3pqIJeeikzdTEvjw0yjUmtps0hVTeHgROGEyCpUa/aYfQKnCq9cgNBExZMx+DSzOPxuq4HACJ0zGVmRC//MKADx73EHQ02+QMeMlrLmO58KjSw88u/bCeOJwrbbJlbILjTz+7RaKLFbGdGqG2WZj8a7jJFzI4YsHe6NROc7i8/fQMaV/J4d0o9nC9M17CfDQ0TTY72pU/4qpfX1p9b/5KDUaUhcvBpWKyJEj8WzchP2jR2OroL/w6dCelnPnYs7LI2XhQmwWK+EP3I9vp44ceGQsljwn/aBKReM3/o1SUz8/I86ovH1oNP19FGoN6d8sRaFSEXLP/bjHNSLhmXEVnh/PNm1p+PZMLPl60pZ9CVYLQXfdi9eN7TkxaTwWvf4qt+TqiX74HmLGDidzy466rkqNZRcaGffdNoqsVkZ3bIrFamPx7gQSLuSy+P4ezvsFdx1T+nVwSDeYLcz4dT/+7jqaBvk6vP79wTN8fyiRDpFBtdKW6jDkX2TNJ6OxWopo030sNquF/b99Rtb549z15DJUam2NymVnnGbNx6NQa91p13s8AAe2fs7qj0Yw9Onv8fQJqVa+uqJWwZN3exDsr2JzvBGD0UavjjomDvfi3S/05BsqvhmvatkQPyXP3OuJvtDGTzsNmM1wUystT9zlwaerC9h/onYDDioljBvsToi/kl/3FGEw2ejRTsNTw9yZ/lUBBYaal61qPk83eHqYOzqtgl/3FlFosNHtRg0T7nZn9reFnMt0HnAY3lOHh9s/44m/bH1ZcxJsEJXqe1sgzRp68sLU48QfsD+53rk3h0/ea8mwgWEs/Cblsse4o1cQE8bEoFE7XyJk47Ysh7ShA0Lw89Ewde4pzmdUbwSFqwUMvgdNYDCnnn0cU0oSAIUJR4j993T8evQl+xfnT2IDBg1F5e7BqcmTMJ4+CUD+gT3ETf+AgDuHkr74k2rlqw98+g5G5R9I6pvPYD5vH3VhOn2c0GffwqtrT/TbNjgv1/tOlG7upM54haLk0wAYjh4g/NWZePcZTPZ3ixzK+A64B214TO01poa8egxE5RtAxvQXMKfbR2eYkk4QNP5VPDp1p+DPTc7LdR+A0s2d9HlvYU45A4Ax4RDBk97Bq/sAclcvLc2sUODV9268+w2r7ea43Je7E0jPK2TZqL40DPQBoHVYAOO/28rqQ2cY2qahQxl3jZo7WsY6pM/YvBez1crbAzrj4+b8ory+iBjxILqQEPbe/wCFZ84AoD94iFYffkDwoEGkf/+903Jxzz+PzWrlwCNjMabY+9WszZu58euviHrkERLnzHEoEzVmDB4NHc9jfRY8dDiaoGCOPfEwxuREAAqOHabRtNn49+lP1vofnZaLHD8RrFZOTHoS0zn75y1n+1aazl9IyP2jOPfph1etDVeNUknjl8fT9PV/1XVNXGbJnhOk6wtZ9lAv4gLs/cINYf48uXI7q48kMvQGx6fr7ho1A5s7fhfM3LIfs9XKO/07lusXLFYbC/46xsd/Hqm9hlTTgW2LyM9NY9gzq/APaQRASHQb1i4YS0L89zTvPLxG5Q5uX0SRqYBB474gKMI+0i6y4U18/+FwDm5bRJeBz1crX13p3FJDTJiaecvzOZpkTmr6NgAAIABJREFUv+k/dNrMK6O86NVBy+rtFT9Fr2rZIbe5YbHCzK/05ObbAxDbD5h4ZZQXd3VzY/+J2g1cdmqhJiZUxYffF3I82f5Q4nCimRcf8KBHWy1r/6z4mreqZaua76aWGny9lCxYU8iBU/Z8+06aeWWkB/06afl8vWPko2MzNc1jVa47IeK6V6sLRI4cOZIxY8bU5lvUmpEjR9KsWbNyPx07dmTUqFHs3Lmzrqt31fToGkDKeUNJoAEgOdXAnkN59LzZ/7Ll3325Cc8+1oB9h/M4fiq/Su/p56vm4eGRxB/MZdPvjoGIq83nlh4UHNpXEmgAKNi/B2NKEj639KywnCY0HHNOdkkAAcBw8jjm3Bx0MXHVzlcfeHTqhuH4wZJAA4DhyH6Kzp/Fo1PFw1TVwWFY8nJKAg0ApsQTWPS5aCMdby41kbH4DryXnDXfuLYBLuTe7mZMJw+XBBoATMcPUpSWgnu7rhWWUwWGYNHnlgQaAIqST2HR56EuG1xRawj+v2n4DLiXwt3bsGTXnxEuVfHzsWQ6RAeXBBoAusSG0sDfm5+OJVf5OAkZOSzbe4I7WzagvZNh0vVN0O23k7M7viTQAJCzcycFZ84QdPvtTsvowsPxbNyYjLVrSwINAIWJiVzcupWQQXc4lPFo1IiosY9wdsECl7ehNvl1741+/96SQAOAfs9uDMmJ+HXv7bSMJjQM97iGXNz0c0mgAcB4NoncHb8T0Kd/rdf7alPqtHT7ayXN3nialCWrKDx7vq6r5BI/HU+hQ1RQSaABoEtMCLH+Xvx87PIPLy5JuJDDsn0nubNFLO3KjFwwmi2M+GoTH/15hIEtognxcnNp/a/Uyf1rCY/rVBIwAIhsfDO+wXGc3F/x1LGqlsvNOoubp39JAAEgOLo1Og8/ss4fr3a+utKhmZaMbEtJsAAg7aKVY8lm2jerfARXVcs2jlRxJNFcEmgAKDLDgZNmQvxVeLnX7pPs9k3UZGRbS4IAAOkXbRw/a6F908qfAVe1bFXzBfrabwOPJZXmy9bbOJ9pJTzI8RbR20PB3bfp+Gln3T4EFNcW2Y2iEq1bt2bZsmUsW7aMpUuX8u6776LT6Rg7diwJCQl1Xb2rommcBwmnCxzSE04XEBHqhpdn5dHNsGAdcxYk8vK7CRQaKp7/VdaIu8LRapV89GXVb0hqi9LTC21YBIUnHX/fhlMncGvUtMKypnMpqLy8UfmUDu9Uenmj8vTCfDGr2vnqmtLDE01wGKbEkw6vmRJPoWvQyEkpu6L0VJSeXii9Si8wlR5eKN09HadQKJUEjn6KwqP70O/Y4rL6u5LC3RN1UCimMsGTS4rOnkETXfHTZkvGeXvbPb1Lj+fhidLdo9wUCoVag8LNnaxFc8heOh+btWqfn/og12DibE4+LUIcpzw0D/HjSJqTaTMV+GD7QXRqFU/e0sqVVawVKm9v3KKiyD/q+EQ1/+hRvFq2cFpOG2IPohScOOHwmiE5GY2/P9rQ0DJvpKLxv18nZ+dOMtZWvsZFfaLy8kIXEUlhguNNTeGJ43g0bea0nCbQfjNZeNpxyp0pNQW1nx+aoPq9jkd1Kd10qL29iH9gIvseeanC6SXXklyDiZSK+oVgPw6nV71f+PD3w+jUKsbf3LJcusliId9kZtqATrx1e0dUirq/zDUW5pCXlUxQpGMfFhTRkoyzB2tczjcwFmNBDoX60msGQ0E2JkMeHj7B1c5XV6JDVCSlOU5BTE6zEOynwt35sh7VKjt9iZ7vfyt0yHcpyGC9/LIJNRIdouJshmM9z2ZYCfJVXraNVSlb1XwZ2fbrihD/0s+JSgl+Xgpy8x2vOYb31JGdZ2VjvOOU6OuVzVa3P9eDuu+F6zEvLy/atm1L27Zt6dChA3369GHu3Lmo1WpWrFhR19WrdW46JV6eai5kOUYws7LtHU1IYOVDmh99/hCrf8mo8nv6equ5o1cw2/+6yMlExy+Dq00TYL/INWddcHjNfDELlacnSg8Pp2Uzv1+GOesCkc++gi42Dl1MAyKffQWbuYistSurna+uqfwCAZw+YbfkXETp7onC3fm5yP1pJZaLmQQ99n9oImPRRMYS9Nj/YbOYyd1Ufti0T/+haELDyfpivusb4SIqX/uoHmuOYzDImpuN0t0DhZu707L6TauxZGfiP+op1OExqMOj8R/5FDaLGf3Wn0ry2YyFpE99FsPeP2unEbUoXW//7IZ4OZ6DIC839CYzecbLX6wcz8jmt1PnuKdNQ4KdHKu+0YXYb3iN6Y59XtGFTNReXqg8PR1esxTah6qqPBxfU/vag5DawMCStMjRo3CLieHk1GkuqffVogm038wUZTo5P1lZqDy9UDo5B1bDpfPj+Deg8rEHMNUBlS+yd60x5+r5tcXtnFt+7QSTLiddb/89OvssB3m6kV/FfiEhI4ffTp9nWOs4gj3Lj1zw1GpYObovtzeNck2lXSA/Jw0AT59Qh9c8vIMpMuoxGRzXZKlOuRu7j8XTN5RNX/8fmeeOkXX+OJu+fg6lSkOrmx8qKVfVfHVBqwEPNwU5esc7rEujEAK8nd+2VKdsZq6NrL8tkujtoeDGxhrOZ1ooqGRdiJrSasBdV3k9/StpY1XKVuc9/jhUREqGhft764gNVRLsp+D+3jq83BVs+ltAoUNTNS1jVSz9xcg19OxD1AN1vmaDxWLh008/ZfXq1SQlJaFUKmnRogUTJ06kS5cuAMydO5c1a9YwcOBAlixZgp+fHytWrECj0TBr1ix+/PFH9Ho93bt3p127dkybNo1jx46VvMeGDRuYP38+CQkJ+Pr6cuedd/Lss8+i1VZ/7q9Op8PNzQ2FonSYVUFBAR988AEbNmwgNTUVrVZLu3bteP7552nevHlJvm+//ZZPP/2Uc+fO0bx5c8aNG8eTTz7J4sWL6dKlCwaDgXfffZdNmzaRlZVFVFQU9957L2PHjq3BGb5yHu72UQtGk2OvcinNTVd5vMpsqV6n3b9HEFqtku/WplerXG1RutsvimxGx3mCNpM9Talzx1rgOPrDfCGDC999Rdij/6LhrI/tZSwWzs58q9yUiarmq2uXbp4vtbssW1HxudDqsBQ6ngtL1gVy1i0n4IHHifi3fe65zWIh46Pp5aZWaMKj8bvjPrK++hhLdiaqwPr5tFKhu3QuHANxtiJ7mkLrhs3gGDCzZGei/2UVvsPGEPLCe/YyFgsXP3+/3NSKazmsnW+yP4V10zh+xejU9n7FUGTGW1f5sNjl+06hUii4r11j11eyFlwKPF66OS7LYrSnKd3dseSXn1JWeOoUZr2ewF49Sfn885J0hVaL301dS/4N4N6wIdGPPsqp6TMwpaejCw+vjabUipLzY3Q8PyX9qZsb1oLy58eYdAZLvh7fW7qTvmxJSbpCo8W7Q2d7OU39Xsuj2mw2bBUsMnutKiiy37y4qR1HRLpVo1/49sBpVAoF99/oOJpOqVCgVNSvBd2KjPa/Z7XWcUqHSmN/xFxkKkTr5n3F5bz8ImjbYxzbf3ibFf+9CwCFUkWfB98vN2WiqvnqgpvW/nszFTl+75nM9jStxvnvtiZllQoY1d++SOLPO2t3ZwW34jqYnAxUKrpUzwruzKpatjrvYTDBuh0mHrrdjWeHlz4sWr7FyJHE0v7Hy90+fWJjfBEpF/5ZkQabbH1ZY3UebJg+fTrffPMNzz33HE2aNCEtLY0PPviAZ555hs2bN+NefLOXnJzM5s2bmTVrFrm5uXh6evLiiy+yfv16Jk6cSMOGDfn666/5z3/+U+74q1ev5rnnnuOuu+5i4sSJJCUlMWvWLM6ePcvcuXMrrZvNZsNcPHTRZrORk5PD4sWLKSwsZNiw0gXbXnjhBfbs2cOkSZOIjo4mMTGROXPm8Nxzz7F69WoUCgXfffcdr732GiNGjKBnz578+eefTJo0qdz7TZ06lW3btvHSSy8RGBjIb7/9xvTp0wkICODuu+92xemulkvf15Xd77j6XmhAzyASTudz6Hg9WVm8eAimjYobarM573iD7x9N0L0PkX9wH9kb1oBKhf/tg4ia9BpnZ76Fftef1cpX10oCbJX+PTh/0Xfwg/gNGo7h2EHytv6MQqnEq3t/gh9/joz/Tadw/1+gUBI45ikMJ45UuNBkfaFQXvryqexkOP+78B5wL963D8V44jAFf2wEpRLPm/viP/oZsj6fjfFQvOsrfJVd+juo7CtacZkbAkORhbVHkritUTgRPo5Pu+ujqv1dOL5mM5tJXbKEmHHjaPL2FFIWfg4qFTHjn0Dpbr/RsFks9gUD//06uXv3VbjQZL1WhT6kovOTseIbwkY+QsyLk+0BB6WS8NGPonQrPj/W6+vG/Hp0aXh6jfoFs4V1R5O5rWEY4T7OR9LVN6XfixW3zVm7q1Nu189z2LP5f4THdaJ55+HYrBYO7/iajV9Nos+IOcS26FmtfHWhSt2Di8sqFDCyvzstGmjYddTEziO1Oz2gJtfVVS1bnffo0lLNA73dSL1g4dc9RRRZ7AtADr1Ni81qY/tB+z3QvT11xbt3yFoNovrqPNiQnp7OpEmTGDFiREmaTqfjqaeeIiEhgTZt2gBgNpt56aWXSkY7JCUlsWrVKiZPnlxStlu3bgwePLhkPQWbzcbMmTPp2bMn7733Xsnxw8LCmDBhArt376ZDB8ftlC75888/adXKca7c888/T6NG9oi60WiksLCQyZMn07+/fZGqzp07o9freffdd7l48SIBAQHMmzePfv368frrr5fUNT8/n6+++qrkuDt37uSWW25h4MCBAHTp0gUPDw/8/S+/EGNNaTUKPD3KP20oNNgv3rRax9ELuuK0AoPrLvBiIt2ICndjwddnL5/5KrEa7E/plVrHSXSK4jRroePTa6WHJwFDhlN44hhJb77ApTFnuds2E/feB4Q/8SwnnngIhVZbpXw2c93Pj7MWP6VXOBkRpCh+yuLsSb7C3RPffndhPJNA2qzXS27C8//aSvgrMwkc+SRnX34Mnz6D0UbFcX76yyi97E94Lg2pVmh1KL28sebr68XT/pIn106epiqK02xOnt4q3Dzw6jkIU9JJMj98u6QthfF/EDzpbfyGP0baW09VuIXotcKj+LGJwezYPxiL0zwrenxTbFdyOgVFZvrWo+HQl2PJL+4vdI79hUrnVpzH+UK5Zz9dgNrbm/D77iO4+Lsk67ffSF28mNinnsKcm2vfQrNJEw4++ljJ9Aq1T/Fnxc0Nta8v5tzcevEZccZaPOpJUVl/6mSUGEDa0kWoPL0IGjIM/559Acj5czvp3ywlYuwTWPJynZYT9Ydn8Ugno5MRG4Yq9wsZFBSZ6dMk0vUVrCUanf17zFLk+NT8UtqlPFdSzliYy/6tnxEUeQMDH12IUmm/lmt040BWfjCcrSteJ+rFjZiLDFXKV9E2nK6kUZeORrjEaLr01N0xuHIpzWBy3rddSVm1CsYM9KBtEw2HThfxxXrXTt3VqMBNV74+l+rgZNAfmuJ6VjSTqKplq/MeA2/ScjHPyvvLCzEVp+1JMPPYnW4M6aZj30kLTaJU3NhIzSerC/n7ZlBqlX37zEITMrVCVKjOgw2zZ88GICsri1OnTpGYmMjmzZsBKCoq/4lr2rR0Mb4dO3Zgs9m4vczq3kqlkv79+5cEG06dOsX58+eZMGFCyQgFsN/oazQafv/990qDDW3atCkJDthsNi5evMj69euZMWMGWq2WUaNGodPpWFC8GnhaWhqnT5/mzJkz5dqQmJhIamoqzz33XLnjDxw4sFywoUuXLnz99decP3+e7t270717dyZMmFDFM1kzPboG8ML48jsfLF6eSp7eTKCf45DGQH97WuZF190Ed2lrv3jeurPqi0TVtqIM+3QOtb/jfGB1QCAWfZ7Tm0pteCRKrZbcbZvL98AWCzlbNxI66nG0kdEo1Ooq5TMmOi6MdrVdWrfi0noFZan8/LHk651OsdCEhKPQaMnfubX8036LhfwdW/C/ZwyasCjcW7VHodEQ/upMh2P49rsb3353c/blx7Fk1v0UG8vF4nPh47jQmdLXH2uB83OhDg5DodFSGP97+RtCq4WC3dvxHTwCdWgE5tQkh7LXknBv+xPHC/mOn40MvQFvnQZ3Z1dCZWw7fR6NSsmtcdfONAHjefuOAdqgIIfXNMFBmHNznU6xAMBm48ys2aR8vgi36GhMaWkYz58n5snx2MxmjOfO4XdzV5RaLW0WO24VGzlqFJGjRrH7zsEYz51zabtcxZRu/+xqnKyvoAkMxJyX53SKBQA2G6kfzyP9myXoIqMwZaRTlJ5G2OhHsVnMmNLSarPqwgXCfOwjVZ31Cxfyq9YvbD+TZu8XGoTVSh1rg5efvQ8ryHNcq6QgNx2tmw8areMojaqWy0g+gMVsotGNd5QEEACUKg2N2w5i57qZZGecwmouqlK+wPDmDu/nau2bahjZv3yb1/5hoMBgw8fTMWDg62VPy9E7v6M1mKhWWa0aHh/iQfNYDQdOFrHgxwIsLr5ZbtdEzYN9y0+BWb/DVHE9i9NynCzMCPYAQVXKVjWfpxv4eir5bZ+pJNBwyc4jRbRqoKZBmJIWxdtcPnan41or7ZtqaN9Uw7wVhZxIuT5Hl9X2gqH/BHUebDhw4ABvvvkmBw4cwN3dncaNGxMREQGUH5KtUqnKPeHPyrIvzBbwt4uWoDIXednZ2QBMnjyZyZMnO7x3enrlNy2enp60bt26XFr37t05f/48c+bMYcSIEahUKrZu3crUqVM5deoUnp6eNG/eHI/iuak2m61KdQV49dVXCQsL44cffmDKlClMmTKFdu3a8cYbb5Rb+6E27NqfywvvHCuXdi7dSOsWXjSOc/wSbNzAg7PnDOjzXde5tGrmRUamibPnanfOXHVYC/IxpZ3DLc5xzrhbXCMKTzrfKqpkJILScVSI4lKaUlHlfPWBrTCfoozzaGMcd1rQxjTElOi4kj6UnguFkzaWtFuh4OK3C1H+bfE8lbcfQY9OQv/HZvL/3Oy4c0UdsRkKMGemoYly3JpUExlbbh2KcuUuBT0r+33Xg9XTa8rbTUukrydHnawufyw9m5ahlx+ttS81k1ah/nhdZv52fWLR6zGcTcGzmWN/7dmsGfojjrtUXBLU73ZMFy6QuzueoqzShUd92rVDf/QoNpOJM7PfR+3jU66cJiCApm9PIX3NGjLWrMWUWX+3SLXm6zGeS8W9seMuPu6NmlCYcLTCsn49elOUlUn+/r2Ys0v/rjxb30hBwvGStVJE/eWt0xLp48HR9ByH145mZNPSyS4Vf7fvXCYtQ/yuqX5B5+6Dt38UF1IPO7x24dwRgqOc77RT1XLK4pEINpvj9dilXYxsNmuV810NRxLNzF1efrrshRwrjSLVRIc4rukRFaIi/aKFwkouD5PTLVUqq1TAo4PtgYb4YyY+X1dYK0/ljyZZ+PD78qMlMnOsNIxQEh3sWM/IYCUZ2dZK23g2w1KlslXJd2mUgrOZS5fWPVEoYONuE7uOOY62fPIud44mmtm0p4iUC9dnoEG4Rp1e1er1eh599FG8vLxYs2YN8fHxLF++vNx6CBUJLd4GLPNvF1Zl/+/tbR9e+vLLL7N8+XKHn3Hjxl1RvVu0aIFerycrK4ukpCQmTJhAy5Yt+eWXX4iPj2fp0qX07Fk6762iumZllV/JXqvVMn78eNatW8fmzZt5/fXXSU5O5vnnn7+ielZHVnYR8Qfzyv2cSzexdcdFYiPdaX9D6cJF0RFutGvlza9/uHZbxkaxHpw443wIbV3K+3Mrnm3ao42MLknzaNMOXWQMudt/dVrGmJxIUeYF/HrejkJTelGk0Gjw7d4Xc042xqQzVc5XXxTE/4FbixtRh5UOYXVr0QZNWBQFf21zWqYoNRnzxUw8b+4F6jIXiGoNnjf1xJKXQ1FqEqakkxiO7C//c9J+82G+kIbhyH6oB9NJLjHs24mu6Q2oQyJK0rRNb0ATGknhnt+dljGfT8aSnYVH5+4O58K9Yzcs+lzM5+p+y1dX6NU4kp1J6ZzOKh3eviMxjTMX8+jXLLqSklBksXIqK5dmVbj5qG8yN23Ct0tn3GNjS9J8O3fGo0EDLvz8c4Xlwh98kIYvvACq0gtE/1tuwaddO85/+y1g3z4zZ+fOcj95+/YBYExJIWfnTqeLltYnOdu34N2uI7qomJI0r3YdcIuOJXvLpgrLBd89nMgnJ0KZJ7LenW/C64YbyVxdf3btEZXr1TiCHcnpnM4q3X1hR1I6iRf1l91Bwt4v5NH8GuwX4m64nZQTf5CdXjpKMeXE7+RknKZhm4E1Kucf2hgPnxCO716JucyUC3ORkYQ9q3Dz9CcgtEmV810Nufk2jiVZyv1k5tjYl1BEWKCKZjGln/NQfyXNotXsPlb5939Vyw7oqqNlAw17E4pYuLZ2Ag0AuQU2jidbyv1k5trYf9JCaICSptGl9QzxV9A0SkX88cqnUFa1bFXyGUxw5ryFto3VlN3URQF0baXGbLFx+pyVtIuO7TiebCnXxsoCJNc6m01Rpz/Xgzod2XDq1Cmys7MZM2YMjRuXPjn+7bffgIoXmwNo3749KpWKjRs38sADD5Skb9y4seTfjRo1IiAggJSUFMaMGVOSfvbsWV599VUeeeQRoqKqPx/4wIED+Pr6EhAQwE8//YTRaOSJJ54gOrr0Anrr1q0AWK1WwsPDiYqKYuPGjQwaNKgkzy+//FLyb5PJxODBgxk+fDiPPPIIERERjBgxgsTExDrdZnPd5gsM6RfC6xMb8c2PaRiNVu4dFMqFi0WsWFc6bNXPV02H1j6cSirkdFL1570plRAapGXnXscnHnUt8/tv8O3el5h/Tydr9XIUGi2Bdw2n8MRxcrfY/940oWG4N2tF4bFDFKWdB6uVtE/nEfncZBq8N4/sjetRKJX49uqHNjKa1P++B8XzVquarz7I/WklXl17EvrsW+RuWIVCo8W3390Yz5xAv+NXANRBoegaNcd48ijmC2lgs5L11ccEP/EC4a/MQL/tF1Aq8bqlN5qwSDI/e79etbGq9JtW497pNgLHv4r+1zUoNBq8et2JKfkUBbvsgRdVYAjaBk0xnTlun/5hs5GzYiH+Y54l+Nm3KdixGRRKPLr0QB0SQfaSD+E6WehuTKdmrDmSyBPf/sbIjk0xmi0s2nWcFqH+DGxhv9E8m61nX2omN0YEEuXnVVL2fF4BRRYrYd7XxgJwZaUsXkzwHQNpOf9DUpcsQanVEjlqFPrDh8lYa9/GUBcZiXebNuTt348xJcVebtEimk+fTovZs8navBldeDgRIx7k4u9/kLFufV02yaXSv12Kf+9+NHp3NukrlqHUaAm59wEKjh/l4iZ7MEYbFo5HyxsoOHwQ03n7lJD0b5bSYPIU4t56l5ztv6ENDSN46HByd+3g4ub6vaCsKDW6Q1PWHElm/IptPNS+MSazlUW7E2gR4sfA5vZrqLM5+ew/l0mb8ECifEtHu5X2C/V/G9y/a3PbWBL2rGLNgodpfevDWMxG9v+2gKDIVjRpNxiA3Kxk0hL3EBrbDp+A6CqXUypV3Dz4NTYumciqD4fTrOMwrFYrx3d/R3bGKXre+x5KlT24XdV8deX3gyZua6tl7CBPNu4yYjLb6N1RR7bexq/xpYFUbw8FzWPVpGRYSC3eHaEqZT3cFPTuoMNssXEsyUzH5o7t3ZdQ5HQnB1f541AR3dpoeHiAG5viTZjM0LOdhpx8G1v2lbbRy11BsxgVqResnMu0VqtsVfOt/M3IhLvdmTTcg98P2tvdromahhEqfvzdiL5Q5hCImqv1YMO5c+f4vMxWXpe0bNmSFi1a4OXlxYcffohCoUCpVPLzzz+zfPlywL6lZEViYmIYMmQI06dPx2g00qhRI1auXMmRI0dKVudVqVRMnDiRN998E6VSyW233UZOTg7//e9/ycvLo2XLyrf50ev17N27t+T/BoOB1atXs3PnTp599llUKhWtWrVCrVYzY8YMxowZg9FoZMWKFfz6668AFBYWolAoeOqpp3jxxRcJDAykZ8+exMfH8+WXXwL2tSa0Wi2tW7dm3rx5aDQamjVrxunTp1m5ciX9+vWrzil3qSKzjRfeOc64h6K4785QLFbYdziPj75MJldfelMUG+HOyxMasnh56hUFG3y81CiVCgoK69+NliU3h8TJkwh9eDzB943GajKQt/N30hd/XDJFwKNlGyL+9Typ82aQk2aft523cztJb71E0L0PEfLgwwAYTp0g+Z1Xyd+7q+T4Vc1XH1j1uZyf8QoBw8fiN/gBbCYjBXt3cHH551A8RUDXpBVBDz/NhYX/tQcbgMK9O0if/Qa+g+7D7277Xt6mpFOkz52C4dCeumpOjVjz87gw90187xqJ94B7sZmMGA7sIveHJSULPGobNsf/wfFcXDqfwuK1JgwHdpE5fyre/YbiPfA+AIpSzpD1yXSMR/fVWXtczd9Dx6fDe/CfX/cx//dDuKnV9GwUwcTb2qAt3uYuPuUCb/y0izf6dSwXbMgptF8MeV5DQ6UvMWdnc/DxccRNepaYceOwGgxk/bqFM3PmYCteh8inXTuavPFvEt54k4ziYEPWps0ce+UVokaPocGkZynKzCLliy9JWbjwulp5y5KTw8nnnyLi8acIG/kIVqORnD+2kfrphyXnx7P1jcT83ysk/WdqSbAhZ/sWEqe9QcjwEUSM+xfmixfJWP41acu+vK7Oz/XO30PHJ/d2Y9aWA/zvzyO4qVX0aBTOxFtvKNcvvLkhnn/3bV8u2JBjKO4XtNdev+DuFcCgx7/gzx+nsfuXuag1bsS27E2XAc+XLMh4/vQutix/he73TC0JNlSlHEBcq74MGLuAPRs/5K+f3gcgMLIl/Ud/RHSzbtXOV1fMFpi7PJ+7u7vRp5MOq81GQrKFlVsKyTeU3vhpCEF/AAAgAElEQVSGBSgZPcCDtX8YSL1grHLZ2DBVyRaY9/V2HrR6PSWXrNzau8m2WOGD7wu561YtvdprsdrgRIqFVduMFJRZziQsQMnI291Yv8PEuUxTtcpWNV9impU5ywsZ2FVL305aVEo4n2Xli58M7L7MKAshqkphq2z4QA2NHDmSnTt3On1t1KhRvPrqq+zYsYPp06dz4sQJPD09adGiBU8++SSPPfYYDz30EJMmTWLu3LnMnz+fw4fLz1szGAzMmDGDH3/8EaPRSO/evfHx8WHVqlXEx5duH7dmzRo+/fRTTpw4gZeXF506dWLSpEk0aNCgWnV3d3cnLi6OYcOGMWLEiJKgxvr165k3bx5JSUn4+vrStm1bRo0axciRI3nzzTe57z77DcWSJUv47LPPSEtLo3Xr1vTr149p06axYsUKWrVqRUFBAe+//z4bNmwgIyODwMBABg4cyMSJE9E5Wd3cmT4P1K+b07o01/RyXVehXvAIvDa2DbwaNJ7X3hOx2uLb3HHtjX+qfZ9UPL3hn8YzSD4jl5zdKItOXtJ9ztXffru++l/Y1LquQr1x5kze5TP9Q6g1jmsk/JO9/5TX5TNdA9bG1+303YHtr73g6t/VarChNmVnZ7N161a6d++OT5kFs5555hmSkpJYubJ+zeH88ccfad26NbFl5vEuWbKEt99+mx07dpRrQ01IsKGUBBvsJNhQSoINpSTYUEqCDaUk2FBKgg2lJNhQSoINpSTYUEqCDeVJsME1rodgQ53vRnGl3NzcmDJlCj/88AMPPfQQOp2O7du38/PPP/POO+/UdfUcrFy5krlz5/LMM88QHBxMQkICc+bMYciQIS4LNAghhBBCCCGEqDkr18cijXXpmg42LFiwgPfff58XXngBg8FAo0aNeO+99xg8eHBdV8/B9OnTmTlzJlOnTiU7O5uwsDBGjhzJE088UddVE0IIIYQQQgghXOqaDTYAtG7dmgULFtR1NaokMDCQadOm1XU1hBBCCCGEEEKIWndNBxuEEEIIIYQQQghXuzZXNqxflHVdASGEEEIIIYQQQlxfJNgghBBCCCGEEEIIl5JpFEIIIYQQQgghRBk2m+xGUVMyskEIIYQQQgghhBAuJSMbhBBCCCGEEEKIMqyyQGSNycgGIYQQQgghhBBCuJQEG4QQQgghhBBCCOFSEmwQQgghhBBCCCHKsNnq9udK/Pjjj9xxxx20adOGAQMG8P3331eaPyMjg9dee42ePXvSrl07hg4dyrp1667szZ2QNRuEEEIIIYQQQohr2Lp163juuecYNWoU3bp145dffuHFF1/Ezc2N/v37O+Q3mUw8+uij5OXl8fTTTxMSEsJPP/3ExIkTsVgsDBo0qMZ1kmCDEEIIIYQQQghRho1ra+vLWbNmMWDAAF555RUAunXrRk5ODnPmzHEabPjtt984evQo3377LW3atAHglltuITU1lU8++cQlwQaZRiGEEEIIIYQQQlyjkpOTSUpK4vbbby+X3q9fP06dOkVycrJDGU9PT+677z5at25dLr1hw4YkJSW5pF4yskEIIYQQQgghhKhHcnNzyc3NdUj38fHBx8enXNqpU6cAiIuLK5ceGxsLwOnTp4mOji73WteuXenatWu5tKKiIrZs2UKTJk1qXH+QYIMQQgghhBBCCFGO9QoXaXSVRYsWMW/ePIf0f/3rXzz11FPl0vLy8gDw8vIql+7p6QmAXq+v0nvOnDmTM2fO8MEHH1xJlR1IsEEIIYQQQgghhKhHRo8ezd133+2Q/vdRDQC24u0rFAqF03SlsvLVE2w2GzNmzODzzz9n7Nix9OnT50qrXY4EG4QQQgghhBBCiDKudPtJV3E2XaIi3t7egOMIhvz8/HKvO2MymXjppZdYs2YNY8eO5YUXXrjCGjuSYMN1xifYr66rUG+ERzar6yrUGxo/37quQr2gUKvqugr1h0rOxSVx3V0zL/F6YKvrMaP1SKPBN9d1FeqNLc+srOsq1BvWr6fWdRXqDZVK1pm/RKW6tnYtENefS2s1JCUl0axZ6T1QYmJiudf/Tq/XM27cOOLj43nllVcYPXq0S+slvYQQ1zkJNAghhBBCCHH9io2NJSoqivXr15dL//nnn2nQoAEREREOZSwWC+PHj2ffvn3MmjXL5YEGkJENQgghhBBCCCFEOXU9jaK6JkyYwMsvv4yvry89evRg06ZNrFu3jtmzZwOQlZVFUlISjRs3xsvLi6+//pqdO3dy3333ER4ezt69e0uOpVAouPHGG2tcJwk2CCGEEEIIIYQQ17ChQ4diMpn47LPP+Pbbb4mOjua9995j4MCBAPz666+8/PLLLF68mC5duvDTTz8BsGzZMpYtW1buWCqVisOHD9e4ThJsEEIIIYQQQgghyrDarr21OO6//37uv/9+p68NHTqUoUOHlvx/8eLFtV4fWbNBCCGEEEIIIYQQLiXBBiGEEEIIIYQQQriUTKMQQgghhBBCCCHKuNYWiKyPZGSDEEIIIYQQQgghXEpGNgghhBBCCCGEEGXIyIaak5ENQgghhBBCCCGEcCkJNgghhBBCCCGEEMKlZBqFEEIIIYQQQghRhlWmUdSYjGwQQgghhBBCCCGES0mwQQghhBBCCCGEEC4l0yiEEEIIIYQQQogybDZFXVfhmicjG4QQQgghhBBCCOFSMrJBCCGEEEIIIYQowyYLRNaYjGwQQgghhBBCCCGES8nIBnFZPl5KRg0Oon1LD7RaJQcTCli44gJpmeZqHWfY7f707erDE28mOrzWOEbHA3cE0CzOHZUSzqSY+PanLOIPF7iqGTWi9A3ErefdqGOaAGA+eZDCTSuxFeqd5/cJwGf8W5UeU790DubkBAC8Rj6HOqKBQx7TsT0UfL+gZpW/ClJy8pm1ZR+7kzMA6NYwnEndb8TfQ+c0f2pOPoMWrKv0mB/fexsdo0NcXldXSsnWM2vzXnZdanejcCb1bEuAh1ul5bIKDMz77QBbTqRgNFtoHurP093b0CYiqFy+PWczmPvbAY6cz8LbTUvPJpE8ccsNFZ7XupSSrWfWxnh2JaUD0K1xBJN6t6/aufh1H1sSUjCazTQPC+DpHm1pE1n+XBw+l8V/f93LvpQMVAoFHWJCeLZXexoE+tRam1xJFRCMz50j0DZuCYDh8B7yfvgSa35epeXUUXH43HE/mtgmYLNiOnmU3NVLsGScuxrVrjFVQDA+Qx5C1+hSu+PJXXX5dmui4vAZ9ACaBpfafYScVZW323f4Y6iDw8j8YIpL2+AqKTn5zN56gN1nLwDQLS6MZ7u1rrifzM3nzoU/V3rMj4bdSseoYIf0Kb/Ek5ydz8f3dKt5xeuZ1v+bgmfjWP7sM6quq1IteVln2bH2Pc6d/guAmObd6TzgRdy9AlxS7kLKIf766T+kJ+5FoVQSFteJzgNewC84rsJjb10xmdzMRO54bHENW3dlPN0VDLlVR8sGKjQqBQlnzaz8zUhm7uUfJ19J2b6dtHS9QcNbC/MdXosMVjL4Fh0xoSqsVhuHzlhYvd1IXsGVPdoO8FZw5y1aGkeoADicaOaH7SbyDa4p5+p8jSOV9O+sJTxQidFkY99JC+t2mDD97VK/WbSKPh00RAUrsQGJ562s22kiKc1a5XMj/lkk2CAqpVbDa09EEBGiZfXmbAoMVgb39OPtZ6J49t0k9AVV61zaNvdgeP8ALuY4BijCgzVMeTqSXL2F737OwlRko1cXH155PJwZn51nx37HL4WrSeHmidcDT4NSjXHHBlCqcOvcG1VwJHmLZ4DV4lDGWqgnf/Uix2NpNLj3uRdbQR6W9LMl6arAMEzH91F0bG/54+Rmub5BLpZdaOTxb7dQZLEyplMzzDYbi3cdJ+FCDl882BuNynEAlb+Hjin9OzmkG80Wpm/eS4CHjqbBflej+lcsu9DIY19vtre7S3MsVhuLdh4lISOHL0f2QaNSOS2Xbyzi0aWbyNAbGNGxKT5uWr6OT2Dc17/yxcg+NC5u966kdJ78dgveOg2P3NQCpVLB0l3H+Ssxjc8f6oOPm/ZqNrdS2QVGHlu60X4ubmqJxWpl0Y4jJKRn8+WYfpWfiy9/IUNfyIhOzeznYvdxxi3dyBdj+pWcizOZuTy29Bfc1Goev6U1AF/sPMLDX2xg2dgBhHh7XLW2XgmFhxcB419DoVKj37QahVKJZ89BaMKjuTBnMlgc+xAAVXA4geNfw1ZkQr9hJQCe3QcS+K9/c+E/L2HNzb6azag2hYcXgRMmF7f7B1Cq8Oo1CE1EDBmzX6u83RMm29v98woAPHvcQdDTb5Ax4yWsuRcdynh06YFn114YTxyu1TZdqexCI+O+20aR1crojk2xWG0s3p1AwoVcFt/fw3k/6a5jSr8ODukGs4UZv+7H311H0yBfh9e/P3iG7w8l0uFvAbvrQfTD9xAzdjiZW3bUdVWqxVBwkbWfjsZqKaLNbWOxWS0c2PoZWeePM3j8MlRq5/15VctlZ5xm7SejUGncadtrPAAHt33Omo9GcNfT3+Pp4xi4P7ZrOcd3LScszvG7+GpQqeCJIe6E+CnZvMeEwWSjZ3stT9/jwXtL8ymo5Kb8Sso2j1HRv4uWnHzH4EGov5Jn7vUgR29j/Q4jOq2Cnu20xIWrmPFVPqai6rXNQwfjh7ihUsGmPUUoldCzrYbwQCVzlhuwVHDpXNVyrs7XKELJuDvdOJthZe2fJvy8FHRroyE6RMkHKw1cOmMNI5Q8OkhHWpaNdTtMKJUKbr5BzYS73Ji30kBy+vUXcLDKNIoak2CDqFSPTj40jnHjzQ9S2HesEID4Q/nMfjmGwT39WLrm8jfDfW/24dF7gtGona/oOmpwIBYrvDTrLBdz7RefG37PZfZL0YwcHFjnwQZdp14ovP3I+2wq1sw0ACypZ/C6/ym0rbtg2ve7Y6EiE0WH/3JIdu89DJQq8lcvwma0n0+lbyAKnRvmhP1Oy9R3X+5OID2vkGWj+tKw+Clz67AAxn+3ldWHzjC0TUOHMu4aNXe0jHVIn7F5L2arlbcHdK5XN9POfPnXMdLzCvnmkf4l7b4hPIDx32xh9cEzDL2xkdNyC3cc4UxWHp880JMOxSM3bm8ezZ0fr+HznUd5+46bAHjvl3hUCgWfj+hDtL8XAL2aRDF84U98+sdhJvVsexVaWTVf/nWU9NwCvnl0IA2Lb35uiAhi/NebWH3gNEPbNnZabuGfhzmTmcsnI/rQIab4XLSI5c75P/D5n4d5+86bAVjy11EKTGYWjOhD8zD707zOsaE8tOgnlvx1jGd7tbsKrbxyXt0HovIN4MLMFzGnpwJgSjpJ4BOv4N7xNgp3bHZazvO2ASjd3Mn48C3MKfYRYaYThwia+Daetw0k78elV60NV8Krh73dGdNfKNPuEwSNfxWPTt0p+HOT83Ld7e1On/cW5pQzABgTDhE86R28ug8gd3WZdisUePW9G+9+w2q7OTWyZM8J0vWFLHuoF3EBxf1FmD9PrtzO6iOJDL3B8emzu0bNwOYxDukzt+zHbLXyTv+O5fpJi9XGgr+O8fGfR2qvIXVFqaTxy+Np+vq/6romV+TgtkXk56Yx9OlV+IXYvxuCo9uw/rOxJOz5nuadhteo3KHtiygyFTDw8S8IirCPIopodBM/fDj8/9k77/Aoq6yB/97pk947NbTQe5AWigqCYEFRF0EF6/q5sCyWLbr4uauCropg21U/0LWtSBXEQpEmoQRCrwFCElJIL9Nnvj+mJMNMwiSZmOje3/PkUd6555177rzvLeeecy7Hdq1g6E1Puu5ptVrI3PouGVveakmVr8nQHkrax8p5e3UNp7Ltc7/jFyw8MyOAsQNUbPjJ6DfZ63oruSNNjUIuAZ6rx8nDVVit8ObKGpcnQ06hhUduCWBIDyW7jjTO2pDWX0lokMSrX+goLLXfL7vAwqNTtQzuriD9hHfPYF/l/F1uynAVpVU23lqjx+ywAZdW2piWpqZ7ezknHW186wgVZVU2lnylw+RQYf8pE0/fE8CkVBXvrb+G24bgv5JG5WzIz89n6NChTJs2DZPJ88VbunQpvXr1IiMjA4CZM2dy//33+6WiPzczZ86ke/fubn+DBw9m1qxZ7N27t7Wr97MxcmAQl4uMLkMDQG6hiSOnaxg5KPia8s/9NoHH7o7h6Jkazl3y3gn17KLl0Ikal6EBwGiysf9oDQkxKkKCWje1iDJlIObsMy5DA4D54iksxfkoe3juOtWHLCoB1cA0jEf3YMk5V+d6PACW4nz/Vfpn5LtTlxjULtq14AZI7RBLx/Bgvj11yef7nCkq54tDZ5nSsyMDvbgFtzW+PZnNoPYxbnoP6xhHx4hgvj2R7VXGZrOx/ugFRiUnuAwNAFFBWn4/tp9L77zyas5eKWdyrw4uQwNAp8gQRndJYP3RCy2jVBP59vhFBnWIcRkaAIZ1iqNjRAjfHvcMmwJHWxzJYlSXBJehARxtMW4AA+u0T25ZFWFatcvQANArIZIwrZqzhW17dx9A0/86jOdOuBbcAMYzRzEX5qEdcF29corIGCxVFS5DA4DpUhbW6koU8e1atM7+QDtgOMZzx931Pn0UU0Fug3rLXXpfcF0zXcrCUlWJIr7O4luhJPoPLxFy053oDuzEUlbcEmr4hW9P5zIoKcplaABIbR9Dh/AgvjuV6/N9zlwp54vMc0xJ6cCAOp4LBrOFGZ9t4b09J5iU0o6YoIbDl35JyNQqRu1bTfeFvyP3k7Xocn55Y2XW4Y3EdxriMhgAJHYZTmhUJ7Iy6w8p9FWusjQHTUC4y9AAEJ3UB3VAGCX5p13XzCYDa5dNI2PzMrr0n0pASKy/VGw0A7srKCqzuowFAIWlVk5fsjCwm9Jvso/dquXu8RrO5Fi4VODdm8psgX0nTW4hE2dz7GUToho/B+3fRcG5XKtrgQ9wJsdKYamVAV3r3+f1Vc6f5RRyqNbbSD9udhkaAM7l2f8RH2nXX6uG+CgZmWfNLkMDQJXOXrZD3K8zDaDN1rp/vwYa9WTExcWxcOFCjh49yrJly9w+27NnD2+//TZPPPEEAwcO9GslW4s+ffrwxRdf8MUXX/Dpp5/y8ssvo1armTNnDmfOnGnt6v0sJLdTk3XJ4HE965KBuCglgdqGH6GYCAXv/aeQF965jE7v/a158pVLrFh7xeN6sMPIYG1FryxJrUUeHo0l33PRbCnIcZ/4XgPt6ClgNqHf/rXbdXlUnP1+TmOGsm3v6NelQm8kp7yalBjPkIceMWGcKPB0d66Pt3YdRa2Q89sRvfxZxRahQm8kp6yanrHhHp/1iA3neL53vfPKqyms0pHa0T7Bs9ls1Dj8M6cP6OryhiistOcq6eIllKR9WBBlOgP5FW0jn0mFzkhOWRU94zzjjnvEhXM837v3U155NYWVOlI72o1tbm0xqJubN0T78GAq9EZK6vjGlusMVOqNRAVp/amO35G0gSiiYjHlZHl8Zso5jzLJ0/PHibkoH1lAELLAWsOupA1E0gS0/RAKh97GS+c9PjPlXEDZrn69Ld70DghEpg1wC6GQFEokjZaSFUso+/QdbK05WDRAhd5Ibn39ZHQYxwt97yff3n0ctULOY8N7ul03WixUG828dNMQ/vfGwcilX8/EX6ZRowgOIuOeeWTOfgabuXH5olobg66cypJLRCZ6jm2RCT25knu02XIhkR0w6MrRVdX2t4aaMoz6SgKCa433FrMBo6GKsXe/RtqdLyOTeQ9x+zlIipFzqdBz8Z9TZCEqTIa2gdREjZGNCJHxny163l2rQ2/yPg/9aJOer7a5z3UTo+1tU1rZuBWfVg1RoTJyirzVz0pStPd301c5f5czW+BfXxvYnOG+iZzoMLKUVdr7Vb0RFn2qY3um5/sXqJFada4uaNs0Ooxi0qRJbNmyhX/961+kpaUxcOBAiouLWbBgAampqTz88MMtUc9WISgoiP793V2VR44cyXXXXceqVat4+umnW6lmPw8alURggJzics+OyumFEB2uoFpXv6vbvJey3Syl3igs8ey4QoPlpPYNIiff6HNeiJZACrZPDq1VnhN7a1U5kloLKg0YG3Ydk0UnoOzaB/3ezdiqK9w+k0clYDPo0I67HVWPgUhqDZbSIvQ7vsZ04oD/lGkBCqvsHi8xXhZ8UUEaqoxmKg0mgtUN71KcLipje9ZlZg7qSnQbXzxCrTEgOtiL3oEaqowmKg1GgtXuhqPsUntC0YgADa9vPcSqzCyqjCbahQXxh3H9SeuSCNjdpwGqvQSKlunsE6Liah1xIa2fq6CwytEWQZ51iQrSUmUwUak3EnxVWEx2iT1BYESgmte3HGTVobNUGRxtcf1A0romucreN6wnP57N5Y9rd/GH8QORkHh9SwZKuYx7BndrQe2ajzzUbpCylHsuKC0VZci0AUgaLTa9zuPzqq3rUfccQNi9T1Cx7mOwQcjUGWAxU71zU4vXvTk49baWexqbrNfSe8t61L0GEj7rCcrX/BuwETJ1BjaLmaod37rK2Qw6Cl/8fetapH2gsMo+Pnjr26ICNVT72E+eKSpn+/l87h3YhehAd8+FQJWS1ffdgEL26zEyODFXVLEt5UZs9eT4aOtUl9s3EgK9eBEEhERjMlRh1Fei0gQ3Wa7v6Dlkn9zKti/+QOqkZ0CS2PvNYmRyJT2H3+uSU6mDuHP+JmTy1o2iVikhQC1RXuW5kHfmVAgPlqEzeL7bjZV9+d/V9eZI8EZIgESnBDm3jFJTVmVlz7HGhVCEBkpudalLRY0NrVpCo7Iv3psi5+9yV9cjPEiiS6KcKSNUXC62cuS8/b2z2eBKuee94iMlOsbL3LxMBIK6NGlU+utf/0psbCxPP/00NTU1PPPMM1gsFhYvXoyskQOdxWLhvffe4+abb6Zv377079+fe+65h/T02uQ/S5cuZeLEibz55pukpqYyYcIEqqurMRqNvPzyy4wcOZL+/fszd+5cli9fTvfu3d2+4/vvv+f222+nT58+jBw5kkWLFmE01r9Abgi1Wo1Go0GSavMP1NTU8Morr3DjjTfSu3dvBg4cyJw5czh58qSb7JdffsmECRPo27cv06dPZ/PmzXTv3t2lq16vZ+HChYwePZrevXszceJEPvig9U4i0Grsv6XB6NlLGx3WYbW64d/7WoYGb8hk8Lt7Y9GqZaz63vcdn5ZAUjkmdCYvz4vZ5Chz7ZMB1ANGYbNaMBzY5vGZLCoeSa1F0mip2fARNRv/DUYDgVMfQNmrdRI3+Uq1I02xRuk5cVEr7LsCetO1d6FWZmYhlyTuGuA9tr+t4dJb4bkr5GwLndHz4a802J+jt3ccYUfWZZ4cP4AXJqeiUcqZv3oXey7Y3YM7R4UQpFKy+VQOtjp+dAazhZ8cZQzmtrHAqjbY3wON0ktbONpH5+UZcLXF9sPsOJvLk9cP4oWbr0OjVDD/qx3sOV/rKh0fGsic4b3IyC7krg++YfoHG9l7oYAXbxnuFlrRFpHU9gWmzeTpIWZz9Cv19SHWsmKqN69FldyD6AWLiH5yEaouvSj95C230Iq2iEtvL2Ntrd7eXf0tZcVU/bAWVXIKMU8tIuapxai79qbs42VuoRXYbG3e0ABQ4wg79dpfNKKf/PLIeeSSxN1e8sHIJOlXaWgAwGb7xRoaAExGe94phdLzeZcr1I4ynka3xsgFhSXQP+0RLp/fz+qlt7L6zVvIO7eHMXe94hZaIclkrW5oANAo7XNoo9lz8ep8FVT12N4aK9sYQwPAn2cFMnuylrAgibU7DFTpGufZoHbUz9srbXLUWeUlh5mvcv4uVxetGv4yK4C7x6tRyGH1DkOD83iVAu4Zb38WtxxsZBbNXwgijKL5NKnHCQ4OZtGiRdx3333MmDGDEydO8N577xET0/hj6hYvXsx//vMfFixYQNeuXSkoKOCtt95i7ty5bN26Fa3WPmG5dOkSW7du5bXXXqOiooLAwECefvppNm3axLx58+jcuTOff/45//jHP9zuv379ehYsWMCtt97KvHnzyM7O5rXXXiMnJ4elS5c2WDebzYbZ4a5ns9koLy/no48+QqfTMW1abTKqp556ioMHDzJ//nzatWvHxYsXWbJkCQsWLGD9+vVIksRXX33FX/7yF2bMmMHYsWPZs2cP8+fPd/u+F198kZ07d/LMM88QGRnJ9u3bWbx4MREREdx2222Nbtvm4rKnNPCw2/z8Jsgku6FhQEoA2/dXsm1fw8ejtTiS96SWbtiuMZIplKh6DsF05gg2L1nUjZm7MB6WYTy4vfbaiQMEz/4T2jG3YTq+v832OM7fv6FWkq7RhnqThY0nshmdHE9CSKAfa9dyuPRuQDeZl4+MjllPpcHE2ocmuZK7pSUnMOWfG1i6/TDDOsahlMu5d0g33t11jD99vYfZw1KwWm28teMIOpN95Jd7+4JWwPlkNtwWnp8ZHcaSSr2JtY9MIUTraIuuiUx5Zx1Ltx1iWKeJALz1Yybv7z7GoPYxTOvfBYvVxpcHz/DU6l28evtINy+INodT94Ze4Xre76CJdxJ8w20Yzh6nZs8WJJmMgOHXEz7zd5SueAPD8Qz/19dPSDJfBhDvfWfwTXcSfOPtdr1/2gwyGYHDbyD8vrmULH8dw7G2q7c3nNnMm9VPmi18c/ISozvHEd8GPJoEjcD5fjfwG3v9/Rshd+D7JRza+i5xnYbQY8h0rDYLJ9M/Z+tn8xn/myW0Txnb5Oq3BL7NL/0vey1kEny5TY/FAqm9lNx3k5aQQD3bGrGQbmqX76ucv8tdzcff6ZHLJEb2VfDIVA3//s7A4SxPi4NSAbMnaUiMkvPDASNZeW3f8CtoHZps3hw6dCj33HMPn3zyCbfccgtpaWlNuk9hYSHz589nxowZrmtqtZonnniCM2fO0LdvXwDMZjPPPPMMqampAGRnZ7N27VqeffZZl+yoUd4m4EIAACAASURBVKOYOnWqK5+CzWbj1VdfZezYsSxatMh1/7i4OB5//HEOHDjAoEH1J/jbs2cPvXp5xso9+eSTJCfbdxYMBgM6nY5nn32WiRMnutqmqqqKl19+mdLSUiIiIli2bBkTJkzgueeec9W1urqazz77zHXfvXv3MmLECCZNmgRAamoqAQEBhId7xoX7G5VSIkDjvividEFTKT0HOue1+vIwNAWFAn4/K47r+geRcbyaZZ8UXFuohbE5wyMUXkzsjms2o+eOpVux9l2R1BpMpw56/dx4aKfnRbMJ07F9aEZOQhYZj/VKnmeZNkCAyt6F6L2Yvg2Oa4GqhruZ/ZcKqTGZuaFbG14wXkWAY9vE4EVv5w5loJdtGWd4xPhuiW5Z5IM1KtIciR9rjCYCVEoeGt6LSr2JzzLOsMmRcHJ0cgL3p/bgzR8PE9pGTutwPgMGL9snetcz4KUtHHLju7dzGRrA0RZdk1h/JIsao8l+RGD6CXrGRfDePeOQO3ZvJ/TswL3LN/HCN3u5rlM8Ki+7xm0B56kzkpdcLM5rNoNnGJakCSBozGSM2ecoeffvrlmh7uBPRM17gdA7H6Twb78DS9uMX7fqHTo1Re+xN2PMPkfx23+r1TvjJ6Ln/42w6Q9R8L9PtFm9vRHoeO8NXnbn9T73k0XUmMxc3zXR/xUUtChKld2IbvHi3WQx268p1Z6Gdl/lDLoKjuz4kKjE3tw05/9ceRiS+05i7dvT2bn6Oe7qurne4zVbGqUcNGr3eaQzd4K3U8qcjpKGehyQmyN7Law22H/S3rccPGNm7p0BTBqm5qejJgw+2hsMzvp5GZKcdTZ4yR3hq5yzHv4qVxedAQ6dtfdJmefMPHm3lqkjVBzOcve80ajgwckaOsXLST9h4pv0X6dXA4ijL/1Bk40N1dXV7NxpXyT9+OOPFBQUEBvb+Ky2r7/+OgAlJSVkZWVx8eJFtm7dCuBx4kW3brWxuenp6dhsNm688UbXNZlMxsSJE13GhqysLPLz83n88cddHgpgX+grlUp2797doLGhb9++LuOAzWajtLSUTZs28corr6BSqZg1axZqtdoV6lBQUMD58+e5cOGCmw4XL14kLy+PBQsWuN1/0qRJbsaG1NRUPv/8c/Lz80lLSyMtLY3HH3/cx5ZsHiMGBPHEve6/3xfflFBVYyE81PMxcV4rKffPhE+tknjmwXj69Qhg39FqXvnwcpNCMPyN0xNBFuh5lrksKBSrvsZ7iEUdlJ17YTObMJ071qjvttbYvTp8CdNoLeKD7TtsV6o9Fw1FVXqC1UrXArs+dp7PRymXMbJTfIvUsSVw7ixeqfJ0fXXp7WXx4MxtER7g6RYbEaDBBtQYzQSolMgkiQXjB/DAsBSySyuJDQ4gITSQZdsPI5ck4kPbhhdIvMMbxeszUKkjWHOttvB8viMC1a62KKiowWixMrFXB5ehAUAplzGpV0fe2HqI88UVdPeSrLMtYCm1n5AgD/FMDigPDcdaU+3VYKmIjkNSqtAf/Ml9+8lqQZexm5Apv0ERk4D5sveTT1obS6k96a83vWWh4VhrqhrUW5ex20PvmgO7CJ06A0VsAua8tqm3N+JC7M+6t3fkSrVv/eSuCwX2frJjXIvUUdByBIbZx7aayiKPz2oqClFpQlCqPL1VfJUryjmCxWykc7/JbgkfZXIlyf1uZt+mVykryiIyvoe/VGoUA7opmHGje76Sb/YYqNHbCAn0NBjU5hrwvlNuMNJk2caSedZE5wQNMeEyLhX6dk9nQsn66lejt2H0MnX2Vc7f5erDbIHjFy2M7qskUAPO7itICw/frCExWs5Px0ys/LGJlh3Bfw1NNjYsXLiQ/Px8li1bxu9//3v++Mc/8sEHH1zTFfBqjhw5wvPPP8+RI0fQarV06dKFhIQEwN1FXy6Xu+3wl5TYk05FRLjH60ZF1R4FVVZmT+r37LPP8uyzz3p8d2FhYYN1CwwMpE+fPm7X0tLSyM/PZ8mSJcyYMQO5XM6OHTt48cUXycrKIjAwkB49ehAQEODSwZe6Avz5z38mLi6OdevW8cILL/DCCy8wYMAAFi5cSI8eLTtIHDpZw8Jl7sdvFRSb6JmsoXOS52Kgc5KKvEIj1brmd+gyGTw1J45+PQLYdbCSN1YUNDrGrqWwGXRYyq4gj/PcdZfHJmHJv/aEV57U2V7OSxJJKSiUoLv+B+OJAxh2uyd8k0fYjT/Wcs+TOtoKwRoViaGBnPSSTf1UYZnX0xquJjOvmF6x4QRdIzlaW8Kpt7fTNk4Vlno9mQGgS1QoKrmMrCvlHp/lllejVshdi+9vjl8kOkjL4PYxRNZJBpeRU0RKXLgrJ0ZrE6xRkRgWyAkvp06cKiilZ1ykV7ku0WH1t0VZbVs4T6CwetlesDjGCH+Hc/kTm74Gc3EhisSOHp8pEzt6PaUCwObICYO3OHxniEIbCaXxhl3vApRJnTw+UyZ2wOTllAqg9qQBL3pLzmu/sJMWgtUqEkMCOFno+ayfLCqjp5dTKq4m83IxPWPCflH9pMCOWhtCcHgSxXnHPT4rzjtBVJL3E5h8lZPLHZ5CVs8dGpsjVMl2rXDPFuTkRQtvrXI/Pam43EpyopykGM93OSlaTlGZFV0DTqM5RZYmy16NRgUL7gkk86yJ9bvcF84N5T2oD73Rrl+ilyMzE6Nk5BR5/y18lfN3uZgwiYdu1rD1oIndx9wV1SjBarO5Nv/UylpDw4+HTKzbLQwNgmvTpBF7zZo1rFu3jgULFnDDDTcwd+5cdu3axYoVKxp1n6qqKh588EGCgoLYsGEDGRkZrFy50i0fQn04vSiKi93P1a777+Bge2bfP/7xj6xcudLj75FHHmlUfZ2kpKRQVVVFSUkJ2dnZPP744/Ts2ZMffviBjIwMPv30U8aOrY2Pq6+uTiOEE5VKxWOPPcY333zD1q1bee6557h06RJPPvlkk+rZGEorLBw+rXP7Kyg281NmNUlxKvp2q7VKJ8Yo6dMtgF0ZVX757ukTIxiQEshPh6p4fXnbMTQ4MZ06hKJDD2QRtZ4fig7dkUfGXfu0CJkMeWQcloIcrx/bqsqR1BrU/UbYT7VwIAWHoeqTiuniKWzVrZy34hqM65LI3uxCzpfUnrKRfrGAC6WVTOjerkFZk8VKVkkF3X2YbLc1xndLYu/FAs4X1+q950I+F0oqmZDi/UhUrUpBWpdEtp+7zLk6i+zcsip+PJtLWpcE1+79J/tP8/IPBzDXSYC341weB3OuML2NJdIc3709ey/kc764Vqc95/O5UFLBhJ4dvMpoVQrSuiax/Wwe54pqT3vJLavixzM5pHVNRC6TkRwVSnSQlnVHzruFrRjMFr4+cp4wrZpkL0eEtiX0h/ei7tYbeUyC65qqa28UMQnoDv7kVcacn4OlvATtkNHuYVwKJdpBo7BUVWC+7L1faSvoM+16K+rq3a03ythEdAd3e5Ux51/CUlZCwNA0T70HO/X2PIq4rTOuSwLplwo5X1Lbn6dnF3KxtIobrxFCZu8nK+nxC+wnBXY69r6R3LM/UVZYa1zMPbub8ivn6dx3UrPkwmK7EBASw5mM1ZjrhFyYTQbOZqxFExBORGzXFtDKNypqbJy+ZHH7K66wkXnWTFyEnG7tag3nMeEyurWTk3GqYbf85shejd4IZrONISlKtyMzNSoY1kvJlXIr+SWNm5gezjLTLUlOTFitQbhrkoyYcBkHz9ZvufBVzp/lrpTb0KgkruutRF5nVRgeJNGns4KsPKsrJOP20SoSo+Vsz/zvMTSIBJHNp9GeDRcuXOD5559n5MiRzJw5E4A5c+awbds2XnvtNYYPH+4W7tAQWVlZlJWVcf/999OlS+3keft2e6K8hnarBg4ciFwuZ/Pmzdxzzz2u65s3b3b9f3JyMhEREeTm5nL//fe7rufk5PDnP/+Z2bNnk5TU+DjxI0eOEBoaSkREBN9++y0Gg4FHH32Udu1qF1Y7duwAwGq1Eh8fT1JSEps3b+bmm292lfnhhx9c/280Gpk6dSrTp09n9uzZJCQkMGPGDC5evMiqVasaXUd/8cNP5UwaFcqTs+NYs6UMg9HKLePCKSkzs35b7QIhNFhOv+5aLuYZuZjnewcUFCDjlnFhmMw2jpyuYeSgII8y6YerMRhb740zpP+AqvdQgu5+AsO+LSBXoEm9HvPlbIzH9gEgC41EntgZS24W1vJao5IsJAJJocRa4bnr60T3/ZcE3v4wwffOx5C5G0mlRj0wDZvViu77/7S4fs3l/iHd2XDiIo9+uZ2Zg7thMFtYsf80KbHhTHIsunPKqsjMK6ZfQiRJYbW/cX5lDSaLlbjgX17Cs/tSe/D1sQs88sU2Zg7pjtFsYfnek6TEhjPZscDOKasiM/cK/RKjXHrPG9OP/ZcKeejzrfxmUDeUMhmfHjiNWiHnidF9Xfe/P7UHT67dzdyvdjCuaxJ5FdX8e98phneKY1I9C/jW4r5hKXx95DyPfLqFmak9MJqtLN9znJS4CCb36ghATmkVmblF9EuMJinc0RZj+7M/u4CHPt3MbwZ3RymX8en+U6iVcp5Isx87LJfJeObGwTy5eiczl3/Lrf06Y7HZWJuZxYXiCv425TqU8ra90129dT3awaOIfPRPVG/bCEqlPS/BpSx0B+zhiPKIGFQdu2K8cAZLSSHYbJSvWk74ffOImvsCNXu3IUkytEPTUMQkUPbZO+BlJ7MtUbVlPdoho4l87M9UbduApFQSNG4KxktZ1Ox36B0Zg6pjN4wXTmMpdur9f4Tf/3uif/83atK3giQjIHWMXe9P3m7zenvjvkHd2HDiEo+t2sm9A7tgNFtZceAMKTFhTOphnzvklFdz+HIxfeMjSaoTJlXbT7b9Y4EF3ukzag5nMtbyzYcP0HvkA1jMBo5s/4CoxF506T8VgIqSSxRePEhMhwGERLTzWU4mk3PdlL+w5dN5rHtnOt0GTcNms3J6/1eUXcki7c5FyORtzyPmp2MmRvVT8sBkLVsOGDGZbYwdqKKs2sa2Q7XzyOAAie7t5OQVW8m7Ym2UrK98uc3A47drmXdnALuPmpDLJUb0VhISIPHeOs9wyWux9aCJwd2VPDpVw7ZME0q5xNgBSi4VWjhwyr7IjwiR6Bgn40K+lZIKm89y/i5ntcHqnQZmXK/ht7dqyDhtJkBj1x/sJ1IAxIRLDO6uRGewkXfFysBunt6VGad/eX2zoOVplLHBaDQyf/581Go1L7/8sitkQiaTsWjRIqZOncqCBQtYuXIlKpXdrevy5cssX77c4149e/YkJSWFoKAg3n77bSRJQiaT8d1337Fy5UrAfqRkfbRv355bbrmFxYsXYzAYSE5OZvXq1Zw4ccJVL7lczrx583j++eeRyWSMHj2a8vJy3nzzTSorK+nZs2e99we758WhQ4dc/9br9axfv569e/fy+9//HrlcTq9evVAoFLzyyivcf//9GAwGVq1axbZt2wDQ6XRIksQTTzzB008/TWRkJGPHjiUjI4N///vfrvZTqVT06dOHZcuWoVQq6d69O+fPn2f16tVMmDDBtx+oBTCb4a/Lcrn/tihuHR+G1QrHzupYvvoKVTW1lt6kWBXzZsXxxTclXMyrf2F9NV07aFCr7AuFh6d7P83kkYUXKCppvWRgNl0VVZ++gXbcNDQjJ2MzGTGdOYxu6xpXkjJFuy4ETJ5JzYaPMdYxNkha+4TRWyI0J6Yzh6n66j00101AO+YWbGYT5uwz6H9ch7Wk9ZNkXovwADXvTx/DP7Zl8s7uY2gUCsYmJzBvdF9X0r6M3Css/HY/CycMdjM2lOvsk4LAX6BrcESAhg/uGcerWw/xzs6jaJRyxnZNZN6YfrV6Xyrir9/s5fmbhrr0TggN5KN7r2fJj5ms2HsSbDAgKYp5Y/u7tc313dvx0pTr+L/0E7y69SCRARpmDe3B7GEpbrkL2gIRARo+uPd6Xv3hAO9sP2Jvi25JzBs3oE5bFPLXDXt4fvIwl7EhISyIj2ZNYMm2g6xIPwHAgKRo5o0b4CoDMK57O965eyz/3HWUpT9mApASG8HS6WMYkZxAW8daXUnxW/9LyC0zCZp4BzajAf3R/VSu/9TVh6iSexB296OUff4uuhJ7iJ/h6H5K3nuRoBtuJ/im6QCYcy9Q+v5iDKcOt5o+vmKtruTK0ucJvXUmwTfdadf7yH4q1n1Sq3fnHoT/5jFKP30HXbFdb/2R/RS/8yLBE24neNJdAJhyL1Dyr8UYTma2mj7NITxAzb/uHMVrPx7h3T0n0CjkjEmOZ97I3m795PPfZ/DXGwa6GRvK9Y5+sr6zAAVtHm1QBJMf/pj0DS+R8cNSFEoNHXqOZ8jEJ12JG/PP72fHV39i1LQXXcYGX+QAOva6gYmzP+Dglrc58N0bAEQm9GTCfe+R1G3Uz6+wD1gs8NYqHbeOUjN+kAqrDc7mmFmzw0BNnSlTbLiMmRO1fLPHQN4VY6NkfeVcroV31+iYmKri5hFqrFbIyrOwYpOB7ILGu9tW6+GtNTpuGaFi4lAVRhMcPW9m/W6jy3s3OV7O3ePVfL7ZQEmF2We5liiXcdqCxaJn7AAlU0fYy53JsbAx3ciVcrshJDnB3k9p1RJ3j/eeSyzjdHWj26qt8ws4XbnNI9kaEez64osvsmLFCt566y2uv/56j8+/+uor/vSnP/HAAw/wzDPPMHPmTPbu3ev1XrNmzeLPf/4z6enpLF68mLNnzxIYGEhKSgq//e1veeihh7j33nuZP38+S5cu5Z133uH4cfe4Nb1ezyuvvMLXX3+NwWBg/PjxhISEsHbtWjIyao/G2rBhA++//z5nz54lKCiIIUOGMH/+fDp27Fivrt7qrtVq6dSpE9OmTWPGjBkuo8amTZtYtmwZ2dnZhIaG0r9/f2bNmsXMmTN5/vnnuesu+2Tpk08+4cMPP6SgoIA+ffowYcIEXnrpJVatWkWvXr2oqanhjTfe4Pvvv6eoqIjIyEgmTZrEvHnzUKt9SxJ4++/O+lTuv4EPE99o7Sq0CZRhnskt/1uR2kiegzaBXLSFk/Ijp1q7Cm0Gm0i97SKka9vyIGpNfpy7urWr0GY49vmJ1q5CmyE359e3uGwqCmXb2gRobf7x27aRxLq5vPdd637/Izdeu0xbp1HGhrZEWVkZO3bsIC0tjZCQENf1uXPnkp2dzerVbWtg/Prrr+nTpw8dOtROXj755BP+9re/kZ6e7qZDcxDGhlqEscGOMDbUIowNdRDGBhfC2FCLMDbUIowNtQhjQy3C2FCLMDbUIowN7ghjg3/4NRgbmnwaRWuj0Wh44YUXWLduHffeey9qtZpdu3bx3Xff8fe//721q+fB6tWrWbp0KXPnziU6OpozZ86wZMkSbrnlFr8ZGgQCgUAgEAgEAoFA0Hx+mVvybYtftLHhgw8+4I033uCpp55Cr9eTnJzsyh3R1li8eDGvvvoqL774ImVlZcTFxTFz5kweffTR1q6aQCAQCAQCgUAgEAgEfuUXa2wA6NOnDx988EFrV8MnIiMjeemll1q7GgKBQCAQCAQCgUAgELQ4v2hjg0AgEAgEAoFAIBAIBP5GhFE0H5HNRCAQCAQCgUAgEAgEAoFfEZ4NAoFAIBAIBAKBQCAQ1EEc0NR8hGeDQCAQCAQCgUAgEAgEAr8ijA0CgUAgEAgEAoFAIBAI/IoIoxAIBAKBQCAQCAQCgaAOtlbPECm18vc3H+HZIBAIBAKBQCAQCAQCgcCvCM8GgUAgEAgEAoFAIBAI6tDqjg2/AoRng0AgEAgEAoFAIBAIBAK/IowNAoFAIBAIBAKBQCAQCPyKCKMQCAQCgUAgEAgEAoGgDlZra9fgl4/wbBAIBAKBQCAQCAQCgUDgV4Rng0AgEAgEAoFAIBAIBHUQCSKbj/BsEAgEAoFAIBAIBAKBQOBXhLFBIBAIBAKBQCAQCAQCgV8RYRQCgUAgEAgEAoFAIBDUwSrCKJqNMDb8yhgxLrm1q9BmeKnwldauQpvBbBbpdAEsRjFqONHXmFq7Cm2GDqkhrV2FNoPIvF2LWiW1dhXaDNbPX2ztKrQZet2d0tpVaDN8O+3j1q5Cm2FAWu/WroJA0CYRxgaB4FeOMDQIBAKBQCAQCASNQySIbD4iZ4NAIBAIBAKBQCAQCAQCvyKMDQKBQCAQCAQCgUAgEAj8igijEAgEAoFAIBAIBAKBoA62Vs8Q+cvPHSQ8GwQCgUAgEAgEAoFAIBD4FeHZIBAIBAKBQCAQCAQCQR1a3bHhV4DwbBAIBAKBQCAQCAQCgUDgV4SxQSAQCAQCgUAgEAgEAoFfEWEUAoFAIBAIBAKBQCAQ1MEmwiiajfBsEAgEAoFAIBAIBAKBQOBXhLFBIBAIBAKBQCAQCAQCgV8RYRQCgUAgEAgEAoFAIBDUwSqOo2g2wrNBIBAIBAKBQCAQCAQCgV8Rng0CgUAgEAgEAoFAIBDUQSSIbD7Cs0EgEAgEAoFAIBAIBAKBXxHGBoFAIBAIBAKBQCAQCAR+RYRRCAQCgUAgEAgEAoFAUAcRRtF8hGeDQCAQCAQCgUAgEAgEAr8iPBsEAoFAIBAIBAKBQCCog1W4NjQbYWwQAFBRksOerxdxOWsvAO1TxjBs8tNogyL8Ipd//gB7v32dopyjqLUhdOx1PYNveAJNYLhbudyze9j//ZuU5J1EqQmic5+JDJkwF6U60I/aNkx4sMTNw5R0jrc7/pzItrBhj4lqvf/lpo1SEhkq8c+vjbX3CZJ45jeaBr/rvfUGsi5bfVPIRyKCJaaMUNElQQ7A8Ytm1u0yXlNvX+V8LdclUcbEoSriI2UYjDYyz1n4Jt2I0Vx/HeIjJebdoWVzhonv9pkapXd9BGpg6gg1PTvKUSokzuRYWLPDQHHFtQceX2V9LRcXIWPqCBXJCXKMZhunsi1s3GOkpNK9nEoBE1NVDOiqIEAjkV9iZVO6kRMXLc1vkKsI0krcPlZL785KlAqJ09kmvtys40r5tZ9LX2Xbxci5bYyWDvFyrFY4cs7E6m06Kmtq9X736fCrb+/Gig3V/HTU2GCZ5hAaCOP7yWgfbf/32cs2Nmfa0BmaJxcaAL+9Wd7gPT7ZaiG7yP7/nWJhRE8ZceF2t8/cEth+xEpeSTOUayShgXB9fxkdYuz/PpNnY/MhGzU+tIUvcgFqGNNXomuihFIO+aWwJdNKXnH9944Jhdk3yth1wsaOoz/fpLGiJIf0jYu4nLUPgHY90hg2ybcx1Re5otxj7Nv0DwouHkKSyYjvNITUSU8RFt2pSeVaikqnPuft+rTvkcbQm67dDr7KXck9xr5v/0GhQ7+4TkMYelPD+u1Y9SwVxReZ/NBHzdSu9enz7gsEdunAnutntXZV/EZosIKHZ7QjtX8YKpWMQ8creOejbC4XXqMjuYrf3BrP5PExzHgi0+Oz+Fg1j85oR/9eISgUEifPVvOvzy5x8my1v9TwSkSwxJThSpJd8yAL63f7OM/yQa4p94+PkJh7h4YtGWa+2+8+f/rd7Wrax3qOQ4fPmfnou5YbVwW/LoSxQYC+upSv/zkLq9lEvzEPYrVaOPzjB5RcPsWt//Mf5ApVs+TyzqWz8YMHUWtDGDD2ESSZjKM7PyLv7B5u+e1nqANCHeX2sPH92UQl9mLoTX+gqjyfozs/oij3KFMf+TeSrOWjfgLU8PDNKhQyiW2ZZmQySOurID5CxrI1Biz1rKOaIjeku5yhKQrO5bkvBKv0Nj7f4tmJKxUwdbiSar2Ny8X+NTQEqOGxWzTI5bDloAmZDMb2VxIfKWPJSn2Devsi52u55AQZj0zRkFNkZeMeI2FBEqP6KmkXI+Ot1Xq8LRVkEtw9To1CLvmtPeQyeGSqlphwGdsOmtAbbYwZoOSJaVoWf1ZDTQMDt6+yvpaLCZeYe4cWmQQ/ZpqoMdgY0VvJ3Du1LFmpo8RhmJAkeHiqlo5xMrZnmiiptDG0h4KHpmh4d62e05f8Z3BQyOGJO4OIiZCzeZ8endHGDUM0/GFGMH/7sIJqff2LOl9l4yJlLJgRTFmVlQ079WjUEuOHqElOVPDi8goMjjnRh+s9J4eSBHeM06KQS5y+1ICVqploVfCbMTLkMthzyoZMgtTuEjGhEss3W7HW8974IldjgHV7PG+gUMCNAySq9VBYZr/WLhruGi2jqBx+PGq/38BkiRljZfx7q5XLP4PBQauCe8fZdfrphA2ZDIb1kIgNk/jw+4bbwhc5lQJmjpMRpIW9p23ojTC4q8S9Y2X83/dWiso97y1JMCVVhlwugdfeo2XQV5ey4V/3YbWY6Js2B5vVwuHtH1KSf5pbf/tFg2OqL3JlRefZ8M9ZKFRaBox/DIAjO5az/r0Z3P67NQSGxDSqXIu1Q00pG9936DPars+RHXZ9pj7WQDv4KFdWdJ6N/5qFXKml/zi7fkd3LmfDezO4tR79Tu1fyen9K4nrNKTlFP+ZaPfAHbSfM53iH9Nbuyp+Q6mQeOmZ7iTFa1i5MZ+aGgt33hzH639N4eGnj1JR5Vt/PrhvKLPuSKS41HPzISRYwRt/TSFAK2flhnwqq83cNjGWfzzbgyeePU5Wts7fagH2edCjU9XI5bDVMQ8a019JfKSGN79qeJ7li1xT7i+T4K4G5k8x4TKOZJk5kuU+fyitErv9At8RxgYBh3csp7q8gDvmrSM8NhmAmHZ92fj+bE4fWENK6vRmye1a9zckmZxbfvsZIZHtAejU6wZWvnELB7e8y7CbnwZgz4bFBIXFM+XRj1Eo7Tv7QWHx7Frzv1w6vZP2PUa3aDsAjOqrIDRQ4o2VBgrL7J3ppUIrD01WM6ibnL0nvS/YGiMnSTBugILrB3l//UxmOHjW83umXKdELoPPtpjQ+dmgnNZfSWiQxKtf6Cgstdc/u8DCo1O1DO6uIP2E9wHeVzlfy00ZrqK0ysZba/SYHU1Q8aKgBwAAIABJREFUWmljWpqa7u3lnMz2bJdxA5XERfjXEDUkRUH7WDlvr9G5FunHL5p5+p4AxvRXsXFP/T+Ar7K+lps6Qo1aBUu/0nHe4c2y74SJP90byNQRapZ/Y7dKpPZU0CVRzsff6Tlwyt6e6cdM/HlWABOGqDh9yX8TqGG9VXSIV7Dki0pOXLB/19FzJp6bHcL1Q9Ss3VG/NcZX2amjtFht8OonlS5Phux8M/9zZzCpvVRsP2Rvn73HPX+LcYPVBAfI+GBdFcU+eFo0lSHdJEK08P63Voor7dfyim3cM0ZOn44SmVneJ2S+yJkscCzbU/76/hIyCdalW9GbnNdkVNTAis1W13tz5IKNhyfKSOst4/PtLdcGTlK723X65yYrxRX2a7nFNmaMldO3o8ShetrCV7nhKRKRIfDxFiuXHN4cx7NtPH6zjGE9JNane95/RE+JqFC/q3pNjuxcQXVFAdPmriU8ps7Y+MEczmSsocdQ72Oqr3JHd63AZKzh5kc+JiqhJwCJnYex5u3pHN25gtRJTzaqXEtx1KHP7b9bS5hDn+h2fdn04RzOHFxDjyHe28FXuWMO/SY9XKtfQvIw1r09nWO7VjD0plr9rFYLmVvfJWPLWy2p8s+DTEaXPz5Gt+f+p7Vr4nduGB1F9+RAnvr7SQ4csXcI6YfKeH9xb+6YHMeHX+Rc8x6Tx0fzP/d3QKnwPi+YNDaaqAgVz/3jDLv2lQKwc28py1/vy723J/K/b5z1n0J1GN3PPg/6xxd61zwxu8DKI1M1DO4uJ/2E9/mlr3JNuf+4gQriIrwbGiKCJTQqiWMXLGSc8b935C8FW8sPn796RIJIAecyN5LQeajLYACQ1HU4odGdOJe5sVlylSU5lOafoeuAqS5DA0BYTGfap4zhdMYaAMwmA5rACHoMvdNlaACId+w+lOSf8o+y16BfspysPKurowY4m2ulsMxKv+T6XZp9lVPI7W5pNw5WcvCMhXIfrcNx4RLDe8k5cNrChXz/93z9uyg4l2t1GQIAzuRYKSy1MqBr/TZJX+V8KaeQQ7XeRvpxs2vBBLg8P+IjPburuAiJGwYr+X6/f0InnAzsqqCozOrmDVBYauN0joWB3Rq20foq60s5uQx6tJdzOtviMjQAVOth70kTfTrL0To2B4f2UJJ3xeIyNACYLLBup5Gj5/27uz+4h4rCUovLWABQUGLl5EUzg1O871Y2VtZigfSjBreQCaeXQmJM/b9BcIDE1FFaTl4wse+Ef5+Lq+nZXuJiES6DAcCFQiiusNGzXf2eNk2Viw6FQV0kjlywkXPFfk2jhNgwOHHJ5vbe1BgguwgSo5qqXePo2UHiYiEugwHAhQK4UmGjZ4cG2sJHuT6dJM7m4TI0gP092HzI5nbNSXSo3diw89jPvwN37vBG4jsNcRkMABK7OMbGw980W66iJAdNYLhrgQ0Q3a4P6oAwSvJPN7pcS5Hl0Cfsan2iOpGVWX87+CpXWZqDJuAq/ZI89TObDKxdNo2Mzcvo0n8qASGx/lLxZ0emVjFq32q6L/wduZ+sRZeT39pV8itjh0eQm693GRoALuXpyThawdjhDYfeACz6U3fmP9SJQ8cqOJ3lPSQiPkYNwIHDte5QhcVGLlzS0amdtpka1E//LnLOXTVPPJNrnwf179LQPMs3ucbePy5C4vpB9c+fYh1GiLrzNoGgKQhjw385hppyKksuEZXYy+OzqMSeFOUcbZZcdUUhABHx3TzKhUZ2QF9dSlXZZRRKNZPmvM+AcY+6lSm+fBKwezi0NFoVRIbIyL3iuZjPvWIlKdr769IYOYXcvjj45Acj/9lmwuJj4pkJQ5WYLPCtn/IR1EWrhqhQGTlFnpbrnKIG9PZRztdyZgv862sDmzPcdUyMsn9eVunevs7widM5Fg6c9u9iul2MvN76RoXK0KqbL+tLuSCthEIukeclbOZKmRW5TCI+SoZMBh1iZW6GC5XS/t+MM2a2HvTvc9M+Tk52vmfdswvMRIfLCVDXv7j0VfaD9dV8/oO7N0a7GLvhrqSifoPbTddpUClg5daWcYV1olHa86vke5mI5ZfaiKsnlURT5QDSesswW+yhEk4MZnjvGyv7TnveL0BNveEL/sSp0+V6dIq/RltcSy40EEICJLLya8spHXPnA2dtHl4TzvCJCwVw9OLPO1E26BoYGxMaGFMbIRca2QFDTTm6qtr4GH1NGUZ9JQEh0Y0u1xI49Yn0ok9kQk+u5DbcDr7IhUR2wKBz18/g1C+4Vj+L2YDRUMXYu18j7c6XkckazoXSlpFp1CiCg8i4Zx6Zs5/BZm65MLHWoFunQE6f9zQSnL1QQ0KshqDAhn+7uGg1b3xwgT++fJoavffd+Jx8u/dcu/jajS2FXCI6UklJWcsYqLUq+zwot8izQ865xvzSF7nG3l8mwV1jVZzJsdbrtRAXbpcpKLXfU/Vf6gtvs9la9e/XwH/poyNwUl1RAEBgqGdsY0BwNCZDFUZdJSptcJPkFCq7ldhk8Bw89DX2gOOayisexoTK0lzyzqWzZ8MiwuO60rHXDU3QrnGEBNoXOeXVni93ZY0NjUpCo8TlutwUOYMRXvnCgLUR/UdchETPDnK2Z5qobIH1U2gD9a+osaFVS2hUoDc2Ta6p9w8PkuiSKGfKCBWXi60cOe8+II4dqCQqVMb/faPDn+k8VErQqiWvXicVDh3Cg2XoDJ6Duq+yFqvVp3KljkW1RuW5eA/Q2K8FB0hEhkjI5RJlVTauH6Qkrb+S4AAZ5VVWNqYbST/uvwmpWgkBGhllVZ76O/UJD5FR48WQ0lTZkECJ5EQFd4zTUlZpZfdh74nCgrQSo/qrOXTGRE5hy7p9Bjk2wKq8vJNVevtvplbiyi3RXLnoUOiaKJF+yuqW7Mtmg9Iqz3tFh0JSFGT9DBufwQH2/1bWeH5WpatfJ1/lIhzDT40BxvWTGJBsd+8tqbTxw0ErZ/LcZYenSIQHwZc7rH7tG3yhutwxNnrZPXeNjfpKVJrgJsv1S5tD9smtbPn8Dwyb/AySJLFn42JkciW9ht/rkvO1XEvQoD4hTWyHq+T6jrbrt+2LP5A66RmQJPZ+Y9evZx39VOog7py/CZn8lz/lNVdUsS3lRmyWX59bu0YtIyhQQXGJ54LfmXshJlJFVXX9E6E5C45gtjQ8wdq4uYjrR0byh0c6seSDC1RWW7j39gRCQ5R88e755ilRD6FBDcwTqxuYZ/ko19j7jx2gICpUxvJN+nr7yLgIGXqjjakjVPRLlqNRSVwpt7Jpr4lDXkJ9BYL6EJ4NPrJo0SL69+9PdbX7ovnVV19l5MiRWCwW9u3bx4wZM+jXrx+pqan85S9/oaKiwq18eno6s2fPZsiQIfTu3Zvx48ezbNkyrI7tp5ycHLp3787y5cuZMGECqampbNxYfyhDc3EaARRKT9cxZziDyeQ5E/RVLjwmGaU6iPNHvnOz0JlNBnJO7wTsuw510deU8dnL4/nxyz9hMRkZMfUvKJQNbCX7CbXS3lmbvKzLnNeUyubJ2aBRhgaAYT0VWKw2dh1rmc694frbK6tSeC52fZVryv21avjLrADuHq9GIYfVOwxuLuKx4RI3DlayfrfR6+DaHDSO+no7/aK2vs2T9bWczmjfVUjpIHft5Drp09l+QSmX0Dq8AUb0UTKyr5JN6UZWbNJTVGbjnvEaUlP8N8lWOwwfRpNnuzvrrq4nkqKpss8/FMojtwURFixj5dYat9CKugzvq0KpkNi87xqpvf2A2vFOe3uunc+q0ssmXFPlBiZLWK029p+59vOuVMCUofbh/aeTLe/a4HwfzF66qIZ08lXO+b6k9ZHokiDx/UEba/dYMVngjpEyOtZZl0aFwMheEpsP2VrEOHstXGOjyvNEIbljHDMZPSvWGLmgsAT6j3mEy+f3s+rNW/lqyS3kndvDuLtecQsp8LVcS2AyOucIXvRRNNAOjZALCkugf5pdv9VLb2X1m3b9xlylnyST/SoMDQDYbL9KQwNAgNbeSegNnvoZjQ7Du6Zhz4ZrGRoAqnUWVnyZS2KchmV/68WK1/tyw6go3lpxkb2HvGSa9QNq15jvZexzqNvQPOtaco25f2y4Pfz0658anj/FRsjQqCS0Kvh8i5EvthgwmODeG9QM7PbL9Q4S/PwIY4OPTJs2DZ1Ox/fff++6ZrVaWb9+PVOmTCEjI4MHHniAwMBAlixZwlNPPcW2bduYM2cOZoeb27Fjx5g9ezaRkZG88cYbvPPOOwwaNIilS5eyadMmt+97/fXXeeSRR1i4cCFDhw5tMb1qDQD1uz1Lkudj4qucXKGi76j7uZJ7jC2fL6Dk8imu5J3gh3//DrNjwnC1S6OExPjfvMaYuxYRHpvMhvdnk3V4k7ev8CuSD4cZePNoaqqcLyjkMLCLnBMXrZS1UPZfZ/0buntDel9Lrqn3//g7PZ/+YKCg1J7gqG9nuet77x6n5vxla72JK5uDq74NVLi+z3yVbcx3/LDfSHiwjAcna2gXIyM2XOLucWoiQ+3vpdVqf07AfvzqslU6dh01c/CMmbfX6CgotTL5OpVPz6kvyJr4ezZVVibB59/X8K+1VZy8aObBqUGMH+zd+Diyr5rsfDPncn++yXiDuvjpM4UcenWQOJMHFV68AK4ue8cI+3Py00nv+Qz8jU/veDPk5I7nW62Ej36wcvi8jaMXbHy82Z4kc2xfmet+U1JlXLpCvQkpWxrfxkbPzxojt/+7Jexcs5C4DgMYe9crjLnzZaKT+rD5s/lcPLHVVd7Xci2CU58GOh5v7dAYuQPfL2HX2oXEdhjAmOmvMNqh39bP5pPd0voJ/I5P40Njd2u8cNPYKF54shv5hQYWv5PFC0vOsiejjP+5rwNTbmiZE1pcj3ODY77nh77KNabcXWNVjvlTw+Nk+nEzq7Yb+eg7I0fPW9h3ysLSVXqulFu52Y9ziraO1dq6f78GfiWm3panS5cu9OvXj7Vr13LrrbcCsGfPHvLz87n99tt59tlnSU5O5t1330Xm8Enq2bMnt912Gxs3bmTq1KmcPn2akSNHsnjxYtdgOWLECLZs2cK+ffuYNGmS6/tuuukmbr/99hbXS6kOBMBs9twJNJv0bmWaKjdw/G8x6Cs5tutjzh3aAED7lLH0G/Mge7/5h+voSyfqgFCS+9nbonOfCXz52hR++noRnftObJKOvmJw7LYqvLwVzl3lq92AmyPnC8kJMtQqicNZLbd4ctbf286j0mEJN3jZifZVzql7Y+6vM+By08s8Z+bJu7VMHaHicJaOsf2VJETJWLZaT6Bj88sZ569SQKAGavS+HXSnlIPmqvwCeqNDL6+/p7O+3u/nq2xjvmPfSTMhAQYmpqr4w112v/OsPAvrdxm4e7yGGoMNo6Ps2RwLV8prNbfaIOO0iZtS1cSGy8gvadzIpVTg8pq4WkdvuzDOujvLXE1TZK02SD9m9/08cNLEkzOCmTJKy87DBgx1XE7jI2XERMhZ/ePPs53t9Erx9lw7jT9GL89JU+Q6RNt3uE5eavj3UyvhzpEy2kVLZGZZ+fHIz7PgNjbwjjfYFj7KOb1eTuXY3MLYDCY4k2ujbycJpcJ+FGZMGHy02epKnKpR1n6HVoXfT/K5Gue4ZzF5hvo4rzU0pl5LzqCr4PCOD4lK7M2kB//PZaxP7jeJ1W9NZ8eq50h6ejNmk96ncvUdP9lclKoG9DE30A4+yhl0FRxx6HfTnDr69Z3E2rens3P1c9zVteX0EzQPlVIiMMB9AHTmWFCrPDe4VI5rNfrmr74emJ5EwRUDTzx3HL0jHHLbTyX8/aluPDazPTv3llBa7t+NDINrzPcy9jn6Oq/zSx/lfC03pr+ChCgZb602EOCYPznzSCkVEKABnWP+9JOX8EuzBTJOW7hxiJLYcIn8kl9HTgFByyKMDY1g2rRpLFy4kIKCAmJjY1m9ejW9e/cmKSmJzMxMHn74YaxWqyskomvXriQkJLB7926mTp3Kbbfdxm233YbBYOD8+fNkZ2dz/PhxLBYLJpN7L9Otm2dCxZbAmSuhpsJz+6umohCVNgSlKqBZcpJMxvApf6T/mIeouHKRwLA4gsMT2bvpdSSZnKCwxHrrp1Bq6JAyhqO7PkZfXYomsIHsac3E6TkQEuDZWYcESNQYbF5dn5sq5ws92ssxW2xej3z0F6WVjvoHetY/NFCiRm/z6u7vq1xT7+/EbIHjFy2M7qskUAPd28tRyCXm3eEZwjN2gIqxA1T87eMa1/c2xICuCn5zg7u77qZ0IzV6W731BSiv9j7hMZjwSdbXck42Z5jYfdREXKSMKp2NojIbw3rZu+8r5VZXHGalzlPnKkfIgdpLCNC1GNxDxX2T3RcEX+/UUa23uupZlzBn3Gg9ba830mRZJxmnjCQnBRAb4Z5osneyXcFDp1t4NenA6WEQ6OntTbAWdEaby321uXLJ8RJmi42zl+tvmwA13DVaRly4xMFzVjYd+PkmgeUOnYIa2Ra+yjlzOtR4SdVRbbDvdKsU9nZSyCVm3+hpvbguRcZ1KbBsvYVy70nq/YJrbKysZ2zUXGNMvYZc0aUjWMxGkvtNdvMKlMmVdOl/M3u/eZWyoiysZpNP5SLjezRbZ28ENrEdfJUryrG3Q2cv+iX3u5l9m1pWP0HzGDs8kqce6+x2bcXKXCqrzESEeQ5WkeH2a8WlzevfQ4MVRIarWPVNvsvQ4OTbH4sYNjCMlC5B7D5Q1qzvuZpSxzwx2Ns8MdA+T/Q6z/JRztdyPdrZ509z7/DsdMcOUDJ2gJK//1vX4PypSuecU0j4tq3zy+bXkqSxNRHGhkYwefJkXnzxRb7++mvuvvtufvjhBxYsWEBFRQVWq5V3332Xd99910OusNB+IoNer+eFF15g7dq1mM1mkpKSGDBgAAqFwuNhjoyM/Fl0UmtDCI5Iojj3uMdnV/JOEJ3Yu9lyZw99TUBwNAnJqQQE157Dln9+P1GJvVAo1ZQVZrHxwwfpl/Ygva77jdv9jIZqkCRkiiaslhqB3gjFFVYSvRyxmBDlPctvc+R8oUOsjEtF1iZ7RviC3gjF5VbXqQ91SYySkdOQ3j7I+VouJkzioZs1bD1oYvcx91FXowSrzX603/rdRo/TIIK1EjNu0LD/lIn9p8z1xvRfzclsC2+vcd8JLy630jlBRrtozwVLYrSMojIrOu/5CQHIKbL4JOtruZ4d7WWOX3A//jI5QU5FtdXlyVBWZSUuwrONI0Ls10qbEIZz7LyJNz6vdLt2pcxKl3YK2sV5Dh/tYhUUllioMdT/XZcKLNeU1ajgT/eFkHHaxJqrPBWceR9MV8WmJicqKK20UtBI742mYjDZ2zQu3HPCFRsmkV/iP7nEKInLJd5zfIDdo8dpaNh7ysrmzJ93ctSgTuH2ujdHrqjcHosdFfL/7N15eFTV/fjx9713tuwkgSRAIOxh35FNFGQRUdytW7W1q1qttl9rte23ta39WbW2LrS17de2Lq0bigqKsgnIjuwQlrBkh6xkT2a79/fHZBtmMplJJiTg5/U88/Bwcz4z55y5c5fPPfdc33I9ojzrQq0d1uzRsZ1zITvKpnD9dJX9p3QOZBl+J+YMJ2tELDHxqZQU+Nk3nj5Mr1TfpyyEEqc2XKk3DN/sjdFwocMw9KDLdZbG9pT6aU9pwWF6ttEPbcVpWkP7dD/tMzq/faJjdu6r4CdPHvFadrrIztjhMQwd6DviZciASPJO11Nd07ELL66G/Yam+p6UNy5T/PytoxqPE/09daJvT5W8osDHl23FBVvuoy0On6dFRUcq3DnPypdHXexqOH6KjVL43jVW9h13sXqX946nVw9PfKCnQgnRkszZEILo6GgWLFjAypUr2bBhAy6Xi2uuuYaoqCgUReHb3/42S5cu9Xn94he/AOB3v/sdq1at4oUXXmD37t2sWbOGZ599FpO/8ffn0cDRC8g7vpXyopNNy/Iyt1BRfKrpdoaOxB344lU2f/gkurt5g5VzeD1nsnY1JRZiE/vjqK/m8La3cLuaM9dVZ/M5dWAVvQdOwWKNDkt7Azl4ys2QVJVecc0b4yF9VZJ6qOw70fpOrr1xgaiK54C7oKTzTxz2n3QxLFUjqUdz/YemqiTFq+w53vqwg2DjgilXUuF5csf00Wa0Flum+GiFMYNMnCzwJF3yinUy87xfp854dnqllQaZebrfCef8qaw1OJbr9nqVVhrsP+EmOUFlWL/mZEBSvMKwVI3dbTxmM9jYYMtNGW7ijnk2r5EJqb1Uxg8xsflAcxZq11EX/ZI00lu8X4QFLhlhIuuMu+kpF6GorDE4ku3yepVU6Ow56qR3osbwtOZtV3KCyvA0EzuPBL7yFExsvcMzqdX00RavAyObBWaOtVBc7ub0OY+aTU3SyC08v4+BO5pnMCC5+WkJAAOSIDFWISO39f4OJU5VPJMeFpa3/n4LJiqkxCvsPHb+Ew2NjuQaDEiBxJZtSoaesQoZOa3XKZg4pxuO5RsM7ePpi0ZxUTCsr8KxfAPDgDNnIavQ+5XXsP0sr/H8330ejo8Hjl5A/jn7xvzjnn3joLGB96ltxcUnDyEyNolju5bhanGrgctpJ3PPh9ii4klIHhp0uc40oLX2lATuh2DiejS0L3O3b/uO7/4QW2Tnt0+0X1m5k90HK71ep4vsfLGjjLS+EUwc3fxD79fHxsTRsXy+tbTDn1tT5yYjs5rLpiYQG9O8D1IUWDS3Fw6nTsaxqgDv0H4HTroZ2ldtOlkHGNrXcxy0N8BxVrBxwZTLLzHIzNe9XlkNx09llZ6/udyefb/NAlNHmryOPeKiFKYMN3E8390lE/CKC5P2xBNPPNHVlbiQxMbG8ve//53S0lJGjRrF9ddfj8ViYd26dbhcLr71rW+RnJxMcnIyUVFRPPHEE8TFxTFixAj+8Ic/MG7cOH7wgx9gbng8wcGDB3n11VcZPnw48+bNo7Kyktdee4358+czfHjow/+2Hmm7zLkS+4zg2K73ydzzEQAFJ7azdfn/Iz55KDOu/TmqqlFZmkvOkQ2YLZFNcywEEweeORgytv6Hotz9uJx1nDq4iq0rnqLvkOlcctX/oCgqiqoSFZvM4e1vkX98C26Xg9yjX7Dxvf8FQ2f+118gIjq00R41NaGfeBSU6kweZmLiMM9OaHAflWtnmCk8a/DRFieGAQkxCsP7aziczff/BhPnz6VjTNQ7YNcx37Pj+BiFy8aaOXDSTXZh+4+Q9SAmVMov0blkhJlJw0wYwJC+GtdfauVMmc4HmxyedscqjEjTsDtpuuoeTFyw5Qw8tw7MHG1maKqGWfPcRnLLbCuqCq99Vt/qVckIq8Jl48ycKHBzoqD1vgp2NFx+ic74ISamjTSjKtAvSeNrc6zUO+DNtfVNt8VERyiMGez5zhuHFgYbG2y58iqDS8eYSe9vQlMb+mSOjZIKnXc+tzedPOUWuhk72MS0UWYsZoXeiSq3zLERG6nw+mf1PhOMupztX6fyi91MSLcwc6wFVVVIS9G488oo6uwGr31S21T3mEiF8UM9VyAbR5sEG3u6xM1lE6yMH2pB02BoqomvL4wiLlrl/z6qobSiuf6qAjddEcGRbBcHT4b+u+8R376n3RSWw7iBCqPTFAwgLUlh/gSV4gpYs9dzAtwjyjO83+lqfmxuMHGN4qJgarrKkTyDfD/H2okxsGiKRr3D4EAW9IpVSIrzfhWHMMF6e0eMFpbD2EEKYwY0tClZYcFET5tW727uiyF9FBzn9EVbcQCny2DMAIWxAxU0FfomKiyaooICy7YYPo8kbmSzwCXpKtlFBjlFobXJpLXvCmdi7xFk7l5G5t6PAIWCk9vZuuIpz75x8c88+9Syhn2qNRJrRFzQcYqiEpOQyuFtb5F9eC2628mZ7D1s/vDXlBefZNb1vyaxz4igywWrPatFQu8RZO5axol9nvacPrmd7Q3tmXZNcz/kHtmAqUU/BBOnKCox8akc2e5pn9vlpDBnD1s+/DXlJSeZeUPr7Tu0+TUsEbEMm3RDO1oFSUv/3K64zjDwh9/AVVFF3mvLuuTzt44M79xiJ7NrmTU1gavm9EJVYdigKH70nYFU17r5w8unsDc8lSI+zsSlUzy31bY2v8KVl/ckOsrE+ysLvZafyq3l6rm9mDuzJxazypABUdx3V3/GjYzlX+/ksXNfpd/3a0vvAYEnl8wv0Zky3Mykhic5DO6rcv2lFs6U6Xy4ufn4suk4yxF8XCjlzhVh9RxrnijQvY6fSisNpo8yM2qAhqp6LhDdMseKArz6md3rEcz+LJjSuaORz5e1e90Y0GWvK8Zf+E/+kGRDiPr27csHH3zAkSNHePTRRxkwYAAAKSkpLFmyhLy8PCwWC5mZmfzqV7/i4MGD3H///SQmJnLgwAHWrl1LfHw8tbW1rF27ll/+8pfU19czYMAAFi5c2CXJBrMlgrSRcygtOMKxXR9Qkn+ItJFzmP21p7HYPKMJsjLWsv6dx0jsM4KeDTvwYOLAcyUmrtdA8o5t4vjej6k6m8+Iqbdx6XX/6zV5U2LvdHokDebMqZ1k7v6I0vwM+gyeytw7niM+eUjI7WpPssHp8swP0CdRZVK6RmovlcPZbt5Z72i6lWHkAI1b51goKNU5XWoEHedPoGRDYpzC1BEmDp5yk9+B0Q3BJBucLjiU5aJvT5Upw82k9tLIyHbx5lp7U/1HD/BcYS8o1iko1YOOC6Xc6VKDwjKdQX00JqebSO2lcSLfzeur7RQFuLIb7mSDYXhGY/SMU7hkhJlBfTROndZ5fVU9lS3u9+6frPHdayKorjU43vAEhGBjgy1XUWOQdUZnaF+NyelmUhI9VyneXGv3eia3yw17Ml3ERCpMTjczvL9GSbnBf1bXN125aKkjyQbd8MyN0KuHxvQxVoakmjiR5+KV5bVej9IakGLi/psz0BdkAAAgAElEQVSjqarROZbrCim2rFLnRL6LAb01po2yMiTVTG6Rm3+vqPF52kR0pMKVUyM4kuXkSPb5Sza43JBZYJAcrzB2gGd0wfECgxU7m++/HdpXYfFUlcJyKCoPPq5RfAyMH+RJNpw561uH4f08j4M0aQrD+iqkp/q+Nh0KfvvR3mSD0+2ZrDE5XmHcQIXeCQqZBQbLtze3aViqwrXTPH1RWB58HHhuuTiSa5AQ40lM9O+lUFAKy7bqnK1uvV5dkWwwWyLoP2IOZQWHObbbs2/sP2IOs2/5fdO+MTtjHRvefZyefUY0nRQHEwcQnzSY5AGTKM49QOaejzh9cjsxCf2Ydf0TDBw9P+RywWjPatHUntOHydz9AaUN7bnsZu9+2Lj0cRJ7++mHAHEAPRrbl3eAEy3ad+n1TzBgVOvtk2RD+IQ72aDrsGnnWXon2bhydk/GDI/l4NEq/t9LJygtbz5YSB8cxZM/GcbZChf7MvyPRGgt2VBS5mTH3goG9otk3qU9uWR8HFU1bv72Ri4frQ5xI9FCW8mGpuPEnhpThpvo10sjI8vNW+uajxNHDdS4fa6V/BKdgnOPLwPEhVLuXK0lG4rLDfJLdNKSVSYOM9EvWePUaTf/WeOgOMDxWKOLJdmwbm/XPmr2Ykg2KIbMfBGy3/zmN6xatYoNGzagac0rwebNm1myZAkZGRlYrVbGjBnDww8/zJgxYwAoLy/nt7/9LZs2bcLhcJCamsott9zC8ePH2bBhA59//jkFBQXMnTuXZ555huuuuy7kuj33gXydjYqK2ki7fkW4XHJfXSN3EM/g/qqor+3EiUAuMGkDY9su9BVxsTxqKxwa5wcRniSh8Bh1W/AjQi52f7zp9a6uQrcx4XL/c5x9Vf3hPt8JYC9EP/9ngEm6zoPffat9F0O6E5kgMkS6rrNp0yZuuukmr0QDeB5jOXPmzFZje/TowXPPPRfw/VNTUzl69GhY6iqEEEIIIYQQQnQFSTYEqaqqildffZU9e/ZQWFjIHXfc0XaQEEIIIYQQQgjxFSTJhiDZbDbeeustDMPgqaeeIjk5uaurJIQQQgghhBCiE8hkAx0nyYYgmc1mNm3a1NXVEEIIIYQQQgghuj217SJCCCGEEEIIIYQQwZORDUIIIYQQQgghRAvBPD5eBCYjG4QQQgghhBBCCBFWMrJBCCGEEEIIIYRowZAZIjtMRjYIIYQQQgghhBAirCTZIIQQQgghhBBCiLCS2yiEEEIIIYQQQogWDL2ra3Dhk5ENQgghhBBCCCHEBW7FihVcffXVjB07lquuuooPPvggYPmamhp+/etfM3PmTCZMmMB3v/tdsrKywlYfGdkghBBCCCGEEEK0oF9gE0SuXLmSRx55hLvvvptZs2axZs0afvrTn2Kz2Vi4cKHfmB/96EccOHCARx99lKioKJYsWcLdd9/Nxx9/TExMTIfrJMkGIYQQQgghhBDiAvbHP/6Rq666ip/97GcAzJo1i4qKCl544QW/yYYvv/ySDRs28I9//IPLLrsMgMmTJzN37lzefPNNvve973W4TnIbhRBCCCGEEEIIcYHKzc0lJyeHBQsWeC2/8sorOXnyJLm5uT4xmzdvJioqipkzZzYtS0hIYMqUKWzcuDEs9ZKRDUIIIYQQQgghRAtGF99GUVlZSWVlpc/y2NhYYmNjvZadPHkSgIEDB3otT0tLA+DUqVP069fPJyYtLQ1N07yW9+/fn5UrV3a4/iDJBiGEEEIIIYQQolt59dVXWbJkic/yBx54gAcffNBrWVVVFQDR0dFey6OiogCorq72eZ/q6mqf8o0x/sq3hyQbhBBCCCGEEEKIFnS9a0c2fOMb3+CGG27wWX7uqAZoHoWhKIrf5arqO3tCoJEb/sq3hyQbhBBCCCGEEEKIbsTf7RKtaXxyxLkjEmpqarz+3lJ0dDR5eXk+y2tqavyOeGgPmSBSCCGEEEIIIYS4QDXO1ZCTk+O1PDs72+vv58bk5ub6jHDIzs72W749ZGTDRaZXvNJ2oa+Ik8ftXV0F0c0oqvw+GklfNMvPC899iUJcrDRNrk01+uym17u6Ct3Gj9+7q6ur0G1smL23q6sgOkEXzw8ZkrS0NFJTU/n000+ZP39+0/JVq1YxYMAA+vTp4xNz6aWX8vLLL7Nly5amJ1KUlZXx5Zdf8v3vfz8s9ZJkgxBCCCGEEEIIcQH7wQ9+wOOPP05cXByzZ89m3bp1rFy5kj/96U+AJ5GQk5PDkCFDiI6OZsqUKVxyySX8+Mc/5pFHHqFHjx689NJLxMTEcPvtt4elTpJsEEIIIYQQQgghWjC6eILIUN144404HA7++c9/8u6779KvXz+efvppFi1aBMD69et5/PHHee2115g6dSoAS5Ys4fe//z3PPPMMuq4zadIknn/+eeLi4sJSJ8Xo6geIirB6bUNX16D72L6zvKurILoZuXWgmdstm/5GmibrhRCByG0UzQ5uPdzVVeg25DaKZhtektsoWnrm3oiurkJYPPRCVZd+/gsP+U7qeKGRvYcQQgghhBBCCCHCSm6jEEIIIYQQQgghWtDlBoAOk5ENQgghhBBCCCGECCsZ2SCEEEIIIYQQQrRwoU0Q2R3JyAYhhBBCCCGEEEKElSQbhBBCCCGEEEIIEVZyG4UQQgghhBBCCNGC3EbRcTKyQQghhBBCCCGEEGElyQYhhBBCCCGEEEKEldxGIYQQQgghhBBCtCB3UXScjGwQQgghhBBCCCFEWMnIBiGEEEIIIYQQogWZILLjZGSDEEIIIYQQQgghwkqSDUIIIYQQQgghhAgruY1CCCGEEEIIIYRowTDkNoqOkmSDaFV5SS5r3n2a7KM7ABg6djZzb3mMqJiEoN/j49d+QVlRNnc98rrP32qqyli/7I9k7luH01lPSv9RXHHj/9B30PiwtaEjoiMUrr/cxqiBZswmhcxcF0s/r6O0Qg9bbFqKxjUzbQzsY0JTIa/Yzadb6zl0yuVV7tuLI5mYbvH5nOwzLp55o7pjDQ1Cd+oLixmunmFjUrqFyAiF0yVuPtniW64zREcoXD/LxsiBpqa2vLehjtKKtndGwcampWhcPcPKwN4mNA3yi9ys3G4n45z2BVuus0RHKNxwuY3Rgzzf67Ecz/daEuQ6EUxsapLGDZfbGJCi4dbhwAknH2ysp6rWaFe5ztKd1ovUXirXzbKRlmLCrRscOuniw03SF13RF/50p/45n6IiFK671MrIARpmTSEzz8WyjXZKK9tud3ti50+xMH20md/8q8bnb317qVw700r/ZA1dNziU5Wb5ZnuXrhdxMSa+d2c/po7vgcWisjejkr++lsPpIntI73PH9b25em4Sdz64z+dvvZOt3HtnP8aPisVkUjhyvIZ/vJnLkeO+fXQhGvPyb4kaksa2eXd3dVVCFh+jcM10M4P7eAacH852s2Krk5r68MfddLmZnnEKf/vI4ffvERZ45DYbn2x3suuou13tEaIl7Yknnniiqyshwmdfdnjep7b6LK8+fTsVpflMXXAPfQeOY9+W98nct47xM29CVbU232Pvpnf5YvkS4hL7Mm7GjV5/s9dX8+rTt1Fwch+Tr7iLIWMuJ+vIVr5c9wbDxs8lKjaxw23IL2hjKx2ASYMffi2awX3NbNjj4HCWiwnDzEwbbWH7IQfOAMdswcYmxav85M4YLGaFdbvsZGQ5GZBiYs5kKwXFOoVlzSdeV8+wUVSm89EXdezNdDa9Dp1yUVze9sldR3SnvlAUePDmaMYPNbP1oIO9x5ykJmnMnWLlZL67zeSHoigd64eboxjU18TGvQ6OZLkYP8zMtFEWdmQ42+6HIGKTeqg8cnu0px922zmc5SItxcScSRbyS9xN/RBsuUA6kqw3afDwrdEMSTWzfrfne504zMz0MRa2HWx7nQgmNiVB5dE7Y1AVWL3DTl6xmxljLEwabmHrQQduPbRygajqxbFeJCeoPHJHNKoKa760k1+sM220hUnpZrYeCq4vOkL6IrDu1D+h6shvRNPggRsjGdxHY+M+J0dyXIwbambqSDM7Dgdud3tih/fXuHWuDbsTNux1ev0tOV7lR7dGoioK63Y7yCvRmTrSzIRhZrZnOINaL4rySkLsgcDMJoU//O8IxgyPYdlnhXy5r4LLpiZw5eW9WLWxBLsjuO9s8tg4fvTdAdTV67y/stDrb7ExJv7y5Cj6943gvU8K2bannMlj47j+ymS27S7nbEX7ElHTDy9rV1y49bvnZob96ofUZeeT91rX1Cl70b3tiou0wg9usJIQo7Jxv4ucIp0pw02MHKCx84i71X11e+KmDNdYMMXM2SrDbyJBU+HuhRb6JKocynJzurT9BwrzJ5vbHdudfLSxFsOgy17Xzors6i7oMEk2dBHDMDp04tOacCUbNn38MicObuSex98hfcJ8+g+bQu+00Wxb9QqxCX3onTaq1Vhdd7Pp47+w5t2nAfwmG75Y/meO7VvDHQ//k7EzbqDvoPGMmLSQnWtfw15bSfqE+R1uQ0eSDdNGW5g13srLy2rYetDBqdNuDp1yMn+KFQM4ltP6jjnY2DuujCAhVuOp16o4nOUi67Sb7YccTB5uYfgAExv2eLLOqgo3zo5ge4aTDXscFJToTa/OTjR0t76YMcbC7IlWXl9Zy9ovHWSfcbMjw8H00Vb69tLYdsh/pr5RR35z00abuXSclb99UMvWQ05PW066mDe5oS25rV8BCDb2jgURJMSq/P6Nag5nuck642Z7hoPJw80M729iw15HSOUC6UiyYfoYC5eNt/KX9xu+1wI3B086WTDFimHA0QDrRLCxdyyIIDFO4/+9VsXRHDfH89zkF7u5YpKNs1U62WfcIZULpCMnUt1pvbh9XgSJsSpPv1HNsVw3x/Pd5Je4mT3Bytkqg5zCzr1KJX0RWHfqn1B16Dcy0szMsRb+vryO7Rkuss7oZGS5mTvJgmFAZl6AdocYO320mbsW2DCZFOrshk+y4da5VhJiVf7wZi3Hct2cyHdzutTN5eMtlFcZ5Ba1vU8Nd7Jh4exeLJ6fxC+eOcan60vIyKxm+55ybl2cgmHAnkOVbb7H1XN78dgPBmExq1TXun2SDTcsTGbWJQn89sUTLF9TxOHjNWzeeZYbFqaQ0MPChm1l7ap7lycbVJUhP7ufkc8+hqIoF2Sy4YpJJob31/jzMjuHsnROndbJK9aZPcFMebVBfon/nXUocYoC8yaZuGaGGUVR/CYbYqPgW4ssDO7juZgoyQaP5V/UdennXwzJhq/sBJF33XUX6enpfP3rX2+1zO233056ejovvfRSWD97z549fP/732/6f15eHunp6Xz44Ydh/ZyOyNj5MWnDLqFn78FNywaOnEFi8kAydn7capzLaeeVJ29g40cvMWbadcT0SPYpYxgGB7YuY8iY2fQfNqVpeXRcL+be8ij9hk4Ob2PaYfJwM8Vn3RzJbj5pKizTOZrjYtLwwBvQYGOHpJo4nOWksqZ5Y+50eYaAJ8VrREd4Du6SE1RMmsKZ0q4Zztad+mLaaAv5xW52HnZ6lXt/Qx0HTnofVIbbpHQLxeVujrQ4kS48q3M018XE9MD9EGzskL4ah7NdfvrB5dUPwZbrLJOHmyny870eyXExeUTb60QwsS43bD/k8BranJnnienbSwu5XGfpTuuFy22w47B3XxzPbeyLzt/dS18E1p3653yamG6iuFznaE7zPqzorM6xXDcThwVudyix910fwW1zbWTmucltJZnkcsPOI07v9aIhYdGnZ9esF3NmJJB/pp5dB5qTCrkF9ew+WMmcGW3ftvr0z9L58XcHsvdQJcdO+r8loneSFYBd+yualhWVOsjKrWNgv4gOtqBrqFYLs3YuI/2JH5L/nw+pyzvT1VVql/GDNU4W6BSVt1gn83WKzuqMG9z6PizYOJMGD91kZcEUM7uPuSmv9k0gDE1V+cmtNnonqmw60HW3W4mL01c22QCeq5y7du2iuLjY529nzpxhz549nfK5S5cu5fjx453y3uFQV1NBeUmu39ELKWmjOJ11sNVYl9OOva6aG773J66952lUzXdakIrSPKrKCxk0YgbgST446j07yMmz72TCrK+FqSXt1y/Z5PfKV26hm149NCKsrR+wBRv7zBvVLNvgO/oiOsLzs2x8tG/vRM9OozHZYD3PyeLu0heqCgNSNI5kNycVGvti1xEna3aGdm9rqPolaW20peOxz/ynmg82+mbRG08QGteJYMt1lv5tfK+RAdaJYGP/uaKWt9d6tzE1yfNbKKtsvvoYbLnO0p3Wi39/Use767x/R419cTaIe+M7SvoisO7UP+dTapJGbpFv3fOK3fTsoQZsdyixCbEq76yr5+UP66h3+m/oa5/W8956731FY1LybFXXrBfDBkZx7JRvkuB4Vi19km1ERwVOmqb0svL8K1k8/vtj1Nb7T7LknfH8Fvr1tjUtM2kKvRLNlJV3bqK+s6g2K6aYaHbf/jD7vvUYhuvCO0mOsEBinEpese++Kr9EJ7WVxGgocSYNbBZ4Y7WDdz53ovsZ1pgUr3CiQOdP79o5eErmaWjJMIwufV0MvtITRI4ePZqjR4+yatUq7rzzTq+/ffrppwwdOpQTJ050Ue26TlW5Z/idv1EJ0XG9sNdXU19bhS0yxufvVls09z+5ym+SoVFZoedej8iYRNYufZo9G9/BXl9NfK/+zPva4wwbd0WYWtI+VjNE2hTKq3034hU1nmUJsQr5xb4bgVBi/c0vEBOpMG6omTOlbmrrPe/fp6fnQOPScVYmDTcTHaFSUa2zans96/e0b0hssLpTXyTFq2iaQnmVwYJLrMyZZCU2SqW8WmfFpnq2Huy8vrA0tKXCzxWBxiuICTEq+XbfdoQS62/Cs5hIhXFDvNeJYMt1hoDfa8Oy+FiF2lDXiQCxsVEKg/uauGl2BOVVOlsO+P+ugy0XLt1tvWgpNkphUB+NGy6LoLxaZ0sn/j5A+qIt3bl/OpPFDJFW/3WvaKh7fIxKXWvtDiH292/UhDQXR2ykwsA+GtfNslJerbPt0Pk/6bZZVaKjTJSW+X526VnPsqREC9U1rQ/l/vYjB3C5A3+vn6wtZt6lifzP9wfywitZVNW4+fqNfYiLNfP2y6c61ogu4qqsZv2IBRjuC/fkODbKkwRsORKpUVWtQYRVwWaBekf74+wOeOZNe8BE47ZDbjYf8PRjj+jzP/pJXNy+0smG6OhoLr30Uj799FOfZMMnn3zCVVddxZIlS5qWlZeX89JLL/H5559TXFzM0KFDuffee1mwYEFTmfT0dH7961+zb98+1qxZg8vl4rLLLuOXv/wliYmJPPbYYyxbtqyp7FNPPcUll1wCQGFhIQ8++CCbNm3CYrFw5ZVX8thjjxEZeX7v12kcZWCy+A6tM5k9lxGcjlq/yQZFVVHaGDBTX+cZKrjhoxfQNBPzb/s5qqKybdUrLP3LD7j9oVcYOHJGR5vRblaLZ0Pr8HPc0TgZlcXsf2PckVhVgbuvisRqUfhse/MVud6Jnv5MSVR5e00dmuq57/2WuZHYrAqfbuu8K/rdqS8aR0HMGm/BbFL4ZEs9tfUGl4638vWFnt9IZyUcbE1t8d1bO1yeZa21pSOxqgJ3L4zAalFYtaP17znYcuHQ+L06A3yv1jbWiVBjn/h2LBFWBbdu8O+Pa1udNT7YcuHSndeL//1mTFNfvLayjuo66Yvz1Rf+dOf+6Uy2hno11rOl5v1AeGJDnfTz53dHYWtYL974rL5L1ovICM/FhHq77wmzo2FiSJst8MiGthINADV1bl59N5/HHxjMkiebR62++K8sduytCBDZjRnGBZ1ogBb7RD+DMprWcZNvsiGUOIO252jqiglzLxRGVwwHu8h8pZMNAFdddRWPPfYYpaWlJCZ6noCQn5/P/v37efbZZ5uSDXV1ddxxxx1UVlby0EMPkZSUxPLly3nwwQd5+umnuf7665ve8w9/+APz58/n+eefJzs7m9///vdYLBaeffZZ7r//fioqKjhw4ABLliyhf//+1NbWAvD8889z991385e//IXdu3fz4osvEhsbyyOPPHJe+8Qwmmf+b42itP8OHLfTs9W011Zy728/IyIqDoCh467gLz+fz+fLnuvSZEMwcwi2tuFub6zScHI9cqCZnYcd7MhoPhvbfdRJ9hk3q3fYaQz98rCTH90ezcJpNr7Y56Cmkw6SulNfmBqOt+JjVH7376qmyTH3HHPy82/GcO0sG9sOOTo08WFrGtsS6K1b+1t7YxUF7loYwYgBZr484mDHYf9X3YItFy5N7QnQoLbWiVBiVQXeWlOL2+2ZIPTbi6OIjapj3S57u8qFU3ddL1QF3llXh9vtmTDvnqsjiY2q4/PdnXdFX/oisO7aP52taT/Qge1Fe2Lboirw7vp63G6YOsrMN66KIDaqnvV7zm8fqcF8t2E42blqTk8e+f4gTmbXsvSTM9gdOvNn9eSBb6Sh67B8dVGHP0OELpjftr+vv71xQnSFr3yy4YorrsBkMrF69Wpuu+02AFauXMnIkSNJS0trKvf+++9z4sQJ3n33XcaOHQvA5ZdfTkVFBc8++yyLFy9G0zxnQ8OHD+epp54CYObMmRw4cIA1a9YA0L9/fxISErBYLIwfPx6gKdmwaNEiHnvsMQCmT5/O5s2b2bZt23noBW8WWxQATofvQbrLafcq0x5mq+cqdPqEBU2JBgBbZCxDx13B/q3LcNTXdOgzgq6LCSIs3mfFdofR9Dd/5VuWOVd7Yk0afPPqSCYMs3DolJPXV9Z6/X3XUd+DHwPYst/B4KsiGdhb4+DJjt+r2N37onGERGau9+M+dQN2HXFw9cwIUhJUTpd2LEVvNjVfSTy3LRaTbwalcVl9G/0QSqxJg28uimT8ULOnHz71P4Q22HLtZTbhMydH0/fq52pk4/faVl+EEqsbNCWcdh118sgd0Sy+1Mbm/XbsztDLtdeFtF7oBk2TqO4+5uRHt0ZxzQwbWw44pC/C3Bf+XEj9E05mDWznbC8a504w+6l7837A//t1JLYtugFfHvHsN/dkunjolkgWTbOy9aCz09YLi1khKtJ7h9g4x4LV4nsBx9KwrLa+45ed7/laKoUldh78ZQb1DbedrN9axu8eHcZ9d/Vn046ydj/+UrRf0z7Rz+CVpnXcz/rY3jghusJXPtnQ8laKxmTDJ598wqJFi7zK7dy5k7S0tKZEQ6PFixezceNGTp48ydChQwGYOHGiV5mUlBTq6tre0U+e7P0UhtTUVPbt2xdymzoqLqEPANUVvhNnVpUXYYuMxWJt/60djXNBRMb6zrIcFZMAhoHDXntekg2T0i3cdZV3Wz7eUk9tvU5clO/OPy7as8zfbL7gGbIWSqzFDN+7LooRA8wcOOHk/z4K/p7TqlpPQavF90CsPbp7XzTe51/tZ2h843D5cPTFxGFm7lro3Q+fbPXcstF4n6R3WzzLKvzMQwCN/RB8rMUE37sukuFpnn54ZUWt33Ui2HIdMSndwjcWeffFis1trxP+7rGG4NaJ1mIb7T7qZHBfE8kJ/ifMC7VcsC6U9cKfvZnSF43C3Rf+XMj90xEThpm4c4H37Zcrt9lbr3vDssY5fM5lD9TuNmJDte+4k0F9bCTFq0E9/rI95sxI5NH7Bnkte3VpPlXVLhJ6+GZgE+M9y0rPdmwUTlyMicR4C++vPNOUaGj02YZipk3swYgh0WzZVd6hzxGhazwGivGzjsdGKtTaDb+3SrQ3ToRObqPouK98sgE8t1L89Kc/paysjOrqajIyMrzmagCoqKigZ8+ePrGNy6qqqpqW2Ww2rzKqqqLrbe+8IiK8d9LBxoWbLTKWHj1TOZNzyOdvhTkZ9E4b3aH379V3KJrJQkmB7xM5ykvyMJmtRMa0/bincMjIcvLiO9Vey0oqdIakavRL9k0Z90vSKDrrps7e+sYnt8gdVKyqwHev9Zxc7z7q4F8f13Lu162p8Mid0eSccfPmau+EVXKC5zP8Ta7YHt29L6pqDc5W6aT4eTxZYpxn2dkwPH3gcLaLl5b69sPgvib6Jfm2JbWpLa2/Z26RO6hYVYHvXOs5Sdh91MG/V9b59EMo5ToqI8vJC+euE+U6Q1tbJ5I97akNtE4UtrJOtIi1WeDxu2PYc8zJBxu9nyhgs3j+dbqCLxcO3X29sFng0Tuj2Zvp5KNN3h/aNH+K9EXY+8Kf7t4/neVItps/v+89Mq+0QmdwX43UJN/tdmovjeJyPWC784rd7Y49l80Cj9wexb7jTpZv9j6Bb5wrpjNP0Hbuq+AnTx7xWna6yM7Y4TEMHeh7cWXIgEjyTtdTXdOxpJirYV3XVN8T08Zlip+/ic5X74DSSp2+fo5r+vT0/7SJjsQJ0RW+0o++bNR4K8XatWtZuXIl48ePp0+fPl5lYmNjKSkp8YktKvLc5xYfH39e6nq+DJ+4gKzDWyk53fw0jlMZWygtPMXIKYsCRLbNYo1k2LgryNy/nuKCzKbl5SW5HNu3jmHj5qKqgSdECpfKGoOjOS6vV2mFzt5jTlISNdL7N+fjkhNU0vub2HUk8Ni0YGOvmmFj5EAze445+OcK35Nr8Eza43TB5BEW4mOaDwZsFpgzyUrRWTfZp8Nzda679wXAl4cd9E82MTyt+f0irApTR1k4VeBqmqG8Izz94PZ6lVYY7MtsbEvzupkcr5Lez+T3VpeWgo29arqVkQPM7M108q9PWj9JCLZcR1XWGBzJdnm9Sip09mQ66Z2oeX0PyQkqw/ub+LKN+8KDia13gMsF00ZZvB6jabPAjDFWSsrdnC7Vgy4Xrr7ozutFvQNcbpg60uL1OECbBWaMtlBSrnNG+iLsfeFPd++fzlJZa3As1+31Kq002HfcRUqCxrB+zXVPilcZ1k9jd1vt7kDsuTzbC4MpI8w+68W0UWZKKnTOlE2YLC0AACAASURBVHVeh5WVO9l9sNLrdbrIzhc7ykjrG8HE0bFNZfv1sTFxdCyfby3t8OfW1LnJyKzmsqkJxMY0b3cVBRbN7YXDqZNxrCrAO4jOdPCkm6F9VXr1aN6HDemrkhSvsu9468d37Y0TodENo0tfFwMZ2QBERUUxa9YsPvvsM8rKyrwme2x0ySWX8Omnn7J//36vWyk+/vhjevXq5TW/Q1sa53bozqZd+V0ObP2Q//zpm0yb/y1cTjtbP/s/UtJGMXrqdQCcLc4l78RuUgdPJL5Xv5De/4qbfkL2sR288dzdTLnibjSTmZ1rX8NssTH7hh93RpNCsuWAg8snWPnOtVGs2VmPwwXzJlsprzb4vMWEczGRCsPTTOQXuyko0YOOjbQpzJtsxeX2nOBPHu47hHLfcScOJyz9vI7/uT2aH98ew4Y9nviZYy3ERCosWVoTcIKgi60vPttuZ+wQM9+9Lor1u+1U1epcOs5KhFXhvc87957kLQcdXDbewreviWLtl3YcLoO5DW1Z32KyOb/9EERspE1h7qQ2+iHTickUXDlHJ16h27zf871+99ooVu+sx+GE+VM87Vl3zjoxYoCnL/IbrrQEG/vWmloeujWaR+6IZtN+B5oGs8ZZiI1S+PN7tSGX6yzdZb1wuDwTIT54cxQ/vi2azfsdmLTmbcVfl9VIX5zHvvCnO/XP+bT1kJNZ48zcc3UE63Y5cLoM5ky0UF5jsH6vd7vT+2kUlOpN7Q42NljvrrfzgxsjePiWSLYcdKJpCjNHm4mNVPjbR50/r4U/n6wr5rork/nVj4bw9vLT2B06X7umNyVnnbz/SWFTufg4E5PGxHEyp5aTOaHV9c+vZvPc/w7nL78bxYo1RdTbdebMSGB0egz/92auzNfQhdbvdTFxmInvLbaycZ8Lkwazx5vIK9LZfcyTNEiIUUhLUck+o1NWZQQdJ0R3IMmGBo1PpXC73bz88ss+f7/hhht4/fXXuf/++3nooYdITk5mxYoVbNy4kSeffBJVDX6QSExMDCUlJWzYsIERI0aEsxlhExWTwF0/eYPV7zzFho9exGyxkT5+Hlfc/Cgms2d8ck7mTlb8+3Gu+eZTIScbevRM5ZuPvcO6955l26pXwDDoN3Qyc29+NOT36gwuN7z4TjU3zo5g/iU2dN0gM9fF+xvqqWnxnPKURI1vXh3Fx1vqKSipDzp2QIrW9Kiy2+b5n//if/9eSZlTJ+eMmxffqebqmTYWzbBhGHCqwMWrn9SSFaZRDYF0p76osxv88a1qrr3UxsyxFiwmhexCN//5rJpTndwXLje8tLSGGy63MW+KFd0wyMx1s2xDnXc/JKh846pIPtlaT0GJPejYtBb9cOtc38fOAvwyv5LkhODKlVV2XhrK5YYX3q7mpjkRLGj4Xo/lunhvve86cc/VUazYXE9+cX1IsZl5bl56t4ZrZtq4bpYN3YATeS5eWV5L9hl3yOU6sy+6w3pRVmlwPM/Nn9+rYdF0G9fOsqHrcCLfxb8+ruu0+Qlakr4IrDv1z/nkdsOf36/j+llW5k6yoBtwPM/FB1/YqW1x91NyvMpdCyNYuc1OQYkjpNhgnch38/IHdSycauGamVZ0HU4WuHn1Uzs5hV0z9NzpMvjJk0e49+v9ufXa3ug67Muo5OXXc6isbk4C9O8bweMPDObVpfmczMkP6TOOHK/hoV8d5p6vpXLH9X0wmxSy8ur4fy+dYO3mjo+eEO1XUw8vf2hn8UwzC6aYcLrgUJabj7c6m+ZaGdhH5dY5Ft7+3EHZUXfQcUJ0B4phXCRjNEJ01113oWka//73vwGoqalhxowZjB07ltdff72p3MiRI7nvvvt48MEHKSkp4bnnnmPdunXU1dUxbNgwvve977FgwYKm8unp6Tz00EPcf//9Tcteeukl/vrXv5KRkQFATk4O9913H9nZ2Tz88MMsXLiQuXPn8swzz3Ddddc1xT322GPs2rWL1atXB92u1za0t0cuPtt3ymRHwpvcl9rMHcSz2b8qNE3WCyEC0TS567bRwa2Hu7oK3caP37urq6vQbWx4aW9XV6FbeeZe/wnPC803fnmmSz//1d+kdOnnh8NXNtlwsZJkQzNJNohzSbKhmSQbmkmyQYjAJNnQTJINzSTZ0EySDd4k2RAeF0OyQfYeQgghhBBCCCGECCuZs0EIIYQQQgghhGhBbgDoOBnZIIQQQgghhBBCiLCSkQ1CCCGEEEIIIUQLui4jGzpKRjYIIYQQQgghhBAirCTZIIQQQgghhBBCiLCS2yiEEEIIIYQQQogWDLmNosNkZIMQQgghhBBCCCHCSkY2CCGEEEIIIYQQLcijLztORjYIIYQQQgghhBAirCTZIIQQQgghhBBCiLCS2yiEEEIIIYQQQogWDF3v6ipc8GRkgxBCCCGEEEIIIcJKRjYIIYQQQgghhBAt6PLoyw6TkQ1CCCGEEEIIIYQIK0k2CCGEEEIIIYQQIqzkNgohhBBCCCGEEKIFw5DbKDpKRjYIIYQQQgghhBAirGRkgxBCCCGEEEII0YIhE0R2mCQbLjJHjtu7ugrdhtkqq3cj2ViKc5nMSldXodtQpCuEHzJ6tpmmyY+k0YTLR3d1FbqNDbP3dnUVuo3LHxzf1VXoXu492tU1EN2E3EYhxEVOEg1CCCGEEEKI800u/QohhBBCCCGEEC3IBbuOk5ENQgghhBBCCCGECCsZ2SCEEEIIIYQQQrSgG3pXV+GCJyMbhBBCCCGEEEIIEVaSbBBCCCGEEEIIIURYyW0UQgghhBBCCCFECzJBZMfJyAYhhBBCCCGEEEKElSQbhBBCCCGEEEIIEVZyG4UQQgghhBBCCNGC3EbRcTKyQQghhBBCCCGEEGElIxuEEEIIIYQQQogWDENGNnSUjGwQQgghhBBCCCFEWEmyQQghhBBCCCGEEGElt1EIIYQQQgghhBAt6Lre1VW44MnIBiGEEEIIIYQQQoSVjGwQQgghhBBCCCFakEdfdpyMbBBCCCGEEEIIIURYycgGAUB8NCyaamJgb0/+6UiOzsodLmrqwxM3tK/CnPEm+vRUMAzILTJYvctFbrEnY9gjGh691Rrws/7xsYNTZzonwxhlg2tnWhk5QMNsUsjMc/PBF3ZKK9v+vGBjgy2XkqBy7UwLg/toOFwGR3PcfLLNQVlVc7nnH4wOWKf/rq5nxxFXCD0QuqgIhesubWiPppCZ52LZxiD7rB2x86dYmD7azG/+VRPOZoSkO7W5f7LKomlWBvbWUDXIL9ZZtcNORpa7Q20M1oX2m+lMUTZYPNPKyLTmen64Kfi+CCY22HLfuNLK+KFmn8/JLXLzx3fqOtbQdta9I7HBluvbU2XxDAv9kjR0Aw5luVixxUF1ne+6snhGi3Ul17OunO3gutKdfg+JsZ5tzdBUDU2F7EI3K7Y4yC5s/d7j2EiFx+6M5OApF/9dY2+zzgkxCotnWhjSRwMgI9vFR5sdbR4zBBsX7nJD+qosvMRC70QVu8Ng3wk3K7c7cJyzm0zvpzFvkpnUXioGkH1GZ+UOBzkB+q7Vds4wM7ipXm6Wbwmyf4KIa8/7905QeOhmG+t2u1j1pdPrbz+80Ur/ZM0nZv8JF6+tcrTR2vaJj1G4ZrqZwX08x4+Hs92s2Ops+7izHXE3XW6mZ5zC3z7y35YICzxym41PtjvZdfT87EM705iXf0vUkDS2zbu7q6siBIohDxC9qPzslbYPEs4VYYUHrrOgqbAlw42qwKwxGmerDf76kRN3K/vYYOMGpih8e5GZorMGu47pqCpMHaERGwl/X+Ekr8TAbIJRab4DbUwmWDzNRE09vLjMQX0I+7zaWmfbhQBNhYdujiApXmX9Hif1DoPZEzwH68+8WUttgB1YsLHBlkuKV/jRLZGoCmzY56TWbjBztBmLGV5YWkdZw0HlpHTfPKECXD/LiqbCs2/VNpXtjCFgmgYP3xJJUg+Vz/c4qHcYzJloAQOe/m9N4D5rR+zw/hrfvTaCihqjy5IN3anNvXooPHpHFNV1Bpv2O3G5DS4ZaaZPT5V/fVzP/hNtJ5oUVQm1C5rbcwH+ZgL2Rfu7oqmevXqorN/bUM/xnno++1ZwfdFWbCif8dPbI6i1w5aD3tu/mnqDIznhO4juTu1Oilf48dciqagx2LzfidUCs8dbqK43eO7tWhwNXZHUQ+HhhnVl434ntfUGM0absTauK+ckHII9OupOv4coGzx6eyRWi8L6vU7q6g1mjTMTG6nwp3frOF3qf4f+nattjB5kYsdhp99kg6Y1/0girfCjWyLQNPhivwtVhTnjzZRV6bywtL7VY4Zg48JdbnAflXuvtZFXrPPlURc9ohVmjTWTV6zz52X1NH7Ng/qo3HedjcIygx2HnaiqwozRJuKiFJYsqye3yPOGShsbjEgrPHyzDU2DTQ31mj3eTFmVwYvvBe6fYOLa8/6qAj+8yUZqL5VVO50+yYYnvx1BZp6bAye9txFnqw1OnW490aK2c+MZaYUf3mzFpCpsOuBpw+XjTJytMnjpfXvAPgo1bspwjVtmWzhR4PabbNBUuGeRhWGpGm9/7mh3suHyB8e3Ky7c+t1zM2P//jtKN2zv0mTD1c6jXfbZ4XT1dw526ed//H+ju/Tzw0F74oknnujqSojwWbsn9I3knPEaw/qpvLzcyeEcnaxCg/wSncvHmiivMSgo9X/EFWzc1+eZcesKS5Y5ySo0yCky2H/CzZThGr16qOw9rqPrcOas4fOaMESlf5LK66udlFSG1i6nM7grEVNHmpg5xsLfl9ez/bCLrDM6GdkurphgwTA8V486Ghtsudvn2eidqPKXD+rYecRTbvcxJ5ePszT0leck8nSp7vMamqoxboiJN9faOVnQou2dkE6cNtLMzLEW/r68ju0ZDe3JcjN3kgXDIGCfhRo7fbSZuxbYMJkU6uwGG/YGl0QKt+7U5tvn2kiIVXnmv7UcyXGTfUZnZ4aTielm0vub2Liv7T5q64A5kAvxNxO4L9rdFUwdYWLGaAv/WFHPjsMuss/oHM5qqCdt9EWQscGWU1W47lIrO4+6+GK/02v7UFIR3g1Bd2r3LXNsJMSoPPd2HZn5bk4WeNp82TgL5dV600ni7XNtpCSq/PWcdeWy8cGvK37b041+D5eNNTN2iJlXP61ny0EX2YU6+0+4mDXOTFyk/zZOTjcxe4IZVVXIL9F9TjgB1BbJyXmTzQxP03jx/XoOnXJz6rRObrGbKyZYOFvlOQ7wJ9i4cJf7xpVW3Do8v7Se7EKdzDy9KdGUXdj827hnoafcH9+p49RpnawzOnsyXUwfaSY5XmXXMU/ftbXtnDvJU6+X3rdzKEvn1GmdvCKdORPMlFfr5Jf4/y0GG9ee9587ycTYwRqqqnCiQOdEi2OEhBiFORPMfL7Hya5jbk6XGU2v8urA24327keumGRieH+NPy9r0YZindkTzJRXG632UShxigLzJpm4ZoYZRVE4W2X4JBJio+BbiyxNI0QOZbk53coxb1sGrHy5XXFho6oM+dn9jHz2MRRFoS47n7zXlnVZdYb98sEu++xw+u9HRV36+Xdem9Slnx8OMmdDO911112kp6c3vUaMGMGkSZO49dZbWbp0KRfSgJGxgzROnTYobnEweqLAoLhcZ9wg32F1ocTZLJCSoHDgpBtni218dT2cOq2TltT6jio5XmH6SI3dmZ5ERmeZONREcbnOsdzmChadNTiW52bisMB3GgUbG0w5TfVczT6W4/a6klBTDzuOOBkzSCPC4r8e0REKi6ZZOJbrYvexzr19AmBiuqc9R3NatsfTvonDfIdwtzf2vusjuG2ujcw8N7mFXTu0sTu1eXBfE4dzXFTWNv8unG44dMpFrx4qUREdOHsOwsXwmwmXCf7qWe6p54Shgfsi2NhgyyX1UDFpCoVlnf+oru7Ubrfb4MujTq9bJk7ke2L6JHr2RZoK6f01juW6OXXmnHXlsJPRgzRs7VxXusvvASAxznNY13JbU15tcKZUp3dP30O+mEiFGy6z8tmO4IcNjh9i4kS+TtHZ5v7OzNMpOqsH/O6DjQtnOZPmGdWzPcOFq8Xm9ESB5z+9Ez19EmGF3j1V9h134WyxC62u85RNSwn+cHn8EI0TBTpF5S3qle+p1/ghgfonuLhQ3z8lQWHeJDOrv/SfhE5O8OwvWvZjZxs/WOPkOW043tCGcYNbP+4MNs6kwUM3WVkwxczuY26/SZOhqSo/udWTrN50oPOPmzqTarUwa+cy0p/4Ifn/+ZC6vDNdXaWLhqEbXfq6GEiyoQPGjBnD22+/zdtvv83rr7/O008/zYABA/j5z3/O7373u66uXlBsFs/9nfl+hlYWlBr07en/pCXYOLsT/rTUyeZDvidNUTaFQL+jBZM0nG5YvatzdwL9kjTyin3rl1es0zNOJSLAVBLBxgZTLjpCwaQpFPjp05JyHU1V/B4sAiyYYsZsgg83dc69ledKTdLILfLXHjc9ewTus1BiE2JV3llXz8sf1lHv7NqNbndq8x/equGjL3yHOkfZPL+7zt5BXQy/mXDpLn0BnvkIAArPevrDEjgH1iHdqd2vr7Lz/kbvbV/fhu/9bLWnLxrXFX+3EZRUeNaVPontW1e6U18Ul3valxTf3BZNhR7RCpU1vm3/2hwr5VU6a3cHN2Iswgo949RW65Lay38fBhsX7nIuN/xjhd2nfY3rR3mVp0/qHfD0f+vYuM/3eCPKpqAHmb+LsHjqlV/sG5BXEqB/gowL9f1VBW6dYyEzT2d3pv/kdUr8OduNTp7NLcLiSYrl+WlDfht9FGycSfMcp76x2sE7nzvR/VwATIr3jPL407t2Dp66sOdpUG1WTDHR7L79YfZ96zEM14WdPBEXF5kgsgOio6MZP977Hq158+bRq1cv/vGPf7Bw4UImT57cRbULTlyU5+Sk0s9t8JW1BjaLgtXsSRq0N87fBFkp8Qr9kxUy8/yfFKXEK4xI0/jigIuq8M5p5sVihgirQoWfrHdljWdZfIxKnd135xZsrFvXgyp3ttLzGTaLb4InsuEkMibS929RNpg+ysz+k+5Wh6+Gk8UMka20pyKIPgsl9vdv1LR67+b51N3a7G8egphIhbGDTZwpc1Mb+tQtQbsYfjPh0tSeGt96VjWMOomPbqMv2oht6osgPqPxKu30USYmDjMTZfOcYK7Z5eSL/eG7/ai7tbul2EiFAb1VrptppbxaZ3uG56Db3pC4s5r9bUPbv650p99DnV1n6yEnk9NN3DbXyruf26m1GyyYYiE6QuHNtd7rwKRhJkamafzxnbqgT6Yb9/3+vpfKWoMIq4LNgs/8SsHGhbvcufWIj1YY0ldj8UwLp0t1DjScZBoGfm816p3oWZ+OBjnfSVx06/WqqgnQP0HGhfr+cyaY6Bmn8u9P61FbyaWlJKjUOwyunWlh3GANm0WhpELn0x1O9h4P/0l4bNPxo//fdmt9FEqc3QHPvGkPeEFr2yE3mw942tcjunNHA3Y2V2U160cswHBf2EkTcXGSkQ2d4N5778Vms/H2228DUFZWxq9+9SvmzJnD6NGjueSSS3jwwQfJz88H4I033iA9PZ3c3Fyv93nzzTcZPXo05eXlnVbXxitfTpfvFrlxyKG/q2PtjQNP1vzmyz15ro37/Wdfp47QcOsGWzM6d8NpazjwPHdGamhuW2tZ/mBjgy1X5/BcWRiRpmE+5zPHDPIsMGu+O8RpI82YTQob9p6fUQ3N7fH97huHn7b23Yca2x0SDdD926wqcOcCG1aLwpqdnbseXAy/mXBpqqef8/jG77vN9aKN2FA+o3FkQ0qCytL1dt5YVU/hWZ0bL7Myf3L4hjl0t3a39PjXI7nnqgjiohU+2tz8NIr6AOvK6IEN64op9HWlO/0ewNPOldsd9IxT+dHXIvn5XVFMGW7m/S8cHM5u3p9GR3hun1i72xlSkroxWeMMWBfffgw2LtzlWoqwwi/ujuS2uVZMGiz7wu51a8W5LCa4fa5nyMi6PcEl66yBtveNx0YB+qetuFDePzleYf5kMyu2OvwmJxolJ6jYLAoRFnhrnYO319mxO+Hr861MHNb6LQ3tZbUE+u4a29CxOAMCJhqg+xxfhIVhSKKhk8htFB0nyYZOEB0dzdixY9m1axeGYfCd73yHbdu28cgjj/DKK6/wwAMPsHnzZhrn5ly8eDEWi4UPP/zQ630+/PBDrrjiCnr06NFpdW3c5QVanf1NP9HeOLMGd8030ydRZeM+t99HWZo0GD9Y5UiOTnl1gA8Ig8a5jQJNsdHa34KNDeUz1nzpID5G5TtX2+iXpJIcr3DbFdam+3D9XX2aNspMbpE74IzR4aQE8eW31Wftie1K3bnNSkOiYUSaiV1Hnezs5EeeXgy/mXAJZm60NteLNmJD+Yy9x12s2Grnrx/Us/e4i13HXPz1g3pOnXYzf7KFKFvb7xWM7tbuRqoC722w8+qn9WTmubn7ShuXj2vOSKzd5VlXvr2oeV25tcW60p6Tj+72e5g60sR3romgrFLnv6vrefXTeg6dcnHjZRZmjm4+g7tljpXqOiOkuRq86hygjN9jhiDjwl3uXK+vque/a+wUntX5/rU2xrYyL5XZBN9aZKNvT411u53eky4HENz23vePwcaFUu7WORZOndbZfjjwSej2DBfvb3Tw2ioHB0+52XnUzUvv11NSoXPNdEuHJtD1J5jvzt85VnvjhBBdS26j6CSJiYns27ePwsJCoqKi+MUvfsHEiRMBmDp1Kjk5OSxduhSAuLg45s2bx/Lly3nggQcAyMrKYs+ePfztb3/r1Ho2XjUy+9nfmhqWnXsLRXvjbBa4e76ZASkqXx51s2qX/x3goN4qVovCgVPhPUswa2Czeu816x2ePdO5V7o8y5rnnfAn2NhQPmPnERexkXYWTrXwP7dGAnCywM3yzXZum2uj1u69J02OV+jVQ2XFls4ZN++3z5yN7fE9Amlso72V49eOxJ4vF1KbNQ2+sdDGuCFmMrJc/GdVGw8oD9HF+Jtpr1D7wtKBvrAE2RfnfsaeTN9EkwFsPeTkjnk2BqRoHMoK7erXhdDuRroBXx719MHe4y5+eFMEV021sC3Did3pWVdiIu0svMTCj7/mWVdOnXazfIud265oe125EH4Pi6ZZOFul8/zSuqb99J5MF99dbOO6WVb2nXB7nlw02MQ/ltf5TIpp0jy35tU5/CfqGm9H8bfvb66Lbz8GG2cPcGzRnnIt1dlpui1g3wkXP7ktgmtnWth/0vteTZvF8yjQgb01th92snJ78Lcg2R0BtvcBjqmCjQu23OzxJvr0VPnzMjuRDUnGxnk9zCaItEFdfcP2IcN3u+Fyw+5jbhZMMZMcr3CmLHxn8U1t8PvdNbchXHFCdIRuXExDYLqGJBs6WUpKCq+//jqGYZCXl/f/2bvv+JruP47jr3tvIiKJDGKlJCIiiChi1KhGg5ba2hpFiREjRlGbLtSWokpFzfpRO0RsUjMiRilRmygiITJE1v39kboRCULknsj9PB+PPB51Bu/76b03937O93y/XLt2jcuXLxMaGkpSUvq7Yrt27QgICODUqVNUrVqVjRs3YmtrS4MGDXI134P/htZlda9q4UJpy+5lNWTtVc8zKwjdP0ob0RB8PoWNB59/9bVCaTXJKVrCbrzZF3i18kZ0apzx0l7g0UTiE7S6ewGfln5PaNY5HieRrXOze9wTu0OTOHQmiRJF1MQ+0hLxQEudymkv1XvRGbNUckjbfvpS7lzNruZsROcmphm2bTvy+PVrlvhqtVDC2/KYCxhBzxamVChjxJnLySwOePTGh4Xmx9fM63q3vBGdPJ+pRfB/tcjqfTC7tXjJudk97kWe3EpQIIv5Cl7mbX7cpy4mU7akCcWs1brlL/f891wp+fRzpVLacyXyJc+VvP56MCsIlmZqgk4lZrr9JPhcEpUdjHAooaaifdq3tV4tTJ/966jubEx1Z2Pmrn/ExfDMjan7MWnPpedliU/QZnm7R3bPe9PHPU9yCvx9LYX33YwxK5i2KgmAuSn0/qQgdrYaDp9NYu3+V+sE3499wWcjMxXxj59Tn2yel93jXEprMNKoGNQ+83Amj2rGeFQzZuKKR7o6ZuXJ+0barRtvrtnwZGUIiyz+3xUulPYYsvzc+ZrnCSGUJc2GXHLnzh2KFy8OwObNm5k5cyb//vsvVlZWVKxYkYIFC2YYSle3bl1KlizJpk2bcHNzY/PmzbRs2RKN5s3fL/e0hMS0yebSZuHO+MGiVBEVN5+z1vGrnFfAOL3RcOBMMgFHX3xlzb64ipsR2jfeoT5/PYWfN2a8ghEZnYpjKTWlbTPX2c5WTcSDVB69YNDAzYiUbJ2b3eMqOaQd8/fVjLdFlCul4WFcaqYJrMqW1PAgNuMyUG/S+WspzFsfn2FbZHQq5ew0vFMs811Y79hqslWz1z1XH96Gx6xWQY/maY2GExeSWLY9IVduF8iPr5nXFXY9hfnP1uJhKuVKqXknq5xFX16L8Hsp2To3O8dp1DC4vSk3IlJZszfjP/pkZYKoh6/+JMnrj7tgAfjqs0KcvpTMlsMZvxia/HfV/skXkJw+V/L66+HJKIWshr2r/9uoUqXdTvJkBMjT+rU25fy1ZPacSCL8Xta/pxMS0x6zXRarvNgVzXqlgFc5700fV8xKRa9PCrL3RBKHzmZ8zAWNIVWr1c3bYGKc3mjYfzKJzYdefchZQmLa6yOrFRXsiqq5efcF9cnGedk9bvOhRAo9MwrHvJCKzp4mhIQlczwsmZj4tAZW709MOHUxOdPKX7ZWaee/zvvGizx5DFn9vyv1sufQa5wnhFCWzNmQC2JiYjh79izu7u6EhIQwYsQIPvroI4KCgjh69ChLlizJtIqFWq2mdevWbN++nZMnTxIeHk7btm31kvfM1RSc7FTYWqb/uv+GfgAAIABJREFUYipXKm14/unLz28MZPe8lu8ZUaqImoPZaDSoVWkfDv6NfPNfnh/Ga7lwIyXDT+RDLacvpVDcRo1z6fQPcsWsVTi/oyH0wovb5Nk9N7vH1XRJu4po8tTEZ+/YqnnXyYiDf2Xuvrzow92b8LyanbqYTAkbzTOPJ+3xhYa9uEuUk3P14W14zE1rF6CigxGnLiaxNDB3Gg2QP18zr+thvJYLN1My/EQ+1HLqSc53nspplZYzq9sanpbdc7NzXEpq2gRx1cobZZhZvWABeN/NmIgHqVy/8+pPlLz+uBMSITlFS00XowxLTBYsALUrGhMZncrtqLTHXbOCER0/zPxcqepkxMEzL3+u5PXXQ0IiXL2dwrtORhnm51CRtkJJcoqWK/+mcud+5sdx4UZKhsf4ogbJ6cvJOL+joZhV+vOs/DtqilmrOXHx+Y83u+e9yePuRaetjvWeqzGapz7xWpurqOJoxOVbqboLG23fL4CdrYagU6/XaHjir8splLdT676sA5S3S8t18gX1ye552Tku/J6Wf8JTM/xcvZ32Ooh6mLYvOSVtZYeCBdLm+nj6dWFppqKmixEXw1NyZUWwM1k8Bqf/HsOpF6yA8brnCfG6ZILInNN882SWQvFKNmzYoGsQPGvu3LkEBwfz7bffcvz4cQ4ePMjixYuxtrYGICUlhRkzZhAREaGbowHAzs6OBQsWcP36dWxsbPD29n7lXLtPvPqb7b9RWmo4a3jXKe1DjGNJNZ/UMeLOfS1bj6Sg1YK1BbiUVvM4Watbjig759laqmjbwJhHj7WEXkyluLWKEjYZf27fT38xWVtA/SpGnLmayvW7OXuRJSVl74N1+L1U3nUyok4lY9SqtPXMP/MwISERVu1O0F0VMzdVUaVc2mCgJ8MLs3tudo97EKOlfhVjKpQxQqMGlzIaPvUoyL3otKuVTw+TV6ugVYMCXLiRkmGW8Uxy4b0q/F4qVZ2MqFO5AGoVlCmu5rNGBXmUCL/vSn88FoVUuDkagSp9ubrsnvusWpWMMTVRsf+kMg2JvPKYC5mkjWrQAgf/SqKYlZpSRTP+3ItOfektFaoczPr1tr5mnl+L1y4Ft+6lUrWcEbUrGaP6L+enT3LueaYWjhlrkd1zs31cZCrvVTamWnkj1Oq0kU+feRTE0kzF0sAEol4wZPptfty3o1KpW8WYKo5pXyjLldLwWaOCWJqrWLb9sW6p2PuxWuq7GlOhdFp9XMpoaP9B2nPlj2w+V7KSl14P//73HKjhbIyxJm30VKv6Jji9Y0TAkUTOv2AJx49qFyD8Xip/ZXGRQa1Of5GE30ulVkVjajgboQWc7DS0rm/C7ahUNh5IRKsFm8Jpy1c/TuKpkSovP+9NH6cl7RaTeq7GlH9Hg7Hmv/eID0xQq2HZ9gRiH6U1bj77oCCPHmsJOZ9MiSIqShZRZ/h5chHkZe+d4fdSqeliTI3/VnIoZ6emdf0C3I5KZdPBpLT6WDxVn8Tsn/cqxz3L1ETF+27GXLqVyqWnJryMfKjlvcrGVHbQoFanNWw+9TBBBSzd/lh3i0lWXvf3yK17qbi7GFHdOe31UK6Umlb1jLkTpWXzUzVysdeQ+FSNsnNeVuq7GZGQCMfDsn7+W1uocK9gxNmrKa99scth2y+vdV5uKDuwG8nRMdxctkGxDM7jfRT7t9+k5RtuK/rvd2lbUtF//02QZsNr2rBhA/Hx8Tg7O3P79m3Cw8P5+++/WbhwIStXrqRXr160bduW5ORkNmzYwN27dzE3N+fs2bN8//33nDp1Cq1WS69evTAySnvTtLS05OjRowQHB+Pt7Y2bm9sr53qdZkNSMpy7nkqpIiqql9dgVzRtJYh1fybrOv6V7NV82tCYfyO1/PvfREHZOc+1rBqXMhqMjVRUstdQ2SHzz9OZixRWUdNFw9krKYTncHRDdpsNWm3aFZKilipqVTTGsZSGK/+msnxHAg/j0o8rU1xDr09MiY3X6u5lze652T0uOk7L1duplLfT4F7BmBJF0q5UrNr9ONOa02amKj6sUYB/bqRdbXz+A8xWGV6JVps2T0RRSzW1KxnjaGfElVspLAt8pmbFNPRqWYiYZ2uWjXOfpXSzIa885nLvaNKaFmoVlcsaUdXJONPP4TNJug9nz5OTZsPb+pp5fi1euxS6nEUKp+e8+iTnU3fjlC6uoecnpsQ80nLpmVq87NzsHvcwLq3OdkXV1KhgTLlSGm5HpvL7rsdcuf1mh7/kpcd9Pybtir19cQ3uLkY4ltIQfi+VlTsfZ7hdIjpOy9U7qTi9o8Hd2ZgSNmpOXUrmf3uy/1x5US3yyuvh76splCyqxt3FmIr2Gh491rL5QCIHz7x4lEV2mw1JyXD2ajJ2RdXUdDHmHVsNf19Le83pfvc7pI04uhWRyq3I1GyflxvH/Rup5U5UKo6lNLhXMOIdWw2XwlNYvvOx7hZEt3JGVHIwwthIhaujEW5Z/Ow4lvaXvuy9Myk5bT6IUkU11HQxorSthr+vpvC/PYm6XJXLauj4oQnh91K5FanN9nmvctyzntdsiHigJfxeKvbF1VR3NqJ0cQ1X/k1h5a5EIl5yi+br/h5JSoZzV1MoVVSNewUN79iqOXcthdV70x9DpbIaOjQqQHhkqq4BkJ3zsiLNBv3LL82GZetupb0BK/TTtV0ppUuQYyptVmvwiJfq0qULwcHBuj+rVCosLCxwdXWlc+fOeHp66vatXLmS3377jTt37lC0aFFq166Np6cn/fv3x8/Pj/r16+uO9fPzY/bs2Rw4cABLS8tXzjXaT+Eb3vOQ+Hjlh+TnBfllGJZ4s1TqHHzDzmfe9NJuIn+QT0fpNBp5kTyRk0ZtfqOWWug09Hn35QcZkOZJYUpHeCMadz6u6L+/c2UNRf/9N0EmiHxNy5cvz/axnTt3pnPnzpm2h4VlfiHu37+fJk2avFajQQghhBBCCCGEyAuk2ZBHzJ07l0uXLhEcHMzatWuVjiOEEEIIIYQQBktGB+ecNBvyiD179nDjxg1GjRqFq6ur0nGEEEIIIYQQQojXJs2GPGL9+vVKRxBCCCGEEEIIId4IaTYIIYQQQgghhBBP0Wrf7EpOhkitdAAhhBBCCCGEEELkLzKyQQghhBBCCCGEeEqqTBCZYzKyQQghhBBCCCGEEG+UNBuEEEIIIYQQQgjxRsltFEIIIYQQQgghxFO0qTJBZE7JyAYhhBBCCCGEEEK8UdJsEEIIIYQQQgghnqJN1Sr6kxvi4uL49ttvqVevHtWqVaNXr15cvXr1pecdPnyYL774gpo1a1KvXj18fHy4cePGS8+TZoMQQgghhBBCCJHPDRkyhMDAQIYNG8aUKVO4c+cOXbt2JSYm5rnnhIaG4uXlhbW1NdOnT2fs2LFcvXqVjh07cv/+/Rf+ezJngxBCCCGEEEIIkY+FhISwf/9+fv31V95//30A3N3d+fDDD1m1ahW9e/fO8rxFixZRrlw5fH19UavTxipUr16dDz74gE2bNvHll18+99+UkQ1CCCGEEEIIIcRTtNpURX/etIMHD2JmZka9evV022xsbKhZsyZBQUHPPc/NzY1u3brpGg0AxYsXx8LC4qW3UsjIBiGEEEIIIYQQIg95+PAhDx8+zLS9cOHCFC5c+JX/vsuXL2Nvb49Go8mwvUyZMmzbtu2553l7e2faFhwcTHR0NE5OTi/8N6XZIIQQQgghhBBCPCW3JmnMrqVLlzJ37txM2wcMGICPj0+GbcnJyWzduvW5f1fRokWJjY3F3Nw80z4zMzNiY2OznSsqKopx48ZRokQJWrVq9cJjpdkghBBCCCGEEELkId26daNNmzaZtmc1quHx48d8/fXXz/27atWqhbGx8XP3P32LxIvcvXsXLy8v7t69y5IlSyhUqNALj5dmgxBCCCGEEEIIkYe8yu0SZmZmhIWFvfCYgQMHcvPmzUzb4+Lishzx8KywsDC8vb2Ji4tj0aJFVK1a9aXnSLNBCCGEEEIIIYR4ijb1zU/SqKSyZcty+PBhtFotKpVKt/3atWuULVv2hecGBwfTt29fLCwsWLlyJeXLl8/WvymrUQiRz6nUqpcfJIQQQgghhMi36tevz8OHDzl06JBuW1RUFCEhIdStW/e5550/f54+ffpQsmRJVq9ene1GA4BKq9UqO/OFEEIIIYQQQgghclWXLl24cOECw4YNw8rKijlz5vDgwQP8/f2xtLQE4OLFiyQmJlKpUiUA2rdvz/nz55k+fTolSpTI8PcVKVKE0qVLP/ffk2aDEEIIIYQQQgiRz0VHR/Pjjz+ya9cuUlNTqVGjBiNHjsTR0VF3TJcuXQgPD2fPnj3cunULDw+P5/597du3Z+LEic/dL80GIYQQQgghhBBCvFEyZ4MQQgghhBBCCCHeKGk2CCGEEEIIIYQQ4o2SZoMQQgghhBBCCCHeKGk2CCGEEEIIIYQQ4o2SZoMQQgghhBBCCCHeKGk2CCGEEEIIIYQQ4o2SZoMQQgghhBBCCCHeKGk2CCGEEEIIIYQQ4o2SZoN4I06cOMHcuXMZP348t27d4s8//yQyMlLpWEIIkafFx8fr/nvnzp0sW7aMGzduKJhICJHXbNu2jaioKKVjCCHEK5Nmg8iRxMREBg4cSKdOnViwYAF//PEH9+/fx8/Pj1atWnH9+nWlI+pVamoqW7ZsYdSoUfTs2ZOrV6+yceNGLl68qHQ0IUQecvnyZZo0acLChQsBmD17NgMHDmTSpEm0aNGC0NBQhRPq18aNG9m/fz8A58+fp2XLltSqVYvx48eTmJiocDr9klqkk1qk+fbbbzl27JjSMUQe9PDhQ6UjCPFC0mwQOTJ79mwOHjzIvHnzCAkJQavVAvDDDz9gYWHBrFmzFE6oPzExMXTs2JHhw4cTHBzMwYMHiYuLw9/fn88++4y///5b6Yi5LiIigoCAAN2fo6OjmTt3Lj4+PgwcOJBly5ZluJKbX+3YsSPTB4CLFy8yfPhwWrRoQdeuXZk3bx5xcXEKJdS/06dPM3fuXIYOHUqfPn3w9vZm+PDh/Pzzz5w8eVLpeHo3Y8YMNBoNH374IYmJifz+++98/PHHhISEUL9+fYN671y8eDGjRo3SvUd+8803REVF0aZNGwIDA/npp58UTqg/Uot0Uot0VlZWPHr0SOkYIg+qV68eQ4YMISgoSPcZXIi8RKWVZ6bIgQYNGuDt7U3nzp1JSUmhcuXKrFu3jsqVKxMQEMDEiRM5ePCg0jH1Yty4cezbt49ff/0VJycnXF1dWbduHfb29nh5eWFpaam7ipkfnT17lh49emBqasq+ffs4f/483bt3Jz4+nvLly5OUlMSlS5coUaIEK1asoESJEkpHzjUVK1Zk9erVuLm5AWlftLt160bBggWpXr06CQkJhIaGYmNjw8qVK/N1LeLi4hg6dCj79u3DzMyMd955BzMzM7RaLXFxcdy8eZNHjx7RsGFDZs6cSaFChZSOrBe1atVi4sSJNG7cmAMHDtCrVy+WLFlC7dq1OXDgAD4+Ppw4cULpmHrx8ccf4+npydChQ7l58yaenp6MHz+eTp06sXr1an755Rf27t2rdEy9kFqkk1qkW7p0KbNnz+bjjz/G2dmZIkWKZDqmRYsWCiRTRkJCAj///DNHjhzh4cOHWX7J3r59uwLJ9G/VqlVs2rSJkydPYmtrS+vWrWndujXlypVTOpoQABgpHUC83aKjo7G3t89yn5WVFbGxsXpOpJydO3cyYsQIXFxcSElJ0W03NzenV69ejBkzRsF0uW/q1KmUK1eOuXPnAvDdd99RokQJFixYQLFixQC4ceMG3t7eTJo0KV9flXr2g8+UKVNwcnJi8eLFWFhYAHDnzh26devGtGnTmDFjhhIx9WLatGmEhoaycOFC6tevj1qdcUBdamoqf/75J19//TXTpk1jwoQJCiXVr6SkJCwtLQEICgrC1NSUGjVqAJCSkoKRkeH8er558ybvv/8+APv370elUtGoUSMAHB0dDWr+H6lFOqlFusmTJwOwfv36LPerVCqDajZMnjyZ1atXU6NGDapWrZrp94oh6dixIx07dtTdtuvv78+vv/6Km5sbbdu2pXnz5rrPHUIowXA+zYhc4eTkxNatW6lfv36mfUFBQQbVWU1ISMDGxibLfSYmJvn+/tIzZ84wa9YsXQ1Onz7NnDlzdI0GgNKlSzNo0CBGjx6tVExFnDp1itmzZ2f4hV+8eHEGDBjA999/r2Cy3BcYGMjw4cN1XxqepVaradiwIcOGDcPX19dgmg3Ozs7s2LGDsmXLEhgYSP369TEyMiIpKYmVK1fi7OysdES9sbGx0X1x3L9/P46OjrrRPmFhYRQtWlTJeHoltUgntUi3e/dupSPkKYGBgQwaNIi+ffsqHSXPcHBwYPDgwQwePJiTJ08yY8YMvv32WyZPnkzTpk3p3r07FStWVDqmMEDSbBA50rdvX3x8fIiOjsbDwwOVSkVoaCibN29m5cqVTJ06VemIeuPq6sqqVato2LBhpn0BAQFUqlRJgVT6U6BAgQwjWWxtbbMc2piSkmJwVyGsra0pXLhwpu2FCxcmNTVVgUT6k5KSgq2t7UuPs7a2Nqg5LAYOHEj//v1ZuXIlBQoUoFevXgA0bdqUyMhIfvnlF4UT6o+HhwfTp0/n0KFDBAUFMWTIEAB+++035s2bR/v27RVOqD9Si3RSi3R2dnZKR8hTEhMTqV69utIx8pzTp0+zefNmAgMDiYyMxN3dHQ8PD/bv30+7du0YPXo0X3zxhdIxhYGRORtEjvn7+zNjxgxu376t22ZjY8PgwYP57LPPFEymX8eOHaN79+44OzvTsGFDfvnlF7y8vLh69Sp79+5l0aJFvPfee0rHzDVjxozhyJEj+Pn54eDggJ+fH1u2bMHPz0832uH69ev07t2bSpUqMXPmTIUT5x4XFxeaNWtGnTp1cHZ2Zv369cTFxWW4XSIxMRFvb2+Sk5NZtmyZgmlzl7e3N1FRUSxatCjLhgukzabdrVs3rK2tWbx4sZ4TKufGjRv89ddfVK1aVfdlYsWKFdSpUwcnJyeF0+nP48ePmThxIseOHaN27dqMGTMGY2NjPv74Y6pUqcJ3331HwYIFlY6pF1KLdFKLjAIDAzl27BhJSUm6Rn5qaiqPHj3ixIkTBjN/BaQ1a+3s7BgxYoTSURR38+ZNNm/ezObNm7l27RolSpSgdevWtG3bltKlS+uOGzJkCIcOHeLo0aMKphWGSJoN4o25fPkyDx48wMLCgnLlyhnc1WtIazjMmDGD06dPk5qaikqlomLFigwePPi5w8jziwcPHtCjRw/++ecf3ZelLVu2EBcXR+XKlUlMTOTs2bPY2tqyatWqfD0p4pgxYwgLC+PixYskJCQAaffULly4kAYNGrB//37Gjx9PVFQUS5Ys0d2rnx9du3aNrl27EhMTQ61atShbtixmZmaoVCpiY2O5fv06R48exdjYmOXLlxvUl2zxYomJiRQoUEDpGHmC1CKdIdZi3rx5zJkzBwsLC5KTkzE2NsbIyIioqCjUajWffvop3377rdIxc5W/v7/uv2/fvo2vry/NmzenRo0amJqaZjreUOawcHFxoUCBAnh6etKuXTvq1q2LSqXKdNy8efPYs2cP69atUyClMGTSbBA5tn//fo4cOaLrMJ8+fZpZs2bRp08f6tSpo3A6ZSQkJBAdHY25uTlmZmZKx9GblJQUNm7cyM6dO7lw4QJRUVEkJSVhZmaGvb09DRo0oFu3brqJ8fK71NRUrly5wrlz5wgLC+Ozzz6jdOnS7Ny5k/Xr19O3b1/dihX52cOHD1mxYgWHDh3i8uXLxMTEoNVqsbCwoGzZstSrV49OnTphbW2tdFS96dKlS5YfCCFtHotChQphb2/Pp59+iqOjo57T6dexY8eeu0+lUmFmZkbp0qUxNzfXYyplSC3SSS3SeXp64u7uzuTJk/H19eXff/9lypQpnDlzht69e9OvX798PzzexcUl28eqVCrOnTuXi2nyjpUrV9KiRYvnjhwUQmnSbBA5EhAQwNChQ2nQoIFuWcd//vmHH374gZCQEObPn5/vr+g/LTExkevXr/Pw4cMs98s9hkIIgFGjRrF161a0Wi3VqlXD1taWyMhITp48SVJSElWqVCE8PJyYmBhWrlxJ5cqVlY6ca1xcXHSNlycfSZ5txKjValq1asX333+PRqPRe0Z9kVqkk1qkc3V1ZcGCBdSrV4+dO3cybdo0duzYAcCyZctYt24dmzZtUjhl7goPD3+l42Wei7TPpCEhIdStW1fpKMKAyQSRIkd++eUXOnfuzNixY3Xbypcvz9KlS/n+++/56aefDKbZcPjwYYYNG0ZUVFSmfVqt1qA67c/SarWMHj0aHx8fSpUqpXQcvYiOjmbTpk1cv34dZ2dnWrZsmen+4hs3brBw4cJ8vSLF6NGj+fTTT6lWrZrSUfIUW1tbSpcuzeLFiylevLhue2RkJL169aJ+/fr07duXgQMHMmvWLBYtWqRg2tz1888/89VXX9GmTRuaNWtG0aJFiYyMZNeuXaxcuZJhw4ZhZGTETz/9hJ2dHf3791c6cq6RWqSTWqQrVKiQ7tbUMmXKcPPmTRISEihYsCAVK1bk5s2bCifMfU83DzZu3EjDhg2zHA0XERGBv78/PXr00Gc8xfz777988803BAcHk5SUpNuempqqa9IZ6mdPkTdIs0HkyPXr15+7jKGnp+dz14TOjyZNmoSVlRUTJkzAyspK6Th6d+fOnefuS0lJYcOGDTRr1kx39enpL1j5zY0bN+jcuTP37t3DwsKC6OhofvnlF3x9falSpYruuKioKNauXZuvmw3r16/H39+foUOH0q1bt+feOmBo1q5dyzfffJPpdVCkSBH69evHhAkTGDBgAJ999hnDhg1TKKV+LFy4kC5dujB06FDdtrJly+Lu7o6ZmRk7duxg5cqVqFQqlixZkq+/VEot0kkt0lWpUoVNmzbx3nvvUbZsWTQaDUeOHOGDDz7gypUrBjeHxahRo1i9enWWzYZz584xa9Ysg2k2TJ48mZCQENq1a0doaCimpqa8++67HDx4kAsXLjBnzhylIwoDJ80GkSNFihTh7NmzWc7NEBYWZjD35kNa42XWrFk0atRI6SiKaNiw4Uu/SPbu3Vv33/m50z5t2jQsLS1Zu3YtxYoVIzg4mHHjxvHll1/i5+fHu+++q3REvWratCnTp09n06ZNjBkzBnd3d6UjKS4pKYnk5OQs9yUmJhIfHw9AwYIFSUlJ0Wc0vTt37hw+Pj5Z7qtRowa//vorAM7OzhlWPcqPpBbppBbpevfujZeXF9HR0cyfP5+WLVsyYsQI3nvvPfbv34+np6fSEXNdnz59uHjxIpA2WrJ///5ZNlkiIyNxcHDQczrlHD16lCFDhvDFF1+wYsUK9uzZw/Dhw/nqq6/o0aMHu3fv5sMPP1Q6pjBg0mwQOdKiRQvmzp2LmZkZnp6eFClShKioKPbs2cOcOXPo1KmT0hH1xtnZOctbKAzFqFGjmDVrFtbW1vTq1SvD7NApKSmMHTuW/v37G8R9lKGhoYwbN45ixYoBUKtWLf73v//RtWtX+vTpw++//065cuUUTqk/Xbt2pVu3bnz33Xd06dIFd3d3vLy8aNCgQb6+z/pF6tSpw8yZM3F2ds6wAselS5eYPXu2bpncffv25fsJIkuWLMnevXupV69epn179+7Vjf6IiIjI96PGpBbppBbpateuzZo1a7hw4QIA48ePR61WExoaykcffcTIkSMVTpj7+vbty9q1a4G0kWFVqlTRLav9hFqtpnDhwnz++edKRFREXFwcFSpUAMDR0ZG5c+cCoNFo6NSpE1OmTFEynhDSbBA5079/fy5fvsw333yTYdklrVZLkyZNGDhwoILp9GvMmDEMGzYMjUaDm5tblksx5ef5Crp160bDhg0ZOXIkS5YsYdKkSbor2E+aDR4eHvl6orsnEhMTM/3/t7a2xs/Pj88//5xevXqxZs0ahdIpo0qVKvzxxx9s3boVPz8/vL29sba2pnHjxlSvXh0nJycsLS0zrAuen40ZM4Zu3brRsmVLHBwcsLGxITIykmvXrlGmTBnGjRvHrl27WLJkCTNmzFA6bq7y8vJi3LhxREZG0rhxY2xsbIiKimL37t0EBAQwbtw4rl+/jq+vL/Xr11c6bq6SWqSTWmRUqVIlKlWqBICJiUm+vv0uK++++65uVGBKSgr9+vUzmN8XL1KsWDHu3bsHgL29PdHR0URERGBra4uVlRWRkZEKJxSGTlajEG/EhQsXOH78ONHR0VhYWFCjRo1XWqYoPzhx4gSDBg0iIiLiucfk51sHnkhNTWXRokXMmzdPd7+5kZERlStXZt26dQbRbOjSpQs2Njb4+vpm2hcWFkbnzp0pVaoUAwYMYNCgQfn6eeHi4sKaNWsyLfEZGhrK9u3b2bdvH9euXQMMa7kySGtKbd68maNHjxIVFUXx4sWpWbMmLVq0wMjIiIsXLxIbG2sQt92sW7eOefPmcevWLd22d955hwEDBtC6dWu2bt3Khg0bmDp1aqarmfmN1CKd1CJdamoqAQEBHDx4kIiICMaOHcvJkydxdXXNMDpKGJYJEyYQHBzMjz/+SNWqVfHw8ODjjz/Gx8eH7777juPHj+tWLhFCCdJsEOINadmyJY8ePaJTp04UKVLkuccYin/++YeRI0cSExPDd999R/fu3Vm7dq1BNBsOHz5Mz549cXJyolu3brRt2zbD/uDgYPr06UNycjLJycn5+gv285oNT4uOjubChQvcu3ePjz/+WI/pRF5z/fp1XeOlZMmSSsdRlNQinaHXIiYmhp49e3L69GlKlSrFrVu3WLt2LTNnzuTEiROsWLFCN+rBEERFRTFlyhT27dtHfHw8WX2VOXPmjALJ9C8qKoqePXtiYWFBdkW2AAAgAElEQVTB0qVL2bx5MyNHjtTVZPz48XTs2FHhlMKQSbNBvLIePXowduxYHB0dXzrbr0qlws/PT0/JlOXm5sacOXNo2LCh0lHyjJSUFObPn8+CBQtITk42mGYDpF259/Pzo2rVqhkmxnzi/PnzjB07lrNnzxp8s8FQBQYGcuzYMZKSknQfDFNTU3n06BEnTpxg7969CifUr/v372eohVarJT4+nuPHj/Ppp58qnE6/pBbppBYwbtw49u3bx6+//oqTkxOurq6sW7cOe3t7vLy8sLS0ZOHChUrH1JvBgwezd+9emjdvTokSJXTLgj5twIABCiRTzp07d3TzmBw/fpwTJ07g5uZGrVq1FE4mDJ3M2SBe2dO/9J9e09fQOTk58eDBA6Vj5CkajYYBAwbw4Ycfsnv3bt2EiYagevXqVK9e/bn7XVxcWLt2Lf/++68eU+nf+fPnlY6QJ82bN485c+ZgYWFBcnIyxsbGGBkZERUVhVqtNpgvUZB2a9GwYcN0M80/S6VSGUw9pBbppBbpdu7cyYgRI3BxccmwOo25uTm9evVizJgxCqbTv6CgIEaNGkWHDh2UjqKo48ePs2bNGo4fP66bt6F48eK4u7vz+eefS5Nf5AnSbBCvbPny5br/njx5Mu+8846CafKOkSNH6oauubm5YWZmlumYJ13n/CwpKYkTJ05w5coVYmNjUavVmJubU6dOHQoXLqx0PL1JSkoiKCiIGzdu4OTklOUEZnfu3GHTpk14e3srkFA/5s2bR4sWLShTpozSUfKUDRs20Lp1ayZPnoyvry///vsvU6ZM4cyZM/Tu3Zvy5csrHVFvpk6dyoMHDxgxYgR79+6lQIECeHh4EBQURFBQEMuWLVM6ot5ILdJJLdIlJCQ8d04KExMTEhMT9ZxIWUZGRtjb2ysdQ1GTJk1i+fLlmJiYUKVKFapUqQKkfa7YsmUL69evp3fv3gwZMkThpMLQSbNB5EjXrl0ZNGgQrVq1UjqK4vr06UNiYiIjR45EpVJleUx+Hi4P8Ntvv/HLL78QHR2daZ9KpcLCwgJvb++X3n7ztouKiqJ79+6EhYUBaY+9cuXKzJ49O0Nz7vbt2/j6+ubrZsOcOXN0q5M0btxY6Th5xu3bt2nRooXuuREQEACAq6sr3t7e/PHHH3zxxRcKp9SPkydPMmrUKNq3b4+pqSn+/v506tSJTp06MXDgQJYvX65b2Sa/k1qkk1qkc3V1ZdWqVVnephkQEGBQ8zUAeHp64u/vr1si2NCsW7eOZcuW0atXL7y9vTNd3IqNjWXBggUsXLiQd999Fw8PD4WSCiHNBpFDjx8/xtraWukYecK4ceOe22QwBL/99htTp07Fy8uLpk2bYm9vr/sFGBsby7Vr19i+fTvTp09HrVbz5ZdfKhs4F02bNo2YmBjWrFmDo6MjO3fuZOrUqXTq1Illy5bh4OCgdES9qlSpEj4+Pnh4eDB69GhZrgwoVKiQ7j7jMmXKcPPmTRISEihYsCAVK1bk5s2bCifUn8TERN1rwsHBIcOtN23btmXChAkKJdM/qUU6qUW6QYMG0b17d9q2bUvDhg1RqVRs27aN+fPns3fvXhYtWqR0RL2qWrUqM2bM4ObNm1SrVi3TUtMqlYo+ffoolC73/fHHH7Rp04ahQ4dmud/c3JyhQ4cSERHBihUrpNkgFCXNBpEjAwcO5IcffqBfv344OztnuQqDIdw6AGRaccDQrFixAm9vbwYNGpRpn6WlJW5ubri5uWFsbMzKlSvzdbPh8OHDDB48WHe/ZJs2bahRowZdu3alR48erF69GltbW4VT6s/QoUO5e/cukyZN4uOPP+aTTz7By8vLoG4VeFaVKlXYtGkT7733HmXLlkWj0XDkyBE++OADrly5QoECBZSOqDelSpXi5s2buLu74+DgQGxsLOHh4djZ2WFiYpLlSKn8SmqRTmqRzt3dnSVLljB9+nQWLFiAVqvFz8+PihUrMn/+fIO7wv+k0RQcHExwcHCm/fm92XDx4sUsJ55+lqenp8HN5yHyHmk2iByZOHEiSUlJjBo16rnH5PdbB57w9/d/6TEtWrTQQxJlREZGUqNGjZceV716dRYvXqyHRMp5+PBhpskwy5Qpg5+fH506daJXr16sXLlSoXTK8PT0pEGDBixdupTly5ezadMmKlSoQLNmzahevTrlypXD0tIyy1nF86PevXvj5eVFdHQ08+fPp2XLlowYMYL33nuP/fv34+npqXREvfH09GT69OmYmZnRuHFjHB0d8fX1pU+fPixZssSgRsJILdJJLdK9//77tGrViokTJ2JnZ0d0dDTm5uZZzg1lCAx94uH4+HisrKxeepyNjQ0xMTF6SCTE80mzQeTIN998Y9C3Djxt+PDhWW5XqVRoNBo0Gk2+bjY4OTmxZcuWLCdCfNqGDRsoW7asnlIp48mtE3Xr1s2wvVy5cvz000/07NmTfv365eu5GrJiYmJC79696d69O4GBgezYsYP58+eTkJCgO8ZQmpO1a9dmzZo1XLhwAUhbC12tVhMaGspHH33EyJEjFU6oPwMGDODatWusWbOGxo0bM2rUKAYMGIC/vz8ajYaZM2cqHVFvpBbppBbpWrVqxZYtW/Dz88PV1ZV27drxySefKB1LcVqtlsuXLxMTE4ONjY3BTEScmpqKkdHLv8JpNBrd6nFCKEWllWehEG9EeHh4pm3x8fGEhITw66+/Mm/ePCpWrKhAMv04cOAA3t7euLq60qRJE8qWLYu5uTkqlUo3Z8POnTsJDQ3lp59+ytdXbrdt28aQIUP44IMP+Oyzz2jUqFGG/QEBAXz99deYmZnx8OHDfP0F28XFhTVr1jx3Ca7k5GQuXLhAWFgYkZGR9OzZU88JRV6RmJiou33kxo0bnDlzhsqVKxvMF4inSS3SSS3SaLVaDh8+zIYNG9i1axepqak0atSINm3a0KBBA4O78LNp0yamTZtGZGSkblvRokUZMmRIvr+t9WW/V584deoUHTp0yNefMUTeJ80G8VouXLjA77//zq1btyhTpgyff/65Qd9//TLLli0jMDCQ33//XekouepJIyEkJITk5GQgbWSHVqtFo9Hg7u5O3759qVOnjsJJc19AQAALFy6kbt26fP3115n2//nnn4wZM4aIiIh8/UEgux+KDEl8fDyQNkkkQExMDGvXruXatWuULVuWNm3aGNQysc/SarVERUVhY2NjcF+gniW1SCe1SBcfH8++fftYtWoVISEh2Nra0q5dOzp27JjpFr78aOfOnfj4+PD+++/TokULihYtyt27d9myZQsHDhxgzpw5+fqChouLC25ubpibm7/wuNjYWP766698/RlD5H3SbBCvLDg4GC8vL1JSUrC2tub+/fuo1WqmTp1Ks2bNlI6XJx09epTevXtz6tQppaPoRWJiIjdu3CAmJgatVou5uTnHjx/no48+ytZ9hvndxo0b8fDwwNTUlNOnT+fr5dvCw8OxtbV97oSHT2phaWmp52T6l5CQwIQJE9iyZQuQNnHoV199RYcOHbh+/bruOFtbW1auXJnvr9xeunSJ9evXo1KpaN++PQ4ODqxYsQJfX19iY2MpXLgwXl5e2ZoI7W0ntUgntXixiIgItmzZwrZt2/jrr7+ws7OjYcOGHDhwgLt37zJ58mQ++ugjpWPmqrZt2+Lk5MTUqVMz7fv666+5evUqa9asUSCZfnTp0uWVjl++fHkuJRHi5aTZIF5Z165diY2N5eeff6ZEiRI8ePCAoUOHcuXKFfbs2aN0vDwnKSmJ0aNHc/z4cYOtT0pKCq6urqxbt87g1gN/ltQinaHVYtq0afzvf//Dy8uLwoULs3TpUlQqFUlJScyYMYNKlSpx6tQpRo0aRbVq1ZgxY4bSkXPNsWPH8PLyQqPRYGpqyqNHj/Dx8WHq1KnUrVuXihUrcvr0aUJCQhg3bhydOnVSOnKukVqkk1pk7dGjR+zYsYPNmzdz5MgRjI2NadKkCe3ataN27dpA2siPnj17EhYWxoEDBxROnLvc3NyYN28eDRo0yLTvzz//xMfHh5MnTyqQTAjxLJkgUryyc+fO8eOPP1KiRAkArKysGD58OG3atOHOnTsGs9Tls5o0aZJpaGdKSgqRkZEkJCQwYsQIhZLpR9OmTV+4X6vV0r9/f90V7u3bt+sjliKkFumyel08zZBqsX37dgYNGkTXrl0BqFy5Mh07duT777+nevXqQNrEkT4+Pvl+8ru5c+dSp04d5syZg4mJCTNnzmTatGm0a9eOiRMn6o4bM2YMa9euzddfKqUW6aQWWatbty4JCQm4ubkxYcIEmjVrlmkIvUqlolq1aoSFhSmUUn9sbW25e/dulvtu376NqampnhMJIZ5Hmg3ilcXFxVGkSJEM2+zt7dFqtdy/f99gmw3Vq1fP8kuVubk5Hh4emVYmyG/Kly/Prl27KFmyZKY5GbRaLdeuXaNChQpYW1srlFB/pBbpnJ2dpRb/uXPnDhUqVND9+cmEseXKlctwXNmyZbl//75es+nb33//zY8//oiJiQkA3bp1Y+HChZmGf7ds2ZKAgAAlIuqN1CKd1CJrHTp0oH379pneK5715ZdfGsQqRx988AGzZ8/GxcWFypUr67afOXOGn376CQ8PDwXTCSGeJs0G8cpSU1NRq9UZtj25KpmSkqJEpDzhxx9/VDqCoubOncumTZuYNGkSiYmJjBs3Tjc/Q3JyMhs3bsTHxyfDB4P8SmqRTmqRLikpKcMVN2NjYwDdF6snVCpVvn8vfbJU3RNP5ux4dk6XggULZlgaNT+SWqSTWmQtuyMjXzZhYH4xcOBADh8+TPv27SlTpgy2trZERERw/fp1HBwcGDZsmNIRhRD/Ub/8ECHE84SGhr7ST37XqlUr/P39iYmJ4ZNPPmHXrl0ABjlzuNQindRCZEWj0ej++8lz4dlGtqGQWqSTWoiXsbS0ZP369YwdO5ZKlSpRoEABKlasyNixY1m/fn2GhpUQQlkyskG8lrCwMN3ShpA22kGlUhEWFsbjx48zHPvkXuT8qFOnTll+YXoy7+qTfVqtFpVKZRDLDxUrVoyFCxfyxx9/MGLECD744ANGjx6tdCxFSC3SSS3SPP3e+bz3zYsXLyoVT3HSgEontUgntRBz587NcvvTt5bcv38fPz8/VCoV/fv311c0IcQLyGoU4pW5uLjIF+z/BAcHv9LxtWrVyqUkeVN4eDhjxozhwoUL3L9/n7Vr1xrEcPmsSC3SGWotsnrvfPZ988m2/P7e+ew68VqtlsOHD1O1alXMzMx0xxnCOvFSi3RSC/E8T94/NRoNL/vqolKpOHPmjJ6SCSFeREY2iFe2bNkypSPkGc9rHsTHxxMXF4eVlZXuvmxDZGdnx5IlS1ixYgXbt2/P8GHR0Egt0hlqLeS9M13NmjWBtHksXrTNxMQEd3d3/YbTM6lFOqmFeJ5q1apx8uRJypYtS/PmzWnevDmlS5dWOpYQ4iVkZIMQb9DRo0eZPn06Z8+e1XXe3dzcGDx4MO+9957C6YQQQggh3k537txh27ZtbNu2jb/++ouKFSvyySef0KxZM4NdCU2IvE6aDSLHUlNTCQgI4ODBg0RERDB27FhOnjyJq6srTk5OSsfTm2PHjtG9e3dd171IkSLcvXuXwMBArly5wpIlS+RKjBBCCCFEDoWHh+saD+fOnaNq1ao0b96cjz76iKJFiyodTwjxH2k2iByJiYmhZ8+enD59mlKlSnHr1i3Wrl3LzJkzOXHiBCtWrKBSpUpKx9SLL774AlNTUxYuXJjp/uvevXuTmJjI0qVLFUwohBBCCJG/XL9+ncDAQAIDAwkLC6NmzZosWbJE6VhCCGTpS5FDU6dO5datW2zYsIHt27frbh3w9fWlfPnyzJ49W+GE+nPmzBk6d+6caQI4lUpF586d+euvvxRKJoQQQgiRPxUuXBgbGxuKFCmCSqXi1KlTSkcSQvxHJogUObJz505GjBiBi4sLKSkpuu3m5ub06tWLMWPGKJhOvwoXLkx8fHyW++Li4jKsHS6EEEIIIV5PVFQUu3btIjAwkODgYDQaDQ0aNGDKlCl4eHgoHU8I8R9pNogcSUhIwMbGJst9JiYmJCYm6jmRcurUqcOcOXOoUaNGhomK7ty5w5w5c2SCSCGEEEKI1xQZGcmOHTsIDAzk+PHjaDQa6tevz48//kijRo0oVKiQ0hGFEM+QZoPIEVdXV1atWkXDhg0z7QsICDCY+RoAhg4dSrt27WjatCk1atSgaNGi3Lt3j+PHj2Nubs7w4cOVjiiEUFCPHj2yfaxKpcLPzy8X0ygrNDT0lY6vXr16LiXJm06cOMHBgwe5e/cu3t7eXLp0iUqVKlGkSBGlo+md1EIAdOnShdDQUIyMjHQNBg8PD4NZOlmIt5VMECly5MkKDM7OzjRs2JBffvkFLy8vrl69yt69e1m0aFG+vqJ/4cIFnJ2ddX+OiIhg8eLFHD9+nOjoaAoXLkzNmjXp3r07tra2CiYVQiitS5cur3T88uXLcymJ8lxcXDLNb5MVrVaLSqXi3LlzekilvMTERIYNG8bOnTsxMjIiOTmZtWvXMm3aNC5evMjvv/9OmTJllI6pF1IL8TQXFxfUajWurq6Ym5u/8Nj83qwV4m0izQaRY8eOHWPGjBmcPn2a1NRUVCoVFStWZPDgwbz//vtKx8tVLi4uuLm50b59e5o1a/bSX4BCCCEgODj4lY6vVatWLiXJW6ZOncrq1auZNm0a9erVo2rVqqxbtw5LS0t69eqFi4sLs2bNUjqmXkgtxNOkWSvE20maDeKNSUhIIDo6GnNzc4MZ1va///2PTZs2ceLECUxNTWnatCnt27fH3d1d6WhCiLfA/fv3SUpK0q3ko9VqiY+P5/jx43z66acKpxP61qBBA7y9vencuTMpKSlUrlyZdevWUblyZQICApg4cSIHDx5UOqZeSC2EEOLtJ3M2iBy5detWpm3R0dFER0ejVqspVKgQhQsXViCZfnTo0IEOHTpw48YNNmzYgL+/Pxs3bqRMmTK0b9+eVq1aZZgsUgghAMLCwhg2bBgXL17Mcr9KpcrXzYZx48Zl+1iVSsV3332Xi2nyjujoaOzt7bPcZ2VlRWxsrJ4TKUdqIYQQbz9pNogcadSo0Uvvu7W0tKRLly70799fT6n0r3Tp0gwcOJCBAwcSEhLCpk2bWLRoET/99BP16tWjffv2NGrUSJa/FEIAaUPEHzx4wIgRI9i7dy8FChTAw8ODoKAggoKCWLZsmdIRc9WrXJHOztwO+YWTkxNbt26lfv36mfYFBQVRrlw5BVIpQ2ohhBBvP2k2iBz58ccfGT9+PHXq1KFZs2YULVqUyMhIdu3axZ49e+jbty/x8fEsXLgQKysrOnfurHTkXOfu7o67uzvjxo1jz549BAYGMmLECExNTWXIpxACgJMnTzJq1Cjat2+Pqakp/v7+dOrUiU6dOjFw4ECWL1+er2/H2rNnj9IR8qS+ffvi4+NDdHQ0Hh4eqFQqQkND2bx5MytXrmTq1KlKR9QbqYUQQrz9ZM4GkSNeXl6ULFmSH374IdO+77//nps3b7JgwQIWLlzI5s2b2bJliwIplXPs2DG2b9/Ojh07iI6O5tSpU0pHEkLkAVWqVOG3337D3d2do0eP0r9/f0JCQgDYt28fEyZMYP/+/QqnVF5iYiIhISHUrVtX6Sh64+/vz4wZM7h9+7Zum42NDYMHD+azzz5TMJn+SS2EEOLtJiMbRI6EhITw888/Z7nvww8/pG/fvgBUq1aNefPm6TOaYv7++2/8/f3Ztm0bd+7coWLFivTp04cWLVooHU0IkUeUKlWKmzdv4u7ujoODA7GxsYSHh2NnZ4eJiQnR0dFKR9SbW7du8e233xIcHExSUpJue2pqqm7iTENZ+hKgRYsWtGjRgsuXL/PgwQMsLCwoV64carVa6Wh6J7UQQoi3mzQbRI4UKVKEEydOUK9evUz7QkNDsbKyAuDhw4f5elnI69ev4+/vz9atW7ly5QpWVla0aNGCdu3aUaFCBaXjCSHyGE9PT6ZPn46ZmRmNGzfG0dERX19f+vTpw5IlSyhdurTSEfXmxx9/JCQkhHbt2hEaGoqpqSnvvvsuBw8e5MKFC8yZM0fpiIpwdHRUOkKeIbUQQoi3k9xGIXJkwYIFzJkzhy+//JImTZpgbW1NVFQUu3fvZvHixXh7e/P5558zYMAASpQoga+vr9KR36hly5bh7+/PmTNnUKvV1K9fn3bt2uHh4YGxsbHS8YQQedSjR48YPnw4jx8/5tdff+XPP/9kwIABJCYmotFomDlzJk2aNFE6pl7Url0bHx8fvvjiC1asWMGePXtYvHgxKSkp9OjRAzs7OyZNmqR0TL1wcXF57oSYKpWKQoUKUaZMGbp27Urr1q31nE6/pBZCCPH2k5ENIkf69OnD48ePWbx4MX5+frrtZmZm9O3bl379+rFp0yYePnzI9OnTFUyaOyZNmoSDgwNDhgyhdevWFCtWTOlIQoi3gKmpKXPnziUxMRGABg0asGXLFs6cOUPlypUpU6aMwgn1Jy4uTjcCzNHRkblz5wKg0Wjo1KkTU6ZMUTKeXo0cOZKZM2dib29P06ZNsbW15d69e+zevZvz58/TsmVLIiMjGTNmDMbGxjRv3lzpyLlGaiGEEG8/Gdkg3ohHjx5x4sQJ7t+/T/HixXFxcdHdNpGcnIyRUf7sax0/fpwaNWooHUMI8ZYZNWoU/fr1y/J2icuXLzNt2jTmz5+vQDL9a9SoEcOHD+fjjz8mPDwcT09PgoKCsLW15ejRo/Tu3dtgJtcdPHgwSUlJzJ07N9NV/aFDh6JSqZg+fTozZszg0KFDrFu3TqGkuU9qIYQQbz+ZYUe8EaamptStW5fmzZvj7u6Oubk5iYmJHDp0KN82GgBpNAghsu3WrVu6n40bN3LhwoUM2578BAUFGdQyuQ0aNOCnn37i1KlT2NnZUaJECX777TcePXrExo0bKV68uNIR9Wb//v106NAhy9sH2rRpw+7duwGoV68ely9f1nc8vZJaCCHE2y//fgsUeiGziAshRPZ89913GZazHDBgQJbHabVaPDw89BVLcYMGDaJnz57MnDmTpUuXMmTIEEaOHMlvv/0GwPjx4xVOqD9mZmZcvnyZBg0aZNp36dIlChYsCKQtCWpiYqLveHoltRBCiLefNBtEjsgs4kIIkT3ffvstR48eRavVMmLECAYMGJBpbgaNRoOFhQV16tRRKKX+2djYsH79eu7cuQNAy5YtKVWqFCdPnsTNzY1atWopnFB/PvnkE2bPnk2BAgVo0qQJNjY2REZGsnv3bnx9fWnbti2xsbGsWLGCKlWqKB03V0kthBDi7SdzNogckVnEhRDi1W3YsIGGDRtiY2OjdBSRhyQlJTF27Fg2b96cYbtaraZVq1ZMmDCBnTt38v3337N48WIqV66sUNLcJ7UQQoi3nzQbRI64urry22+/UbNmTQ4dOsRXX33FkSNHANi+fTtTpkxhz549CqcUQoi85/Hjx6xbt47g4GBiYmKwtrbG3d2d1q1b64aIG4Lo6GjmzJnDyZMniYmJyfKY7du36zmVMh49eoSpqSk3btzgyJEj3L9/n2LFilGjRg3dZKLR0dEULFgw3986ILUQQoi3n9xGIXKkWLFi3Lt3DwB7e3uio6OJiIjA1tYWKysrIiMjFU6Yu3r06JHtY1UqVYblQYUQhuvBgwd07dqVCxcuYG9vT5EiRbh+/Tpbtmxh+fLl/P7771haWiodUy/GjRvH7t27adCgAeXLl1c6jqLatGnDkCFDaNq0aZYrlQAG87yQWgghxNtPmg0iR57MIl6qVCmqVq2qm0Xcx8fHIGYRf3pSTCGEyK4ZM2YQFRXFmjVrcHNz020/ffo0/fr1Y9asWXzzzTfKBdSjQ4cO8fXXX9OtWzeloyju/v37FC5cWOkYeYLUQggh3n5yG4XIkaioKHr27ImFhQVLly5l8+bNjBw5UrcSxfjx4+nYsaPCKYUQIm+pW7cuQ4YM4dNPP820748//sDX15cDBw4okEz/3n//fX744Qfef/99paMobs6cOezdu5fRo0dTvnx5g75yL7UQQoi3n4xsEDkis4hndv/+fZKSknQNF61WS3x8PMePH8/yi4UQwvAkJCRQsmTJLPeVKFGChw8f6jmRcr744gsWL15MjRo1MDMzUzqOogICArhx4wZdunQB0lYnedaZM2f0HUsRUgshhHj7SbNB5EjHjh3x9vamYcOGum3u7u64u7srmEoZYWFhDBs2jIsXL2a5X6VSSbNBCAGAs7MzW7dupX79+pn2bdmyBScnJwVSKaNz58661TkcHR0zTY6pUqlYunSpQun0q3nz5kpHyDOkFkII8faTZoPIkX/++cegZk1/kalTp/LgwQNGjBjB3r17KVCgAB4eHgQFBREUFMSyZcuUjiiEyCP69u1Lnz59ePDgAc2bN6do0aLcu3ePLVu2sH//fmbMmKF0RL0ZN24cV65coXz58gY/smHAgAFKR8gzpBZCCPH2kzkbRI6MHz+eW7du8f333z93SLChqFGjBqNGjaJ9+/asXr0af39/VqxYAcDAgQNRqVT4+voqnFIIoZSuXbsyYcIEypUrB8C6deuYNWuWbkUfgKJFizJ48GDat2+vVEy9q1atGoMGDeLLL79UOkqe8PjxY/75558Mt+Olpqby6NEjQkJCGDJkiMIJ9UdqIYQQbzcZ2SByJDw8nKNHj9KoUSMKFSpE0aJFMx1jKOujJyYm4uDgAICDgwPnz5/X7Wvbti0TJkxQKJkQIi8IDg4mLi5O9+d27drRtm1bLl++THR0NJaWljg6OqJSqRRMqX9mZmY4OzsrHSNPCA4OZvDgwdy/fz/L/WZmZgbzBVtqIYQQbz9pNogcKVasGC1atFA6RurJZv4AAAuxSURBVJ5QqlQpbt68ibu7Ow4ODsTGxhIeHo6dnR0mJiZER0crHVEIkceoVCrdSAdD1aFDB/z8/KhWrRqmpqZKx1HU7NmzsbS05Ntvv2Xz5s2o1Wratm1LUFAQq1at4tdff1U6ot5ILYQQ4u0nzQaRI5MnT1Y6Qp7h6enJ9OnTMTMzo3Hjxjg6OuLr+//27jemrXqP4/inq5tuYRmsOKZLmUycODdEw4gorKKWKMwKRA1JM5QtWiQ4CLKVPjCgsiiyld1tCW4LysAtFDNAVjHR7g8ICQhTUodMwBrnssjAUkWGrNDeB+b2hox796fQXwufV8KD03MevHOyJ+e73zm/f0Gj0aCiogJyuVx0IhGR1/n999/R1dWFmJgYhIaGXvPdBolEgvLyckF1ntXT04OioiIolUqMjIyguroaCoUCCoUCdrsdZWVlOHTokOhMj+C9ICLyfRw20Iz47bff0NbWhsuXLyM5ORmDg4MIDQ3FokWLRKd5TFZWFn755RfU1NRAqVRCp9MhKysLJ06cgFQqhV6vF51IRIIVFRXBz8/vutfNpwfs/v5+rFu3znVst9sF1ojlcDgQFBQEAFi9ejX6+vpc5+Lj45Gfny8qzeN4L4iIfB+HDeS24uJiVFVVYWJiAhKJBI8//jj0ej0GBgZw5MgRyGQy0YkesXjxYhw4cABXr14FAMTGxsJoNOLcuXN48MEHERwcLLiQiESbmJiY1w/T06mqqhKd4DWCg4PR19eHyMhIhISEYGxsDBaLBWvWrMHk5OSUb37MdbwXRES+j8MGcsuhQ4dQVVWFnTt3Ii4uDkqlEsA//8u/fft2lJaWoqioSHClZ+h0OmRmZk55XUIul0Mul8NiseD1119HWVmZwEIiEq2wsBDh4eGiM7zayMgILl68CLlcfkOrQOaSzZs3o6SkBA6HA2q1GuvXr8euXbuQlpaGsrIyhIaGik70GN4LIiLft0B0APk2g8GAN954A2lpabj77rtdvz/88MPIyclBc3OzwLrZd+nSJddffX09ent7p/z2n7/m5ma0traKziUi8hpmsxkZGRmor693/Xb06FHExsYiJSUFsbGxqKioEBcowKuvvooXX3wR3377LQCgoKAA3d3d0Gg06O/vx86dOwUXeg7vBRGR7+PKBnLL5cuXsWHDhmnPrVq1CjabzcNFnvXOO++gqanJdZyVlTXtdU6nE3FxcZ7KIiLyaufPn8eWLVvg7++PlJQUAMD333+PoqIihIaGIjs7GxaLBbt374ZcLsdTTz0luNgzFixYAJ1O5zresGEDTCaT6/WB+bTSg/eCiMj3cdhAbgkODsbXX3+Nxx577JpznZ2dc34Hhrfffhvt7e1wOp3QarXIysq65tsMUqkUS5cuxaOPPiqokoi8QXJyMgICAkRneIWDBw9i7dq1OHLkCJYsWQLgv99uKCkpQVhYGABgaGgIlZWV82bYMB0/Pz+Eh4ejo6MDJpNpygP4fMN7QUTkWzhsILe8/PLLKCgowMTEBJ588klIJBL8+uuvOHv2LMrLy5GXlyc6cVYFBQVBpVIB+OfL2QqFAsuXLxdcRUTeiFsF/1dHRwfy8/NdgwYAaGlpgVwudw0aACAmJgZ1dXUiEr3ODz/8gMrKSj5gg/eCiMhXcNhAbnnppZcwPDyMDz/8EJ988gmcTidycnKwcOFCbN26FWq1WnSixyQnJ2N8fBzHjh3DN998g5GREQQEBCAyMhJJSUm44447RCcSEXkFm82GlStXuo4tFgusVus1KxgWL16M8fFxT+cRERHRDOCwgdym0WigVqvx3XffwWazYenSpXjooYfm3XJhm82GtLQ09Pb2YvXq1ZDJZLhw4QKMRiOqqqpw7NgxLFu2THQmEZFw/v7+sFqtruO2tjZIJBJER0dPue6nn36aN9snExERzTUcNpBbdDodVCoVoqOjERsbKzpHqD179sBqtaKmpmbK1nZmsxmZmZkoLS1FYWGhuEAiIi8RFRWFmpoaxMfHY3JyErW1tbj99tuxadMm1zVXr17F0aNH8cgjjwgsJSIiolvFrS/JLZ2dnUhPT4dCoUBJSQl6e3tFJwlz8uRJZGdnTxk0AEB4eDiys7NhMpkElREReZeMjAycPXsW8fHxeOaZZ3Du3Dmkp6e7dhg4fvw4UlNT8fPPP2Pbtm2Ca4mIiOhWcGUDueWrr76C2WxGY2MjPv/8c3z00Ue47777kJSUhMTERAQFBYlO9Ji///4bd91117TnVq5ciT///NPDRURE3mnt2rWorq5GRUUFrFYrXnnllSnf+Nm7dy+kUin27duHdevWCSydfVu3br2h6y5dujTLJeLxXhARzS0Sp9PpFB1Bc0dHRwe++OILfPnllxgeHkZUVBQ+/vhj0VkekZqaipCQkGm/OK/VatHX14fa2loBZUREvmVgYAB33nknFiyY+wswt2zZclPX/2eL0LmI94KIaG7hsIFm1OjoKE6dOgWTyQSTyQQ/Pz+0t7eLzvKIpqYmaDQaxMXFITExEYGBgRgaGoLRaERTUxP27NmDhIQE0ZlERERERESzjsMGctv4+DhOnTqFxsZGNDc3w+FwQKFQQKVS4YknnsCiRYtEJ86atLQ0FBQU4N577wXwz3vGpaWlGBoacl0TGBiInJwcvPDCC6IyiYiIvF5XVxciIiKue53dboder4dWq/VAFRER3SoOG8gtb775Jk6fPo0rV64gIiICKpUKCQkJ8Pf3F53mEWFhYdfsPuF0OmGxWPDHH39g2bJlWLNmDSQSicBKIiIi77d+/Xps374dr7322v+8pr+/H3l5efjxxx/R09PjwToiIrpZ/EAkucVsNiM9PR3PP/88goODXb//9ddf+Oyzz2AwGNDQ0CCw0PMkEolrpQMRERHdGI1Gg71796K9vR0ffPABZDLZlPOVlZXQ6/WQSqXYtWuXoEoiIrpRXNlAM8psNsNgMKCxsRFjY2OQyWRobW0VnTVrplvZQERERLemra0NO3bsgMPhQHFxMWJiYjA4OIj8/Hy0trYiMjISxcXFWLVqlehUIiK6Dg4byG2jo6M4ceIEDAYDzp8/j4ULFyIuLg5JSUnYtGkTpFKp6MRZExYWhvDwcNfe8P+PRCJBeXm5B6qIiIh8l9VqhVarRWtrK1QqFc6cOYPR0VFkZ2dj27ZtfDWRiMhH8DUKumXd3d0wGAwwGo0YGxtz7YV+8OBBREdHC67znImJCdjtdtEZREREc8Ly5cuxb98+qNVq1NfXQyKRYP/+/Xj66adFpxER0U3gsIFu2qefforq6mp0d3djxYoVUKvVSElJgUwmQ1RUFG67bX79syosLORrFERERDOkq6sLWq0WFy9ehFqtRktLC/Ly8rBjxw6o1WrReUREdIPm11MhzYi33noL999/Pw4fPoyYmBjXcsaRkRHBZUREROSrJicnceDAARw+fBgrVqxARUUFNm7ciCtXrqCgoADvvvsumpqa8N57713z8UgiIvI+C0QHkO9RKpWwWCzIzc1Fbm4uzpw5A4fDITqLiIiIfFhqairKysrw7LPPoqGhARs3bgQALFmyBCUlJXj//ffR2dmJ5557DqdPnxZcS0RE18OVDXTT9u/fj+HhYTQ0NKCurg4ZGRkIDAyEUqmERCKZVx9uSk5ORkBAgOgMIiIin3fhwgXo9XokJCRMez4pKQkRERHIzc1FZmYmenp6PFxIREQ3g7tRkNt6enpw/PhxGI1G2Gw23HPPPdi8eTMSExMREhIiOo+IiIh8wMDAAIKCgq57nd1ux+7du6HT6TxQRUREt4rDBpoxdrsdJ0+eRF1dHVpaWuBwOPDAAw+gtrZWdBoRERERERF5EIcNNCsGBwdRV1eH+vp6NDY2is4hIiIiIiIiD+KwgYiIiIiIiIhmFHejICIiIiIiIqIZxWEDEREREREREc0oDhuIiIiIiIiIaEZx2EBEREREREREM4rDBiIiIiIiIiKaURw2EBEREREREdGM+jfI3h3AgLUnv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318" y="2302786"/>
            <a:ext cx="6877319" cy="4007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0375" y="1486317"/>
            <a:ext cx="10280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 the Features are not </a:t>
            </a:r>
            <a:r>
              <a:rPr lang="en-US" dirty="0" smtClean="0"/>
              <a:t>correlated </a:t>
            </a:r>
            <a:r>
              <a:rPr lang="en-US" dirty="0"/>
              <a:t>with the </a:t>
            </a:r>
            <a:r>
              <a:rPr lang="en-US" b="1" dirty="0"/>
              <a:t>Average Price column</a:t>
            </a:r>
            <a:r>
              <a:rPr lang="en-US" dirty="0"/>
              <a:t>, instead most of them are correlated with each 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724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E15915-F0ED-4294-9B31-4EEDC9671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73" y="2476925"/>
            <a:ext cx="101600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lgerian" panose="04020705040A02060702" pitchFamily="82" charset="0"/>
              </a:rPr>
              <a:t>Feature Engineering and Model selecting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4" name="AutoShape 2" descr="data:image/png;base64,iVBORw0KGgoAAAANSUhEUgAAAYAAAAH4CAYAAABDtjoTAAAABHNCSVQICAgIfAhkiAAAAAlwSFlzAAALEgAACxIB0t1+/AAAADh0RVh0U29mdHdhcmUAbWF0cGxvdGxpYiB2ZXJzaW9uMy4yLjIsIGh0dHA6Ly9tYXRwbG90bGliLm9yZy+WH4yJAAAgAElEQVR4nOzdeVxN6R8H8M9tkTUtIkJI20haEIkIMSkxw8yYbJNt7LuSJBQtlghlSzGWGUvWQST7viSViorIjxaJFm33/P7ATW5dMXXOrfN9v15erzp3OR9Pdb73nOc8zyNgGIYBIYQQ3pHhOgAhhBBuUAEghBCeogJACCE8RQWAEEJ4igoAIYTwFBUAQgjhKTmuAxD2jRo1Cjdv3iyzTV5eHkpKSrCwsICTkxOUlZUr/X6PHz/GkydP0K9fP9H7N2nSBGvXrq3S3N/q9evXmDVrFu7duwdtbW0cOnSozOO6uroSX6+hoYFz585VeS6hUAgTExPk5+eX2W5jY1Nhmzk7OyM0NFT0vYyMDOrXrw99fX2MHz8evXv3Fj3m7++Pffv24cqVK1We/XNf/txJzUMFgKf69u2LpUuXir5///497t69i+XLl+PNmzcIDAys9HtNnDgRNjY2ogOBv78/ZGVlqzzztzpw4ADu3r2LPXv2oFmzZmKPX758WfT1jRs3MHfuXOzfvx/NmzcHgGr7Pzx9+hT5+fnYt28fWrZsKdpet25dia/r0KEDNm/eDAAoKSlBRkYGQkND8eeff2LlypUYOnQoAMDR0REODg7Vkv1zX/7cSc1DBYCnFBQUoKamVmZbq1at8OzZM/j7+yMnJwcNGzb8rvdWUlKqioj/2bt376CmpgZDQ8NyH//8/6+oqAgAUFFREWuXqhYfH486derA0NDwm4qMnJxcmWzq6uowMDBAQUEBPD09YWVlhcaNG6NBgwZo0KBBdUQntQz1AZAyFBQUIBAIICPz4Vfj3bt3cHd3h6WlJTp06ICuXbtixowZyMzMBABYWVkhNTUVW7duhZWVFYAPl4Bmz54N4MMna11dXVy8eBH29vYwNDSEra0tDhw4UGa/J0+ehK2tLTp27Ag7OzuEhoZCV1cXz58/rzDrhQsX8Ntvv8HY2BjdunWDi4sL3rx5I8qwZcsWvHjxArq6umKXfypL0j4+/f83bdqEyZMnw9DQEL1798aWLVsgaYB9fHw82rRpU2VnGOPGjcO7d+8QEREB4MMZWI8ePUSP6+rqws/PD/369UO3bt1w7949AEBoaCgGDRqEjh07YsCAAdiwYQMKCwtFr8vPz4eXlxd69eqFTp064eeffxZdVirv515SUoLg4GDY2NjA0NAQVlZWCAwMRElJCQDg+fPn0NXVRWBgICwsLNCzZ0+kpqbiwYMHGDVqFIyNjWFiYoIJEybg8ePHVdI25CsYwjsjR45kZs2aVWZbSUkJc+vWLaZHjx7M1KlTRdunTp3KDBo0iLl9+zbz/Plz5syZM0zXrl0ZNzc3hmEYJjMzk+nVqxezbNkyJjMzU+z9r1+/zujo6DADBw5kLl26xDx69IiZN28eo6+vz6SkpDAMwzAXL15kdHV1mY0bNzJJSUnMkSNHmM6dOzM6OjrMs2fPyv0/hIWFMbq6usyaNWuYxMRE5urVq8yPP/7I2NvbM0VFRUxWVhazbNkyplevXkxaWhqTn58vsU0uXLggtr+v7YNhGKZPnz5Mhw4dGB8fHyYxMZHZv38/07FjR2bTpk0V7mvy5MnM4MGDmUmTJjHm5uaMnZ0ds2PHDqa4uLjC1zg5OTHDhw+v8HFDQ0PGy8uLYRiGWb9+PWNubi56TEdHh+ncuTNz9+5dJjIykikqKmL27dvHGBsbM6GhoUxKSgpz/vx5pm/fvszs2bPL5LS0tGTCw8OZp0+fMr6+vkyHDh2YhISEcn/uHh4ejLGxMXPgwAHmyZMnTGhoKGNiYsIsW7aMYRiGefbsGaOjo8P06dOHiYuLYyIjI5mSkhKmR48ejIuLC/PkyRMmPj6eGTt2LGNtbS3px0WqCF0C4qmwsDAYGxuLvi8oKICKigoGDhwo+vQOAN27d8eff/4JAwMDAB86Rk+ePIn4+HgAHy6ZyMrKol69elBRUalwf9OnT4eFhQUAwMnJCUePHsX9+/fRqlUrbN26FX369MGUKVMAAG3btkVWVhZWrFhR4ftt2bIFPXv2FGVt164d1qxZA3t7e0RERKB///6oV68eZGVlv/uSTmX2AQCmpqaYP3++6DlJSUnYuXMnJk2aJDqT+lxCQgIKCwsxffp0zJo1C7du3cKaNWuQkZGBefPmfVdWRUVFvHv3rsLHBw0aVObnvWnTJowfPx5DhgwB8OHyH/Dhuv6cOXNQXFyM8PBwbNy4UfQJf968eRAIBMjJyYG2tnaZn3tOTg727t2LmTNn4ueffwYAaGpqIjs7G97e3pg6dapo3yNGjBB1wGdnZyMjIwPKyspo0aIF5OXl4eXlhadPn0IoFJbbfqTqUAHgKQsLC7i4uIBhGMTFxcHDwwMmJiaYO3cu6tWrJ3reiBEjcOHCBXh7eyMlJQVJSUl48uQJOnbs+E37a9eunejrRo0aAQCKiooAANHR0Zg8eXKZ53ft2lXi+8XHx2PatGlltunp6UFRURFxcXGig/N/Udl9dO/evcxzTExMsH37dqSlpUFdXV3sfY8fP46SkhLRdXo9PT3k5+dj/fr1mDlzJuTl5b85a05Ojqhdy9OmTRvR169fv8bLly8REBCArVu3irYzHy9bJSYmiu5QMjIyKvM+c+fOLff9ExMTUVRUhC5dupTZ3rVrV5SUlODRo0fQ0NAQy9K4cWNMmjQJmzdvxp49e9C1a1f07NkTgwcPpoM/C6gA8FT9+vWhqakJ4MMfZJs2bfDLL79g9uzZCAgIgEAggFAoxJQpUxAdHQ07Ozv0798fenp62LZtG1JSUr5pf+Ud1D4dcOTk5CReM/8WJSUlqFOnTpW8V2X3ISdX9s9IKBQCQIUHsPLu9tHR0UFRURFev35d7h1LkiQlJSEvLw8dOnSo8DkKCgpi+ebNm1fm9tFP1NTUcO3atW/KUJFP+/q8vT7PAgCzZ8/G77//jgsXLuD69etYu3YtduzYgX379qFJkyZVkoOUj0osAfDhU+jcuXMRERGBvXv3AgAePnyIiIgIrF69Gk5OThgyZAj09PSQlJRUZQdsANDX1xd1TH7y5fdf0tXVxa1bt8psi42NRW5uLtq3b18luSq7j6ioqDLPuXv3LtTV1cu99PTmzRuYmZmJ2vjz91BSUkLTpk2/OefOnTvRuHFj9OnTp1LPV1VVhaqqKlJSUqCpqSn69+LFC/j4+CAvL0/0//vy/zZ8+HBs2bJF7D21tLQgLy8v1l63bt2CnJxcmU/9n/vf//4Hd3d3CAQC/PLLL1izZg0OHTqEZ8+eiY1VIVWPzgCIyOjRo3Hq1CmsWrUKVlZWUFNTg5ycHE6ePIkWLVogNzcXISEhiImJgZ6enuh1DRo0wNOnT/Hq1atv/vQKAH/++Sf++OMPBAYGYuDAgYiPj8f69esBAAKBoNzXTJw4EdOmTcPatWthb2+PV69eYfny5dDV1UXPnj2/rwG+cx9hYWEICgqClZUVbty4gd27d8PZ2bnc7EpKSjAzM8P69evRtGlTaGtr4/Lly9i2bVuFr/mkuLgY6enpAD58sk5LS8P+/fuxf/9++Pj4VPrWT4FAgIkTJ8LX1xcaGhro27cvUlJS4OrqCi0tLTRp0gRNmjTBwIED4enpCXl5ebRu3Rp///03EhISRH0zX/7cR4wYgYCAAKiqqsLU1BT37t2Dv78/hg0bBmVlZeTm5oplUVVVxdmzZ/G///0Ps2fPRv369fH3339DXl5e1O9Eqg8VACIiEAjg6emJIUOGYMmSJdi8eTN8fX2xfv16HDx4ECoqKjAzM8OcOXOwceNGvHv3Do0aNYKjoyNWrFiBwYMHf9fo0+7du8Pb2xubNm3Chg0boKWlhZEjR8Lf37/Cyzn9+/eHv78/AgICsH37digqKqJfv36YPXt2lV0Cquw+hgwZguvXr8PPzw/NmzeHq6srfv311wrf18vLCxs2bICHhwfS09PRunVruLq64pdffpGYJyYmRtSRLicnhyZNmsDAwAAhISFf7TP50tixY1GvXj3s3LkTa9asgZKSEqytrTFnzhzRczw9PUVnf3l5edDT08PWrVuhra0NAGI/d2dnZ6ioqGDDhg1IS0tD8+bNMXHiRIwfP77CHHXq1MH27dvh4+OD0aNH4/3799DX18eWLVvQunXrb/o/kW8nYKryXJ6Q73Dr1i00btwYOjo6om1HjhzB4sWLcffuXbFr7NLEysoKNjY23333DiFcoj4Awrlr167B0dERly9fxosXL3D16lX4+/vDzs5Oqg/+hNR09NdFOPfnn38iNzcXrq6uyMjIgJqaGgYNGoTp06dzHY2QWo0uARFCCE/RJSBCCOEpKgCEEMJTVAAIIYSnqAAQQghPUQEghBCeqjG3gQqFQuTm5kJeXl7icHlCCCGlGIZBUVERGjRoIDZBYY0pALm5uUhISOA6BiGE1Eg6OjpiU4bXmALwaTphHR2dap/uV5Lo6GiapOojaotS1BalqC1KSUNbFBYWIiEhodwp2WtMAfh02adOnTpi84mzjev9SxNqi1LUFqWoLUpJS1uUd+mcOoEJIYSnqAAQQghPUQEghBCeogJACCE8RQWAEEJ4igoAIYTwFBUAQgjhKSoAhBDCU/wqAO/f/+e3MDU1lYochBDyX9WYkcBVom5dQBomkqNVOAkhUoBfZwCkFJ0NVWmGWtMWhFf4dQZAStHZUClqC8JTdAZACClFZ0NVmkHa24LOAAghpehsqBQP2oLOAAghhKeoABBCCE9RASCEEJ6iAkAIITxFBYAQQniK1QLw9u1bODs7w8zMDObm5nBzc0Nubi6bEQghhHzEagFYunQpkpKSEBISgk2bNuHmzZtYuXIlmxEIIYR8xGoBOH/+PMaMGQM9PT0YGRnBwcEBV69eZTMCIYSQj1gtAMrKyjh+/DhycnKQnZ2NsLAwdOzYkc0IhBBCPmK1ACxbtgxRUVHo0qULzMzMkJ2dDQ8PDzYjEEII+YjVqSCSk5PRrl07+Pn5obi4GCtWrICzszM2btxY6feIjo7+7v1XybwcVeTOnTuc7p/aohS1RSlqi1J8aAsBw7Az6UZKSgoGDBiAU6dOQVNTEwDw+PFjDBo0CAcOHPjqpaCCggJER0fDwMAACgoK3x+kls/t8U2oLUpRW5SitihVC9pC0rGTtUtA0dHRkJeXFx38AaB9+/aoW7cunj17xlYMQgghH7FWAJo1a4aCggI8efJEtO358+d4//49WrduzVYMQgghH7FWADp16oQOHTpg0aJFiImJQXR0NObNm4euXbvCwMCArRiEEEI+Yq0AyMnJYfPmzVBXV8f48eMxceJEtG3bFhs2bGArAiGEkM+weheQmpoaVq9ezeYuCSGEVIAmgyOEEJ6iAkAIITxFBYAQQniKCgAhhPAUFQBCCOEpKgCEEMJTVAAIIYSnqAAQQghPUQEghBCeogJACCE8RQWAEEJ4igoAIYTwFBUAQgjhKSoAhBDCU1QACCGEp6gAEEIIT1EBIIQQnqICQAghPEUFgBBCeIoKACGE8BQVAEII4SkqAIQQwlNUAAghhKeoABBCCE9RASCEEJ6iAkAIITxFBYAQQniKCgAhhPAUFQBCCOEpKgCEEMJTVAAIIYSnqAAQQghPUQEghBCeogJACCE8RQWAEEJ4itUCUFxcDF9fX5ibm6Nz586YO3cu3r17x2YEQgghH7FaAFatWoWjR49i7dq1CAkJQUJCAjw9PdmMQAgh5CPWCsC7d+/w119/Yfny5TAzM0OHDh0wb948xMTEgGEYtmIQQgj5SI6tHd2+fRtycnKwsLAQbbO0tISlpSVbEQghhHyGtTOAp0+fQl1dHeHh4Rg8eDB69eoFNzc35OTksBWBEELIZ1grAHl5eUhLS8PmzZvh4uICHx8f3LlzBwsXLmQrAiGEkM+wdglITk4Oubm5WLlyJXR1dQEA7u7uGDlyJNLS0tC0adNKvU90dPR3ZzA1Nf3u11a1O3fucLp/aotS1BalqC1K8aEtWCsAnw7wWlpaom2fvv7f//5X6QJgYGAABQWFqg/IMmn65eIatUUpaotS1Bal/ktbFBQUVPjBmbVLQMbGxgCA2NhY0bbExETIyMhAQ0ODrRiEEEI+Yq0AaGpqwtraGq6uroiKikJUVBSWLVuGAQMGoEmTJmzFIIQQ8hFrl4AAwNvbG15eXhg3bhwYhsGAAQPg4uLCZgRCCCEfCZgaMgrr03Ws/9wHIBBUXajvJS1NTm1RitqiFLVFqVrQFpKOnTQZHCGE8BQVAEII4SkqAIQQwlNUAAghhKeoABBCCE9RASCEEJ6iAkAIITxFBYAQQniKCgAhhPBUpaeCePHiRbnbBQIB6tSpA2VlZcjIUD0hhJCaotIFwMrKCgIJw6IVFBQwePBguLq6ok6dOlUSjhBCSPWp9Ed2Ly8vNGrUCAsXLkRoaChCQ0OxePFiKCkpYdq0aVi6dCmuXbuGjRs3VmdeQgghVaTSZwA7duyAm5sbbG1tRdv09PSgqqqKwMBAhIaGQk1NDa6urpg9e3a1hCWEEFJ1Kn0GkJycjI4dO4pt19PTw+PHjwEAbdu2RUZGRtWlI4QQUm0qXQA0NTVx6tQpse2nTp1Cy5YtAQBJSUm0uAshhNQQlb4ENGXKFMyZMwdRUVEwMTGBUChEZGQkIiIi4O3tjUePHsHJyQl2dnbVmZcQQkgVqXQB+PHHH9GwYUNs27YNmzZtgpycHPT19bF9+3Z0794dt2/fxq+//orJkydXZ15CCCFVhFYE44K0NDm1RSlqi1LUFqVqQVtIOnZ+05rAqampuH//PgoLC8UeGzJkyH8KSQghhF2VLgAHDx7EkiVLUFxcLPaYQCCgAkAIITVMpQtAcHAwbGxs4OTkhEaNGlVnJkIIISyodAFISUmBn58fVFVVqzMPIYQQllR6HEDbtm2RlpZWnVkIIYSwqNJnAHPnzoWHhwemT5+Otm3bik341rZt2yoPRwghpPpUugBMmDABADBr1qwys4IyDAOBQICHDx9WfTpCCCHVptIFICQkROJ00IQQQmqWShcAMzOz6sxBCCGEZRILwNy5c7F06VI0bNgQc+fOlfhGq1evrtJghBBCqpfEApCWlgahUCj6mhBCSO0hsQDs2rWr3K+/9KlIEEIIqTkqPQ6gb9++ePPmjdj2V69ewdzcvEpDEUIIqX4SzwDCw8Nx//59AB8mgtuwYQPq169f5jlPnjyhMwBCCKmBJBaANm3aYMWKFaJ7/c+ePQsZmdKTBoFAgAYNGsDFxaXagxJCCKlaEguAlpYWwsPDAQBWVlY4cOAAVFRUWAlGCCGkelV6HMC5c+cqfCwnJwcNGzaskkCEEELYUekC8Pr1a/j7+yM+Pl50zZ9hGBQWFiI5ORmRkZHVFpIQQkjVq/RdQEuXLsXJkyfRokULREVFoVWrVigqKsLDhw8xZcqUb9rpunXrYGVl9c1hCSGEVJ1KnwFcv34dK1euhJWVFWJjYzFhwgTo6Ohg4cKFSEpKqvQOY2NjsWXLFjRr1uy7AhNCCKkalT4DyM3Nhb6+PgCgXbt2otk/x4wZgxs3blTqPYqKiuDs7AxjY+PviEoIIaQqVboANGnSBK9evQIAtGrVCgkJCQCABg0a4PXr15V6j02bNqFVq1YYOHDgd0QlhBBSlSpdAHr37o3FixcjNjYWZmZmOHbsGG7fvo0dO3agRYsWX319bGws/v77b7i7u/+XvIQQQqpIpfsA5s2bh4ULF+L+/fv47bff8MMPP2DkyJGQk5ODr6+vxNcWFhbC2dkZ8+fPh5qa2n8KHB0d/d2vNTU1/U/7rkp37tzhdP/UFqWoLUpRW5TiQ1sIGIZhvvak3NxcyMrKom7duqJtDMPg4cOHUFFRgbu7OwIDAyt8vZ+fH6Kjo7Ft2zYAwF9//YWgoCCJYwu+VFBQgOjoaBgYGEBBQaHSrxMjDYvafL3J2UFtUYraohS1Rala0BaSjp0SzwDevHmDhQsX4vz58xAIBOjXrx+8vb1Rr149CAQCREVFYdWqVSguLpYY4OjRo0hPTxd1/hYVFaG4uBjGxsbYunUrOnfu/J/+g4QQQr6dxALg7e2N27dvY9q0aahTpw527twJPz8/zJkzB7Nnz8a5c+dgYmICT09PiTvZtWtXmSJx9OhR7N+/H7t27aLbQQkhhCMSC8Dly5fh5uYGOzs7AICxsTHmzJmDly9f4sqVK3BxccHo0aO/uhMNDY0y3ysrK0NOTg6ampr/ITohhJD/QmIByMrKKnPPvqmpKTIzM3Hv3j38/fff0NPTq/aAhBBCqofE20CLi4tRr1490fcCgQB16tSBq6vrfzr4jxw58ps6gAkhhFS9So8D+Bx98ieEkJrvqwVAUM5tUOVtI4QQUrN8dSCYm5tbmXtHi4qK4OnpiQYNGpR53urVq6s+HSGEkGojsQB06dIF2dnZZbYZGxsjNzcXubm51RqMEEJI9ZJYAHbt2sVWDkIIISz7rk5gQgghNR8VAEII4SkqAIQQwlNUAAghhKeoABBCCE9RASCEEJ6iAkAIITxFBYAQQniKCgAhhPAUFQBCCOEpKgCEEMJTVAAIIYSnqAAQQghPUQEghBCeogJACCE8RQWAEEJ4igoAIYTwFBUAQgjhKSoAhBDCU1QACCGEp6gAEEIIT1EBIIQQnqICQAghPEUFgBBCeIoKACGE8BQVAEII4SkqAIQQwlNUAAghhKeoABBCCE9RASCEEJ6iAkAIITzFagF4+fIlZsyYATMzM/To0QMLFy5EdnY2mxEIIYR8xFoBEAqFmDJlCnJzcxESEoKAgADEx8fDycmJrQiEEEI+I8fWjh4+fIiYmBhcvnwZampqAIBFixbh999/x9u3b6GoqMhWFEIIIWDxDKBFixbYunWr6OAPAAKBAABQUFDAVgxCCCEfsVYAlJWV0atXrzLbgoOD0aZNmzJFgRBCCDtYuwT0pS1btiAsLAybN2/+ptdFR0d/9z5NTU2/+7VV7c6dO5zun9qiFLVFKWqLUnxoCwHDMEy1vLMEGzduxPr16+Hm5gYHB4dKvaagoADR0dEwMDCAgoLC9+/842UnTrHf5OWjtihFbVGK2qJULWgLScdO1s8APD09sWvXLri7u2PEiBFs754QQshHrBaAdevW4a+//sLKlSsxdOhQNndNCCHkC6wVgLi4OAQGBsLR0REWFhZIT08XPaasrAw5Oc66IwghhJdYO+qePn0aQqEQ27Ztw7Zt28o8duzYMejo6LAVhRBCCDjqBP4e1AlcDagtSlFblKK2KFUL2kLSsZMmgyOEEJ6iAkAIITxFBYAQQniKCgAhhPAUFQBCCOEpKgCEEMJTVAAIIYSnqAAQQghPUQEghBCeogJACCE8RQWAEEJ4igoAIYTwFBUAQgjhKSoAhBDCU1QACCGEp6gAEEIIT1EBIIQQnqICQAghPEUFgBBCeIoKACGE8BQVAEII4SkqAIQQwlNUAAghhKeoABBCCE9RASCEEJ6iAkAIITxFBYAQQniKCgAhhPAUFQBCCOEpKgCEEMJTVAAIIYSnqAAQQghPUQEghBCeogJACCE8RQWAEEJ4itUCUFRUhGXLlsHMzAxmZmZYtWoVhEIhmxEIIYR8JMfmztasWYMrV65gy5YtyMnJgZOTExQVFTFx4kQ2YxBCCAGLZwAFBQXYu3cvnJ2d0alTJ/To0QNz585FSEgInQUQQggHWCsADx8+RH5+Pjp37iza1rlzZ2RkZCAlJYWtGIQQQj5irQC8evUK9evXR6NGjUTb1NTUAAAvX75kKwYhhJCPWOsDyM/PR506dcps+/R9YWHhV1/PMEylnytR8+b/7fVVoaCA6wQfUFuUorYoRW1Rqha0xadj5qdj6OdYKwB169YVO3h/+r5evXpffX1RUREAICEh4b8FOXbsv72+KkRHc53gA2qLUtQWpagtStWitigqKkLdunXLbGOtAKirqyMvLw+5ublo0KABACA9PR0A0KxZs6++vkGDBtDR0YG8vDwEAkG1ZiWEkNqCYRgUFRWJjrufY60A6OnpoV69erhz5w569eoFALh9+zaaNGmC1q1bf/X1MjIyZfoPCCGEVM6Xn/w/Ya0TuG7duhg2bBg8PDxw9+5dXLt2DatXr8aYMWPYikAIIeQzAqa8noFqUlBQAA8PD5w4cQIKCgoYNmwY5syZQ5d0CCGEA6wWAEIIIdKDJoMjhBCeogJACCE8RQWAEEJ4igoAIYTwFKvTQZOaJT8/XzRKOz8/X+JzKzOau7Z59eoVkpOTYWRkhJycHDRp0oTrSERKvX37FoqKilzHEEN3AX1FfHw8oqKiUFRUJDaXhoODA0ep2KGvr4/Lly9DVVUVenp6Em/XffjwIYvJuJWXl4dFixbh5MmTkJGRwenTp7Fy5Uq8efMGGzZsgIqKCtcRWVNQUIB//vmnwr+RdevWcZSMfatWrcK8efPEth8+fBi+vr64cuUKB6kkozMACbZs2YI1a9agcePGYsOoBQJBrS8AISEhaNy4MQBg586dHKeRHr6+vnj58iVOnjyJn376CQAwd+5cLFiwACtWrMCqVas4TsgeNzc3nD59Gj179kTDhg25jsOpQ4cO4f3793B1dQUAJCcnw93dHXfu3MGoUaM4TlcBhlTIysqK2bRpE9cxpF5ubi7XEVjVs2dP5v79+wzDMIyRkRGTkpLCMAzDPHjwgOnatSuX0VjXrVs35syZM1zHkApJSUlMnz59GGdnZ2bdunWMgYEBM2rUKObRo0dcR6sQnQFIkJWVBRsbG65jSIWXL1/C398fjx8/RklJCYAPk0wVFhbi2bNniIyM5Dghe3Jycsr9tCsjI4Pi4mIOEnFHVlYWbdu25TqGVGjbti327duHcePG4ciRI1ixYgWGDBnCdSyJZN3d3d25DiGtkpOT8fLlS3Tt2pXrKJybNWsW4uLiYGlpiTNnzmDw4CLQWAIAACAASURBVMFgGAa3bt2Cs7MzDA0NuY7ImpiYGNy9exdWVlbYunUrRowYgZKSEixevBja2tr48ccfuY7ImpKSEoSGhqJ79+68vBFg9+7dePDggehfUlISWrVqhbt37yI3Nxfv3r0TPSaNfyPUCSyBh4cH9u3bhzZt2qB169aQl5cv8zifOriMjY2xbds2mJqa4qeffoKbmxuMjIwQEBCAu3fvYuvWrVxHZE1aWhqmTZuGxMRE5OXlQUNDA2lpaWjfvj0CAgIqNb15bfHrr78iJiYGJSUlaNCggdjfyLVr1zhKxg4rK6tKPU8gECA8PLya03w7ugQkQW5uLuzs7LiOIRWEQiGaf1wdSUtLCzExMTAyMoKtrS1CQkI4Tseupk2b4p9//sG1a9eQlJSE4uJiaGlpoUePHryb2PC3337jOgKnzp07x3WE/4QKgAQrV67kOoLU0NbWRkREBBwcHKCtrY1bt27BwcEB6enpoj4BvunWrRuMjY1Ftz6+f/8eAL/GRAwdOpTrCFKDYRhs2bIFqqqqGDZsGADgjz/+QM+ePeHo6MhxuvJRAfiK27dvl+n4BD4sZRkbGwtfX18Ok7Fr+vTpmDp1KmRkZGBvb4/AwECMGjUKycnJogV++CI2NhYuLi6Ij48vs51hGAgEAl6NicjJycHOnTvLvTkgPj4eERERHCdkj4+PD06cOIHly5eLtg0YMACBgYHIzc3F9OnTOUxXPuoDkGDt2rXYvHkzmjRpgszMTDRr1gwZGRkoKSmBtbU1r/oAAOD58+coKSmBpqYmEhIScPjwYSgpKWHMmDFQUFDgOh5rfvrpJzRo0ABjxowpd3Qnn24amDVrFm7cuAFzc3OcPHkSNjY2ePr0KR48eCD60MAXFhYW8PPzQ+fOnctsv3HjBhYsWIALFy5wlKxidAYgwaFDh+Du7o7ffvsNffr0wa5du6CoqIiZM2dWahnL2uTZs2do1aqV6HsdHR0sWLAARUVF2L59O/78808O07Hr8ePHOHr0KNq0acN1FM5duXIFfn5+6NGjBxISEjBu3Djo6+vDw8MDjx494joeq/Ly8kQDJz+nqqqKt2/fcpDo62gyOAmysrJElzf09PQQGRkJRUVFzJ49G//++y/H6djl4OCApKSkMttu3boFe3t7bNu2jaNU3NDW1kZqairXMaTC+/fv0a5dOwBA+/bt8eDBAwDA77//jtu3b3MZjXXdunWDj48P3rx5I9r29u1b+Pn5oUuXLhwmqxidAUigpqaGV69eoUWLFmjbti0ePnwIW1tbKCsrIzMzk+t4rLK2tsbIkSMRFBSEZs2awcvLC0ePHoWNjQ2Cg4O5jlftPj997927N5ycnDBhwgS0atUKsrKyZZ5raWnJdjzOtGnTBvfu3UPz5s2hpaWF+/fv45dffkFBQQHy8vK4jseqxYsXY+zYsejVqxc0NDQAAC9evEDr1q2xadMmjtOVjwqABDY2Npg/fz68vLxgaWmJmTNnon379rhw4YLoUw9fuLq6QlVVFaNGjYKsrCzU1NQQEhLCm+vdkyZNEttW3l1ifOsEdnR0hJOTE4qLizFo0CAMHjwYQqEQUVFRUvupt7ooKSnh2LFjuHr1KhITEyEvL482bdrAwsICMjLSebGFOoElKCkpwZYtW6Cjo4O+ffvC398fe/bsgZKSEry8vNCpUyeuI7Ju//79WLp0KQIDA2FhYcF1HCIF7ty5g7p166JDhw64evUq/v77bygpKWHGjBlQVVXlOh5r+vXrB39/f+jr63MdpdKoAJAKdevWrdyBTe/evQMANGrUSLStto/4/NLx48dRt25d9OvXDwDg4uICS0tLDBgwgONkhCu9e/dGQEBAjSoAdAnoCz4+PpV+7oIFC6oxCfecnJy4jiCVtm3bhk2bNmHJkiWibWpqanBxcUFGRkatnyb8c9nZ2di4cSMePnyI9+/fi60HcODAAY6Ssc/W1haOjo4YNGgQNDQ0UKdOnTKPS+PvBZ0BfKGy83YLBAKaI5+nrKyssGTJErHO3vDwcKxcuRJnz57lKBn7Jk+ejOjoaPz444/ljomYNm0aB6m4IWleIJoLqIbYtWsX1xGkEq38VCorK6vMmIhP2rVrh/T0dA4ScefatWsIDg6GkZER11E4VxPnBaIC8BXPnz9HcHAwkpKSIBQKoaWlhREjRqB9+/ZcR2MVrfxUqlOnTti6dSuWL18OObkPf0JCoRDBwcEwMDDgOB27VFRUULduXa5jSI3U1FTRsQIonRYjNjYWs2bN4jidOLoEJMGNGzcwYcIE6OnpwcTEBCUlJbh37x4SEhKwY8cOmJqach2RNd27d8fy5ctFnZ58FhcXh7Fjx0JeXh66uroAgISEBNFdYx06dOA4YfXKz88XfR0aGorjx4/Dzc0NLVu2FBsTwaeJ8f766y+sWLECQqEQAoFAdJYsEAjQqVMn7Nu3j+OE4qgASDB8+HB06dJFrLPX29sbkZGR2Lt3L0fJ2GdhYYGQkBBoaWlxHUUqZGVl4d9//y1zv7ednR0vzo709PTK3B32aRK88vBpTISVlRWGDh2KSZMmwcrKCgcPHsS7d+8wf/582NraYty4cVxHFEMFQAJDQ8Ny53x58uQJhgwZwqtlELdu3YrIyEgsX74cKioqXMeRWikpKbV+nqibN29W+rl8GSgIAAYGBjh58iRatWqFCRMmYPjw4bC2tsbNmzexePFinD59muuIYqgPQILmzZsjPj5erADExcVBSUmJm1AcOXv2LGJiYtCjRw9ervz0ufj4eKxcubLcKZDz8/Nr/adeFRWVSvWB7d69m1cFQElJSTRG5tPUMdbW1tDQ0MCrV684Tlc+KgASjBgxAm5ubnj58iUMDQ0hEAgQGRmJgIAA/PHHH1zHYxXfV3763NKlSyEUCjF9+nR4enrCyckJqamp2L17Ny8WERo1ahR27NgBPT29ch9/9eoVnJ2dcf36dam897269OnTB25ubvDw8EC3bt3g4eEBc3NzhIWFiVbTkzoMqZBQKGQ2bNjAdOvWjdHV1WV0dXUZCwsLJjg4mBEKhVzHIxwxNDRkYmJiGIZhmF9//ZW5ceMGwzAMs2fPHsbBwYHLaKyYNGkS06VLF+b+/ftij4WGhjJdunRhunfvzpw4cYKDdNzJyclhFi1axISGhjIMwzBOTk6Mvr4+Y2Jiwpw/f57jdOWjPoBKyszMhIKCAi86+T6ZOXMmPD090bBhQ8ycOVPic/k0DsDY2BjHjx+HhoYGFi5cCF1dXYwdOxapqakYOnToN10jr4lKSkrg7OyMc+fOYfPmzejcuTNev36NxYsXIzw8HIMGDYKrqyuUlZW5jsq53NxcKCgoiG4XljbSmYpDjx8/rvRza/tYgPr165f7Nd8ZGBjgn3/+wezZs6Gnp4eLFy9i7NixSExMlNpZH6uSrKwsfH19sXz5ckyYMAHjx4/H7t27ISsri02bNkkcEVvb3bt3D48fP0ZhYaHYY9J4OYzOAL7w6Ra3iprl89vdantnHynf/fv3MXHiREyaNAk///wzbG1tUadOHWRmZmLYsGFwdXXlOiJr/Pz8EBgYCFNTUwQGBpaZIJBvvLy8EBwcDFVVVbElUqV1KggqAF+QtNJTfHw8PD098erVKzg6OmLOnDksJuNeXFwcYmNjxSb9EggE+P333zlMxr7c3Fzk5+ejSZMmSE9PR1hYGJSVlWFjY8N1NNaFhIRg9erV8PHxwcCBA7mOw5muXbti/vz5GD58ONdRKo0KQCUUFBTA399fNOeJu7t7rb/886WgoCD4+PhAUVFRrB9EWj/dVJeoqCgYGhqKbX/79q3o0khtVl5/0J07d5CVlYU+ffqUGQ3Mp74hS0tLBAUF1ajBktQH8BUXLlzAsmXLkJOTgyVLltSo6l6VgoKCsGDBAjg6OnIdhXNjx47Fli1b0LlzZ9G2w4cPw9vbmxdTH5TXH9SzZ08OkkiXGTNmYMWKFXB2dkaLFi3E+oOk8XeDCkAF0tLS4OHhgbCwMAwZMgQLFizg9QjYvLw8WFtbcx1DKsyYMQMTJkzAhg0b0Lx5cyxZsgSRkZFwdHTE5MmTuY5X7fgw1uF7NG3aFFFRURg8eHC5j0tjnyEVgC8wDIPdu3fDz88PTZs2RUhICMzMzLiOxbkBAwbg8OHDvJrfvSJjx46FsrIypk2bhpKSEnTt2hXHjh0TGzFO+GXp0qXo3r07fv75Z6n8tF8e6gP4wrBhwxATEwMNDQ2MHDlSbMqDz0njbV1V6fNrvfn5+bh06RJ0dHTQunVrsdPb2n6t9/MZMD+5cOECnJycsHTp0jJLQdaUP35StYyNjXH06NFy14qQVlQAvlDZe5j50PG5cOHCSj+3tl8W+HIGzE+Yz2bC/PS1NJ7qk+rn4uICbW3tGjVNDBUAQiqBZsAs37///gsLC4tyl4PkGy8vL+zZswdt27ZFq1atxNZGkMazZOoDIF8VExMDbW1t0SLXFy5cwKVLl6CiooLhw4dDTU2N44TVr7IH9by8vGpOIl3c3d2xd+9eKgAAsrOzMWjQIK5jfBM6AyAVevPmDSZOnIgHDx7g+PHj0NLSwq5du7BixQpoa2ujfv36ePr0qehTD1+8fPkS/v7+5U4H/ezZM16tE+Ho6IiePXvWqMsepFTtn7iEfDd/f38UFxfj2LFj0NLSQl5eHtasWYMuXbrgyJEj2LdvH+zt7bF27Vquo7LK1dUVt2/fhpmZGeLi4mBubo6WLVvi8ePHmDdvHtfxWFWnTh14e3vD1NQUdnZ2GDZsWJl/fHPu3Dmkp6cD+LAewsiRI+Hl5YWCggKOk5WPLgFJkJ+fz+s7Os6dOwdvb2/RqOerV68iPz8fv/32m6jj08bGBhMmTOAyJuvu3LmDbdu2wdTUFJcvX4aVlRWMjIwQEBCACxcuYOTIkVxHZI2BgQEMDAy4jiEVNm7ciG3btmHHjh1ITk6Gp6cnhg8fjkuXLuH9+/dwd3fnOqIYKgAS2NnZwd/fH/r6+lxH4UR6ejpatmwp+v769euQlZVFjx49RNtUVVXx/v17LuJxRigUihb40NLSQkxMDIyMjGBra4uQkBCO07GLxoWUOnDgAPz8/GBkZARXV1eYmppi6dKliIqKwsSJE6kA1DTFxcVcR+BU06ZN8eLFC7Ro0QIAcOnSJXTs2BGNGzcWPScqKgrq6upcReSEtrY2IiIi4ODgAG1tbdy6dQsODg5IT08X9QnUZrRORPlev34NHR0dAMD58+dF/SKNGzcud3poaUAFQAJbW1s4Ojpi0KBB0NDQEN0F80ltHwg2cOBAeHl5wcXFBdevX8fTp08xfvx40eMvXryAn58f7+Z/nz59OqZOnQoZGRnY29sjMDAQo0aNQnJyMnr16sV1vGpH60SUT1tbG/v27YOamhoyMjLQt29fvH//HoGBgejQoQPX8cpFdwFJIOnAxoeBYPn5+XB2dkZYWBgEAgGGDRuGZcuWAfjQQbx582b88MMPCAoK4tVKaQDw/PlzlJSUQFNTEwkJCTh8+DCUlJQwevRo1K1bl+t4hAO3b9/G1KlTkZ2djUmTJmH27Nlwd3dHeHg4tmzZIpWXkqkAkK/KyckBgDIH+Zs3b+Lt27di0/8S/qloFSy+rRNx584ddOzYEfn5+aLLpBkZGVBSUpLaJSGpAHxFZmYm9u/fjydPnmD+/Pm4ceMGtLW1oa2tzXU0wqKvXev+RCAQwM/Pr5rTSI+auApWdTEzM0NwcLBUftKviHSWJSkRGxuLMWPGQEtLC9HR0Zg6dSquXr2KhQsXIjAwEN27d+c6ImHJ165137x5E6mpqWU6yPng0KFDWL58OW/Xyfhcq1atkJycTAWgtli5ciVGjx6N6dOnw9jYGADg4eEBJSUlrFq1CgcPHuQ4IWFLRZPdpaenY8WKFUhNTcWgQYPg4uLCcjJu1atXDyYmJlzHkApaWlqYN28eAgICoKGhIXZGJI13RNFIYAliYmLKXdzh119/RWJiIgeJiDTZs2cPbGxsEBsbi6CgIKxevRqqqqpcx2LVp1WwHj16JFon+fN/fPLprjADAwMoKyujfv36Zf5JIzoDkKBx48ZITU2FpqZmme3R0dG8XR0sKysLycnJEAqFaNu2Le8OeAAQFxeHJUuWIDY2FuPHj8fkyZPFbhHmi5q4ClZ1qYlTolMBkGDEiBFYvHgx5s6dC+DDL3NERAQ2btzIu7VxCwoK4OnpiYMHD4oGO8nIyMDGxgYrVqzgxQEwPz8f69evx86dO2FqaoojR46gXbt2XMfiVE1cBas6Xbx4EcHBwXjy5Al27dqFAwcOoEWLFtLbR8IQif766y+md+/ejK6uLqOrq8v06NGD2bFjByMUCrmOxqrly5czVlZWzIULF5h3794x2dnZTEREBGNlZcX4+PhwHa/ahYeHM3369GG6d+/OhIaGch1HahgZGTEpKSlcx5AKx48fZ0xNTZk1a9YwhoaGTEpKChMcHMx07NiRCQkJ4Tpeueg20ErKy8uDUCjk3YCnT7p37441a9aI3fl07do1zJ8/H5cvX+YoGTv09PQAfOj0/NpAr2vXrrERSSrUxFWwqsvgwYMxfvx4DB48uMzykEePHsX69etx9uxZriOKoUtAXxEXF4fY2Fi8f/8eX9bK2j4VxOeKi4vRtGlTse1qamqigWK1WU28vssGRUVFrF27FocPH64xq2BVl6dPn4ruFvyckZER0tLSOEj0dVQAJAgKCoKPjw8UFRXFPvkLBAJeFQBTU1Ns2rQJXl5ekJeXBwAUFhYiICCg3F/62mbo0KFcR5BKNXEVrOqiqamJW7duiS0Kf+rUKaldMIkuAUlgYWEBR0dH3nX4licxMRGjRo2CQCAQXQ6Ji4uDnJwctm/fLlozgBC+ioiIwOzZs2Fvb4/Q0FCMHDkSKSkpOH/+PPz8/NCvXz+uI4qhAiCBiYkJjh49WmZOfD578+YNjh07hsTERCgoKEBLSwt2dnZ09wfP3b59u8zymMCHs8PY2Fj4+vpymIx98fHxCAoKErWHlpYWHB0daTbQmmjhwoXQ0NCgRS/woS0WLVokdinszZs3WLRoETZu3MhRMsKltWvXYvPmzWjSpAkyMzPRrFkzZGRkoKSkBNbW1rzqA6iJqA/gC59P+pWfn4/Dhw/jzJkzaN26NWRkyg6cru2/3Ddu3MDjx48BAIcPH0a7du3ERjQmJyfj+vXrXMTjzI4dO2BjY4NmzZpxHYVzhw4dgru7O3777Tf06dMHu3btgqKiImbOnInWrVtzHY9VBQUF+OeffxAVFYWioiKxm0ak8XhBBeALXy52MWTIEA7TcEtJSQlBQUFgGAYMw2D37t1liqBAIED9+vWxYMECDlOyb+PGjejbty/XMaRCVlaWaBEcPT09REZGwtbWFrNnz8bs2bNFgyj5wM3NDadPn0bPnj1rzO3iVAC+QLf7ldLV1RVN5ztq1Chs2LCBd7NdlsfS0hK7d+/GlClTeN8eampqePXqFVq0aIG2bdvi4cOHsLW1hbKyMjIzM7mOx6qLFy9i1apVUtnZWxEqAF8RFxeH/fv3IyEhAbKystDX18eIESN4d3q7a9cuAB+myE5MTIRQKISWlhYMDAw4Tsa+p0+f4sSJE9i5cyfq1asnNusjnwaC2djYYP78+fDy8oKlpSVmzJiB9u3b4/z587ybJkNWVlZqb/esCBUACc6ePYuZM2fC2NgYHTt2RElJCe7du4c9e/Zg+/bt6Ny5M9cRWZOdnY05c+bgypUraNy4MUpKSpCTkwMTExNs3rwZjRo14joia/g0/uNr5syZg4YNGyI7Oxt9+/bFyJEj4ePjg8aNG8POzo7reKwaM2YM1qxZg+XLl9eYySLpLiAJbGxsYG9vj0mTJpXZvmHDBpw7dw6HDh3iKBn75s+fj8TERPj6+kJLSwsA8OjRIzg5OaFDhw5Yvnw5xwnZJxQKkZqaiubNm0MoFPJiQryviYyMxIEDB3Dy5Enk5eXxajbQX3/9FTExMSgpKUGDBg1EAyY/kcYzQyoAEnTq1AmHDx8WO6178uQJ7O3tcf/+fY6Ssa9Lly7Yvn07DA0Ny2y/f/8+Jk6ciBs3bnCUjH0lJSVYu3Ytdu7cieLiYpw+fRqrVq2CvLw8PDw8eLcofEZGBg4fPoxDhw4hOTkZdevWhY2NDRwcHPDDDz9wHY81oaGhEh+XxtHkdAlIAisrK+zZsweLFi0qs/3kyZOwtLTkKBU35OTkyv2EW6dOHRQVFXGQiDufzgADAgJEY0RGjBgBV1dXeHt7Y8mSJRwnrH7FxcWIiIjAwYMHcfnyZZSUlMDY2BgCgQC7du3iZd+QNB7gv4YKgASNGjXC3r17cfXqVZiYmEBWVhYPHz5EVFQUevToUWbMgDTe41uVzM3N4eXlhTVr1oiub2ZmZsLb2xs9evTgOB27jh07hhUrVqBr166ibd26dcPKlSsxa9asWl8AVq5ciWPHjuHt27cwNTXFwoULYW1tDTU1NXTo0IF3Z0Cf0DiAWqaoqEjUkVVcXIzi4mK0a9eOd3c3AICTkxNGjx4NS0tLtGjRAgKBAKmpqdDW1oa3tzfX8ViVkZEBdXV1se3KysrIy8vjIBG7QkJCoKmpCScnJ1hZWfHqBgBJauI4AOoDIJVWXFyMixcvlpkLyNzcHAKBgOtorBo3bhx0dHTg5OQkmve9WbNmcHZ2RnZ2NrZv3851xGp1+fJlHD9+HGfOnEFBQQE6d+4Ma2tr9OvXD3369MGRI0d4OTlg9+7dsXz58ho1DoAKwFc8f/4cwcHBSEpKEt37PmLECN79gkdFRYl1AAPA27dv4evry6u7gJKSkjB+/HgoKCggJSUFxsbGePLkCWRlZXk1M2pBQQHOnj2LY8eO4fLlyxAKhWAYBrNmzYKDg0ON+RRcVSwsLBASEiK6S64moAIgwY0bNzBhwgTo6enBxMRENA4gISEBO3bsgKmpKdcRWWNqaorNmzeXGftw+PBheHt7o169ejh37hyH6dhXWFiIo0ePIjExUTTr4+DBg3k7M+qbN2/w77//4tixY7h37x7q1auHQYMGwcPDg+torNm6dSsiIyNpHEBtMXz4cHTp0kVsrhtvb29ERkZi7969HCVjX3BwMNatW4cNGzagefPmWLJkCSIjI+Ho6IjJkyfztuOPiHv+/DmOHTuG48eP48SJE1zHYQ2NA6hlDA0NcfToUbRp06bM9idPnmDIkCGIjIzkJhhHjhw5And3d5SUlKBr165wdXUVa5vaqnv37jhx4gRUVFTQrVs3if0e0viHTqofjQOoZZo3b474+Hixg1xcXByUlJS4CcWi/Pz8Mt9bW1tDQUEBTk5OsLW1RbNmzUTPqe2XPhYsWCC6pu3k5MRxGiKNPj/AMwxTI26OoDMACYKDgxEQEIApU6bA0NAQAoEAkZGRCAgIwB9//IE///yT64jVSk9Pr9xf4s9/uT99zach/xEREejZsyfk5OjzEynrxIkT2Lx5M548eQKhUIg2bdpgzJgxGD58ONfRykUFQAKGYbBp0yb89ddfyMrKAvBh+tvx48djzJgxHKerfjdv3qz0cz8fFFXbmZqaQk5ODgMGDMDgwYN5NSkgqdju3bvh6+uLkSNHwsTEBEKhEHfu3MG+ffvg4uIilUWACoAEL168gLq6OmRkZJCZmQkFBQU0bNgQxcXFiI2NLfe2SD7Ky8sTWymsNissLMSFCxdw6tQpREREQFFRETY2NrCzs4O+vj7X8QhH+vfvj8mTJ+Onn34qs/3gwYPYtm0bTp48yVGyilEBkEBfXx9XrlwRu6UrKSkJQ4cO5dVkcC9fvoS/v3+Zxb8ZhkFhYSGePXvGuw7xTwoKCnDx4kWEhYXh3LlzUFdX59WdL6SUkZERjhw5Ak1NzTLbnz59Cjs7O0RFRXGUrGJ0EfMLe/bsgb+/P4APBzgbGxux6+B5eXnQ1tbmIh5nXF1d8ezZMwwYMABBQUFwdHTE06dPERYWJjZZHp88f/4cjx49QmJiIoqLi2vUICBStdq3b4+wsDBMmDChzPbTp0+LFQVpQQXgC7/88gvq168PoVAIFxcXTJkypcxcJ5/Wwe3WrRuHKdl3584dbNu2Daamprh8+TKsrKxgZGSEgIAAXLhwASNHjuQ6ImsePXqEU6dO4fTp03jy5Am6du0KBwcHDBgwgHejX0mp6dOnY8qUKbh37x46deoEgUCAe/fu4dKlS/Dz8+M6XrmoAHxBTk5OtBB8y5YtYWJiQnd74MPiJ82bNwcAaGlpISYmBkZGRrC1tUVISAjH6dhlZ2eHjh07Yvjw4Rg0aBCaNGnCdSQiBSwtLREUFITdu3fjyJEjUFBQQLt27fDPP/9I7boIdGSTwNjYGHv37kWfPn3QsmVL+Pr64t9//4WBgQGWLVsGZWVlriOyRltbGxEREXBwcIC2tjZu3boFBwcHpKeni/oE+CIsLIx3a0KTyjEzM4OZmRnXMSqNCoAE3t7eOHXqFDp37ozw8HCEhIRgxowZuHjxIjw8PLB69WquI7Jm+vTpmDp1KmRkZGBvb4/AwECMGjUKycnJ6NWrF9fxqp2Pjw+mTZuG+vXrY9++fRKf++XUIaT2i4iIwOnTp/Ho0SPk5OSgUaNG0NPTg42NDczNzbmOVyEqABKcPHkS/v7+0NfXx/bt22Fubo6JEyeid+/e+P3337mOxypLS0ucOnUKJSUlaNasGfbt24fDhw+jZ8+eGD16NNfxqt2DBw9QXFws+roiNWH0J6k679+/x8yZM3Hp0iWYmpqiU6dOUFRURE5ODh4+fIhx48ahb9++WLt2rdjcQNKACoAEeXl5aNasGYRCIS5duoQZM2YAAGRkZCAjI8NxOva1bNlS9LWOjg6vPunu2rWr3K8Jv/n7++PRo0cIDQ2Frq6u2OOPHj3CpEmTEBISgvHjx3OQUDIqJgbOcAAAFWZJREFUABIYGBhgw4YNUFFRwbt379C3b1+kpqbC19cXxsbGXMerdt/yyX7nzp3VmIR7Fy5cqPRz+bZeNJ/9+++/WLRoUbkHf+BD39m8efMQEBBABaCmcXNzw7x585CamorFixdDXV0dHh4eyMzMlNrbuqrSzZs3ISMjAyMjI3Tq1InrOJyaNGlSpZ7Ht3mR+C49Pf2ro787deqE1NRUlhJ9GxoJ/I0KCwtRp04drmOwIjIyEmFhYTh79iwKCgrQv39/WFtbo0uXLnStmxB8mDDxypUrUFVVrfA5GRkZ6Nmzp1R+MKAC8IXdu3dj2LBhUFBQwO7duyU+18HBgaVU3IuLi8OZM2cQFhaGzMxM9O3bF/3794e5uTnvxkkkJCTg/v37yMrKgrKyMjp16gQdHR2uYxEOVDRdzOeoANQgVlZWOHjwIJSVlWFlZVXh8wQCAcLDw1lMJj2ePn2KM2fO4OzZs0hOToalpSV8fHy4jlXtkpOT4eLignv37qFu3bpo2LAhsrKyIBQK0alTJ3h5efFmgRzygZ6eHvr06SPxqkBhYSHOnz8vlQWAXx/dKuHztW1DQkLQqlUrDtNIJxUVFTRr1gzq6uqIj4/H9evXuY5U7V69eoVRo0bhhx9+wP79+9GxY0cAQHFxMWJiYrBu3TqMHDkShw4dQtOmTTlOS9hSmVW+6tevL5pdQNrQGYAEFhYWCAgIEP2x89nLly8RHh6OM2fO4Pbt29DQ0EC/fv3Qv39/GBkZcR2v2rm7u+N///sfNm/eXOFzpk6diqZNm2LJkiUsJiPk+9EZgAQNGzZEXl4e1zE4Ex8fj7NnzyI8PBxxcXHQ19dHv379sGjRIt7Nhnrx4sWvXuYaP3485syZQwWA1BhUACTo0aMHJk6ciO7du6Nly5Zi1/lq+0Aoe3t7yMvLo2vXrli8eDFatGgB4MNCOS9evCjz3Np+73tGRgY0NDQkPkddXV20chwhNQEVAAkSEhJgaGiI3NxcxMfHl3mML7dBFhUV4cqVK7hy5UqFz+HDve/NmzdHXFycaEbU8sTHx4uKJCE1AfUBEFIJ69atQ3h4OPbt21fu8pc5OTlwcHCAjY1NpQeNEcI1KgBfERcXh9jYWLx//x6fN5VAIODdhHB8lp+fDwcHB+Tm5mL06NHo1KkTGjdujLS0NERHR2Pr1q1o3bo1goODeTNQkIjLyspCXFwcCgsLxR6TxsukVAAkCAoKgo+PDxQVFcVWeuLzOAC+ys/Px/r163HgwAG8e/cOAoEADMNASUkJv/zyC6ZOnQoFBQWuYxKOHDp0CO7u7uUe/KX1MikVAAksLCzg6OgIR0dHrqMQKSIUCpGcnIzs7Gw0btwYbdq0gaysLNexCMcGDhwIc3NzzJkzp8YsDUqdwBLk5eXB2tqa6xhEysjIyNDi70TMy5cvMXr06Bpz8AcA/k1q/w0GDBiAw4cPcx2DEFIDmJub48aNG1zH+CZ0CegLM2fOFH2dn5+PS5cuQUdHB61btxZbBGbdunVsxyOESKmNGzdiy5YtMDMzg6amptgKYNI4boguAX3h81v8pHkOD0KIdLl+/ToMDQ2Rn5+PuLi4Mo9J67ghOgMghBCeojOAcpSUlOD48eOwsrJCo0aNRNv37NmDevXqYfDgwXTXByFETE5ODg4cOIDExEQIhUJoaWnB3t5e4oIxXKJO4C/k5uZizJgxWLRoER49elTmsaSkJLi5uWH8+PHIz8/nKCEhRBrFxcXB2toawcHBePPmDbKyshASEgIbGxs8fvyY63jloktAX1i9ejXOnj2LwMBAaGpqij2emJiIiRMnwt7eHjNmzOAgISFEGo0ePRrq6urw9PQUdQAXFRXBxcUFr1+/xvbt2zlOKI7OAL5w6tQpLFy4sNyDPwBoaWlh/vz5OHHiBMvJCCHS7P79+5g0aVKZu3/k5eUxadIk3L17l8NkFaMC8IW0tLSvDvLp0KEDXr16xVIiQkhNoKqqWu5x4eXLl+VOICgNqAB8QV1dHU+fPpX4nGfPnkltpw4hhBt2dnZwdXXF2bNnkZaWhvT0dJw5cwZubm6wtbXlOl65/t/enQdVVT5gHP9eGUADRHLJZUwUEswFcd+L1DQVxylXihiXcXJMzaXRAhkYMjVNTVFRBzWXzKVSnFJyrSEc0VxARi3BRiR0NFdEtou/Pxrv/BBQoGOHvM9nhhnve+7A4/2Dh/ec97xHq4Ae0b9/f5YuXUqHDh1K3dUxPz+f6OhoAgICTEgnIlXVxIkTuXbtGlOmTKGoqAgABwcHgoKCmD59usnpSqeLwI+4d+8ew4cPp1q1agQHB9OqVSvc3Ny4ffs2KSkpbNq0icLCQrZs2cLzzz9vdlwRqSKKioqoVq0ad+/e5eLFizg5OdGkSRNq1KhhdrQyqQBKkZ2dzYIFC/j+++/Jzs62bfvr7u5OYGAgEydOxMPDw+yYIlKFdOvWjQEDBhAYGIifn5/ZccpFBfAY+fn5ZGRkcOfOHTw8PErdD0hEBCAuLo69e/eSkJBAvXr1GDhwIIGBgXh7e5sdrUwqABERA2VnZ7N//37i4+NJTEzE09OTwMBAxo0bZ3a0ElQAIiJPQVZWFrt37yYmJoaCggJSUlLMjlSCCkBExCCXL18mPj6e+Ph4UlNTadeuHQMHDqR///7UqlXL7HglqABERAzw5ptvcvbsWXx8fBg0aBCDBg2ifv36Zsd6LN0HICJigF69erFgwYL/1ONCNQMQEbFTWtMoImKnVAAiInZKBSAiYqd0EVhEpJIq8qSvqnhHsC4Ci4hUkq+vr22vsMexWCycPXv2X0pVfioAEZFKyszMLPd7GzVq9BSTVI4KQETEQCdOnODixYv069ePrKwsmjRpUuqzRaoCXQMQETHAjRs3mDBhAqmpqRQVFdGpUyc+//xz0tLSWLt2LY0bNzY7YglaBSQiYoA5c+ZQu3Ztjh49irOzMwDz58/nxRdfZM6cOSanK50KQETEAImJiXzwwQe4uLjYxtzd3Zk1axbHjx83MVnZVAAiIgawWq22ZwH/v7t37+Lg4GBCoidTAYiIGKBPnz7Mnz+fa9euYbFYADh37hyRkZH07t3b5HSl0yogEREDZGdnExoaSnx8PACOjo4UFhYSEBDA/PnzcXNzMzlhSSoAEREDZWRkkJaWRmFhIV5eXjRt2tTsSGVSAYiIGODQoUMEBASUGL906RKRkZHExsaakOrxdA1ARMQAU6ZMYc+ePbbXBQUFREdHM2jQIO7evWtisrLpRjAREQMsWLCAmTNncv/+fRo0aEBERAS3b98mLCyMYcOGmR2vVDoFJCJikCNHjjBp0iRycnIYNmwYU6dOrZIPg39IMwARkUp6dDvounXrEhYWRnh4OPXq1eP69etcv34d0HbQIiLPFG0HLSJip7QdtIiIAH9vBV1YWEinTp0AWLZsGa+88gpt2rQxOVnptAxURMQAO3fuJCQkhPPnz9vGMjIyeOedd2x3B1c1mgGIiBigX79+TJgwgSFDhhQb/+6771izZg0//PCDScnKphmAiIgBrl69ir+/f4nxdu3acfnyZRMSPZkKQETEAD4+PnzzzTclxnfv3k2zZs1MSPRkOgUkImKAo0ePMm7cOF566SVat24NwNmzZzl//jwrV66kW7duJicsSQUgImKQ9PR0tm/fTnp6Oo6Ojnh6ehIUFETDhg3NjlYqFYCIiJ3SVhAiIga4efMmq1atIjk5mYKCghJ3B+/YscOkZGVTAYiIGCA0NJRTp04xePBgXF1dzY5TLioAEREDHDt2jOXLl9vuAv4v0DJQEREDuLm5UbNmTbNjVIgKQETEAJMmTSIqKoqUlBTu3LnD/fv3i31VRVoFJCJigB49enDr1i2sVmupx7UdtIjIMyopKemxx6vitQEVgIiIgYqKisjMzKRBgwYUFRXh5ORkdqQy6RqAiIgBrFYrCxcupG3btvTr14+srCw+/PBDZsyYQW5urtnxSqUCEBExQHR0NAcPHmTlypU4OzsDMGrUKE6dOsX8+fNNTlc6FYCIiAF2795NREQE3bt3t4116dKFuXPn8uOPP5qYrGwqABERA1y/fp369euXGPfw8CAnJ8eERE+mAhARMUD79u3ZsmVLsbH8/HxWrFhBu3btTEr1eFoFJCJigPT0dMaNG4ezszOXLl3C39+fP/74AwcHB2JjY/H29jY7YgkqABERg+Tn5xMXF0daWhpWqxUvLy8GDx5MjRo1zI5WKhWAiIid0m6gIiKVFBwcjMViKdd7N2zY8JTTVJwKQESkklq1alVibOPGjQwZMgQ3NzcTElWMTgGJiBjI39+fuLg4GjdubHaUJ9IyUBERO6UCEBGxUyoAERE7pYvAIiKV9OiTvh48eIDFYiE3N7fEsap4L4AuAouIVJKvr2+JZaAPS+BRVfGJYJoBiIhUUlVc218RmgGIiNgpXQQWEbFTKgARETulAhARsVMqABERO6VVQCIiBsjLy2Pbtm0kJydTUFDAo+trvvjiC5OSlU0FICJigPDwcOLj4+nZsyeurq5mxykXFYCIiAF+/vlnFi5cSJ8+fcyOUm66BiAiYgAHBweaNm1qdowKUQGIiBggJCSERYsWcePGDbOjlJvuBBYRMcCIESNITU3FarXi4uKCo6NjseNHjhwxKVnZdA1ARMQAI0eONDtChWkGICJipzQDEBExQHZ2Nhs2bODChQtYrVbg762h8/PzOX/+PIcOHTI5YUm6CCwiYoCwsDA2btyIxWJh3759ODo6kpWVxeHDhxk6dKjZ8UqlGYCIiAF++eUXlixZQvfu3fntt98YO3YsLVq04JNPPuH33383O16pNAMQETFAbm4uzZo1A8Db25uUlBQAgoKCOH78uJnRyqQCEBExgKenJydPngTAy8uL06dPA3/vEZSTk2NmtDLpFJCIiAHGjBnDzJkzKSwsZODAgQwePJiioiKSk5Pp2LGj2fFKpWWgIiIG+fXXX6levTotW7YkMTGRrVu3UqtWLSZPnkzt2rXNjleCCkBExE7pFJCISCUNHTqU2NhY3N3deeutt7BYLGW+d8eOHf9isvJRAYiIVNKrr76Kk5MTAAEBASanqTidAhIRMcC6desYMGAAL7zwgtlRyk3LQEVEDLBixQry8vLMjlEhKgAREQP06tWLzZs3c/v2bbOjlJtOAYmIGGDo0KGcOXMGi8VCjRo1cHZ2LnZczwMQEXlGvf3222ZHqDDNAEREDHb16lUePHhA3bp1cXBwMDtOmTQDEBExyOrVq1mzZg3Z2dkAuLq6EhQUxNSpU01OVjoVgIiIAaKjo9m0aRPTpk2jXbt2FBUVceLECZYtW4aLiwvjx483O2IJOgUkImKAXr16ER4eTp8+fYqN79u3j7lz53Lw4EGTkpVNy0BFRAyQnZ2Nl5dXiXFvb2+uX79uQqInUwGIiBigZcuWbN26tcT4li1baNGihQmJnkyngEREDHD69GlCQkJo0qQJfn5+trGMjAxWr15Nhw4dTE5YkgpARMQg6enpbNu2jbS0NJydnfHy8iIoKKjK7g+kAhARsVNaBioiUklPegbA/9PzAEREniGvvvpquQugKtIpIBERO6VloCIileTn58eNGzeKjZ05c4aCggKTElWMCkBEpJLy8vJ49CTKu+++y5UrV0xKVDEqABERA/2XzqqrAERE7JQKQETETmkZqIjIP/Dtt9/y3HPP2V5brVZ27dqFh4dHsfdVxSeGaRmoiEglvfbaa+V6n8Vi4cCBA085TcWpAERE7JSuAYiI2CkVgIiInVIBiIjYKa0CkmdacHAwSUlJttcODg64urrSpk0bJk6ciL+/PwCzZs2y7eX+NJ08eZL8/Hw6d+78VH+OSHloBiDPvN69e5OQkEBCQgL79+9n1apVuLq6EhwcTGJiIgChoaGsXr36qWcZOXIk6enpT/3niJSHZgDyzHN2dqZu3bq21w0bNqRt27aMGzeO8PBw9u7di5ubm4kJRcyhGYDYJYvFwujRo8nIyODUqVPMmjWL4cOHA3D58mV8fHyIiYmhR48e9OzZk8zMTB48eEBsbCx9+vShTZs2DBo0iM2bNxfb++XmzZuEhobStWtX/P39CQ4O5syZMwD4+PgAEBERQXBwMAC5ubksXbqUvn370rp1a954441iDxY/evQoPj4+rF27li5dutCvXz9ycnL+rY9JnnGaAYjdatGiBQDnzp0r9fi2bduIjY0lNzeXRo0asWjRInbu3Mns2bPx9fUlJSWFqKgorly5wvTp07FarYwdO5aCggIWL15M/fr1WblyJaNHjyY+Pp6EhAR69OjBjBkzGDZsGADTpk0jOTmZ8PBwmjdvzk8//URUVBT37t1jzJgxtix79uzhq6++Iicnp9hdpyL/hApA7FbNmjUBuHv3bqnHR40aZfurPScnh/Xr1xMVFUXfvn0BaNy4Mbdu3WLevHm8//77HD9+nNTUVHbt2oWvry8AkZGRuLu7c/PmTby8vABwdXWlVq1apKWlceDAARYvXszrr78OgKenJ5mZmcTExBASEmLLMnr0aJo1a/Z0PgixWyoAsVsPf/E/LIJHeXp62v594cIF8vLyCA8PJyIiwjZutVrJy8vj8uXLnDt3jurVq9t++QNUr16djz/+uNTvf/78eQA6duxYbLxTp058+eWXZGVllZpFxCgqALFbqampALz88sukpKSUOO7s7Gz798Pz/J999lmxX/APNWjQAEdHR0NyFRUVAeDk5FRqFhGj6CKw2K2NGzfi6elJ27Ztn/jeZs2a4ejoSGZmJk2aNLF9nT59miVLlgDg7e1Nbm6u7S97gIKCAgICAoiLiyvxPR+eXjp27Fix8aSkJDw8PKhdu/Y/+e+JPJFmAPLMy8vL49q1awAUFhby559/sn79ehITE1m7di0Wi+WJ38PNzY2RI0cSHR1NzZo16dy5M2fOnCEyMpIBAwbg5ORE165d8fPzY9asWYSFheHh4UFMTAy5ubl069YNABcXF9LS0vjrr7/w8vKid+/efPrppzg6OtK8eXMOHz7M119/zeTJk3FwcHiqn4uICkCeeQcOHLBtxevo6Ei9evVo374927dvt60EKo+PPvqIOnXqEBMTQ0REBPXq1SM4OJiJEycCfy8tXb58OfPmzeO9997DarXStm1b1q1bR506dQAYP348q1atIikpibi4OBYtWsSSJUuIjIzk1q1beHp6Mnv2bEaMGGH8ByHyCG0HLSJip3QNQETETqkARETslApARMROqQBEROyUCkBExE6pAERE7JQKQETETqkARETslApARMRO/Q8MPNADqqnsM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889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E15915-F0ED-4294-9B31-4EEDC967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lgerian" panose="04020705040A02060702" pitchFamily="82" charset="0"/>
              </a:rPr>
              <a:t>Model selection and Prediction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CB1F73-0576-4CC2-85AC-3A0A2519C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481329"/>
            <a:ext cx="10401837" cy="1828541"/>
          </a:xfrm>
        </p:spPr>
        <p:txBody>
          <a:bodyPr>
            <a:normAutofit/>
          </a:bodyPr>
          <a:lstStyle/>
          <a:p>
            <a:r>
              <a:rPr lang="en-US" sz="1800" dirty="0"/>
              <a:t>Linear </a:t>
            </a:r>
            <a:r>
              <a:rPr lang="en-US" sz="1800" dirty="0" smtClean="0"/>
              <a:t>Regression selected </a:t>
            </a:r>
            <a:r>
              <a:rPr lang="en-US" sz="1800" dirty="0"/>
              <a:t>because our Target variable '</a:t>
            </a:r>
            <a:r>
              <a:rPr lang="en-US" sz="1800" dirty="0" err="1"/>
              <a:t>AveragePrice</a:t>
            </a:r>
            <a:r>
              <a:rPr lang="en-US" sz="1800" dirty="0"/>
              <a:t>' </a:t>
            </a:r>
            <a:r>
              <a:rPr lang="en-US" sz="1800" dirty="0" smtClean="0"/>
              <a:t>is continuous</a:t>
            </a:r>
          </a:p>
          <a:p>
            <a:r>
              <a:rPr lang="en-IN" sz="1800" dirty="0" smtClean="0"/>
              <a:t>Module evaluated </a:t>
            </a:r>
          </a:p>
          <a:p>
            <a:pPr lvl="1"/>
            <a:r>
              <a:rPr lang="en-IN" sz="1400" dirty="0" smtClean="0"/>
              <a:t>MAE</a:t>
            </a:r>
            <a:r>
              <a:rPr lang="en-IN" sz="1400" dirty="0"/>
              <a:t>: 0.2329713329170077 </a:t>
            </a:r>
            <a:endParaRPr lang="en-IN" sz="1400" dirty="0" smtClean="0"/>
          </a:p>
          <a:p>
            <a:pPr lvl="1"/>
            <a:r>
              <a:rPr lang="en-IN" sz="1400" dirty="0" smtClean="0"/>
              <a:t>MSE</a:t>
            </a:r>
            <a:r>
              <a:rPr lang="en-IN" sz="1400" dirty="0"/>
              <a:t>: 0.0910880280536491 </a:t>
            </a:r>
            <a:endParaRPr lang="en-IN" sz="1400" dirty="0" smtClean="0"/>
          </a:p>
          <a:p>
            <a:pPr lvl="1"/>
            <a:r>
              <a:rPr lang="en-IN" sz="1400" dirty="0" smtClean="0"/>
              <a:t>RMSE</a:t>
            </a:r>
            <a:r>
              <a:rPr lang="en-IN" sz="1400" dirty="0"/>
              <a:t>: </a:t>
            </a:r>
            <a:r>
              <a:rPr lang="en-IN" sz="1400" dirty="0" smtClean="0"/>
              <a:t>0.3018079323902026</a:t>
            </a:r>
          </a:p>
        </p:txBody>
      </p:sp>
      <p:sp>
        <p:nvSpPr>
          <p:cNvPr id="4" name="AutoShape 2" descr="data:image/png;base64,iVBORw0KGgoAAAANSUhEUgAAAX0AAAEACAYAAABfxaZOAAAABHNCSVQICAgIfAhkiAAAAAlwSFlzAAALEgAACxIB0t1+/AAAADh0RVh0U29mdHdhcmUAbWF0cGxvdGxpYiB2ZXJzaW9uMy4yLjIsIGh0dHA6Ly9tYXRwbG90bGliLm9yZy+WH4yJAAAgAElEQVR4nO3de3RU5d0v8O+emZCkGSAwoCnlIg1CyAiC76GurGADHmpEhSra40Ff0IKUVax90QMFurStrnYJqG3VLpYKKkqB47Fl4YIFXigXa8g5rRSqzQUWYLmUN8o7iJCQTDKX80fYw549+/LsmT3X/f2s1VWZzGUnM/Pbz/49v+f3SNFoNAoiInIEV7YPgIiIModBn4jIQRj0iYgchEGfiMhBGPSJiByEQZ+IyEEY9ImIHMST7QMw8+WXHYhEuJRAi8/nRSDQnu3DIIv4vuWnfHnfXC4JAwaU6f4854N+JBJl0DfAv01+4vuWnwrhfWN6h4jIQRj0iYgchEGfiMhBGPSJiBwk5ydyKf80NrVhy75jCFwIwtevGOMrffjkWCD271l1lajxV+g+xiUBkSh076v1Gnr3y8ZjiHKZlOutlQOB9oKYMU+HwYP74uzZi7Y+Z6pBrrGpDW/sbEV3KKJ7H7cElJZ40N4ZQlmJG6EwEOwJa963j8eFB6ZXxR2D3mt4Sz2YPW207klC/Rit51Y/5vUdLQiFr3z+PG4J379tbEqBPx3vG6VfvrxvLpcEn8+r+3OO9ClGHRgDF4J4Y2crAAgHuS37jhkGfAAIR4H2zhAAoKNLO9jLukMRrN3WjLXbmmNBXe812jtDuse76YPDCY/pDkWwedeRhBOKfNLTEgpHEx6TDrzCoHRh0KcYrWDaHYpgy75jwgFHL1jaob0zhLXbmg3vIx8vAMPgrXzODe+1Yk59ldBVivyYVOw9cArrtzfppr/GV/rQ8GlbSidfJZ5ASInpnTymd7lp9UtuNroFgNeW3yz0GkvXNKQ18IuSAKTzU7NgRrXuFYL6b678mbfUg85gGOEkPtO+fsV4ZlGtpcckk9YibYWS3mHQz2NaH0KrX3KR0a062Bi9BgDT0XihKC6SAADBHv3PZ1mJG53BCCI2fc3kk6/yRFJW4oYkSWjvDCWccPROwsmcQJyuUII+0zsFxmqKxiwH38fjwqy6SuHXeGZRLTbvOpJyCiQfGAV7mdmchRXe0t6vq/qkq3wNdSpI76pLvt2O1A/TR/mFQb/AmH3JRW8H9EsmzZ5r9rTRQrlxsqajMxQLsEZ/W+VJ3tevWHekn+zEvTLIFxdJcSe/VOcfKP0Y9AuM0Zfc6v3Vl//yl11PWYkbwJUv+6vbm6GXmVMHCyVJAnI76ZgdUfRWIYlcPcjv6ay6Ss1U3Ky6St0rtk0fHDacn1A+n9Z7qDzpbHivFXsPnonNrxQXSZh761jN+Q6tQQavIuzHoJ8BmfzgGn3JtY5FXSmivr/yd3htezPCBsG4oyuMeSt3x35Ho6mYYE8UxUUSQqFownMy4Ovr6AqjrMRtGvhdvdMNsc+Z1udPb+6loysce/7AhSDWbmvG0dPnMae+SqgkV37chvdasefgmbjbgz1RrNt+5XWNrjTsKCGmRAz6gpIN3Jn+4Kq/5JIUX+uuFLgQRMOnbagdV2G6YnbTB4cNA776eV/d3mJ6v2BPFJIEuF1AmJkgYSIjffmEa/S51bvK07Ln4BmMGloufH9fv2LsPXRG82fRKGJXjFpXGq9ePimkWkKsrpqKRqPo6Ao7/oqBQV+D2WjYSuC2o/Zd7/jOXQhioM4HuKu7dyLVbNTcHYrgk2OBWCpHfu6125rjvhxWJyRFq1WiUQifTDIh3aWemSKSs59VV2l69aa0Zd8xeEs9QpP0s+oqDau4jE4ekSgM54RETjzq3115zE6/YmDQV9H6oqgvUQHxwJ3MBKrRsakrY8wuiUUoKznUv7t8ae8UhRDwgd62FnqrkDd9cDj2uZVckvBZVy4PNTN14hDD9JFM7rGkpTsU0f253vyU0uZdR4Qnu9UKfR6BQV9FNGcJiAVuqxOreoyCufIDbOX4ZS4JmLdyt+6XbM/BMygucuv2x6HcYzQa7+gKY8N7rfjkWCCur5AIoys+lwTUTRiCUUPLsXRNg+lzmS2/iUR755fM5pvUGpvahK5GtL6XRldHM6f0NX1OO6T7pMPWyipWRuAigXtWXSX6eOL/zCIfXDWzYC4fdzJXEPKXz+hL6HH3NhujwrDn4BnbV05HosCHh87g9R0ttjy3t9SDB6ZXxb5nvn7FQiuJjSrMlFwaH2ejdGwmyCcd5ff5jZ2taGxqs+01ONJXEZ3cEg3cRtUTVpgdk/KLkY42CB1dYSyYUW1YhkkUjsK2SZpoNIoaf4Xt3xWZ1ufYznRsMtIxB6jGoK+iV/IoUuGix+iDK3opZxTMlScgswk0+bm6ukOWJmfLStyx4+LCq8KXC+m8jq4wGpvaLAc70YGP1pW6XenYZGXipMPeOxrszKkZPZdWHbPMbFGMrKzEjfu+Mybu+H78/IeaOU1vqQcv/Me3AfTm8K2SXwsQXyRE+cslSbb1DEpWMs3hRIoZ9J7XqK/UzCnX4uzZi2nNudvRK8ms9477F7/4xS+SPcBM6OzszvhinWFXeXHLpOH47uSRuGXScAy7Sv8PaET+AMkBuDMYxj+OB+DrX4LTZ9vxx33HdR+rvO+wq7wYdpUXvv4lONF2AZ3B3lrjRXdfjwfqqxKOr7xvMT459l8Jl6/hcASDB5Ri2FVefPTJGXQGrQXtnlAUfztyFn87chbhcLRgKl1IWxS9AwUrV3USeud+7BqnhSNRnGi7gFsmDRd+jPq74pJ6fxf5/339inU329H6nsn3LSsrxp/+elL3O51snFDq+7U++MfxQFwX1j4eF2ZPGy38/JIk4Wtf66P/c47008forA2IV//oneGNWiuv29bMoEwpk68OG5va8Oa7LaZN5pQb3diZklC39s6GwYP74sEn301719JUryTYZTOL7MjPiS5EUbbZDfZEGPDJFu2Xm7zJ5cDBHvNNaZRzWCJ7NZjJVD5dRCZy7slMXlvBoJ9GRpNCX14MCl0CKxfDqEcAD97hx4WLXbptdonsINepiwa2h1btRt2EIZhTXxUXwJKZRzLqG5WNRVPZnui1A+v008ioRl80YyVJvcXEWvW7v3v775qrLonsJO8lLCoS7V0HsOG91rjbRQOjXD+vrMvPRP26CLvW3WQTR/ppZFSjL3rJK08YadXvBnvCCPbYf9xEaslsirPv0BnMqa+K/Xt8pU+3Wk0pEk3M4evVr7+6vTmhT1Q62bXuJpsY9NNMLz8n+gWwMulLlEuUV7ONTW1o+FRsVK51RaD3+ZdfI5NN1NKdc083Bv0s+eRYwPQ+HrcUu2xM10pbonRRtjkQ7QmllyoR+fyrV67mwhxALmLQzzAr1QyhcDSWS71qQCmDPuWVuglDYv9t9NmVd0ozCsxaK+W1GHWMdXI7ZSUG/QxKpu1xe2eIbQ8obazuHyCPuOV9JoxSlMp8vtFIPaqRw1dT59LN2i5noodNvmLQz6Bk2h4DibsLEdnFasBXL0CS+1Fp3VdJpCeUGXX9v9G2oNlunJbLWLJ5WWNTG5auacC8lbuxdE1DWkrBsvGBE9n0gpwj2ebYerl20RLGGn8F+ni0Xz2Zz2iNv8Kw7bJeeWg+1dOnS0G3YRCdyDFKuyQzAaT3unptGdKprMSNzmAk642zKH8pN0fR+lxrbS+q1ZG2saktYXtGtwTMu6Pa9pSLUeO0ZF9Lr+1JrjFrw1CQQV9rW0FA/003C8ZWPixGHzaAbYkpe1Ip/3VLvVsrKnfa0vpemH3+ld1Z5T496cqx2129UyhBv+By+qLbCipZLQUzYrSIZP4d1XhgelXcB5E5RrKTxy3h2qH90XIifl9jZcrl9R0tlrdJ1NocRet7off53/TBYfSEonE/6+4xH/ykErjzvZ4+XQoupy+6raCSSJ5PNDgbLSJ5bXszNu86EvcBZo6R7BSNRDF5/BAsmFGtme+u8VeguMi+r7368673+e/oClvehjBXWi8UmoIb6YtuKwhYq5nX2k9T7/n1ni8cvbKcPXAhiLXbmjF2RDlH+2SbcLR34PPMolrdUa7dTfmUu1tZvXo1ui/LLtOj4Eb6RiNndcc+5SjCjOi0glY1g5GWE+cxdkS58P2JzFgZ+NhBOVrXq+bxlmqPL42OhWWX6VFwQV8v6JaVuOMmnfTSQHojetEvilxKJnplAABffNmJBTOqdX/OFBBZof68qMuRx1f6LA1MzCiDsF4p5expoy13p2TZZXoUXHpHtAueUe69j8elu+hDTW+i6ejp80IN1eRj0dt0XH7tVBe2kDOoP6ta7Qj2HDwDt+tK+4NUqYOw0QSqlUlZrdYL+dbGOBcVXNAHxGbtjTZDmFVXGbfcWznhZFSepuzvIdJQTfmayufW+mK8+e5hBHu4QQrp0wqkele0YRurhkWDsNVqmkJoY5yLCjLoizAaRWiNurUaNhlNNInmHdUjF70vBgM+GbF6RWuVXo+eshJ3WoMwyy7t59igbzaKEKkcMJpoEqliMFrVqL6dyIheF0lvqSepDVDUyko96O6JJAyS7vvOmJSfmzLLsUEfMB5FiFQOmKWIjPLwyq6Cemmio6fPo+HTtpRX8JaVuLl3rgNolTOaLbgvK3GjpI/HdIDS3hnCghnVTLUUAEcHfSMiGyCbpYi0WkGonwPQv6rYd+iMcKmo2oIZ8f1MjFpNeNwSopGoesEl5RDRSVf1e2x0sndLwH3fGSO0cbmvXzFTLQWi4Eo27SLSPdCs059omZrZVnDJUH85x1f6NO8nAbhp/NfxbcWGF5R7RKts1PXwRh0s1Y3OjEohWTFTODjS1yFaOWA0+hF9Dr2rCr2NIsyov/hG+5NGATR82oYinba3lDl29GJSpnMam9oQ1Ohvo9fZUm93qqkTh3CEX0AsB/2Wlhbcc889+NOf/oSKCv0PwjvvvIOf/OQnCbfff//9+NnPfmb1ZbPCjstZkefQSxPVjquwnNP3uCXMnjY67jazfkTdoQi6U5/rIx0iu0zJczwPrdqd0hWeMp2zZd8xzcZqpSUezc8kSySdwVLQP378OBYuXIhQyDxCtLa2YsSIEVi9enXc7YMGDbJ2hA5g9GVT9jDX4i31oLjIrfkltdJbiNLDW+qJ7TYlsstU3YQhmieH4iIJwR7zs4FyJbje+25UzcO8feETCvqhUAhvvfUWnnvuORQVFQk98eHDh+H3+zFhwoSUDtAp9L5s8u16k2ztnSG88B/fTrg9mf14yX7Kqy6RFabyvrLyJL5yAxOR91N5lSBSjKBmdw96yj1CQf/AgQN49tlnMX/+fFx99dV4/PHHTR/T2tqKuXPnpnyA1MvqFzjZ/XhFiI46KX5CXas9hyQlzqXMqa+K21RcSXRjcEA/Rx+4EMTSNQ0JAd1ohTkDf+EQCvqVlZXYtWsXfD4ftmzZYnr/L774AoFAAM3Nzbj11ltx6tQpDB06FD/84Q9x5513pnzQTjSrrjJh8wuPW9KtqkhnSiddAV9v1Wc++/HzH6K9MxTL6394KD51E+wJ4/UdLQDMA6uVjcGVz6eV4rO6wpxBv3AIlWwOGjQIPp92yZ+W1tbeD9Pp06exdOlSvPzyyxg3bhyWLVuGP/7xj8kdKSGqGtoZlfHlWyfC4iIJUyYOQXFRYW3krtw/Yc/BM5prIULhqOVV12blwsr7PbOoVvPzoN7EhK2MnSEtJZvXXXcdXnrpJUyaNAleb+9ejZMnT0YgEMDzzz+Pu+++W/i5jPZ6dJKtHzUmBIxwJIqtH32GmVOuTbj/g3f48bu3/543PXuCPVHs/8fneXO8djt3IYjBg/taeszMKX0133u95zd73cEDSnH2y86E+wweUGr52ApVIfwd0hL0Bw4ciKlTpybcXldXh/379+PcuXMYOHCg0HMlszF6IdL6Msq3a23W7B9ejrm3jsGr25tTKgHMpGQCvq9fMc5dCOZ9Wmhgv+K0bro9UGdOSPm6d04eqZkyunPyyLzYEDzdCmVj9LSsyD148CDefvvthNuDwSA8Hg/69s3/s2WmJbOhRI2/AvPv0N+cJd/J5ZBTJub3amKjuRm72LHCnApDWkb6hw4dwsqVKzFu3DhUVfVWIUQiEbz33nu44YYbhMs+6QqtSoziIrdpsKjxV+CNnS3oDuX7WDiechGauswxWXasiDUiL7j7+PBZXLzUA6D3xDV72ui0B1Y7VphTYZCiZm34VLZs2YIVK1Zg3759sRW5586dw8mTJzFq1Ch4vV589dVXuOuuu+ByubB48WKUlZVh06ZNaGxsxMaNG3H99dcLvx7TO1eoa6gfvMMP/3Dz/XUbm9rw2vbmnG2oJknAlAlDLK0+VjeUU0pmjYKvX3FsEZVccWOnshJ3rLlZvqQJKF6+vG9m6R1bRvp79+7FihUr8Oabb+LGG29E//79sWHDBjz33HN4+umn0d7ejuuuuw7r16+3FPApnnoUJvohVI/yvKUeRKNRdHSFUVbiRrAnElcK2sfjQp8il2bgU68AHl/pS6n9s97qY1+/YrR3hjTz/N5S7TYC6t9XdItJtxTfUGz2tNHCJw159P6Xls9jLRCKi9zwuHtbInCBE+UayyP9TONIX59dIw+tVZiA9n69WjnexqY2zTbS8gKishI3QuFIrL5fNKVh1OpXuR+Bnkd+u890HwHlCFxJ+TeRfw/5JCe3U0g2oOfLiJHi5cv7lpGRPuU3rTxuY1Nv5025EZtZoO5WdXOUTxCAfPKI6t5XTzJtBJTHb6XDpBpz21So2E+fEsg5ceUo2ShQG63kNPqZGZGKE6NjstJhksgpONJ3EJFmWo1NbZq1/d2hCDZ9cFjz8cms5FT+TO+4Umn1m0yHSSInYNB3CJFmWvJ99KZQOrrCsdF/4EIQa7c14+jp86ZpGKOfmR2XUZrF6CSWSmqIqJAxvZOjGpvasHRNA+at3I2laxrQ2KS985UokTRLMp059xw8g4uXuuFxx3eLlNMwZimaZNM/8slCDuzyyUL+O6WSGiIqZBzp56BUW9xqjYCNUjCNTW2GaRoz3aEo3FLvZK/cUVKdhlFW9yi3Zky2yZdZR0juAkWkjUE/B6XS4lbvhCEHZC1ya1+jvXq/VqL/eAAIR3vr07U2dAHiJ4I7usKxk1iyaRiRkwUrcIgSMb2Tg8xG5XLaZ94v309I++idMIyWY8itffVSIvPvqE7Yd9fKcRudxJJNwyTTi4iIGPRzkl7gKitxx+Wxz37ZGZfHBvQDr9kipcCFoGHDLZERs95xG53Ekm3yxZw9UXKY3slBenupSpKE7lB88FanfZKppFH+3CjAGzUkUwZc9ZxCWYlb86Sjfk35cWu3NceuAgDtvDxz9kTJYdBPQbo2kdYLaHq9ZJSB2Gzzba3Ga1qtfbV+N709V5WrdbXmFDxuCW4Jca+rHpVrPe617c2QXFJskZWVck6j34MnBnIypneSZFYymCp5m7vXlt+MZxbVosZfIZTHVqdLXFJ8CeS8O6pRVnJlS0JvqQffv22s5gbZ6t8NQMJzA4jb4lArfx8KRxGO9u6BK+tTFP/R03pcOIqEVbWiq3mNfg+73iOifMSRfpKysYm02SheJr++VhXPA9Or8OLiOs3nV46K1eTf7ZlFtTh6+jz2HLzSu155UjAqtVSG7/bOUNyo3Uq5qOh9udE3USIG/STZsYm01dSDOu0zeEAp7pw8UvMxVgOeSA96uXpoz8EzCT/rDkXw6naxVsZax2N1A5OlaxpMO15yo2+iRAz6SUp1mb/VBVjqE8SCGdWYOeVanD170fJiLK3nFtlL1yUZ96hPpgN24EIQ81buhrfU2kcxcCEYd/JR//3MUjjygjQip2E//SRpjYy1+s3rjeaXrmnQPWnIOzgZvRYA9P1aEf7bmMGWNzFxSUDdhCGYU1+V1C5TuUz+G5udxOT7ZWOSN1/6slO8fHnf2E8/TURKBo1G81ZG4no9cS5e6tFMtZiJRHt75rSdu4RTX7QXTMAHrjSCE7lfKq0uiPIVg34KzEoGjfLqVtJD6cpBt5w4n5bnzQdyVZMSJ3nJCViymUZGo3mtFaUAEOwJJ+Sj2VrAXn08Lt3UDyd5qdAx6KeRUV29XE+vrJkHrpQyKgO/3gmCrPOWeuLWGqjxBEuFjpEkjcxG8zX+CpT0ScywqRcg6Z0gyLr2zhDWbmtG4EIQUvwWAOzdQ47A6p00a2xqw6YPDif0npErfYwmHeW8v3KSeN7K3ek+ZEdyScCY4eU49UV7rIV0WYkb931njO05/nypAqF4+fK+mVXvMOhngFF5JiCWRxY5SVB6SBIQjSLpsk512e6N/gr8v6Y29gPKMwz6GZLvQb+xqc0wUC+YUS1cJ+/rV4yu7pBpm2RKr7ISN7419mrs/8d/ItjT+9mUAEyZ2Lv2QUlkHYR8QgfiS4DNVhxTZjHoZ0g+B32zL7y8EEs9EjQa+S+YUc3Rfg4bO6IcS2ffEPu33lWemrfUg86uUEIHVCWtxX+UOYUS9Fmnn0ZGG40rJw3V9f5GgeLoaefW1ueDlhPn41o8iJaAGm1FKeM6ArIDq3fSyOgLrzVik7dCNHrcvkNnWFaY45SVV3a/V1xHQKli0E8jvS+8S0q8rbGpDa/vaDH9UkeiwPhKnx2HR2mifA/tfq94wqdUMeinkV6dfiSKhAVYm3cdSdgwRIsEYP8//tPOwySbKQPzJ8cCpvefOnGI0PNyHQHZgUE/jeRFVVoje/UCLJGcLtC7EYlcMUK5SRmYza7cvKUezKmv0m0tLX90RDeMJzLDidw0q/FXCO1tS4Vh6sQhcYHZbDP52dNGAwBmTxuN13e0xF3tedxSwlaWRKli0E+BstTSJfWmbeR6aqA3ZWM0gpfbKnDP1vzVxyOhOxTVraMX2UweEGvVTWQH1uknyagG3y0BUUiICPxp3S4J4Rz8/UiMSO28eh3Gg3f44R9ensGjJDuwTr9Aie5ba1SD33uFLhbIGfDzg8ctaU60K2vn9T476nUY+RI8qDBxIldBHr3LOVh5NyWt9Avz8c4xdeIQfP+2sbo/lzeMF/3sEGUTR/oKejtdbd51JGEEZ9YugXKTt9QjXCml7rIpfwbUfP2KDXdJY16ecglH+gp6Qby9M5QwguMCqfzU2RWCx61RQ6tBvdeB1roLuXbeyp7HRNnEoK8gutqxOxTBX1u/gFjooFwSjgLFRa7Ye+3rV4ypE4fo7k2sTNHI6y6Uj5UncbkTF+ULpncU9MrrtIimCCj3dHSF8eLiuoTbtfoeqVM06klZmdZnhytoKRcx6CuY5W6pMOhtO5lKioZ19pQvGPRV5JGcaB90yj+SenPcy/Qm50VTNHpXAUS5hDl9HQz4hUsvNWc0UUtUKDjSV5EX2FDh0hu5M0VDTsCgr2C2vWEfjwuV3+iHlhPcvSqfGZXbMkVDhc4RQV9vebz69q7ukGHlTu24Csypr8K8lbszePRkN5Ee90SFquCDvnr0LtdeHz19Hg2ftsXdbobBIn8YrZiW2yZwRE9OVPATuXrL4/cdOiNUj68UuBDE0jUNuhteUO7o6g6huEh/+Rz74pBTFXzQ1xvtJdvcMnAhyIVZeaCjK2y4w5h65zIipyj4oK9XqcEWCsSyXHKigg/6erXXfQwu/ckZ2BeHnKjgg75ekyxuLu5sXHRFTuWIGUmt2utXtzcnnden3CDvS+wt9aAnZJzDV+KiK3IyRwR9LQz4uUUusVRuLC+voZCQuPmk1t606nUX4yt9+ORYgKtriRQcG/TLStzo6Apn+zAIve/FM4tqE243CuhaAZyraYnMOTLoNza14VKQAT9XfGvs1bH/Ft1cnIiS47igL6/QjTK9YxuPW0IonPwf9MNDZzBqaDkAaK6eBsCAT2QTxwR95QiS7COPxmP5dwmWT6jhKGILpbi5OFF6OSLom3XPpOQp0y8Akm5GZ3QyZq8cIvs4Iuhr9d+h1I0dUW5bIJbXUegFfytpHpFJXyKnckTQZ0rHflMnDsGc+ioAqafO3BJiZZp6V2SiaR69rqoA5wWIgCRW5La0tMDv96OtzbhDYUdHB5588knU1tZi4sSJWLBgAf75z38me5wp4XJ7+ykD/hs7W5MO+GUlbsy7ozqWInpgepXufUVeQ6+rKpurEfWyFPSPHz+OhQsXIhQy7zL56KOP4t1338WSJUuwatUqfP7555g7dy4uXryY9MEmS6v/DiVPQm+wX7qmAWu3NaeUOntxcV3cCLzGX6F7khY5eRv10CciwaAfCoWwceNG3HPPPQgGzb88H3/8Mfbt24dVq1bhrrvuwi233IL169fj4sWL2Lx5c8oHbZU8gmSLNXtEAazd1pxyINUL4qlsUJ7KCYPICYSC/oEDB/Dss89i3rx5WLJkien9GxoaUFZWhtraK6ssBw4ciEmTJuHDDz9M/mhTUOOvwEMzqrPy2qRNL4jrNckTycmncsIgcgKhidzKykrs2rULPp8PW7ZsMb3/8ePHMWLECLjd7rjbhw8fjp07dyZ3pDao8Vfg6Onz2HPwjOH9fP2KUVzkwplAZ4aOrLC4pd7aeyNTJw4xDOLJrsCVH8PqHSJtQkF/0KBBlp60vb0dXq834faysjK0t7dbei6fL/F5UvHYv0/CDWNP4c2dLTj7ZWJQLy5y40Z/Bf708WlbX9cpBg8oxdzpY/HK1k9x8VKP7v0e+/dJaTuGmVP6YuaUa9P2/HYYPLhvtg+BklAI71taSjajBksyXS5rE6qBQDsiNrfE9A8vx6qFNVi6piEhLx3sCePd/3uCXTiTsGBGdWxE/T//+7VYu61Z836+fsU4ezbzE/q5YvDgvo7+/fNVvrxvLpdkOFhOS0mL1+tFR0dHwu0dHR2aVwDZYvf+uVa5Cmhm2VvqSajCmTpxSML9mF8nyq60BP2RI0fi1KlTCSP+EydOYOTIkel4yaToVXQYBWNvqX0XR3UThsCdJ4G/rMSt+7v38bgwe9rohNvn1FdhwYzqpCZkiSg90pLemTx5Ml566SXs378/VsFz7tw5fPzxx1i4cGE6XtvUI7gAAA6nSURBVDIps+oqE1aA9vG4UDuuQneyt70zFNvwIxXFRW7Mqa/CqKHl2PTB4Zzs7a/eqES58lbetcpsopQtkYlyiy1B/9y5czh58iRGjRoFr9eLSZMm4Vvf+hYee+wxLFmyBOXl5XjxxRfRt29fzJ49246XtIVRpcdfW79Ae2fiIrSyEjeCPakH6FAoHGsilmqzsnRQB3N1e4NI9EqqhkGdKH/Ykt7Zu3cv7r33XjQ1NcVu+93vfoebb74Zq1evxvLly1FRUYH169ejf//+drykbWr8FXhmUS0WXK7hX7utGUvXNGDYVYlzD24JCPZENE8GVinbCctyYQGRxy1hwYxqPLOoNi6Ys70BUWGQokalNjkgHdU7aqKtl4uL7BnlK722/GbLx5Fuvn7FCdsXGl2FKH8HMpcvVSAUL1/et6xU7+Qb0dbLdgd89chevRI1W7TmK9jegKgwMOgjM8241FU6IqWLfTzZKe3RCuRsb0BUGBzRT9+MaDVObxCWkkq/SC4J7mgU4csP7QlFcPT0edT4K9DY1KZZwdMdikJCb4MzO3hLPejoChluZ6gXyNnegKgwMKcP8Vy6t9SD2dNGxwW+8ZU+NHzalnQefuyIchw5ed6wV00fj4TukNjfQC6l1LJgRrXuKlnAvPyS7JEvuWGKly/vm1lOnyN9JI5i9bR3hjTrzkcNLY891lvqsVTd03LivOl9RAO+2RXLGztbUVwkIdiT+Hxak7dEVHg40teg1ZMHEA+MD63anfHePfJCqlS2LRRdcEWpyZcRI8XLl/eN1TtJSHXS0s6A75YASWc+13W5X4SvXzFqx1WkFPCBK8ct7yvb2GS8JSYR5R+mdzSkOmlpR5sGoDeXH4kCUY2Efx+PC4/8jwnwDy9PS32/6EbkRJRfGPR1pNIzRqunjxXqCWM1lwQ8ML0KU/5tGM6evSi8zsAq7itLVHgY9NNAfaUg58qNKmu05gv0Km0iUcSdkIyCs3zVkUylERdeERUeBv000bpSaGxqw+s7WhBSpWvckvZ+sXppImUwbmxq0z2ZaJ1I1JVGnV0hzXJRLrwiKkwM+hkknwQ27zoSK+ssK3Hjvu+M0Uwl6bV+loPx3gOn8MbOVs2Ab7TISvlaybRLJqL8xaBvM2UQlYMnED8pPHvaaKGAKm/kvu/QmVh6qHbclaD95s4WzVSNnPMXfQ0GdyLnYNC3SWNTW9wIHujNta/b3hzX9kAuhwRgGmwbm9rQ8GlbbCQfiQINn7Zh1NBy1Pgr8F8aG7vL92MgJyItrNO3gVwyqbUSV2vpm2gferMe9oMGlGo+jhOwRKSHI32LtNI3yZRMKidotZ6zxl+hW5Uj3z53+li8+H8O6eb8iYjUGPQtUC+CClwIGjYwMyKPxrWeU07/mFXvTPm3YbhwsYudL4lIGIO+BXYuglJO8OqlcMyqdwB7JmL1rjSIqPAw6FtgdYWq2yUhrFFPOXZEeSyoGqVw5BNCOkspja40GPiJCg8nci0wmyCVf+7rV9zbu/4nUzF14hBc7osGlwRMnTgES2ffIPSc8gkhEr0ywrc7EHPDcyJn4Ujfgll1lbo5fL22y3PqqzCnviqWQtlz8Aw+ORaIBXDRPj3qBmiNTW3Y+lEjzn7ZmdIVgNlkMREVFgZ9C+TFUnsOnom73axiRiSFosypmwViO1MyIq0eiKhwMOhbNKe+Kq5/jcgo2yiFIk/EKh9vtImL2fPJPxc9NpHJYiIqHAz6SbBaMWM1hWIWiI2ez+oVADc8J3IWBv0M0EuheEs9sVG9MtiaBWKjFJDRFYUe9t8hcg4G/QzQGrl73BI6u0Kx1g3qUblRILa6SQsnZYlIxpLNDKjxV+CB6VVxJZ3FRa6EPvaipZLy8w3W6b2jxklZIpJxpJ8h6pH7vJW7Ne8nOiqv8Vdg5pRrMeN/vWN4P07KEpESR/pZojf6tjoqN7q/r1+xcF99InIGBv0smVVXiT6e+D9/MqNyvedZMKMazyyqZcAnojhM72SJXaWSLLkkIiukaFRrm4/cEQi0I6K1CawDmHW/HDy4L86evZjFI6Rk8H3LT/nyvrlcEnw+r+7POdLPUex+SUTpwJx+jmL3SyJKBwb9HMXul0SUDkzvKOTSDlLsfklE6cCR/mVyDl0OtHIOvbGpLSvHY1dJJxGREoP+ZbmWQ9dq3cCFVkSUKqZ3LsulHLo6zbRgRjWDPRHZgiP9y+xqi5CqXEszEVFh4Uj/smzvIKUc3auJ9MTXep5sT0YTUe5h0L8sm+0M1AuxtIikmbigi4jMMOgrZGsHKa1JZDWRNJPZXrxERAz6OcBsFC+nmdSpmwfv8OPCxS7dtJDo8xORczDo5wCjPW8B4IHpVQCQkLr57f8+CEkCQuotuDSen4gIYPVOTjCaLPb1K0aNv0IzdROORE0DPhd0EZESg34OqPFXYOrEIQm3KwN2MikaLugiIjWmd3LEnPoqjBparls9ZJYCUvL1K8Yzi2rTebhElKcY9HOIUfWQ1joCt0tKyOkznUNERhj084TWOgJ19Q4XYxGRGW6XmMfyZfs2isf3LT/ly/tmtl0iJ3KJiByEQZ+IyEEY9ImIHIRBn4jIQRj0iYgchEGfiMhBGPSJiByEQZ+IyEGEg/727dtx++23Y/z48Zg+fTq2bt1qeP933nkHY8aMSfjfU089lfJBExFRcoTaMOzcuRNLlizB3LlzcdNNN2HXrl1YtmwZSkpKcOutt2o+prW1FSNGjMDq1avjbh80aFDqR01EREkRCvq//vWvMX36dPz0pz8FANx000346quv8Pzzz+sG/cOHD8Pv92PChAn2HS0REaXENL1z6tQpnDx5Erfcckvc7fX19Th+/DhOnTql+bjW1laMGTPGnqMkIiJbmAb948ePAwBGjhwZd/uIESMAAJ999lnCY7744gsEAgE0Nzfj1ltvhd/vR319vek8ABERpZdpeufixd6ucl5vfNe2srIyAEB7e3vCY1pbWwEAp0+fxtKlS1FcXIytW7di2bJlCIfDuPvuu1M+cCIiss406MudlyVJ0rzd5Uq8WLjuuuvw0ksvYdKkSbGTxeTJkxEIBPD8889bCvpGLUKpt90r5R++b/mpEN4306Dft2/vL6ke0Xd0dMT9XGngwIGYOnVqwu11dXXYv38/zp07h4EDBwodYL71029sasvYpib50t+b4vF9y0/58r6l3E9fzuWfPHky7vYTJ07E/Vzp4MGDePvttxNuDwaD8Hg8mieKQtDY1IY3drbG9rINXAjijZ2taGxqy/KRERH1Mg36I0aMwNChQ/Huu+/G3f7+++/jmmuuwZAhQxIec+jQITz++OOx3D4ARCIRvPfee7jhhhtQVFRkw6Hnni37jsXtYQsA3aEItuw7lqUjIiKKJ1Sn//DDD2PFihXo378/pkyZgt27d2Pnzp34zW9+AwA4d+4cTp48iVGjRsHr9WLWrFnYsGEDfvSjH2Hx4sUoKyvDpk2bcOTIEWzcuDGtv1A2ySN80duJiDJNqA3DrFmz8OSTT+Kjjz7Cww8/jL/85S9YtWoVbrvtNgDA3r17ce+996KpqQkA0L9/f2zYsAHjx4/H008/jcWLF+PSpUtYv349rr/++vT9Nlnm61ds6XYiokzjxug2knP6yhRPH48LD0yvSstkbr5MLFE8vm/5KV/eN7OJXKH0DomRA3umqneIiKxi0LdZjb+CQZ6Ichb76RMROQiDPhGRgzDoExE5CIM+EZGD5PxErsslmd/Jwfj3yU983/JTPrxvZseY83X6RERkH6Z3iIgchEGfiMhBGPSJiByEQZ+IyEEY9ImIHIRBn4jIQRj0iYgchEGfiMhBGPSJiByEQT+PtbS0wO/3o62tLduHQiYikQg2b96MGTNmYOLEiZg2bRqefvpptLe3Z/vQyEQ0GsX69etRX1+P8ePHY+bMmdi2bVu2DytpOd97h7QdP34cCxcuRCgUyvahkIB169bht7/9LebPn4+amhp89tlneOGFF3D06FG8+uqr2T48MvDyyy/jhRdewCOPPIIJEybgww8/xJIlS+B2u2P7hOcT9t7JM6FQCG+99Raee+45FBUV4fz589i3bx8qKrhbV66KRqO48cYbcfvtt+PnP/957PYdO3bg0UcfxdatWzF27NgsHiHp6enpQW1tLWbMmIEnnngidvucOXMQDoexadOmLB5dcjjSzzMHDhzAs88+i/nz5+Pqq6/G448/nu1DIhMdHR2YOXMmpk+fHnf7N7/5TQDAyZMnGfRzlNvtxoYNG1BeXh53e1FRES5dupSlo0oNg36eqaysxK5du+Dz+bBly5ZsHw4J8Hq9mifnXbt2AQBGjRqV6UMiQS6XC2PGjAHQe8UWCASwZcsW7N+/H0899VSWjy45DPp5ZtCgQdk+BLLB3//+d7zyyiuYNm0aKisrs304JOD999/Hj3/8YwDAlClTMHPmzCwfUXJYvUOUYQcOHMBDDz2EoUOH4pe//GW2D4cEVVdX4/e//z2eeOIJ/O1vf8MPfvCDbB9SUjjSJ8qgHTt2YPny5bjmmmuwbt06DBgwINuHRIKGDRuGYcOGYdKkSfB6vVi2bBkOHjyIiRMnZvvQLOFInyhDXn/9dTz22GOYMGECNm7ciKuuuirbh0Qmzp8/j61bt+Lzzz+Pu726uhoAEm7PBwz6RBnw9ttvY+XKlZg+fTrWrVuHvn37ZvuQSEAkEsHy5cvx1ltvxd3e0NAAABg9enQ2DislTO8QpVkgEMCvfvUrfOMb38D999+P5ubmuJ8PHz4cAwcOzNLRkZGBAwfivvvuwyuvvIKSkhKMGzcOBw4cwMsvv4zvfe97sbLbfMKgT5Rmf/7zn9HZ2Yl//etfuP/++xN+vnr1anz3u9/NwpGRiBUrVuDrX/86/vCHP+DFF19ERUUFHnnkETz00EPZPrSkcEUuEZGDMKdPROQgDPpERA7CoE9E5CAM+kREDsKgT0TkIAz6REQOwqBPROQgDPpERA7CoE9E5CD/H1NYgE3ZrkjM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94" y="3742387"/>
            <a:ext cx="36290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081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E15915-F0ED-4294-9B31-4EEDC967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Decision Tree Regression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CB1F73-0576-4CC2-85AC-3A0A2519C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03082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Model evaluate</a:t>
            </a:r>
            <a:endParaRPr lang="en-US" sz="1800" dirty="0"/>
          </a:p>
          <a:p>
            <a:pPr lvl="1"/>
            <a:r>
              <a:rPr lang="en-IN" sz="1400" dirty="0"/>
              <a:t>MAE: </a:t>
            </a:r>
            <a:r>
              <a:rPr lang="en-IN" sz="1400" dirty="0" smtClean="0"/>
              <a:t>0.13646301369863012</a:t>
            </a:r>
          </a:p>
          <a:p>
            <a:pPr lvl="1"/>
            <a:r>
              <a:rPr lang="en-IN" sz="1400" dirty="0" smtClean="0"/>
              <a:t> </a:t>
            </a:r>
            <a:r>
              <a:rPr lang="en-IN" sz="1400" dirty="0"/>
              <a:t>MSE: 0.04481915068493151 </a:t>
            </a:r>
            <a:endParaRPr lang="en-IN" sz="1400" dirty="0" smtClean="0"/>
          </a:p>
          <a:p>
            <a:pPr lvl="1"/>
            <a:r>
              <a:rPr lang="en-IN" sz="1400" dirty="0" smtClean="0"/>
              <a:t>RMSE</a:t>
            </a:r>
            <a:r>
              <a:rPr lang="en-IN" sz="1400" dirty="0"/>
              <a:t>: 0.2117053392924503</a:t>
            </a:r>
            <a:r>
              <a:rPr lang="en-US" sz="1400" dirty="0" smtClean="0"/>
              <a:t>.</a:t>
            </a:r>
          </a:p>
          <a:p>
            <a:pPr lvl="1"/>
            <a:endParaRPr lang="en-US" sz="1400" dirty="0"/>
          </a:p>
          <a:p>
            <a:pPr marL="342900" lvl="1">
              <a:buClr>
                <a:schemeClr val="accent1"/>
              </a:buClr>
            </a:pPr>
            <a:r>
              <a:rPr lang="en-US" sz="1800" dirty="0"/>
              <a:t> RMSE is lower than the previous one we got with Linear Regression</a:t>
            </a:r>
            <a:endParaRPr lang="en-US" sz="18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650" y="3743827"/>
            <a:ext cx="38385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12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E15915-F0ED-4294-9B31-4EEDC967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lgerian" panose="04020705040A02060702" pitchFamily="82" charset="0"/>
              </a:rPr>
              <a:t>RandomForest Regression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CB1F73-0576-4CC2-85AC-3A0A2519C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481330"/>
            <a:ext cx="5384800" cy="2652788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Model evaluate</a:t>
            </a:r>
            <a:endParaRPr lang="en-US" sz="1800" dirty="0"/>
          </a:p>
          <a:p>
            <a:pPr lvl="1"/>
            <a:r>
              <a:rPr lang="en-IN" sz="1400" dirty="0"/>
              <a:t>MAE: </a:t>
            </a:r>
            <a:r>
              <a:rPr lang="en-IN" sz="1400" dirty="0" smtClean="0"/>
              <a:t>0.10090912328767121</a:t>
            </a:r>
          </a:p>
          <a:p>
            <a:pPr lvl="1"/>
            <a:r>
              <a:rPr lang="en-IN" sz="1400" dirty="0" smtClean="0"/>
              <a:t>MSE</a:t>
            </a:r>
            <a:r>
              <a:rPr lang="en-IN" sz="1400" dirty="0"/>
              <a:t>: 0.021606730369863002 </a:t>
            </a:r>
            <a:endParaRPr lang="en-IN" sz="1400" dirty="0" smtClean="0"/>
          </a:p>
          <a:p>
            <a:pPr lvl="1"/>
            <a:r>
              <a:rPr lang="en-IN" sz="1400" dirty="0" smtClean="0"/>
              <a:t>RMSE</a:t>
            </a:r>
            <a:r>
              <a:rPr lang="en-IN" sz="1400" dirty="0"/>
              <a:t>: 0.14699227996688466</a:t>
            </a:r>
            <a:endParaRPr lang="en-US" sz="1400" dirty="0"/>
          </a:p>
          <a:p>
            <a:pPr marL="342900" lvl="1">
              <a:buClr>
                <a:schemeClr val="accent1"/>
              </a:buClr>
            </a:pPr>
            <a:r>
              <a:rPr lang="en-US" sz="1800" dirty="0"/>
              <a:t> RMSE is lower than the previous </a:t>
            </a:r>
            <a:r>
              <a:rPr lang="en-US" sz="1800" dirty="0" smtClean="0"/>
              <a:t>two  </a:t>
            </a:r>
            <a:r>
              <a:rPr lang="en-US" sz="1800" dirty="0"/>
              <a:t>we got with Linear </a:t>
            </a:r>
            <a:r>
              <a:rPr lang="en-US" sz="1800" dirty="0" smtClean="0"/>
              <a:t>Regression and decision tree, </a:t>
            </a:r>
            <a:r>
              <a:rPr lang="en-US" sz="1800" dirty="0"/>
              <a:t>so the RandomForest </a:t>
            </a:r>
            <a:r>
              <a:rPr lang="en-US" sz="1800" dirty="0" smtClean="0"/>
              <a:t> Regressions </a:t>
            </a:r>
            <a:r>
              <a:rPr lang="en-US" sz="1800" dirty="0"/>
              <a:t>the best model in this case</a:t>
            </a:r>
            <a:r>
              <a:rPr lang="en-US" sz="1800" dirty="0" smtClean="0"/>
              <a:t>.</a:t>
            </a:r>
          </a:p>
          <a:p>
            <a:pPr marL="342900" lvl="1">
              <a:buClr>
                <a:schemeClr val="accent1"/>
              </a:buClr>
            </a:pPr>
            <a:r>
              <a:rPr lang="en-US" sz="1800" dirty="0"/>
              <a:t>Notice here that our residuals looked to be normally distributed and that's really a good sign which means that our model was a correct choice for the data.</a:t>
            </a:r>
            <a:endParaRPr lang="en-US" sz="1800" dirty="0"/>
          </a:p>
        </p:txBody>
      </p:sp>
      <p:sp>
        <p:nvSpPr>
          <p:cNvPr id="5" name="AutoShape 2" descr="data:image/png;base64,iVBORw0KGgoAAAANSUhEUgAAAU8AAAFPCAYAAADNzUzyAAAABHNCSVQICAgIfAhkiAAAAAlwSFlzAAALEgAACxIB0t1+/AAAADh0RVh0U29mdHdhcmUAbWF0cGxvdGxpYiB2ZXJzaW9uMy4yLjIsIGh0dHA6Ly9tYXRwbG90bGliLm9yZy+WH4yJAAAgAElEQVR4nOy9eZhcZZn3/zlb7Utv2UjokMUkkIBsIbKMomEJKBlAGZYobjOo14xeigzijDOOXi4xP3EE4VUQMYKE4SVGZAwCoiIaltewhZg0MWFpkpCl1+raz/b749Q5qa2rq9fqJM/numaEWp86TX3rfp77vr+3ZNu2jUAgEAiGhdzoBQgEAsHhiBBPgUAgGAFCPAUCgWAECPEUCASCESDEUyAQCEaAEE+BQCAYAWqjF9AouruTWNbhXaXV3Byitzfd6GUctYjr33jG+28wZUp00PtE5HkYo6pKo5dwVCOuf+Np5N9AiKdAIBCMACGeAoFAMAKEeAoEAsEIaKh42rbN2rVrufDCCznppJNYuXIl//u//1vzOalUiq997WucffbZnHLKKfzTP/0Tb7zxxsQsWCAQCAo0NNt+xx13cOutt/LZz36Wk08+maeeeoobbrgBRVG4+OKLqz7nC1/4Aq+88go33ngj4XCY2267jWuvvZaNGzcSjQ6eGRMIBIKxpGHiqes6d999N1dffTWf+cxnADjzzDPZunUrP//5z6uK5+bNm/njH//Ij3/8Y9797ncDcPrpp7N8+XLuv/9+rrvuugn9DAKB4OilYdt2RVG49957KwRP0zRyuVzV52zatIlwOMzZZ5/t3dbS0sLSpUt56qmnxnW9AoFAUEzDxFOWZRYuXMi0adOwbZuuri7uvPNOnn76aa688sqqz3nttdeYPXs2ilJa29Xe3s7rr78+EcsWCAQCYJJ0GD3++ON87nOfA+Dcc89l5cqVVR+XTCaJRCIVt4fDYZLJ5LiuUSAQCIqZFOJ5wgkn8POf/5xXX32VW265heuuu4577rmn4nG1TO9leXhBdGtrpQgfjtRqHxOMP+L6N55G/Q0mhXgee+yxHHvssSxdupRIJMKXvvQlXnzxRU455ZSSx0UiEXbv3l3x/FQqVTUircWR0Ns+ZUqUgwcHGr2MoxZx/RvPeP8NWlsjyLJU9b6GnXn29fXx0EMPsX///pLbTzjhBICK2wHmzJnDW2+9VRGBvvnmm8yZM2f8FisQCI46dMOkL1k9eQ0NFE/Lsrjpppt44IEHSm7ftGkTAAsWLKh4zjnnnEMikeDpp5/2buvp6WHz5s2cddZZ47tggUBw1HCwP8tX7/4Lljn47rRh2/aWlhauueYa7rzzTgKBACeeeCLPP/88d9xxB1dccQVz586lp6eHzs5O5s+fTyQSYenSpZxxxhlcf/313HDDDTQ1NfGDH/yAaDTK1Vdf3aiPIhAIjiDe2DfALetfpj+Zr/k4qZGjh3VdZ+3ataxfv569e/cyffp0rrjiCv7xH/8RWZbZsGEDX/7yl7nnnntYtmwZAP39/axevZonnngCy7I47bTTuOmmm5g7d+6w3luceQpGi7j+jWes/wZ/fb2b23+5lWzexKfJ3PGl82hrDlZ9bEPFs5EI8RSMFnH9G89Y/g2e3vo2a3/TgWHaRIMaH71oEaedMGNQ8ZwU2XaBQCBoFJIEG599k1/8YRc20BYP8PGLF9ESC+D3DZ4WEuIpEAiOWizb4v7f7uR3zzslkO3TIlx74UIiIR/xsI9o2D/oc4V4CgSCoxLdsPjx//6Vza8eBOD42c1cuXw+IZ9KPOpHU2oXIwnxFAgERx3pnM6t619hx1t9AJxx/FQuOXsOAZ9CU8SHUkfHohBPgUBwVNE7kOV7D7zMnq4UAOedPov3njKTgE8lHvEhS9U7isoR4ikQCI4a9nYlufmBl+kdyCFLcNm753LawqkE/SrxsG9YryXEUyAQHBXseKuPW3+xhXTWQFNlrjnvHSxqbyYU1IgGtWG/nhBPgUBwxLP51QP8+H+3oRsWoYDKR1cson1ahGjIRzigMpJqdyGeAoHgiOaJ59/i/if+hm1DS9TPxy8+nilNQeIRH35NGZFwghBPgUBwxGLz4JO7+M2znQDMnBLm2gsX0hTxE4/48amj80US4ikQCI44TMvkJxs7ePavjrXlgmObuPq8dxAJqjRF/HWVIg2FEE+BQHBEkc2b3LZhC9ve6AXg1AVTuOzdcwj5tWGVIg2FEE+BQHDEkEjn+d4DL9G535lpdu4pMzn/9FmEAhqxsIbE2AgnCPEUCARHCPt60nzvgZfo6s8iSbDy7Dm864RphIIakaA2hrLpIMRTIBAc9ry2N8H3H3yZZEZHVSSuWv4OFs9pIRLyERlhKdJQCPEUCASHNS/t7OJHD20lb1gE/SrXXriQOTNixCI+AqMoRRoKIZ4CgeCw5TdPv86PfvkKlmXTFPHxsYuOZ0ZraExKkYZCiKdAIDjssG2bhze9zq/+/AYA01tCfOyiRbTE/TRFAqiDjAseS4R4CgSCwwrLsvnZY6/yp5f3AjBvZoxV5y8gFvbTNIalSEMhxFMgEBw26IbJ7b/cypZd3QAsPWEal5w5m0hIIx72jWkp0lAI8RQIBFXZsquLR5/rpKs/S1s8wIpl7Zw0r61h60lm8vz3/93C628nAPi7k2Zw9UXHk8/kiYZ8EyibDkI8BQJBBVt2dXHfb3egKDKhgEpfKs99v90B0BABPdif4eb/eYkDvRkk4OIzZ3POSTOIBX3kpcZMwR3fdJRAIDgsefS5ThRFxq8pSJKEX1NQFJlHn+uc8LV07h/gm/ds5kBvBkWWuHL5O/i7k44hHvETj/phwmNOBxF5CgSCCrr6s4QCpfLgU2W6+rMTuo6/vt7NbRu2ktNNAj6FD1+wkHfMik9IKdJQCPEUCAQVtMUD9KXy+DXFuy1vWLTFAxO2hme2vs3dj3RgWjaxsI+PXbSIWVPCNEUnphRpKMS2XSAQVLBiWTumaZHTTWzbJqebmKbFimXt4/7etm3zyLNv8uNfb8e0bKY2B/n03y+mfVqU5kkinCAiT4FAUIabZc/mTUzTQFUkjmkLT0i23bJt1j3xN37//G4Ajpse5SMXLqQ55p/wUqShEOIpEAg8irPszVE/ecPyIs7xFk7dMLnz4W08v+MgAEvmtHDFe+cTj/gaUoo0FEI8BQKBR3GWHcCvKeQKt7v3j0fdZzqr8/31W9i5ux+AMxdP5wNnzSYWdga0TUYm56oEAkFDGCzLvqcrNW51n8/+9W3ufXwHmZwJwGkL2rjk7NnEI36CvskrUSJhJBAIPNriAfKGVXKbs3W3x6Xu86mX93D3Ix2ecEZCGm/3pOlKZCe1cIKIPAUCQRErlrVz3293kMOJON0zT1WRKuoqy+s+h9POuWVXF488+yZ/293v+W22xAK0xgNoqsxjz3ay5LjW8fqYY4IQT4FA4OGKXbkIPvpcZ826z+G0c27Z1cX//O5v7O/J4DZWShLEwyohv0JfMkcqY4z/hx0lQjwFAkEJJ81rqxoxVotI3brPWomm8tfa8NRr7OvJeP+uyNAaD5DOmVh2npw+scX4I0WIp0AgqEk9dZ/1tHNats36J3d6ky01VSYW0vBpMtm8SSKlM6U5OGHF+KNFiKdAIKjAFcw9XSmyOZNISKtZ9zlUO6dhWvxk43ae27YfcIR1akuQ1liQvmSW7v4csiTRFPZVPSudbPZ4IMRTIBCUUXx+mdctLNtmIJ1HU2WCfrViO75lVxfJjM6BnjSqIhMLa6iq4olsJmdw+4ZX2PZmLwALjo3Tl8wRj/hJ53RyukU84mPV+QuqCmKt89TlU6ITdl3KEeIpEBwlVIveoDI5tP7JXfQn81i2jWHaKDKATCKVJ+hXS7bjxcLWGg/Qn8zTk8hxTGuIq85fwOxpUVbf9wJvHXC26uedPovlp82iqz/DY8+9RW8iR0CTUTWFnz++g7Z4Z0VUWes8dfm75kzkJSxBiKdAcBRQLXq7+5EOsG1CQa3ktoF0HlmSUGQJCRvTAlVxhBRKt+MlwqYphAIaOd0kEvIxrTnEN+7ZTHcihyzBpX83l3ctnkZTJMC05hCLj2utK0s/WezxymlokbxlWdx///1ccsklnHLKKZx33nl8+9vfJplMDvqcX/3qVyxcuLDi/77+9a9P4MoFgsOLaubG2ZxBNm9W3AaOs5FuWl4pkROBShXuSl392ar1nz0DWU84NVXmIxcu5Kwl02mJ+lEVqea6yovvByvcb3RGvqGR51133cX3v/99PvnJT3LmmWfy+uuvc+utt7Jz505+8pOfVH1OR0cHs2fPZs2aNSW3t7U19vBYIJjMVIveTMui3IXdtCxsG6oNtpAlKhI6VRNFuklXXxbLhlBA5aMrFvGOWXFi4crJlvVElYMV7jc6I98w8bRtm7vuuosrr7ySL37xiwCcddZZNDc384UvfIHt27dz/PHHVzzv1VdfZfHixZx88skTvWSB4LDFFTnLskmk8himhWWBopQ+TpFlLNtClsCywbYdeZUVidnTY9x4zakljy8Xtmze5ECvU8PZEvXzsYsX0T4tSjToo9pE4HpMlwcr3D9qs+2pVIqVK1dy0UUXldw+d+5cADo7O6uKZ0dHB9dee+2ErFEgmGyMtGRnxbJ27n6kg1QmD0hIktPVY5iOmEZDGnnDIuBX0dPOYzRFwrIBbJqj/qpnjO57/+bZNznQl6F3IA/AzClhPrpiIdNbw0RquCLVG1UOVrjfSBp25hmJRPjKV77CaaedVnL7E088AcD8+fMrnnPgwAG6u7vZtm0bK1asYPHixVx44YU89NBDE7JmgaCRuMmVvlS+JLmyZVfXkM89aV4bsaCKIjtfeTc73hTxkcubpLMGTWEfn7h4ETPbwiiyhGXbqIpESyyAosiDnjEuntPClKaQJ5zvmBXnny45gWOmRIgGNWoNaDtpXhurzl9AU9jnrWGwkqXJxqTKtr/88svceeednHfeecybN6/i/o6ODgB2797Nv/7rv+L3+3nooYf40pe+hGmafPCDH6z7vVpbI2O27kYypYF1boKJvf6/W78Fv08hUHAb8mkK2bzB717cW1fJTt6CY6dFkIr2z7Ztk8wY3PXv53u3xeMh7tiwBVV1Ejg53cQwbK68YFHF583mDL79s//HC686BsZnnjiDj1y0iJZ4kHBAq+tzLZ8SHVXJUaO+A5NGPJ9//nk+/elPM2vWLL7xjW9UfcySJUv40Y9+xNKlS4lEHPE755xz6O7u5pZbbhmWeHZ3J7Gsxsx7HiumTIly8OBAo5dx1DLR1//tg0lCARW9KPMsSxJvH0zWtY6WiK/ifDGnmzRHfCXPn90W4qrl8yuOB2a3hUoel0jn+e//+zJv7nNue+8pM1lxxrEotk16IEt6YPxLicb7b1BLmCeFeD7yyCPcdNNNHHfccdx11100NzdXfVxLSwvvfe97K25/z3vew9NPP01PTw8tLS3jvVyBwGMi2wZHO9FyOFnroc4YD/SmufmBlznYl0GSYOXZczjnpBk0R33I0tFhE9zwT/nTn/6U66+/npNPPpn77ruPqVOnDvrYF198kQcffLDi9lwuh6qqRKNiCyuYODZv3z/iM8iRMNqJlmN1vvj62wm+cc/zHOzLoCoSq85fwLvfeQzNUf9RI5zQ4MjzwQcfZPXq1Vx88cV85zvfwefz1Xz8Sy+9xOrVqznxxBNZtGgR4BTaP/bYY5x66qloWn1nLALBWLDhyZ1127DVot7odSxKdkabtd76Wje3/fIV8rpF0K9w7YWLWDS7mXi49ne3mMlo8jESJNu2G3Lw193dzfLly2lpaWHNmjWoaqmOt7c7v6adnZ3Mnz+fSCRCf38/l112GbIs8/nPf55wOMy6det45plnuO+++3jnO985jPcXZ56C0XHTnc8S0OSKBEw6a7DmM2fV9RrF7YnFW+nxzDjXK17ljztuRpTH/7Iby7Jpivj4+EXHc9wxsUJGvf73HsvPe1Seef7pT38ik8mwZ88eVq1aVXH/mjVrME2TL3/5y9xzzz0sW7aMeDzOvffey8033+y1cS5ZsoS1a9cOSzgFgrFgWkuIg73pEZ9BwvBMhMeCeh3fix8X9Csc6MvQ0dkHwIzWEB+7aBEzp0QIB1SGE35N9OcdTxomnpdeeimXXnrpkI+7/PLLS/595syZfO973xuvZQkEdXP5ufP5P+tfqkjALGpvYs26F+ralk606UW94uU+zqfKJDM6PYkcAEGfwqcuWczU1hABTRmWcMLkNfkYCUfP6a5AMMacfvy0igTM2Uums2nrvrqTSBNtejGYkUe5eHX1Z9EUib5kzhPOgE+hOepjeluYgFbW11knk9XkYyRMilIlgWCsmOhkRHkCZs26F0oiO8uy6U/muX3DVubNjFWsZ6JNL2qVOxVfu3RWJ5nRyeadkcDhoMaUpgDTmoIV4jscJqvJx0gQ4ik4YhjOBMfxonhbmskZ9CSy3ta22nqGk0Ef6Q9D8fMCmkx/Modp2piWYzMX8Cm86/ip3rUL+BT6U3mvGD8W0pjaEkLC5swl00d1fdz1rv/DTt7uSgM201pCo3rNRiHEU3DEMBmSEcWRXSLlmnA46tk7kEM3LO58eBvXrTyhRECHWt9Ifhi27Opi/ZO72NuV8sZjJLOOh6csSzjGc45DyOaOAyiKjKpI7OvOYJiOcPoUiaktIZrCPs45acaYXcecYdHaFPCiz4n+kRsLhHgKjhgmQzKieFuqGyaSJGFatmPHZlooEuR0Y9hiMdwfBlds+5N5JMkx+ehNOg7xsiShKbIX8eV0k/29WdqaA+ztSmMV1tsaC9AcC3DTqlNrWHsMn8nwIzcWCPEUHDGMtn1xuGzevp8HHu+ouo1+9LlOuvsySJKEpEjYto0sORZvmip7bun1ikVVM2PTYteefm784dNV319RZCzb2ZqDM/pXNyw0RfIiS3B+YBQZ9nWlsQFZlpjaFKSlKYAm1fJEGhmT4UduLBDZdsERw2jbF4fDll1d3LFhS9Ws+knz2rjxmlP558tPJB7xOZEneN6YsbBv2GJRnqV2z1MlSaqa1Xez6qoi4/aCuCJo2aAqh776A2mdrH5o5IamOIr5+p5+5syIjfga1ftZ4PDMuIvIU3DEMJGO448+14mqSp4/ZrWtp/u/dz68jZxuoKkysbDfGd+rm4OKRbXEUHmWum8g54zLsG3vTDPoV733d6PwWNhHTyKLZTvSqchgYxP0q1iWRSKl059yfDglCYJ+lWjIR3d/Ft2weOz/dXLcjFhFAf1orvGRknFvWHtmoxHtmYLRcOMPnyYe8XkTJeFQa+aHL1hQIi6L2pvYtHVfzZZEV5D2dqXI5E3CAZVY2FfyWDj0w9A7kPPOJm3wMvoSsLC9qeQ9TdOiP+mM3jimNcTpi6ay7c1e9hxMkco6A9/CARVVkfD7VLr7s5hF341ZbSG+/o/v8tY5Fu2VY1VSdlS2ZwoEhzNt8QDJrO5FnuBsPQM+pSIrvmnrPs5eMp2Ozj72dKUwTcehvXhCpPucnG5iWTYDGR1NlZ1RvjiieeM1p3oC8y///RSZnEH5778N7O/N0J3IcvaS6WzuOED3QB6wOaYtzIfOncf8mXG2d/Z5wnnm4uns7U6Syhp09WW8uUWHXu/Q8cJYJXsm41iN4SLEUyAYASuWtfM/v9uJIZklEZgqyVXFpaOzz9uuulGbe07pVw89x629tGybRFonFNCqno8qilR1wiU456FNUT+bXz1YURJ072OvIkmS93orzmjn/DNmcf9v/8ab+xw3+GLhLP+nIyXZMxYI8RQIRsBJ89o4kMjx0JO7yOYNAj6Vd85rYfOrXc7sH1UmFtJKxG+wqG1/b5YZbU7ZkKrIGKaTYDIKSZVqyZSZbWFefauvorfcGepm4VNl3u5K0doU9N5PkSS6UnkM08n8f/DcuUxvCXLf4zvYubvfe41yUdZNm0/9f39gWkuIgE8hb1gTVtEwmRHiKRCMgC27uvj9X94iFvHRpgZIpPI813HAs6czTYueAacn3B2eNljUBrYnSIcSPI6QDlYxsGJZO7v2JrAsG8u2PRGVJQlVkQvZbMlrpczrzkhg9yzzvNNn0fFmL7955k3yhkU84iNSmGdUDd202dOVIuBT0FTFW/vhmuwZC5T/+q//+q9GL6IRZDL5YTvCTDbCYT/pdL7Ryzii2bKri5892sGv/vw6L/7tINGQxrSWED97tAPDstBUBUmS6EvmsS0KnTsAEhKQ1y18mszl757L3q4UqZxRUiaUNyxiIR+6YWHZFCI6Cd2w8PsUQj4FVZF5YUdXyftPawlhWxY7dye8xKdcGCccCfqQgHhYQ7dsDNNmf28ay3bun9bslArtPpAkkzexkcjmDWJhPz5NKdSj2iVJKBcbaIv6iYV99KfytET9XP7uuQ07vxzv70A47B/0PhF5CgSDUKslsqs/W5JtNwwLWXIy7i0xJxLVDad2sjgTXa1E56r3Hcqk7+1KYZg2Ab9CPKSRyBiEAmrVlsyV58zluBkxHn2usyQRNa056EWCP/1NB/3JQ+IS9qs0RQMkMwaprOEJrmVLJFJ5pjYHUWQJ3TAxi66F28xpmjZZ3eLr15w6Jtf3cHaUF+IpEFRhy66uovpMZzsd9KteZrk8266qMoZhoalOvaVby9kU9g3LBOS+3+4gVEgo7etOY1pOBl+SnDHA/TmDOx/eRiigEvApZHKG10M/rTnAh947n5PmtWHbNr946rUS4WyO+GmN+3ltTz9NUT+q6pQxSThRq2Fa3vllfzKPhF01KTUW55uTwcRltAjxFAjKcL/YWd1EkSQM06YnkaUlFiDgU+jqz/LhCxaUZNuDPoWEYRaMNVIYpoUsybzr+NKBhrVKdMoTSs75pBMRBv0q6azOQEYH2yYcVNnTlfLKihQF3u7JcPfG7Xz0ooVs7jjIM3/dDzhR7nEzYgT9jluSJEn0J/PEIz56BnLeFl2RJe/8cv0fdrKnKw2UJpAUWRqT880job9diKdAUIb7xdYKkZlctK2VZT9t8QAnzWsjHg95ve3TW0Ic397E5h1dmJaNpigE/Qqbtu6r6NCB6lvW8oSSGxm6feiJtA42aKrCQOGfAZCcRJGFTSZnsPY3rzr3A35NZu7MGKoi01eIQmNhjZ5EDkWRaY74SKR0DMtianOID507z1vr3Ru3k8rquG3wiixxyVmzx0TcjoSSJyGeAkEBV9B2vNWHpjq+lknTwrKd0iG9LLN8+vHTmN12yItyzboXaI0HSsp4crpZEU0NtmUtLwOKhQoiJzvGIrphIRV643sSWU87bRuvV1yRJU84zzt9Fn0DOfpSedJZ3Xt/VVU4pjVEJOSjqz/L3GMqTZpPmtfGJ95//LidSU60ict4IMRTIKBU0DRVwTAtUlmDSEAlq1vohkVAU2u2IdYbTXmOR5bNgd5MYYsvEQ1pyLJEf84gkzPRC+eR0ZBGOmsQ0BT8PoWgXy3Ug5olrysX7O8APvieubznlJm8+XaCex57taKd8qo62inHswtosve3uz+kPck8P/n386s+Roin4Iinnqxu8RlcLKzRUzDeyOZNmmOBuvq3y6OpTM7wDDzWrHvBe9+u/ix53WQgrTt2xBKYtk3vQI4Fs+K8+la/a1NMKKgiy5LX237fb3eQ002iIc0bkSEV/p9VqC1qi/l532mzCPlVFs9pZdX5CyZdVnsiTVyGS/EPaTQ4uEQK8RQc0dSb1S2OGkMBZw55IqWjG07GvJ4vdnE0ZZoWPYksINEc9ZW8b0ArjUbdekrbho63nE4fqeCjmc2baKri9bbDoZIm93G2jXf+6dcUVE3h3+54lveecgwrz5k76ghyLMZ/VHveZO1vL/4hdZseqiHEU3BEU29WtzxqDAU0FEWmKezzRKuYLbu6eOhnm9lzYMBJEKmy1yGEbdM9kEORZeIRnyfG7vtm8mbF65Vj244eWqZNXzLnJY2K60V9eYO8cSgXHg6ozjlmXwbDtHnoz2+wvyfNP61cMpJL533OkZQUHc6lSNWOX6ohzJAFRzRDjdrdsquLNeteYG9Xiu7+LP3J3JBGym4N6BtvJ9BNG8uGnG6RSOvsPphif18WRZGY3hryhLP4fRMpveI1a2HbkM2ZntHxb559k5xulghnLOyI9MGCcLo8u+3AoGOP66H4xyebN+kbyNGTyHLnw9tqvm559ObXFM89f7JTzay5GiLyFBzRDDVq142OmqJ+lLROMq1jWjYz28Isam/i0ec6+fnjO0q2neuf3EU6V70HHJxuIx3YW6jDdE1C3B73/mSuUP7kPN7t3gFKbneRgEhI49HnOlk8p4W3DqRK3r8l5gckuvozJS2V7m5+sLHH9eBGYa5zPTgzkLK66UWSUHl2eTiXIhUfv6iK2LYLjmBqna3VyuqWb+lVRUKSIJszSGZ0fv/CHkJBrWLbub8nXXM9rva5EaCZN+nKm0gypDM6sixhFFnPeYInOb3xllmqnrIsoSoSB/sy3PaLVzzhlCSY1hTAsKgQpeJX0E2L/b2ZEW2b3R8ft4vJFXd3DtP6P+wkZ1iVZVeafNi6LxUns3qTg/fNC/EUHNYMdbZWK6v788d3eNFROqvTM5BzIjbb5u2eNKZpM5DW8fkUL3J0tp3FsWJt3ISOkz2XaIr6SaTy5I28U9yO47qkKBKaqqDIEr0FNyYX07I52JdFliW6E90ABP0KLVE/yYxOKmseShxVWwMwkM4TDfmG3cHj/vjohukNsLNxalAd27s0rU2BijNlJAnTMCdtKdJQuP/tCCd5wRFLPQmhwbK6JTPW03rBPUhClh1XIxfXXq454hSVT2sOsLc7XbG9LkeSQFNkdNPCtsGynA6gTN50BNWCSFDjmLawJyrrn9xVIZ5Q2M4X3jAaUrn4XbN5vuMAb3enURWZ5njAGeRWJRklSY6hR+9AjmQ67w2pK6dWBH/nw9vI6qYzh6ngU5rTTcCueqZcbRzJeJUiNcpgRIinYFwZzn/Y5Y9d1N5ER2cfXf1ZApoMkkQ2b5a8zmjO1oq39K7xsCS5MeKhM0PXoi2R0r1unLs3bieZ0WsKqDvytzgidNjfLh4AACAASURBVKNbTXFe0+9TPOF89LlO3u6uPBKQis5BpzYHmdIcZNsbvfzbtUtLrtlx06Msam9i4zOdXoG9VHaGalg2t67f4o3kKJ6hVCuCv27lCSUu+G5CbVpLaNDt+USUIm3evr9hWX0hnoJxYzjlKuWP3deTZsfuPuJhP4rsmF6AY/dW/DqjafMrnbGeRZKgKeqnJ+Fky11Hd3AE0LAsT7Q/8f7j+d2Le3ljbz+m6cqshGVbZPOOEBve7Q5S4f9s28a0nHv6k3nufexVZFlyhrVVUWNXfIMFd6Wdb/WjG2bVee3gjPzY15OmP5WvmnySJIkDZWegQ0Xwgx1/QHWbvYnanm94cmfDDEaEeArGjeE455Q/NpM3kZDI5AyvCwdkBtI601pC3usMlhBa1N7EmnUvDBnxusLgirfsmHJSXKlimBaqIjO12eljd183XDj3S+R03HnsmRxIklX9/LGw9XYFTZGdrqDuRI6miK/8oSWnqtGQRsCvcrAv423fexJZEqk8d2/czifef3xJkuzujdurnsxKEl6iyj3DrTeCH8oRqhGdQvt70s6upIiJyuoL8RSMG8PZUpc/1jUXNgrnha5pr1ss7r5OtYioeOxuvVs59/b1f9iJm+yWC9lv24aAT+H0hVO86BhsOt8e8NoobaA74ZxVuv6YxVFfJKBg2ZKXKVcVyUvAgE0mZ3rF8+XJn6aIH1mWvMmWLpbtiG8qa7D+DztLznhjYR/ZvOmd3bpPsyywLOe23kSWdMapOR1tBN+owvdpLSEO9qYbktUXRfKCcaNasfFg/2GXP1ZVZW+Oj6rKTrdN4d/LX+ekeW3ceM2prPnMWdx4zal0dPaNqED7pHltREI+prWEmNocxOcOTpMlYmFfyesOFM36KY/u3LUWk86ZXLB0FnIh8nNdkozC2WRON9F1E1kuFc7WJucz9iSyVaNZw7SxLJu9ZWel2bzJ9NYQ8bKI1j1IcI8lMnmn+H7FsnZM0yKnm0M2CUwmLj93fsPWLcRTMG4M5wtZ/tigT8HGJuhXiQZVJzttW0RD2pBfkKG6imrhPjfoV5nWEmLmlAjTW0MkUnl27UlwsDfDvp40+bxZZ7GSg2XD43/ZTUssABw681Rk90iCwra+8I+SkxzK5Uz6kpXZ92JcsS7u+GkrZN+ThbrSYqSifwgHVG/rvur8BTSFfaSzBk1h35BGKJOB04+f1rB1i227YNwYjnNO+WOnt4Q49+RjvGz7jJYgWd2ibyAHSMRCKuuf3FXR/bNlVxfprEHPQK6krKaerdxgzx1I684ZbGF/bprWsITTJZ0zsG1nqqUrmqZpFzL6h4RTlmBaS5C+pE6mRidTMYoieZG1O9Momda9M06pEGmCG3k6ny/oV70flclq1DEUjVq3ZNuH+wzJkdHdnfQO3g9XpkyJcvDgwLi9/mjr58ay/q44G28YJr0Dedzsu6I4jutnL5nOpq37MEzbsYIrPFdVJEJ+tSSpMtjrG6ZNIuUINBJEgxqpjIGmSuima0hcb4l8fRSfjy5qbyKbN9nXmyGfN4auJQUkWaI15ieXN/H7FK+cqHN/0nl9WUJTZSzT8l5v1tQIgDdnqZr5yeHAeH8HRJG8YNiM1hVnrF11irPxvQO5qtn3x/+ym1jEB1hIslOEDk50Rw1rseLXDwUUbNsmkcpjWXijK3STwnkl3liKsaC4DjPkV4hH/Vy0eBo/+fV2sjWE05lb5Mxoj4V9TsunaRAqrm7wKd5QumktITI5g+7+DIosY9v2kGVFh/t0y/FGiKegKqMd0DXWA76Ks/FuJr48+57NG7SpAfYP5JAlCVV1BNOybUJFZ3suxeLgCrJlg23ZVbXWskGRDpVEjQXuvi8SVDmmLcTrexJ86pLFQz5PKgymM0yTbD7jRcOZnIHf51jjxUKOqbNuOOfIsiwRDvqIBVXSWaOmIB7OlnITRUPF07IsHnjgAdatW8fu3btpbW1l+fLlfPaznyUSiVR9TiqV4rvf/S6PP/446XSa008/nX//93/nuOOOm9jFH+GM1hWnnucPJ7IpLqVxB6PZZdn3gE8lb1ieuMKhDH25Dd36P+xkb6G1MeBTvOJ0r7OoiuMROFHnEEHssImFffhUmTf3JZnSFGTLri5n2NsgyBIVQ4Htov/N66Y37TMa1MjrlieWV71vfkN+/I5EGiqed911F9///vf55Cc/yZlnnsnrr7/Orbfeys6dO/nJT35S9Tlf+MIXeOWVV7jxxhsJh8PcdtttXHvttWzcuJFodPDzCcHwGO2ArsGeH/AprFn3Anu6UmRzJpGQRjSkDRnZFBfDR4Mq3f05bGwME97cN4AswYJZcXbtdcyJTQ5lsmNhf4kN3d0bt3vilDeskiiyWtlROcYo9u3lYtwS82PZh1yRuvsz/PChrbVfQ5aQkTCt6sX4lg2SDX0DOeIRHx+7aNGIreiKOVws5SaKhpUq2bbNXXfdxZVXXskXv/hFzjrrLFatWsVXv/pV/vznP7N9+/aK52zevJk//vGPfOc73+Gyyy7jggsuYO3atQwMDHD//fc34FMcuYy27q/a89NZg0QqT18qT153plIOpPNk8+aQtZjFpTQ53aqI/twRFpoqoRbCTtOyCQdUdMOiuy/Lnq4UP3xoa82obrwp1ropTUEvueWSyVvk9MHFWXb6O5FruCiB08lk24y4bGc4NbpHKw0Tz1QqxcqVK/nABz5QcvvcuXMB6Oys/BJt2rSJcDjM2Wef7d3W0tLC0qVLeeqpp8Z3wUcZo637q/b8WFAlFNTwa0phYiSAVPCKHDqycYvhZ7aFneL5wnbcVyiiBzBtmDk1wpSmAD5VJplxvDnDQZXmqL+mMI0nxWLv1nCmsrr32ctRqnwzZRmOaQujyPKQWXhNlZk3s3JefL0crkXzE0nDtu2RSISvfOUrFbc/8cQTAMyfP7/ivtdee43Zs2ejKErJ7e3t7fzmN78Zn4UexYy2fq78+Tf+8GlvK+ieW8pFSZ96I5uu/iymZaHIlQrjuiOFAk4N49td6ZJZ6kOVGSmyVNWcYzQUt1sqskRbU4C+ZJ7cILOMpMKTFNn2MvuaIvP+M9s5bkaMux/pIJUZ3KQXnGs6GqGbzNMtJwuTKtv+8ssvc+edd3Leeecxb968ivuTyWTVRFI4HCaZTE7EEgWjoPgc1M0Em5aNqkjDimza4gGnlKjQ816MJMG+nnRBRB3xOdib8UZhqKpc4tVZTrFwqkWF5SOlWDg1VaY56qcnkau5Bhsn4+++c8ivct3KEzzh+sTFi1j/5C72HExV/SGQcCLU0Qrd4Vo0P1FMGvF8/vnn+fSnP82sWbP4xje+UfUxter55SpRSC1aW6tn8w83ahXxTjauvGARd2zYgmlZxMI+58wzpRP0a0xpDnH5ufM5/fhpgOPTuOHJnezvSTOtpfS+Ky9YxK0PvOgIKKVGHG75TjGmZWPmTQ7mTSJBtaZwFTNq4eSQcAYK5UPd/dm6IltVkXAd7S49dx7L3zXHuy/elaY5HiSZMRhIO3PhFVnyqgRiYR+f/PsTebMrPeg1PJJo1HdgUojnI488wk033cRxxx3HXXfdRXNzc9XHRSIRdu/eXXF7KpUatLRpMESH0cQzuy3EVcvne1vBKfEgH7lgoddW+cDjHdz+4EsENJlExiAUUAloMgd70/yf9S95Z66z20J8dMVC1j+5qzBPyJmN3juQG/IsMJkxvDbL8f7ru68fDWn4fQpdfZkh1wdOhGrZNpri9Ni/sH0/550yEyjthMrkHDNm23ZGFEs43UThgMrLHfs8Z6lq1/BIKYA/qjuMfvrTn/Kd73yHM844g9tvv71mudGcOXN45plnsG27ZBj9m2++yZw5cwZ9nmB0jOUXrdpWsMIIuTuNaTllTa4rUrXRGnDoTC6ddXw/NUVCkqSaRey27TzOLBTDj2XHUDlNET+SBF199ZX4yBI0R/0E/WphrXZJEu3R5zoxTKdKASRnzIfh9No3Rf1EQ04f/8ZnOgkHVW/0cfE1BEQB/BjQUPF88MEHWb16NRdffDHf+c538Pl8NR9/zjnn8KMf/Yinn37ay7j39PSwefNmPvWpT03Eko86qnWa3P1IB7GgSla3xqRn/c6Ht5HOORGhRKFOEUik8p6IVCuwL15X74Bj2WbZNkodVey6aRemUsqYVvXEzWhpjfnRTZvEIBMYy5NX7tgOt8A96FcZSOvk8odc4/d2pQqzg6SK895MziAW9uHXFCzbIpMziRdtyNxrKArgx4aGiWd3dzff/OY3mTlzJqtWrWLbtm0l97e3O4mDzs5O5s+fTyQSYenSpZxxxhlcf/313HDDDTQ1NfGDH/yAaDTK1Vdf3YiPccQwWHRZ/kWzLJtUJk82ZzC9NTSqqMUVQNc5yLYrO2VcyjPx65/cRX8yj2XbqIqMLMtYllXoAKpvQ25Z9rh8AyQJ2uJOKVI6O7grUqlwFpJLONehP+kklfpTOQKawkDame5pF0YVF1vuua9TXLyvFgbPFeNeQ1EAPzY0TDz/9Kc/kclk2LNnD6tWraq4f82aNZimyZe//GXuueceli1bBsBtt93G6tWrWbNmDZZlcdppp/H973+feDw+0R/hiKFWH3P5F82d3+1seatvqevFFebBcISk0sBiy64u9nalkCQJRXYy4pZte6GcIssVSaPBGKxcaKTIEkxpDtYsRap4joznKt8S85NI6eiGSS5vEtAUcgUnJ0XCGw9imJaXJHLfVy26lqGARjKjk9PNqvPqa3V/He7noBOFsKQ7jBmrw/I1616o+DK5VmVAyX17DjolYYoiM73Fmelj2zbprMGaz5w1rPe98YdPAzZd/dXNfhVZojnqr/gir1n3Aq/tTTiCiZNNd/8r9msyPk0hk9UZI++OulEViZZYgN6B2qVI5bgOSe41da99V3+WgbSOaVnIRUcRecPpsJIk58xTkSGrm8TDh848XYu+js4+9nalMEwbRZGY2RYuGVPiCms6a4BtEwpqJWI72Q2RG5kwEk7ygprO6+WdJrLkzPSJhTTvsSNt22uLB6rOKAcnknrHrLg3WqP4C9zVnyUW1rBsG8O0S9oUc7pFMqOPaxKoGn5NoTnqp7s/OyzhhENb9WhQLal3bYsHvBHCLpbt/EBEgxoLZsWJhjTap0VZedZxTGsOlnSDrTxnLiuWtTsuSxEfzVE/fak8m7bu4+wl0wft/hrO6JKjmYZn2wWNp5YJSHlWe2pzkEQqj6LU5wlZixXL2uno7Kt6n2VDMp2vOl7XXa8iSdgV/kK1e77Hg5BfJRRU6e7P1lWKVI5fk4kEVPqTOpBnWiGiX7GsnV17tzoF/5LzIyEBfk3lmLZwhYHxyiqvPVhyqKOzr+T5N/7waSQJ9g/kvGmh0ZAmzkFrMKR4XnvttcN+UUmS+NnPfjaiBQnGj8GSQoON73UFsby8qFbp0liWNRk2VUtp3PWOtoh9LIiFNRRZrrsUqRqRgEpvMo+qyMQjfgzL5r7f7mDV+Qs4fUEbz2w74GWFJAkyeYNF7U11vXa9yaGAT+Ht7hSSJCMXvEJ7EllmtIZH/LmOdIYUz2pF6d3d3eRyOeLxOLNnz8ayLPbs2UNvby9NTU1VWysFjaUec9t6RW+wtr3y99jfm+H2DVsJ+BVmtoUrXvPR5zpLWiCLS3dURfKiJdO06E/muXX9FgI+FVVxxko0Wjqbo35Myx706KFeBjIGsuwkjHoHct5oEXfL3Bz1k8kZXkQY9Kt0dPZ5kWatH6y6rQVtG/cvcChyH8K66ShnSPH8/e9/X/Lvzz33HJ/+9KdZvXo1K1euLGmL/PWvf81XvvKVqtlzQWMZqrZvLPqYi98jkzMYSOexbcjrVlWx7urPEvQrDKQLpUpFr9VUGJmbzhZKdCwby3YSWZm83dDvtAS0xANkcwapGqVItXBGZJgosoxp2Z7BsWnaHOzN4NNk0hkdn6YQDWnEwodqoIsL54f6URxqV+GS1S2aoz4GMgaGYaGqMtFCLa+gOsNOGH3jG9/gQx/6EJdeemlFP/kHPvABrrnmGm655ZYxW6BgbBjNON6RvIdb0iRLoJvO1MueRJY7H97mjcgNaDLprOmM1Ch6HUV2+sr39aQ52JfFNG3vLLE4s94IZAnamoOkMvqIhdM1CHH60LXCjPpC8gvnR8SdqR7wKV63VDqrs68nze6DKdJZw4s43R+sbN6suM71Wgu2xQOoqsL0lhCzpkaY3hJCVRXh31mDYSeMOjs7ueqqqwa9f/r06Rw4cGBUixKMPaN1hoehzzOL38Px63TqQW3LEQNZksjqphcZuU3msix7xh62bREKaCTSeW8U72RBkSVa4gH6hlmKVI5pOubMqiJjmDZ+Va6sCS3MVMe2nWOLnMFARgcbJGz8PsWJKPMmTYVtfU8ii/ODVXqd69lV1BuhCg4x7Mhzzpw5bNy4EbNKEXIul+MXv/gFCxcuHJPFCcaO0ZrbutvDvlS+ZHvoRpHl7+H6Yrozf2zbcorZLZv+ZJ71f9hJNm/SEgugKlKhU8ipk8zmnJrFyYSmyrTE/PSMoBTJxW2nPDTt0qIvma/qbG+aNn3JPLu70lim5XRh2TaaKtMaDxIL+5wxzKZT8VAc6duF9Q6n1Gi05tdHI8OOPK+77jquv/56rrnmGi6//HKOPfZYcrkcb7zxBvfffz979+7ljjvuGI+1CkbBaM1t6+mHLn6PdEbHsk2vEcGtu1Rkp/98b3eaY1pDGDZeaQ5Q6Nu2iYa0USdixoqATyES1EZciqQqh8aCKDIMZHSnMF6WsIoqBlxXpHLLur6UjmXbtMUDntEHOBGiokiYpoVumF6Xko1ThzvcYxnh3zk8hi2eF198MdlslptvvpmvfvWrnruRbdvMnDmT2267rWRMhmDyMJovR70lL8XvUWz6AQWxsA5VZu7vdRJG7mu5W8VpLSG6J0l9YTio4tfUUZ0NOwkhp7lALtTHHuoYcq6Fpjq3m2XlV67wYkN/Ml8innnD8qoY7nx4G1ndRCuYPocCGjndFGeW48iIiuQvv/xyLr30Uv7617+yZ88eJEni2GOP5YQTThjr9QkmCcM5My0+G22J+sjkDbCpiKh000IzZVSJkjnib7yd4KE/vzHeH2lI4mEfNhTOEkeObTvtl6oioZs2SlF2zC3Psiyb1niAg70Z7z5VkQqi64STRuFIpPxM8qR5bVy38gQv6+5TZTFzaAIYcYeRLMtMnToVy7KYO3cufr8fy7KG7egumHxUSwzVm1AoL53JF0wtBjslNEyLSMjH1wvdLlt2dfH4Xypriyea5qgzrjiVGd2kTQknqoxHfJy9ZDobn+3EshwBtWxnjDC2jSJLBHwKWuHayhJedOqeYU5tCoAk8XZXCpCY1nzoh0vMHJp4RiSezz//PN/85je98cB33303pmnyb//2b9x0001cfPHFY7pIwcQxWN3gqvMXsOr8BTW/nO42vXz7KBVXv5dhWlZFzWJWHx9/zXqQJGiNBUhmdLJj4Lhk4zjJFydfNj7TiWkVWiADPkzLJhZUSWcNpjYH6U5kyeumZ9Zs2xDwK5y+aCqbtu6jtSno/YCVZ9SFWE4cwxbPLVu28PGPf5wZM2bw0Y9+lLVr1wIQj8dRVZUbbriBcDjMe97znrFeq2AcKI8yk+n8oImhcoOO8te577c7yOkGiuQkMXrqSPgosuxt/R99rtNxRW+Q25UsS7TG/fQP5Gs60ddLwKcQ9KtMaQp6123lOc5o7cf/spts3iCXN7lg6SzvdnCuZfGIkektAT703vnCxHiSMWzxvOWWW5g1axYbNmwgnU574nniiSfy8MMPc/XVV3PHHXcI8TwMqBZlHuhJ0xLzl5xt1srauuK7a08CSXKOc2zbHchmk0jrKLKMJNlVC9wDfpVF7U2sWffCoCYhE4GqSDRHA/QmsmPSM68pErGwj4BPqXDA37R1H7GIjzY1QN6w2LR1H8fNiJVULZR7Bfz88R30J/PEI1rdfxvB+DLsA8oXX3yRyy+/nEAgUDJHCJwBbf/wD//A3/72tzFboGD8KI5kXBsyVZFJpErP+WolhtzaT8u2C3WdjjGxO0pDNywCfpWQXyUe9pX8B6cpMotnO96S+4sSJRONT5Vpivjp7s+MiXA6tZYSPQnHj7P42lW75oPVY5bX1koS9A7kSWcP/X1GagcoGD0jyu7UmjWUy+WwJltriKAq1Vo24xGfl9Udqpje3Wb3FuavW4VRjoosIUnOnCDbsomFNN536kwiARUkR6ymNAVobQqw+dUudMPyRnFMNEG/QjjoWK+N1WmBVegCsm1IpvWSazecNtlyoW2K+gGnyWAkjQ6CsWXY4vnOd76TX//611XvS6fTPPjgg5x44omjXphg/GmLByrO9hRF5pi2cF2dJnu6UgxkdPRCgsfGEQ7dsDAMZ0xEa9yxWPv9C3s42J8tbO0lL+pyB5XlG5AkigQ1fJoyZsX4TuH7oSF2qiIT8CsVLazl13yw6LFcaIN+lZZYwHPuF11AjWXYZ56f+9zn+MhHPsKHP/xhli9fjiRJbNmyhb/97W/ce++97N27l6997WvjsVbBGDNY+dFV76v9hXTP4ZJpfVBbOBvwaxL9KR3dKBUnM2+Sy2cIBVQsC3LjNL2yFvGwk+XuH2SypYub7a4H11jP75OZ1hIikcqXTL4cTskXVK+tVRSZeTPjFUbIgolnRDOMNm3axFe/+tUKr88pU6bwH//xH1xwwQVjtsDxQswwcqhW0wmD1ws+/OfX2PhMJ4ZlHZZWjxLQFPOTzZl1HRW4hiXDwWlBdUQ35FdoawqWzASC+uoxixN6h9NcoYmkkTOMhi2evb29NDc3Y9s227Zto7OzE8uymDlzJkuWLEFVD4/JHkI8q1PrCwtw+y+3YprWmJ0PugwnwhvNe7TEAgykhleKJBfaSof7XtggKxItUb/XLtkU9pVEjUM5VY2lM/+RSCPFc9hKd9lll3HFFVfwz//8zyxevJjFixePanGCyUWtWkKgkE2v/RojidbGWzjdSZx9ydywM+r1CKfriO/MX3eqUByjDqdcKxSoNOqox91fFL5PXoadMOrp6WHKlCnjsRbBJKBWNrirP4tWmA0uUWpg7FIsHpMFTZFpivrpGRi+cNaD24MOjnuUqshIkuQkzkybXN4kndVLEkNuN1Z3IkfvQI5MzhATKw8zhh15XnLJJTzwwAOcddZZzJo1azzWJJgABtsO1jIASWZ0egecyKlcggot2siSzLTmgGPOO5Bv+JwhvyYTCmj0JLLjEt06mln6YxHwKSSKkmkS0JPIEQ6oXPW++YN2Y+V1k2ze5EBPmjXrXhBb9EnOsMVTlmVee+01LrzwQtrb22ltba0wAxHTMyc3tbaLg2WDF7U38fsX9gCSU8NY9HoSTtnPJ95/vPdlv/GHT9Ma99PV3zhPzqBfxafK4+YLKknOf+tSoZvKCcol0lnDK1tyzaAV2ek4OmleG2vWvYCiyGiqUnDYd3r8EykdWZbQVKXqFl4wuRi2eG7atInm5mbAKYjfu3fvmC9KML7UOtd0kxnlUemjz3USCmr4fQp9yXyJm7qmym4I5uFGsCNJtowFkZCGbdn0p2qXIo0K2/GxlRWJ5ngQ07Qc56RnnG23M17E+aGRJHeuE+ztSpHTTa+JwJYlzywayZlrJPrWJz91i6eu6+zcuZNbbrmF+fPnEwwGx3NdgnFkKGNjN0lR2ledo6mQNU6kdVTF8Zm0LDAsm4G0Mxp4wbFNJfWMjTD5iEd85PXx71pyP1lOt2gK+7xtdkdnH/t7MwykD43GMEwbyzZ5+M+vkck7DvuqLGFyKCElSXiZeajPU0Bk4RtHXeK5du1abr/9dpLJJOC0Z15zzTV88YtfPGxKkwSHqMfYuHxrn0jl6UlkkSQJw7Ac4SyohyuQNtC5f4Dbf7kVrZB9nkjplICmqJ901iiM85g4isVrxbJ2bt+wtXAGXLhOhYFuj/9lN+GAykDGGa0hS0AhOo+HfRVO8bU8BWpl6QXjz5DK99BDD7F69WpmzpzJ3//93yPLMs899xxr1671PDwFhxfVzjXTWQNVwuuGKbemi0d89CRydCeyWPbg43/TOUe09AluVZclaIoGSKTyGObEeyuU+2oG/Ap53cIwnRnosZBG0K+y+0CStqYImiqTSOvOjHRFRlad4W7VnOLLEdZ0k4MhxXPdunWcfPLJ/OxnP8PvdyYa2rbNF77wBR544AFuuOGGmkYhgslHuet4wKeAbWPYDGpNFwpoZPMGA+nGGHjUQlEk4mEffcncmJyv1vBurrEGuUS8ZraFS6L7dFZnX3ca24Z93WniER/TC4Pv3OJ592x5qK14vfOkBOPLkOK5a9curr/+ek84wckwfuxjH+Oxxx7jtddeY9GiReO6SMHQDPcMrLj4es26FzAsuySSca3pwsFDP4y5vIVPlZnRFmZvV2pUs8vHCk2ViQSdSZujKUVSZAm/5kR81WpB3cz5YM8tF6/i6N4wTHoH8oBNLKyRzOj0JHLYto2qKiWziOqJHIczT0owfgwpnplMhmi0skVp1qxZ2LZNIpEYl4UJ6qfeM7DBBLZaJBOP+Ojuz5LTTQzDJJFyirw1VaZ3lAPRxgq/TyHgGxtXJMuyaYkFONCbQVUkzLLe/VonAZJUKV7F0f2uPQkUWaIpGiDoV/H7VPoGcvQndebNDA75Q1f+d1vU7nig1mMuIhg/hhRPy7KqdowoivOrZ5qNmzcjcKjnDKyWwJZHMumsTn8yjyRJ9Cay5HQn4pQlx25uMkScIb+KLDOkK1K92EAmZ2CYFrLsZMirNSPJsuSUF7n/XmhFrSZebiR54w+fLpgZO9+joF8l4FNIZ40h3ZGq/d02bd3H2Uum09HZJ7LtDUSkyo8A6jkDqyWwg20xW2IB+pN5b7JjMmsN/zBwHIiGNHTDIp0ZtYAd/gAAIABJREFU2x/u7kQOCQqD16TCVv3QBy50piIrUqEoXsayLPyaUtPpqPzHKZMz6CscMwzVSTTY362js0/Y0jWYusSzr6+vohi+v78fcHrdqxXKH3PMMWOwPEE91HMGVktga20xewdySBIMZHQUWcJqsHrGIz6yOXPcSpEUWSqYOjvRpSJLIIFflcnpFpZto8kyTREfAb9KLm9WFc7irXZAk0lnnUSbaVqFOfASzVHfkGVGIjk0ealLPL/1rW/xrW99q+p9N9xwQ8VtkiSxbdu20a1MUDf1GOwOJbCDbTFVRXYmWhZmEk2EdVw1JCAe9ZNM6+NaimRYttenD6Bqh0Yo53QTPW+QyVv0JHIEAxbnnzazYljb3q4UmbxJOKASC/sc+zvbKYrv7suhyM4cd7ems1aZkUgOTV6GFM/LLrtsItYhGAXlpUduUsHtDhpOkqEtHmD3wSTprOHM4ikIiYQzk6gRyBLEI376U/kJafVUZAmr8Fld4YTCkUYyz9SWEG1qAMu2vcmXgHc2mdOdDqKBjI6myt7zI0GNbMRf8uMEtSPJ4TjPCyaWIcXz29/+9kSsQzBKysfVVksyzD8mxsu7esjmDQI+lQuWzqqIdpojPjo6D9VyuhFYozbrjqGGRn8yN+YGzNVQFWe+kmt+0tWfhb4sFP2IWIUz0YDmGHu4FnLu2aRpOUPwqnl5DjeSrPbDKJJDk4NJkzDavn07H/rQh/jd737H9OnTB33cr371K2688caK21etWsV//ud/jucSDxuqJRn6cwabX+2itSkw6LxwgL90HBj0dac0BUikdXL5iamw0FSZkF8tJLAmBtOysV2zUrvoiKJIuHsSWVpiATTVVxI1umeTqiJjmDYSYBQqE1yBHEkkKQyRJyeTQjxfe+01PvWpT2EYQ3evdHR0MHv2bNasWVNye1ub+I/LpVqSIZMzsWwnM5zO6iTSOrphcefD27hu5Qnel7NWFVJ3IstETZX2awo+TR5fV6Qq2HbBXk5x+s3daNc9vnCHvCVSee88040a+wrHCqZle+eybstlcSE8iEjySKCh4mkYBg888AA333wzmqYN/QTg1VdfZfHixZx88snjvLrJR3mx9JUXLGJ2W6jicdW2hrppoSky6axOz4BTkqNIkNMNL9s7FBMlnEG/ioTNQFofk9eTC76bAZ9COmdUTXjJBQd8CUckDdMRUMm0va28aVmFYnkb3bDI5o2SqPHuRzpIZRwnJbcjSTcsVFkqmUgqIskjg2GP4RhLnn/+eb773e/yiU98omrWvhodHR0sXLhwnFc2+XDPMftSee8c844NW9iyq6visSuWtWOaFjndxLZtcrqJIkuoirPFNE3bm0XkGvLetuEVvv/glgZ8slIiQQ3LsjyDkdHiGhYH/QqZnIEsVx8RYtsQ9qsoRWNGokENn0855AgvyWiFkRuyJNEcC3plSifNayMWVFEKxuCqqjClKcD01hCRoCbE8gikoZHnvHnzeOKJJ2htbWXDhg1DPv7AgQN0d3ezbds2VqxYwVtvvcWsWbP4zGc+w6WXXjoBK24c1c4xTcuqWuJSYfyhyQQLoyFcbBtM20a17XFzWh8u8bCPdM4Ysw4mWYZIQCOVNcjrFi0xP4mUjultvg95OMuyRM6wmN4SIqebqBLkCusYyFiFYnmbaNiPqkisOn8By981p2RyY1a3mN4aKsmk27YtajKPUBoqnsM9p+zo6ABg9+7d/Ou//it+v5+HHnqIL33pS5imyQc/+MHxWOakoNo5pl9TBv1iFhsa3/fbHaQGMQbO6Y1vtQRoivoKNZxjk1L3qTKWbR8q7rdtwkEf4aCP3QcGUBWF6a0hZ9ZSYb6RYVje+eRVRfPVza4UZmH7Pq158F50UZN5dDEpEkb1smTJEn70ox+xdOlSIpEIAOeccw7d3d3ccsstwxLP1tbIeC1zXJgxJUJvIkOg6IuZzRvMmBKpOVv6d+u34PcpWIXs7yTorixBkpyuoUQyP6alSJZlI8sSRuGAU1MVZ1xI4Z/1gsmJpvpQFJmefsendEpziMvPnc/px08DYPm75tR8n+Jrf+UFi7hjwxbMQstmTjfBdm6v9TcSjI5GXdvDSjxbWlp473vfW3H7e97zHp5++ml6enpoaWmp67W6u5MNma0zUpafcgz3/XYHhml7JS7Yzu3FW8dy3j6Y9CLWgqH5pBFQRZaIBDX6k/kx71oyLaco08mS214/PDgJKdPSSWZ0fKqMbTtWccVtlu41rWX192ZXmgce7yi576rl8yseP7stVPNvJBg5U6ZEx/Xa1hLmw0o8X3zxRXbu3MkVV1xRcnsul0NV1arWeUcK1UpcBsu2F+NuJSUZ7Mnh6wE4tZAhvzoupUiu05Fl2bREfKTzJn0DObr7s57Jyfvf1T6kK1EtJyqA//ndTpAouW/V+QuEYcdRwmElni+99BKrV6/mxBNP9AyYLcviscce49RTT6273OlwpbzEpZ5f3RXL2rl74/bJo5qAT5PRFJlEenxqOG0cy7rrVp4AOCVEpmngxd6SxHEzYqw8Z27N16nlRAWgqpKXXRejMI4+JrV49vT00NnZyfz584lEIlx++eXce++9/Mu//Auf//znCYfDrFu3jh07dnDfffc1erkNo9bW8qR5bcTCPrJ5E8OyG35UEfQr2DaksuMzzkMCVFn2Cv/XrHuBUEClOXpoEkJON+sSuaEcjeIRX0mCS7gdHV1MavF88skn+fKXv8w999zDsmXLiMfj3Hvvvdx88818+9vfJplMsmTJEtauXcs73/nORi93TCmxNCvMGMrqVok4bt6+n5/86hX2dKWcJ9nObPC7N27nE+8/3hOHbN70Smj296QxTLvCmWgi3JLCQQ3dMMmPY4bfxmkIcBmNpdtQ2fNkVvciz/L7BEc+km03wmCs8UzmhFHxWVu5/6M78+bsJdN5dtsBDvZnMIuiH7ebZkZLkK//47sAx3DXFQG3NMftvQY830pzHK9HLOwjM4Y1nEMxpSnAqvMX8OhznRUC6A5cG46Le3Ef+qpCGZN75ll+n9i2TxyNTBg1tMNIUJ3is7aBtI4kyQVDYgO/pqAoMo//ZTeqesg6rVgIJQn29/7/7Z15cJRltv+/z7v1mnQSEjZJQIMTkUWwYFBEWWUdERWVGcQ7pQ6W5TYoIsxoTbkGUUdFvCpXHUZlURnEDRBRQK/cS/0AHcYB5ApqCEska6e708u7/P54u990pztb01vS51NFgW9vT3ebb87znHO+J3IYWajjyCzxyLFKRtad5/VHJlM48+wmuJsCKR3fEZpmGavbqqOWbsNKCzHvyl8hzybB45WRZ5MiOopuv3ZYzNuI7CCjt+3ZSvhWU1ZUcIwZRdyAHul4/TJMYnSmXQs6ATHWLIYtM/W98i0Yd1EffLH/BNzexPSPx4IxPeJ0ulNjJxeCY7Fd8uMx4mirD33koF7tVjsQ3RcSzwwk/KwtZG8GAEKwyNsvqzBLgt5GKASd3oOP1eNIDb0KbACaz05PVLvhDyiQFQ0NLj/O1Hn0KCxJwSAXVsOZanKsYkyX/BAHjlZj+dr95GpEnBW0bc9AwreaOVYRiqrPEvf7FZyqdsPjlTFlVD/Isga7RURYKzU4DrBZJMwZX2qc2Z2u9cDtDcAXUIOGICpqGv1Ja80UeAabWYAzxXZyISxmsdWteSyDlTWfHYlpsEIQbUGRZ4ZiEjhU1ektgwy6KKqqnkkOePzY+/0ZTBxVjP2HqqAoqmGhdk6hzRCNVR8ehC8gBz0qm587mVtoSeAgCFzC7OQ6i1nikGeTWo0mOzKmmSA6AolnhhGe4e1TaMXpGg8UVY8wG5sChqfmiTNubNn9E/5jWlmrnTHegAKeMQRaqGWy6ivMUmjue3JqONvCJHKYPrqk3cJ3mkZJJAoSzwyjZWSkZ8EZnJ5AhOhpAOoafVix4QAYY4YRRp5dQqMnAFnVoGkaVKSohtMswB9Q0jIkThI4FDnM7QonQM5HROIg8cwwWkZGgqDXemqtHE/qNpO6YCmqhhqn7s0Z8qpM4pRegxyrCI83kJLXaonex67hZI0HB45Wt7v1Tuc0yrY6wYiuByWMMoxChz6cLUSuVYwratSgZ7xbMU5PGA67BLdXTotwArrBCKC75Id6ztuirdrNZEKJqu4HRZ4ZRsvIiOc52MwCPN5Am8PZYiErGngOSTEFaa7hTLydXDg8x6ABrXaDhcq0BJ7hZKhNtR3SMUNo654KBGQVTk8AsqxCEHR3/w07j1I02kWhyDPDiBUZ3TJzEO66bhj4OMLIZESEHGPIsUpJ8eFsic0stNtGK/B6E0GTX8nYSO5EtRuNTQEoigqOAYqiwunxo/KMm6LRLgpFnhlEyzOxm6ZEbievGtMfn/xPBVRNBWMsYSMrOgPPM1hNqavhdHkDhj9nCJPIGTWqAq9HpmC60GZqyZGi6HOLQwPoGPSdAWOgsqkuColnhtCW8W7oB2nW2PMwoE8utu6pwMlqd8RAt1Sgj61IbQ2nquo1ruFHD+HF/QFFgyhwyLdLsJiEjC05EngGX0CDqrGIXwYt9xJUNtV1oG17hhBeosQYMwxAWiZBhpUWYtroEpgkvt1kEJ/Ab9cs8eA5lrIaTo6FxgYjOOo39v1YMNsOZHbJUd9CG3KDkzdVTR8mx/MsmPBqJpPfAxEJiWeGUN3ghSREfh2tRSEhoRWEtr++RJ13WoPnjl5/YmapdxQW9ndrx56aPqoIDS5/ykqO4mHa6BIIPENejgl9C23IyzHBZhZhlvi4HJ+I9EPb9jTR8nzTLPHwy2qHirdjdckkC72GU06qZV2IPHvQ8T7oJJVrk9Dg9rebMNI0DRqQ0ZZwsdyd5k4cGHWNsu1dBxLPNBDrfNPTFEDI4SNW8Xa42Hq8MmRFharqZ2nJShw57Pos9VQIJwBIIg+HXR+XoWkaPF4ZMy8pwSf/UwGllXorjgFF+Vbk2aSMF53WSqQyfd1EbEg8E0hHO0himVMAgMAAu1WKevyH/33MyLILPAfGGOqTaPXGADjsppT7cNY5vbAU2QE0R92hJNnb247EPMKwmgXa6hJpgcQzQXQkWx6iNXMKj1fGoy1GQxw4Wo1P/rcCqqaB53TvzmQKGhcU8HqXL3kv0goBRYO7yQ9B4OHxyhAYsPjl3UbZ1k+nnNj2/yrh8cngGINZ4tCvyE5bXSItkHgmiM5YnXXGnGLrngooqgY+mFVOpnDyHIPVkj4fTj3xE0CvAgHQNMha9Ez0lQuvSMvaCKIllG1PEJ3Jlndmrk51gxciz0FDcucMiQIHs4lHozs9Ppwcx1CYZ4bDLsFuEWG1iMbAurpGH2qcPqz68CB13xAZA0WeCaIz0WRn5uoUOsyQFRWNTWrSWiFNIg+OA9xNyanh1M9pg1nxYJdN+DA4UeCQn2PSLfVsknGs4fEGUNvoAwPAM8AXkFs9CiGIVEPimSA6a3XWUXOK0PPmWEQ0JMGEw2ISoKgqmnzJsUXSi9s15Ofov0QaXD4EZBX9Cq1wNsmwmoWozys0LtjpCegu+oxB1XSRDTUOkHgS6YbEM0G0F012JBN/4Gg1Nuw8iqpaDwCGXvlmzJkw0Jg/7vXL8PoTJ3J2iwivX05qj7zAc8jLMcFi0v9XC8gqfH4F3oCKXIsAML1rqeVnsuazIwjIavCsFwA05NpM1L5IZAxM05Lti5OZ1NS42i2+PlvCJ1d6fQrsVtGY7KgoakRR94Gj1Xhj82G4m/wAmOH+bjMLuGXmIAC6oFQ3eBMSfTpsEtzeQNLNRYryzOB5DlKwJ77B7UOuVUKuTYr5OYQ4cLTamMEkCjxybXrvui+gIM8mYXGLqoR0UFSUgzNnGtO9jKwm2d9BUVFOq7dRwihJhJvf+gMqVE1Do8cPr1+J2be+dU8F3F59RpGiasHkkAaPT8aqDw/ipY3fJU447RIam5IvnAAi7PV8fgW5VgkOu6nN/n1Aj+QXzLoQBblm5OWYjDZGqukkMgXatieJ8NIlOejhqIHB6fbDYhKitp8nq926bRn0kh1NA5TgdlXVFCPZcjYwpkecyTg7bY3ws93FL+/u1PC1ziTWCCLVkHgmifBC+NAcIo4BctCtwy+rMEs8lq/drxvlhtm86SPfwl3Yzl44eU6fpZ7MzqRYrxlOPMPX0uH6ThAdgbbtSSJ8FlGuVTTqNHmOwRdQ4PHKcLr9OF3rgccXXSIUrpXqWeaIhGDXUyr9PxkD+vSwRlzrTH0rQWQ6FHkmifDSJYtJQI6swu2VYRJ5CAzw+WUEFC0h2/G2kEQOIp9aA2NANywBmtsrw7fbtA0nugMknkmipVD0LrAaEdaaz45AVlTwjCGQxKmTFhMPTQPcKTIwDsHzDKoKyKoWs8+fxJLoDpB4Jpj26jmXr90PnucgCnww29162JmfY0J9oy+u4Zc2i4CArMKfTHWOQc98i14Ir2g0m4fo1tCZZwLpyGzuUA+8WeKhtGP13uCKTzhzbRL8gdQLZwhZUSHyHevzJ4iuCkWeCaSls5Kqamhw+fHiP/4VrGlkUBQt2CmkGIXwrRFPDX+e3QRXkz9pNZyh99Aa9Y0+cIyDxcRHXKfZPER3g8QzTmJtz8PLk5p8MmqdXqiqbiPnCyiADJgEDq4mJWqc7tkSquF0etofWxH3awAoyDGh3uU3jD0EnkFV9aRX6JfBzEtL8PV3p+ELKB3q8yeIrgiJZxy0ZXx8usaj+26qGljQ0IJBr3lUNQ2hoC2R8sZxDDnW5BiHhGAAJImH1SyC5znUOfVuJ1XTIIl6+2TIFSl8RDJl1YnuColnB2k5Q0gSOVjNIgA9IeL0K2hw+8CCfel6d6WuZFzw+I8BkIND3vxyYiZRCjyDzSyiIcnF7xzHkGMRjNrM6aP16DLUt94yuqSsOtHdIfHsAC0jzbpGL3wygyg0C6jHGwDAUJBrgtMTgKw0iyNjunpq0LuN+HbOOjuKJHAwSTwaUuD8rp9h6pFlKIqk6JLIZkg8O0DLRJAo8AjIKpyegCGeeoZZ39ZazaJh5KufB6pQNAYwwCLxCSlYN0s8OI6lpPid5xh8fhW3/SbS/YiiSyKbyZhSpUOHDmHw4ME4ffp0m/dzu9145JFHcNlll2HEiBH4wx/+gJ9++impa2s5YiPXJgHQEJBVo82wZYbZahaRYxFhkQTYzPpICatJgN0snPU4DVswKeVJUfG7fl6rxnQ/IohsJSPE89ixY7j99tshy+2LwcKFC7F161YsWrQITz31FKqqqnDzzTejsTF5nn7hfepNPr0nPegYh/pGH/JsEmZeWgJR4CL6tkWBw4JZF+L5ey7HglkXwmEVcbLGc1ZrybGKCMgqvP7EnJm2R+j8VuCpTpMgwkmreMqyjDVr1mDOnDnw+dofdbt3717s2rULTz31FK655hpMmTIFq1evRmNjI9atW5e0dYYMLZxuP2oamhCQVXAcQ65NhEniMW10CWaNPS/CuzLPJhkmvyGj4xM1nrMqT3LYJXj9iiHkqYBjur+T1SxSnSZBhJHWM899+/bhmWeewa233opevXrhoYceavP+X3/9NWw2Gy677DLjWkFBAUaNGoUvv/wSCxYsSMo6Q+d6qz48CA16oijXqp9t+gKK0XbY2hnghp1H4W6Kv4yIMcBhN6HR7U/qBM0QPBd0cmJ6Nt9qFiHwjOo0CSKMtIpnaWkptm/fjh49emDjxo3t3v/YsWPo378/eD6ye6WkpARbtmxJ1jIB6AJqNQsozDODsWafyrbaDkPlTZVn3HG/LscYcu2SflSQAuEEgIJcMy4b0huHK+opk04QrZBW8Sws7NwPo8vlgt1uj7pus9ngcrk69Vw9ekQ/T3v0KbKjztkEc5iZr9cvo0+RPWrWyd5DVfj71u/ReBZlRDwfLH53+VLm/M4xBpPE4+hpF56+d1yHH7f3UBU27vwBVbUe9Cqw4trxAzFyUK8krjQzaGvGDZEa0vUddKlSpbZm1XFc545v4xkAN2lE36CdnBZRGD5pRN+IIVQHjlbj5U3fwXcWxhyiwMFqElDfmDrndwAA0wX01BlXhwdrhdfBmkUOZ+o8+M8N38Yc7NadoAFw6SedA+C6lHja7XZUVlZGXXe73TEj0kTTETPfkJCcjXCaJB4mkUtJ8XtLxOAvhVByqCMjk1vWwZIFHZENZESpUkc599xzcfz48agI9Oeff8a5556bkjUMKy3EtNElKHSYUd3gxdY9FRGWcyEhiReLSYDAMTjdySl+5zkG1sptHKcX8YfaLDtisQdE18ECZEFHdH+6lHiOHTsWTqcTu3fvNq7V1tZi7969GDNmTErW0J6gxBKSjmK3igC0pDm/zx47AP+1eALuvX4Y+hXZwOlNT+AYYBI52MwiehdYje12eETZ1qjg8DrYEGRBR3R3MnrbXltbi4qKCgwcOBB2ux2jRo3Cr3/9a9x3331YtGgR8vLy8OKLLyInJwe//e1vU7KmDTt+QINLLxkSgiVLIUEZVlpoTIhsz6uzJQ6bBG9AgS9Jxe+SwGHW2PMAdLytMtxiL/x5WkaU4fOayIKOyBYyOvLcuXMnbrzxRvz73/82rq1cuRITJ07E8uXLsWTJEvTu3RurV6+Gw+FI+noOHK3GyaDlHMcARVFR2+iDLCuGoIQK6i0S386zNZOXY4LHJydNOAG9F76zdDSiHFZa2GqDAEF0V5jWVgq7GxPKtnckIRK6z9ETTsiK3l0UmkmuCylDzzwz7FYJ1Q1eXag0DZXVbbdiMqbPKXK6k+f8HuKCkjws/t3FnXpMeBY9PKIkYdShbHv6oWx7mmjL1DgkDuH3UTUNjMHo8uE53UVd1jScqPFArPfCYZcgqxoURQXPAa2NKeI4hjy7hHpX8ovfeS6+7iAaFUwQrZPV4rlh51E0uPxQNQ0CzyHXJkWcXwKRZTiCwEFRVDBNrznV567rz6VpuqjWNfpgMwto8imtCqfAM+TaJNQ3+hI6ioNjzQ71oXXxHMNVY/rHLXhkO0cQscla8TxcUYeT1W4wpm/BZUVDrdMLq0lATb0Xi1/ejUKHGSer3cjLMaHJJ0NVVGN7rdtlRKKoGhiABncAXCv1QJLAwWYRUets3wilMzAAfQttGFlWRG2VBJECslY8d31zAkJwKw7oUZusaHB6ApCE5m18k1+B6vQGLeAYeE6DojYLJxfMqhsRX/DvWBGlWeJhEnnUNSZWOE0ihztmDzFEclZCn50giFhkrXjWNvqQaxNRF9y2MzRvdTXAiEplRTUmRfKcPtSN5wFV0Se7GfOK2sFmFsAYEto1xADk2kR4vDLe3nYEhY4KijQJIkVkdKlSMinIMUEQeBTkmILJoOjzQt0pXv83g578URTNEE79nLP918qx6qM6XE2JLX5nHEODOwDGWJsdQARBJJ6sFc9xI87RM+I8h175FhTlW8BYSCTVqNIhLuwQU+Bbb3FsSZ5dgqwkp2solKV32KU2O4AIgkg8WSueF5TkRxV2C5wefcaqfA2VJ2nBf2uavmVvDQagINeEJp+CJl+CI86w1xU4ZgyhA6innCBSRdaeeQLRZTh3PfclZEU2tuStoWq62zrHGAIxitsZ0w2FG1x+yB3Z13cSjjHwPIOG5mFwIainnCBSQ9ZGnrEQeAaOA3iOQ0tjJNbi3zzHxRyJwXEMPRxm1Df6kiKcAs+gaRp65ltw/aTzo4bOUU85QaSGrI48W9K30IaquiY0+WTISnMlJwMgCJyRddeAmEPYBJ7BkWNCbYM3ocXvIUwipws7z2C3iDi/OB89c03UAUQQaSDre9vDadnLfbrGA0VV0cNhgc8vo6ENj01J4GC3iqhrTOzIDAZ97O/IskL8cNIZ0WcODZg7aSCJZZqg3vb0k87edtq2h9HSHahnnhk2iwSOY3B6WhdOi4mH1Syg1pk44RQ4vcSprCQPd147BHUuf5S3piAwyqwTRJqgbXsYB45WY8OOH1BV5wWgwVxgxeD+efjn0dpWRdFm0cfy1rsSV/xukTi8dN/4iGtvbzsS5a1pEnnKrBNEmqDIM8iBo9V445NDOFXbBA0aVA04Ue3G/x76BZLIxSxLctgkvZc9gcLJcwy+gIrla/dHFLvH8tb0BRTKrBNEmsjayPPVD77D/1U2GEmWrXsq4PUrYMHpkWCAKmvQALi9clTkmZ9rgs+vwJPg4ndF1fRItoU9Xiy3dmigzDpBpImsFU9nUyCipdHnV6CoWoQbUkgvA2ERHwNQ4DDD1RRImvO7qundQ+H2eLG8NW+ccgH6F1qTsgaCINoma8VTEpoTLz4AsiLr5sZBk5BYMKZvnxtc/pilSolA4BkABqfbj575logzzZZF/ZTtJYj0kbXiGY4k6LWTAs/D7ZWhQosqY+I5hoJcM+oavQkfmSHwDDyvGy1zwcNVWVGpW4ggMhhKGEEveD+n0IZbZg5CnwJLlMuxwDMU5JpQ40yscObnmCAKHHKsEnKtIjToM5H04wNG3UIEkcFkrXj65eiWxmGlhVhy00gM7OcwOoQkkYPDLqGmwZvQWUNi0M1p5iUlRuSZb5fAseb2Sxq0RhCZS9Zu23MtIqpqPBEtjXWNPjz37reoPOMGAOTZJDCOoaYhwSMzGDDz0hJjjvqAPrlGIui8vrnUYkkQXYCsFc/brx4SEUmeqHbjuXe/Ra3TB45jKOlph6KqONnO+ODOwqDXhx6uqDfGZdCQNYLoemTttj2cI8frseztfah1+iCJHG6fNRi+gIwTZ9wxnZPag+eiXZg4pp+dFuVbkGuTqDOIILo4WS+e+77/Bc+s/xZurwy7RcQfr78Ioy4oQq0z/rHAqgqcU2jF7LEDYDUJ4DhAEnkU5JphMQmURSeIbkDWbtsB4PN9lVj72RFo0Os375ozFCVBF5V4s+pc0Aj50dsuAaCfZ4Y7NZHnJkF0D7JWPLfuqcD6z/8PAFDc0457rhuGHmHRIMcYEBy64VzlAAAM80lEQVQz3BkEnouIKmN1BlFCiCC6Plkrnl/srwQADOqfjztmD4HdIkbc3ivfjFO1TYgq+oR+dtkyMg31xJslPiqqpIQQQXQ/svrM89eDeuKeOcOihBMA5kwYCJtZCLZLRqKoGvoFzzT7Fdkg8gwCx6FPgQW3zBxEQkkQWUDWRp7jhp+DKSPPAc/zEdfDPT1VTQu2S2rGWGKB52CWeMyZoDu4h2o1CYLILrJWPKdfUhK1Iw95erq9suHfGVBUcAzo4TAbI359AcVwOyIIIjvJ2m37f3347wizYQBRnp580J9O1RAxhoNmoxMEkbWRp7MpEGE2DAAnq92G1RxjGniOgQVnuMthFnRUp0kQRNZGnpLAG2bDgL5lbwozN9a0yFpPnmM0G50gCIOsjTyByO33hh0/xGzF1DR9XnqRwwyPV6Y6TYIgAGS5eIa23weOVqOyDQOQIkdzxxBBEASQxdt2v9y8/d6w44dW72cSeXgDyRm5QRBE1yVrxTPXIhpmw1V1XvCtfBIWE0/JIYIgoki7eH788ceYOXMmhg0bhunTp2PTpk1t3v+DDz5AWVlZ1J9HH320U697+9VDws4tNQDNpUnhiAJHySGCIKJI65nnli1bsGjRItx88824/PLLsX37djz44IMwm82YNm1azMccPnwY/fv3x/LlyyOuFxbGn8DpVWDFqRo3GOMg8ICi6PPaTSJHozAIgohJWsXzr3/9K6ZPn44//elPAIDLL78cDQ0NeOGFF1oVz++//x6DBw/G8OHDE7aOOeNL8cbmw/D6ZCiqBlHgYDYJuGXGBSScBEHEJG3b9uPHj6OiogJTpkyJuD516lQcO3YMx48fj/m4w4cPo6ysLKFrGVZaiFtmXIDz+uYiP8eM8/rmknASBNEmaYs8jx07BgA499xzI673798fAPDjjz+iuLg44rZffvkFNTU1OHjwIKZNm4bjx4+jX79+uOOOOzB79uyzWg/ZxhEE0RnSJp6NjY0AALvdHnHdZrMBAFwuV9RjDh8+DACorKzEAw88AJPJhE2bNuHBBx+Eoii47rrrkrxqgiAInbSJp6bp3TyMsZjXOS76RGHIkCF45ZVXMGrUKEN0x44di5qaGrzwwgudEs8ePezt36kLUBQcG0KkB/r800+6voO0iWdOjv6GW0aYbrc74vZwCgoKMGHChKjr48aNw+7du1FbW4uCgoIOvX5NjSti9HBXpKgoB2fONKZ7GVkLff7pJ9nfQVvCnLaEUeiss6KiIuL6zz//HHF7ON988w3ee++9qOs+nw+CIMQUXIIgiGSQNvHs378/+vXrh61bt0Zc37ZtGwYMGIC+fftGPebbb7/FQw89ZJx9AoCqqvj0009x8cUXQxSjx2kQBEEkg7TWed55551YunQpHA4Hxo8fjy+++AJbtmzBc889BwCora1FRUUFBg4cCLvdjmuvvRZvvfUW7rrrLvzxj3+EzWbD2rVrceTIEaxZsyadb4UgiCyDaaEMTZpYv3493njjDZw6dQrFxcVYsGCBUXa0ceNGLF26FG+++SZGjx4NADhx4gSeffZZ7NmzBy6XC0OGDMHChQsxcuTITr1uXZ27y5959uhhR01NdFUCkRro808/yf4O2kosp108CYIguiJpNwYhCILoipB4EgRBxAGJJ0EQRByQeBIEQcQBiSdBEEQckHgSBEHEAYknQRBEHJB4EgRBxAGJJ0EQRByQeHZhDh06hMGDB+P06dPpXkrWoKoq1q1bh6uuugojRozA5MmTUV5eHtO8m0gOmqZh9erVmDp1KoYNG4ZZs2bho48+Svk60moMQsTPsWPHcPvtt0OW5XQvJat47bXX8Pzzz+PWW2/FpZdeih9//BErVqzADz/8gNdffz3dy8sKXn31VaxYsQJ33303hg8fji+//BKLFi0Cz/OYMWNGytZBve1dDFmW8c477+DZZ5+FKIqor6/Hrl270Lt373QvrdujaRpGjx6NmTNn4i9/+YtxffPmzVi4cCE2bdqEQYMGpXGF3Z9AIIDLLrsMV111FR5++GHj+vz586EoCtauXZuytVDk2cXYt28fnnnmGdx6663o1asXHnrooXQvKWtwu92YNWsWpk+fHnH9vPPOA6Abe5N4Jhee5/HWW28hLy8v4rooivB4PCldC4lnF6O0tBTbt29Hjx49sHHjxnQvJ6uw2+0xf1lt374dADBw4MBULynr4DjOGD2uaRpqamqwceNG7N69G48++mhK10Li2cUoLKTxyJnEP//5T6xatQqTJ09GaWlpupeTVWzbtg333HMPAGD8+PGYNWtWSl+fsu0EESf79u3Dbbfdhn79+uHxxx9P93KyjgsvvBBvv/02Hn74Yezfvx8LFixI6etT5EkQcbB582YsWbIEAwYMwGuvvYb8/Px0LynrKC4uRnFxsTGK/MEHH8Q333yDESNGpOT1KfIkiE7yt7/9Dffddx+GDx+ONWvWoGfPnuleUtZQX1+PTZs2oaqqKuL6hRdeCABR15MJiSdBdIL33nsPy5Ytw/Tp0/Haa6/RuOsUo6oqlixZgnfeeSfi+tdffw0A+NWvfpWytdC2nSA6SE1NDZ544gmcc845mDdvHg4ePBhxe0lJCQoKCtK0uuygoKAAv/vd77Bq1SqYzWYMHToU+/btw6uvvorrr7/eKBtLBSSeBNFBvvrqKzQ1NeHEiROYN29e1O3Lly/H1VdfnYaVZRdLly5Fnz59sGHDBrz44ovo3bs37r77btx2220pXQd1GBEEQcQBnXkSBEHEAYknQRBEHJB4EgRBxAGJJ0EQRByQeBIEQcQBiSdBEEQckHgSXYJ7770XZWVlWLduXav3Wb9+PcrKymKadGzcuBFlZWXt/pk4cWJC162qKiorKxP6nERmQHWeRJegqqoKM2bMAM/z2Lp1a1QnT21tLaZPnw6LxYJPPvkENpst4vbjx49j//79xn/X1dWhvLwcI0eOxA033GBct9lsmDx5ckLW7HK58Pvf/x7jxo3D3XffnZDnJDIH6jAiugS9evXCvffeiyeeeAJPP/00ysvLI25fvnw56uvrsWzZsijhBJodeEJUVlaivLwcxcXFSesKqq+vx7/+9S+MGzcuKc9PpBfathNdhnnz5mHw4MF4//33sW/fPuP63r178f7772PGjBmYMGFCGldIZBMknkSXged5PPLII2CM4bHHHoOqqlAUBY888ggcDgf+/Oc/J+R1Tp8+jcWLF+OSSy7B0KFDMXv2bHz44YcR99E0DStXrsTUqVMxdOhQjBkzBg888ABOnToFANizZw8mTZoEAFi5ciXKysro7LObQdt2oksxdOhQzJ07F2vXrsWmTZvQ1NSEI0eO4Mknn0zIiJKqqipcf/310DQN8+fPh8PhwOeff44HHngAv/zyi2E+8corr+Cll17CvHnzDGF888038d133+Hjjz9GaWkpli5divLyclx55ZW48soryXGpm0HiSXQ57rvvPnz22Wd4/vnnIcsyRo8ejeuuuy4hz/3cc8/B7/fjo48+MkyOb7rpJtx///144YUXcM0116BHjx746KOPcMUVV0QMhOvTpw/WrVuHEydOoKSkBJMnT0Z5eTnKysrIbakbQtt2osuRk5ODJUuWoKqqCi6XC4899lhCnldVVWzfvh0jR46EIAiora01/kyZMgV+v98w3e3duzf27NmDv//976iurgYAzJ07Fx988AFKSkoSsh4is6HIk+iS/OY3v8H999+Piy66CP3790/Ic9bV1aGxsRHbt283xgm3JHSmuXjxYtxxxx148sknUV5ejsGDB2PixIm44YYbUFRUlJD1EJkNiSdBBFEUBQAwdepUzJ07N+Z9QuVOF1xwAT799FN89dVX2LFjB7766iusWLECq1evxvr162kMcRZA4kkQQQoKCmCxWCDLMsaMGRNx28mTJ3Hw4EFYLBYoioLDhw/Dbrdj0qRJRlZ98+bNWLhwId577z0sWbIkHW+BSCF05kkQQQRBwBVXXIFdu3bh8OHDEbctW7YMd955J+rq6qAoCm6++WY8+eSTEfe56KKLAAAcp/9Y8TwPQD9LJbofFHkSRBiLFi3Cnj17MG/ePMybNw99+/bFzp07sWPHDtx44404//zzAQDz58/Hyy+/jDvvvBOXX345vF4v3nnnHVgsFiPzn5eXB47j8MUXX6Bv376YMmUKHA5HOt8ekUBIPAkijJKSErz77rtYsWIF3n33XXg8HhQXF2Pp0qWYP3++cb977rkHeXl5+Mc//oGnnnoKPM/j4osvxtNPP22cd1osFixcuBCvv/46Hn/8cZSUlGD06NHpemtEgiFjEIIgiDigM0+CIIg4IPEkCIKIAxJPgiCIOCDxJAiCiAMST4IgiDgg8SQIgogDEk+CIIg4IPEkCIKIAxJPgiCIOCDxJAiCiIP/DwDAsav69T+a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95" y="960987"/>
            <a:ext cx="3812146" cy="2992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422" y="4055503"/>
            <a:ext cx="34956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6695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BC28F4-DF40-4BCB-814C-1FC65024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46" y="1704193"/>
            <a:ext cx="10972800" cy="1143000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8245B9-7B4B-4429-950D-2230DF00885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057001" y="2918898"/>
            <a:ext cx="4773612" cy="649288"/>
          </a:xfrm>
        </p:spPr>
        <p:txBody>
          <a:bodyPr/>
          <a:lstStyle/>
          <a:p>
            <a:pPr marL="109728" indent="0" algn="ctr">
              <a:buNone/>
            </a:pPr>
            <a:r>
              <a:rPr lang="en-US" dirty="0"/>
              <a:t>s</a:t>
            </a:r>
            <a:r>
              <a:rPr lang="en-US" dirty="0" smtClean="0"/>
              <a:t>onali_s_s@rediffmail.com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57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E15915-F0ED-4294-9B31-4EEDC967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CB1F73-0576-4CC2-85AC-3A0A2519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this study, we can predict the Avocado’s Average Price based on different features. The features are different (Total </a:t>
            </a:r>
            <a:r>
              <a:rPr lang="en-US" sz="1800" dirty="0" err="1"/>
              <a:t>Bags,Date,Type,Year,Region</a:t>
            </a:r>
            <a:r>
              <a:rPr lang="en-US" sz="1800" dirty="0"/>
              <a:t>…).</a:t>
            </a:r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variables of the dataset are the following:</a:t>
            </a:r>
          </a:p>
          <a:p>
            <a:r>
              <a:rPr lang="en-US" sz="1800" dirty="0"/>
              <a:t>Categorical: ‘</a:t>
            </a:r>
            <a:r>
              <a:rPr lang="en-US" sz="1800" dirty="0" err="1"/>
              <a:t>region’,’type</a:t>
            </a:r>
            <a:r>
              <a:rPr lang="en-US" sz="1800" dirty="0"/>
              <a:t>’</a:t>
            </a:r>
          </a:p>
          <a:p>
            <a:r>
              <a:rPr lang="en-US" sz="1800" dirty="0"/>
              <a:t>Date: ‘Date’</a:t>
            </a:r>
          </a:p>
          <a:p>
            <a:r>
              <a:rPr lang="en-US" sz="1800" dirty="0" err="1"/>
              <a:t>Numerical:’Total</a:t>
            </a:r>
            <a:r>
              <a:rPr lang="en-US" sz="1800" dirty="0"/>
              <a:t> Volume’, ‘4046’, ‘4225’, ‘4770’, ‘Total Bags’, ‘Small </a:t>
            </a:r>
            <a:r>
              <a:rPr lang="en-US" sz="1800" dirty="0" err="1"/>
              <a:t>Bags’,’Large</a:t>
            </a:r>
            <a:r>
              <a:rPr lang="en-US" sz="1800" dirty="0"/>
              <a:t> Bags’,’</a:t>
            </a:r>
            <a:r>
              <a:rPr lang="en-US" sz="1800" dirty="0" err="1"/>
              <a:t>XLarge</a:t>
            </a:r>
            <a:r>
              <a:rPr lang="en-US" sz="1800" dirty="0"/>
              <a:t> </a:t>
            </a:r>
            <a:r>
              <a:rPr lang="en-US" sz="1800" dirty="0" err="1"/>
              <a:t>Bags’,’Year</a:t>
            </a:r>
            <a:r>
              <a:rPr lang="en-US" sz="1800" dirty="0"/>
              <a:t>’</a:t>
            </a:r>
          </a:p>
          <a:p>
            <a:r>
              <a:rPr lang="en-US" sz="1800" dirty="0"/>
              <a:t>Target:‘</a:t>
            </a:r>
            <a:r>
              <a:rPr lang="en-US" sz="1800" dirty="0" err="1"/>
              <a:t>AveragePrice</a:t>
            </a:r>
            <a:r>
              <a:rPr lang="en-US" sz="1800" dirty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95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E15915-F0ED-4294-9B31-4EEDC967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DATA IN DEPTH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26ECA19-6FB6-4EA6-94BB-1AC8EAA16943}"/>
              </a:ext>
            </a:extLst>
          </p:cNvPr>
          <p:cNvSpPr txBox="1"/>
          <p:nvPr/>
        </p:nvSpPr>
        <p:spPr>
          <a:xfrm>
            <a:off x="1764407" y="5518853"/>
            <a:ext cx="868036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 data dictionary describing the different columns </a:t>
            </a:r>
            <a:r>
              <a:rPr lang="en-US" dirty="0" smtClean="0"/>
              <a:t>in the </a:t>
            </a:r>
            <a:r>
              <a:rPr lang="en-US" dirty="0"/>
              <a:t>dataset.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09600" y="1778868"/>
            <a:ext cx="184731" cy="5126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093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259" y="1481384"/>
            <a:ext cx="6915955" cy="3411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30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E15915-F0ED-4294-9B31-4EEDC967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DATA IN DEPT (…)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CB1F73-0576-4CC2-85AC-3A0A2519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There are a total of </a:t>
            </a:r>
            <a:r>
              <a:rPr lang="en-US" sz="2000" dirty="0" smtClean="0"/>
              <a:t>18249 samples </a:t>
            </a:r>
            <a:r>
              <a:rPr lang="en-US" sz="2000" dirty="0"/>
              <a:t>(rows) and </a:t>
            </a:r>
            <a:r>
              <a:rPr lang="en-US" sz="2000" dirty="0" smtClean="0"/>
              <a:t>14 </a:t>
            </a:r>
            <a:r>
              <a:rPr lang="en-US" sz="2000" dirty="0"/>
              <a:t>columns in the </a:t>
            </a:r>
            <a:r>
              <a:rPr lang="en-US" sz="2000" dirty="0" smtClean="0"/>
              <a:t>data frame.</a:t>
            </a:r>
          </a:p>
          <a:p>
            <a:r>
              <a:rPr lang="en-US" sz="2000" dirty="0" smtClean="0"/>
              <a:t>There </a:t>
            </a:r>
            <a:r>
              <a:rPr lang="en-US" sz="2000" dirty="0"/>
              <a:t>is no incorrect </a:t>
            </a:r>
            <a:r>
              <a:rPr lang="en-US" sz="2000" dirty="0" err="1" smtClean="0"/>
              <a:t>datatypes</a:t>
            </a:r>
            <a:r>
              <a:rPr lang="en-US" sz="2000" dirty="0" smtClean="0"/>
              <a:t>, missing value or duplicate value</a:t>
            </a:r>
            <a:endParaRPr lang="en-US" sz="2000" dirty="0"/>
          </a:p>
          <a:p>
            <a:r>
              <a:rPr lang="en-US" sz="2000" dirty="0"/>
              <a:t>The Feature </a:t>
            </a:r>
            <a:r>
              <a:rPr lang="en-US" sz="2000" b="1" dirty="0"/>
              <a:t>"Unnamed:0"</a:t>
            </a:r>
            <a:r>
              <a:rPr lang="en-US" sz="2000" dirty="0"/>
              <a:t> is just a representation of the indexes, so it's useless to keep it, </a:t>
            </a:r>
            <a:r>
              <a:rPr lang="en-US" sz="2000" dirty="0" smtClean="0"/>
              <a:t>remove </a:t>
            </a:r>
            <a:r>
              <a:rPr lang="en-US" sz="2000" dirty="0"/>
              <a:t>it now !</a:t>
            </a:r>
          </a:p>
          <a:p>
            <a:r>
              <a:rPr lang="en-US" sz="2000" dirty="0"/>
              <a:t>Just over 2% of our dataset is </a:t>
            </a:r>
            <a:r>
              <a:rPr lang="en-US" sz="2000" dirty="0"/>
              <a:t>organic</a:t>
            </a:r>
            <a:r>
              <a:rPr lang="en-US" sz="2000" dirty="0"/>
              <a:t> </a:t>
            </a:r>
            <a:r>
              <a:rPr lang="en-US" sz="2000" dirty="0"/>
              <a:t>and remaining 98% </a:t>
            </a:r>
            <a:r>
              <a:rPr lang="en-US" sz="2000" dirty="0"/>
              <a:t>Conventional </a:t>
            </a:r>
            <a:r>
              <a:rPr lang="en-US" sz="2000" dirty="0"/>
              <a:t> which is </a:t>
            </a:r>
            <a:r>
              <a:rPr lang="en-US" sz="2000" dirty="0"/>
              <a:t>in more </a:t>
            </a:r>
            <a:r>
              <a:rPr lang="en-US" sz="2000" dirty="0" smtClean="0"/>
              <a:t>demand</a:t>
            </a:r>
          </a:p>
          <a:p>
            <a:pPr marL="11430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1127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E15915-F0ED-4294-9B31-4EEDC967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WHAT DID I DO ? (Explore data)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CB1F73-0576-4CC2-85AC-3A0A2519C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1330"/>
            <a:ext cx="9757893" cy="4442952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 </a:t>
            </a:r>
            <a:r>
              <a:rPr lang="en-US" sz="1800" dirty="0"/>
              <a:t>Which type of Avocados are more in demand (Conventional or Organic</a:t>
            </a:r>
            <a:r>
              <a:rPr lang="en-US" sz="1800" dirty="0" smtClean="0"/>
              <a:t>)?</a:t>
            </a:r>
          </a:p>
          <a:p>
            <a:endParaRPr lang="en-US" sz="1800" dirty="0"/>
          </a:p>
          <a:p>
            <a:r>
              <a:rPr lang="en-US" sz="1800" dirty="0" smtClean="0"/>
              <a:t> </a:t>
            </a:r>
            <a:r>
              <a:rPr lang="en-US" sz="1800" dirty="0"/>
              <a:t>In which range Average price lies, what is distribution look like</a:t>
            </a:r>
            <a:r>
              <a:rPr lang="en-US" sz="1800" dirty="0" smtClean="0"/>
              <a:t>?</a:t>
            </a:r>
          </a:p>
          <a:p>
            <a:endParaRPr lang="en-US" sz="1800" dirty="0"/>
          </a:p>
          <a:p>
            <a:r>
              <a:rPr lang="en-US" sz="1800" dirty="0" smtClean="0"/>
              <a:t>How </a:t>
            </a:r>
            <a:r>
              <a:rPr lang="en-US" sz="1800" dirty="0"/>
              <a:t>Average price is distributed over the months for Conventional and Organic Types</a:t>
            </a:r>
            <a:r>
              <a:rPr lang="en-US" sz="1800" dirty="0" smtClean="0"/>
              <a:t>?</a:t>
            </a:r>
          </a:p>
          <a:p>
            <a:endParaRPr lang="en-US" sz="1800" dirty="0"/>
          </a:p>
          <a:p>
            <a:r>
              <a:rPr lang="en-US" sz="1800" dirty="0" smtClean="0"/>
              <a:t>What </a:t>
            </a:r>
            <a:r>
              <a:rPr lang="en-US" sz="1800" dirty="0"/>
              <a:t>are TOP 5 regions where Average price are very high</a:t>
            </a:r>
            <a:r>
              <a:rPr lang="en-US" sz="1800" dirty="0" smtClean="0"/>
              <a:t>?</a:t>
            </a:r>
          </a:p>
          <a:p>
            <a:endParaRPr lang="en-US" sz="1800" dirty="0"/>
          </a:p>
          <a:p>
            <a:r>
              <a:rPr lang="en-US" sz="1800" dirty="0" smtClean="0"/>
              <a:t>What </a:t>
            </a:r>
            <a:r>
              <a:rPr lang="en-US" sz="1800" dirty="0"/>
              <a:t>are TOP 5 regions where Average consumption is very high</a:t>
            </a:r>
            <a:r>
              <a:rPr lang="en-US" sz="1800" dirty="0" smtClean="0"/>
              <a:t>?</a:t>
            </a:r>
          </a:p>
          <a:p>
            <a:endParaRPr lang="en-US" sz="1800" dirty="0"/>
          </a:p>
          <a:p>
            <a:r>
              <a:rPr lang="en-US" sz="1800" dirty="0" smtClean="0"/>
              <a:t>In </a:t>
            </a:r>
            <a:r>
              <a:rPr lang="en-US" sz="1800" dirty="0"/>
              <a:t>which year and for which region was the Average price the highest</a:t>
            </a:r>
            <a:r>
              <a:rPr lang="en-US" sz="1800" dirty="0" smtClean="0"/>
              <a:t>?</a:t>
            </a:r>
          </a:p>
          <a:p>
            <a:endParaRPr lang="en-US" sz="1800" dirty="0" smtClean="0"/>
          </a:p>
          <a:p>
            <a:r>
              <a:rPr lang="en-US" sz="1800" dirty="0" smtClean="0"/>
              <a:t>How </a:t>
            </a:r>
            <a:r>
              <a:rPr lang="en-US" sz="1800" dirty="0"/>
              <a:t>price is distributed over the date column</a:t>
            </a:r>
            <a:r>
              <a:rPr lang="en-US" sz="1800" dirty="0" smtClean="0"/>
              <a:t>?</a:t>
            </a:r>
          </a:p>
          <a:p>
            <a:endParaRPr lang="en-US" sz="1800" dirty="0"/>
          </a:p>
          <a:p>
            <a:r>
              <a:rPr lang="en-US" sz="1800" dirty="0" smtClean="0"/>
              <a:t>How </a:t>
            </a:r>
            <a:r>
              <a:rPr lang="en-US" sz="1800" dirty="0"/>
              <a:t>dataset features are correlated with each other?</a:t>
            </a:r>
          </a:p>
          <a:p>
            <a:endParaRPr lang="en-US" sz="1800" dirty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52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FC1454-0557-466A-900C-1AA2844D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367" y="2386774"/>
            <a:ext cx="8959402" cy="1143000"/>
          </a:xfrm>
        </p:spPr>
        <p:txBody>
          <a:bodyPr/>
          <a:lstStyle/>
          <a:p>
            <a:r>
              <a:rPr lang="en-US" sz="3200" dirty="0">
                <a:latin typeface="Algerian" panose="04020705040A02060702" pitchFamily="82" charset="0"/>
              </a:rPr>
              <a:t>EXPLORATION</a:t>
            </a:r>
            <a:r>
              <a:rPr lang="en-US" dirty="0"/>
              <a:t> </a:t>
            </a:r>
            <a:r>
              <a:rPr lang="en-US" sz="3200" dirty="0">
                <a:latin typeface="Algerian" panose="04020705040A02060702" pitchFamily="82" charset="0"/>
              </a:rPr>
              <a:t>AND CONCLUSION</a:t>
            </a:r>
          </a:p>
        </p:txBody>
      </p:sp>
    </p:spTree>
    <p:extLst>
      <p:ext uri="{BB962C8B-B14F-4D97-AF65-F5344CB8AC3E}">
        <p14:creationId xmlns:p14="http://schemas.microsoft.com/office/powerpoint/2010/main" val="479798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E15915-F0ED-4294-9B31-4EEDC967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lgerian" panose="04020705040A02060702" pitchFamily="82" charset="0"/>
              </a:rPr>
              <a:t>Sales percentage of </a:t>
            </a:r>
            <a:r>
              <a:rPr lang="en-IN" sz="3200" dirty="0">
                <a:latin typeface="Algerian" panose="04020705040A02060702" pitchFamily="82" charset="0"/>
              </a:rPr>
              <a:t>Conventional </a:t>
            </a:r>
            <a:r>
              <a:rPr lang="en-IN" sz="3200" dirty="0" err="1">
                <a:latin typeface="Algerian" panose="04020705040A02060702" pitchFamily="82" charset="0"/>
              </a:rPr>
              <a:t>vs</a:t>
            </a:r>
            <a:r>
              <a:rPr lang="en-IN" sz="3200" dirty="0">
                <a:latin typeface="Algerian" panose="04020705040A02060702" pitchFamily="82" charset="0"/>
              </a:rPr>
              <a:t> Organic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CB1F73-0576-4CC2-85AC-3A0A2519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Demands of different types </a:t>
            </a:r>
            <a:r>
              <a:rPr lang="en-US" dirty="0"/>
              <a:t>of Avocados, </a:t>
            </a:r>
            <a:r>
              <a:rPr lang="en-US" dirty="0" smtClean="0"/>
              <a:t>2.81% </a:t>
            </a:r>
            <a:r>
              <a:rPr lang="en-US" dirty="0"/>
              <a:t>of </a:t>
            </a:r>
            <a:r>
              <a:rPr lang="en-US" dirty="0" smtClean="0"/>
              <a:t>organic and 97.2% conventional sold</a:t>
            </a:r>
            <a:endParaRPr lang="en-US" dirty="0"/>
          </a:p>
          <a:p>
            <a:endParaRPr lang="en-US" dirty="0"/>
          </a:p>
        </p:txBody>
      </p:sp>
      <p:sp>
        <p:nvSpPr>
          <p:cNvPr id="4" name="AutoShape 2" descr="data:image/png;base64,iVBORw0KGgoAAAANSUhEUgAAAZAAAAE9CAYAAAAlPTT8AAAABHNCSVQICAgIfAhkiAAAAAlwSFlzAAALEgAACxIB0t1+/AAAADh0RVh0U29mdHdhcmUAbWF0cGxvdGxpYiB2ZXJzaW9uMy4yLjIsIGh0dHA6Ly9tYXRwbG90bGliLm9yZy+WH4yJAAAgAElEQVR4nO3deVyU5d4G8AsQBlQUEEXNtXBmXHFBSSENtVKhzCOWpr6aIW9mZooKSHEIMFAB9w3D9Ki51HHX0o62qIEJnjQEF0gFNRA0F7Zhmfv9Q5nXicVhnAWc6/v58Dln7vt55nffQ87Fs5sJIQSIiIhqydzYAyAiovqJAUJERFphgBARkVYYIEREpBUGCBERaYUBQkREWmGAkF4MHjwYMpkMS5curbJ/z549kMlkeOutt3RWMzAwUKfvV5f997//xalTp4w9DHz77beQyWTYsGFDlf0RERHo0aMH0tPTDTwyMgQGCOmNpaUlvv322yr7Dhw4ADMzM53WCw4ORlxcnE7fs64aO3Ys/vjjD2MPA8OHD8eIESOwbNkyXLt2Ta0vKSkJW7duxZw5c+Ds7GykEZI+MUBIb9zd3XH16lWkpqaqtd+5cweJiYno27evTuvZ2trCzs5Op+9JTxYSEgJbW1sEBwej4rrk4uJiBAcHY8CAAZg4caKRR0j6wgAhvenUqROkUikOHTqk1v7tt9+ie/fueO6559Ta7969i4iICHh6eqJ79+4YNWoUvv/+ewBAUVER+vTpg40bN6qts3fvXnTv3h13796ttAsrPz8fISEhGDBgAHr16oWxY8ciISFB1a9UKhEbGwtPT09069YNQ4cOxbp161DTzRn++usvBAcHo3///ujVqxcmTpyIlJQUVX96ejqmT5+OF198Eb169YKvry8uXLig6q9qN9uKFSvg7u6uei2TybBjxw74+vrCxcUFnp6eiIyMRFlZmaofAEJDQ6v9cl6xYgXeeustxMfHY8CAAejduzc+/PBD5OTkqJYRQiA+Ph5Dhw5Fjx494O3tja1bt6rmf/36dchkMqxduxYeHh546aWXcOPGjUq17O3tERYWhtOnT2P79u0AgOXLl+Pu3bv4/PPPVVuau3fvhpeXF7p3747XXnsNK1euRElJiep9MjIyMH36dLi5uaFr164YOHAgFi1ahPLycgDArl27MHDgQCxevBh9+/bF2LFja/xdkf4xQEivvLy8KgXIgQMH4O3trdZWXl6OKVOm4Pjx44iIiMDevXvx8ssvY8aMGfjuu+9gY2MDLy8v7N27V229vXv3YujQoZW2PIQQ8PX1xeXLl7FixQrs2rULgwcPhq+vL3766ScAwLZt27Bjxw58/vnnOHz4MGbMmIHly5fj4MGDVc6lvLwc7733Hs6dO4clS5Zg9+7daN26Nd59913cuXMHN27cwNixY1FWVob4+Hh89dVXsLS0xPjx45GVlVWrz23hwoUYPnw49u7diwkTJmDjxo04cOAAAODEiRMAgDlz5mDFihXVvkdqaioOHjyINWvWYMOGDbhx4wamTJmC0tJSAMCSJUuwadMmBAQE4ODBg/jggw+wcuVKxMbGqr3Pzp07ER8fj5UrV1YK/QqDBw/GqFGjsGTJEiQkJGDTpk0ICwuDk5MTAGDHjh0IDw/H1KlTcejQIcyfPx979uxBYGAggIdbLJMnT4aFhQU2b96Mb7/9FlOmTEF8fDwOHz6sqpOTk4OMjAz8+9//RmhoqM53g1ItCSI98PT0FIsXLxaZmZlCKpWK3377TQghxI0bN0TXrl3F7du3RUBAgBgzZowQQogff/xRSKVScfbsWbX3+eCDD8Trr78uhBDi7NmzQiqVikuXLgkhhMjOzhZyuVwcP35cCCHU3u+XX34RUqlU/Pnnn2rvN3PmTDFhwgQhhBARERHC3d1dXLlyRdX/66+/ips3b1Y5pxMnTgipVCrS0tJUbUVFRWLBggUiPT1dLFq0SLz44ouioKBArd/d3V2Eh4dXGmOF5cuXiwEDBqheS6VSERISorbMsGHDxKeffqq2zFdffVXlOCves0uXLiIzM1PVdvnyZSGVSsXRo0dFQUGB6N69u9izZ4/aelu3bhXdu3cXxcXFIisrS0ilUhEXF1dtncfdv39fDBw4UHTp0kUEBgaq9Q0cOFCsWrVKra3id56VlSVu374t4uLixJ07d9SW8fDwELGxsUIIIf79739X+d8IGU8DYwcYPdvatm0LFxcXHDp0CC4uLjhw4ADc3d3h4OCgttzFixchkUjQvXt3tfa+ffvi2LFjUCqV6NGjB6RSKfbt2wd/f3/s27cPTk5OGDBgQKW658+fB/DwIO/jSktL0aRJEwDAhAkTcPToUbz22mtwdnbGgAEDMGLECLRq1arKuVy4cAHW1taQy+WqNmtra8yfP181hy5duqBhw4Zq/T169MDFixc1/cgAAM8//7zaa1tbW9WWg6batGmDtm3bql47OzujSZMmuHDhAhwdHaFQKBASEoLQ0FDVMuXl5VAoFLh+/TokEgkAoEOHDhrVs7W1hZ+fH8LCwhAQEKBqv3PnDrKzs7FmzRqsX79e1S4e7X7KyMjAoEGDMH78eBw6dAipqanIzMzExYsXcevWLdUurArt27ev1edA+sMAIb3z8vLChg0bEBgYiIMHD2Lq1KkaryuEgIWFBczNH+5tHT16NDZu3IjZs2dj3759GDVqlKrvcUqlElZWVtizZ0+lvorl27dvjyNHjuD06dNISEjAiRMnsHnzZvj7+1c5RktLS43HXdVYAFS5y6Xi2MbjKpZ/nKjl/v4GDSr/81YqlbCwsFC916JFi9QCsUKrVq1w69YtAFAFiSZsbGzU/reiJvBwl9vLL79caZ3mzZsjNzcX48aNg62tLYYMGYJ+/fqhR48eGDduXKXlra2tNR4P6RePgZDeDR8+HLdu3cI333yDzMxMDBkypNIyMpkMCoUCv//+u1r7r7/+ik6dOqlev/HGG8jLy8OOHTtw+fJl/OMf/6iypkwmQ0lJCR48eID27durfr7++mvs3r0bAPD1119jx44d6N+/P2bPno1du3bh9ddfV/X/nbOzM4qLi9W2JkpLS+Hp6Yl9+/ZBJpPh/PnzKCwsVPUXFxcjJSVFdRqrpaUl8vPz1d7376e/6kpWVhbu3Lmjen3x4kXk5+eje/fueP7552FpaYkbN26ofT5nz56t9todbTVr1gzNmjVDZmamWq2bN29i0aJFKCwsxIEDB3Dr1i1s374dH374IYYNGwYbGxvcvn2bB8rrMAYI6V2LFi3Qr18/REVFYejQoWp/nVbw8PBA165dMW/ePJw8eRJ//PEHli1bhmPHjqltDTg4OGDw4MFYvHgx+vXrp7aLpqr38/f3x4kTJ5CVlYXVq1fjiy++UO2SKSoqwqJFi7Bv3z7cuHEDp0+fRnJyMnr16lXle/bv3x8uLi4IDAxEcnIy/vjjDwQHB6O4uBgDBgzAO++8g7KyMsyePRupqalIS0vD7NmzUVBQgHfeeQcA0KtXL2RkZGDnzp24fv06tm7dqjqoXxuNGjVCRkYGbt++Xe0yCoUCc+fOxYULF5CcnIy5c+eiZ8+eePHFF2Fra4uxY8di5cqV+Oabb5CVlYVvv/0Wn332GRo3blzlFpC2zMzM4Ofnh+3bt2PDhg24du0ajh8/jsDAQBQVFcHR0RGtWrWCQqHA/v37cfPmTfz666+YNm0aSktL1c7UorqFu7DIILy9vZGYmFjp7KsKFhYWiI+Px+LFi+Hv74/CwkJIpVKsWLECr776qtqyo0ePxuHDhzF69Ohq61W8X3R0NObOnYuCggK0b98eixYtwhtvvAEAmDhxIgoLC7FixQpkZ2ejadOmeO211zBnzpwq39PMzAyrVq1CVFQU3n//fZSXl6Nnz5748ssv4ejoCADYsmULFi9ejPHjx8PMzAyurq7Ytm2bar/966+/jrS0NMTExCAyMhIDBw7E7NmzsXbt2lp9nn5+fli3bh1+/fVX7Nu3r8plmjVrhn79+mHSpElQKpUYOnQoAgMDVbvwgoKC4OjoiLVr1yI0NBQtWrTAxIkTMX369FqNRROTJ0+GjY0N/vWvfyE2NhZ2dnZ49dVXMXv2bADAa6+9hvfffx9Lly5FWFgYWrVqhREjRuC5557DuXPndD4e0g0zwe1DomfOihUrsH37dpw8edLYQ6FnGHdhERGRVhggRESkFe7CIiIirXALhIiItMIAISIirTBAiIhIKwwQIiLSCgOEiIi0wgAhIiKtMECIiEgrDBAiItIKA4SIiLTCACEiIq2YzO3clUolCgoKYGlpWeVT4YiIqDIhBEpLS9GoUaNKT/80mQApKCjApUuXjD0MIqJ6SSqVwtbWVq3NZAKk4nnWUqlUq6etpaSkoFu3broeVp2ta8zanLNp1Da1usas/TR1S0pKcOnSJdV36ONMJkAqdltZWVlBIpFo9R7arve0jFXXmLU5Z9OobWp1jVn7aetWteufB9GJiEgrDBAiItIKA4SIiLTCACEiIq0wQIiISCsMECIi0goDhIiItMIAISJ6BpSUllfb16dPH63XrYnJXEhIRPQss7K0wOv+e7Vad3/MSK3W4xYIERFphQFCRERaYYAQEZFWGCBERKQVBggREWmFAUJERFphgBARkVYMGiDZ2dn46KOP4ObmBnd3dwQFBeHevXsAgCNHjkAmk6n9eHt7q9YtLS1FWFgY3Nzc4ObmhujoaCiVSkMOn4iIHmOwCwmVSiU++OAD2NvbY9OmTSgpKUFoaCgCAgKwdu1apKenw8PDA1FRUf8/uAb/P7zY2FicPHkScXFxyM/PR0BAAJo0aQI/Pz9DTYGIiB5jsABJS0vD+fPnceLECTRv3hwAEBwcjHfeeQf3799Heno6pFKpqu9xCoUC27Ztw5IlS+Di4gIA8Pf3R3R0NHx9fWFuzj1xRESGZrBv3tatW2P9+vVqAVHxjF2FQoHLly+jY8eOVa6blpaGoqIiuLq6qtpcXV2Rl5eHzMxM/Q6ciIiqZLAAsbe3x8CBA9XaNm7ciA4dOsDe3h5XrlxBYmIihg0bBk9PT4SEhODBgwcAgJycHDRs2BC2traqdSuCKDs721BTICKixxjtZopxcXE4cuQI1q1bh8zMTJSWlsLc3ByxsbHIzc1FVFQUPv74Y8THx6OoqAhWVlZq61e8LikpqVXdlJQUrcecnJys9bpPw1h1jVmbczaN2qZWV5+1n3TH3SfRZlxGCZBVq1Zh+fLlCAkJwaBBgwAAiYmJsLOzU+3WcnBwgI+PD65evQpra+tKQVHx2sbGpla1u3XrBolEUusxJycnP/UvSBvGqmvM2pyzadQ2tbrGrv0k1Y1LoVBU+4e3wQNkwYIF2Lx5M0JDQzFu3DhVu729vdpyzs7OAB7uvmrZsiUKCwtRUFCARo0aAQByc3MBAE5OTgYaORERPc6gpy8tW7YMW7ZsQWRkpFp4HDt2DH379kVBQYGqLTU1Febm5ujYsSPkcjlsbGzUNrGSkpLg6OiIdu3aGXIKRET0iMEC5MKFC1i7di2mTJkCDw8P5Obmqn569uwJiUSCoKAgZGRk4NSpUwgODsbo0aPRokULWFtbw8fHBxEREThz5gwSEhIQExODSZMmGWr4RET0NwbbhXX48GEolUp88cUX+OKLL9T69u/fj/j4eCxcuBBjxoyBlZUVvL29MW/ePNUyc+fOhUKhgK+vLyQSCXx8fDB16lRDDZ+IiP7GYAEyc+ZMzJw5s8ZlNmzYUG2fRCJBeHg4wsPDdT00IiLSAi/hJiIirTBAiIhIKwwQIiLSCgOEiIi0wgAhIiKtMECIiEgrDBAiItIKA4SIiLTCACEiIq0wQIiISCsMECIi0goDhIiItMIAISIirTBAiIhIKwwQIiLSCgOEiIi0wgAhIiKtMECIiEgrDBAiItIKA4SIiLTCACEiIq0wQIiISCsMECIi0goDhIiItMIAISIirTBAiIhIKwYNkOzsbHz00Udwc3ODu7s7goKCcO/ePQBAaWkpwsLC4ObmBjc3N0RHR0OpVKrWfVI/EREZlsECRKlU4oMPPkBBQQE2bdqENWvW4OLFiwgICAAAxMbG4uTJk4iLi0NsbCz27NmDL774QrX+k/qJiMiwDBYgaWlpOH/+PKKioiCXy9GjRw8EBwfjhx9+QG5uLrZt24bAwEC4uLjA3d0d/v7+2LRpE5RKJRQKRY39RERkeAYLkNatW2P9+vVo3ry5qs3MzAwAcOPGDRQVFcHV1VXV5+rqiry8PGRmZiItLa3GfiIiMjyNAuTmzZsQQlRqLy8vx7lz5zQqZG9vj4EDB6q1bdy4ER06dEBOTg4aNmwIW1tbVV9F0GRnZz+xn4iIDE+jABkyZAj++uuvSu03b97ExIkTtSocFxeHI0eOYP78+SgqKoKVlZVaf8XrkpKSJ/YTEZHhNaiuY+fOndi1axcAQAiBqVOnwtLSUm2ZW7duoVmzZrUuumrVKixfvhwhISEYNGgQvvvuu0pBUPHaxsYG1tbWNfbXRkpKSq3HWyE5OVnrdZ+GseoaszbnbBq1Ta2uPmv36dPnqdbXZlzVBsirr76K//73vwCA3377De3atYO1tbXaMt26dYOPj0+tCi5YsACbN29GaGgoxo0bBwBo2bIlCgsLUVBQgEaNGgEAcnNzAQBOTk6wtLSssb82unXrBolEUqt1gIcf7tP+grRhrLrGrM05m0ZtU6tr7NpPUt24FApFtX94VxsgdnZ2iIyMVL0ODg5G48aNn2qAy5Ytw5YtWxAZGYlRo0ap2uVyOWxsbJCcnKw6TpKUlARHR0e0a9cOLVq0qLGfiIgMr9oAedzjQaKtCxcuYO3atZgyZQo8PDxUWxDAwwPsPj4+iIiIQFRUFBQKBWJiYjBp0iQAgLW1dY39RERkeBoFyNWrVxEaGoozZ86gtLS0Un9aWtoT3+Pw4cNQKpX44osvKl0AuH//fsydOxcKhQK+vr6QSCTw8fHB1KlTVcs8qZ+IiAxLowAJDw/HtWvXMGPGDLVTaWtj5syZmDlz5hPrhIeHV9knkUhq7CciIsPSKEDOnj2LNWvWoG/fvvoeDxER1RMaXQdibW0NBwcHfY+FiIjqEY0CZPTo0Vi3bh3Kysr0PR4iIqonNNqFdf36dRw5cgQ//vgj2rRpU+mq8O3bt+tlcEREVHdpFCBWVlbw9vbW91iIiKgeMdh1IERE9GzRKEBOnDhRY7+Hh4dOBkNERPWHRgHi6+tbqc3MzAzm5uZo0KABzp49q/OBERFR3aZRgBw9elTtdVlZGa5evYolS5aoHklLRESmRaMAee655yq1tW/fHg0bNkRERAT27t2r84EREVHd9lSPtG3RogWuXLmiq7EQEVE9otEWSFUhkZ+fj7Vr16J9+/Y6HxQREdV9GgXI8OHDYWZmptYmhECjRo0QExOjl4EREVHdplGA/Otf/1J7bWZmBktLS3Tq1En1hEAiIjItGgVIv379ADzc6vjzzz9hZWWFZs2aVdoqISIi06FRgADAxo0bsWbNGty/fx/Aw6cIvvfee3jvvff0NjgiIqq7NAqQnTt3IiYmBu+88w769u0LIQROnTqFZcuWoUmTJhgzZoy+x0lERHWMRgGyceNGzJs3DxMnTlS1vfLKK2jbti3+9a9/MUCIiEyQRteBXL9+HYMGDarU7unpiWvXrul8UEREVPdpFCAtW7bEpUuXKrVfunQJdnZ2Oh8UERHVfRrtwvL29sZnn32G8vJyuLq6AgBOnz6NBQsW8DkhREQmSqMA+d///V9cuHABM2fOVJ26K4TAkCFDMGvWLL0OkIiI6iaNAkQikWD16tXIyMjAxYsXAQAymQwvvPCCXgdHRER11xMD5P79+2jcuDHMzc3xwgsv4IUXXsD58+fRvHlzQ4yPiIjqqBoPon/99dfw9PRESkqKWnt0dDQGDRqE/fv363VwRERUd1UbIL/88gtCQkIwYsSISs8DCQsLg7e3NwICApCUlKT3QRIRUd1T7S6s+Ph4TJgwAcHBwZX62rZti/DwcCiVSqxbt051ZhYREZmOardA0tLS4OPjU+PKb7/9NtLS0mpdtKSkBF5eXvjhhx9UbUeOHIFMJlP7efwU4dLSUoSFhcHNzQ1ubm6Ijo6GUqmsdW0iItKNardAioqK0LBhwxpXtre3R0FBQa0KFhcXY9asWUhPT1drT09Ph4eHB6Kiov5/cA3+f3ixsbE4efIk4uLikJ+fj4CAADRp0gR+fn61qk9ERLpR7RZI+/btcf78+RpXPn/+PFq1aqVxsfPnz8PHxwc3b96s1Jeeng6pVIrmzZurfuzt7QEACoUC27ZtQ2BgIFxcXODu7g5/f39s2rSJWyFEREZSbYAMHz4cK1euRH5+fpX9BQUFWLVqFYYOHapxscTERAwZMgQ7duyo1Hf58mV07NixyvXS0tJQVFSkdqzF1dUVeXl5yMzM1Lg+ERHpTrW7sCZPnoz9+/dj5MiRePfdd9GzZ080bdoUf/31F3777Tds3LgRlpaWtXoeSHXLlpWV4cqVK0hMTMSGDRugUCjw0ksvYe7cubC1tUVOTg4aNmwIW1tb1ToV16FkZ2ejQ4cOGo+BiIh0o9oAkUgk2LJlC0JDQxEZGam2q8jCwgLDhw9HYGAgmjZt+tSDyMzMRGlpKczNzREbG4vc3FxERUXh448/Rnx8PIqKimBlZaW2TsXrkpKSWtX6+zUttZGcnKz1uk/DWHWNWZtzNo3aplZXn7X79OnzVOtrM64ar0S3s7PD0qVLcfv2baSlpeHevXtwcHBA9+7d0bhxY60H+nfPP/88EhMTYWdnp7rXloODA3x8fHD16lVYW1tXCoqK1zY2NrWq1a1bN0gkklqPMTk5+al/QdowVl1j1uacTaO2qdU1du0nqW5cCoWi2j+8NboXVrNmzeDh4aH9yDRQccC8grOzMwAgJycHLVu2RGFhIQoKCtCoUSMAQG5uLgDAyclJr+MiIqKqafQ8EH07duwY+vbtq3ZKcGpqKszNzdGxY0fI5XLY2NiobWIlJSXB0dER7dq1M8aQiYhMXp0IkD59+kAikSAoKAgZGRk4deoUgoODMXr0aLRo0QLW1tbw8fFBREQEzpw5g4SEBMTExGDSpEnGHjoRkcnSaBeWvjVt2hTx8fFYuHAhxowZAysrK3h7e2PevHmqZebOnQuFQgFfX19IJBL4+Phg6tSpRhw1EZFpM1qAVDxXpIJMJsOGDRuqXV4ikSA8PBzh4eH6HhoREWlA411Yhw4dQk5ODoCHN1r09vZGSEgIFAqF3gZHRER1l0YBEhcXh3nz5iErKwu//fYboqOj0aVLF5w8eRLR0dH6HiMREdVBGgXI119/jcjISLi6uuLQoUPo2rUrFi1ahKioKBw+fFjfYyQiojpIowDJzs5W3Yfql19+gbu7OwDgueeew7179/Q3OiIiqrM0CpDmzZsjMzMT165dQ3p6OgYMGADg4VWVLVu21OsAiYiobtLoLCxvb2989NFHsLKyQps2bdC3b1989dVXWLx4MaZNm6bvMRIRUR2kUYDMmjULTk5OuHbtGiZMmABzc3NYWlpi9uzZmDhxor7HSEREdZBGAWJmZobx48ertY0ZM0YvAyIiovpB4+tAjh8/jkmTJsHDwwM3btzAypUrcfDgQX2OjYiI6jCNAiQhIQHTpk2Dg4MD7t27B6VSieLiYsydO5chQkRkojQKkOXLl+Pjjz/GkiVL0KDBw71ec+bMwYcffoi4uDi9DpCIiOomjQLk4sWLeOWVVyq1v/7667h27ZrOB0VERHWfRgFiY2ODv/76q1J7Zmam6gFPRERkWjQKkCFDhmDx4sXIyclRPXI2NTUVERERGDx4sF4HSEREdZNGATJv3jyUl5fj5ZdfRmFhIby9vTF69GjY2Nhgzpw5+h4jEVG9UFJaXmN/Tc9Df9K6dZFG14E0btwY27dvR0JCAlJTU6FUKiGVSvHSSy/B3LxOPNSQiMjorCwt8Lr/Xq3W3R8zUsej0b9aPVCqf//+6N+/v77GQkRE9Ui1ATJ27FjExcWhSZMmePvtt1XHPqqyfft2vQyOiIjqrmoDpGPHjqrdUx07dqwxQIiIyPRUGyCRkZGq/z9//nw0adLEIAMiIqL6QaMj4B4eHvD390dCQoK+x0NERPWERgESHh6Ou3fv4r333sPgwYOxcuVKXL9+Xd9jIyKiOkyjABk5ciTi4+Pxww8/YNy4cTh8+DBeffVVTJ48GQcOHND3GImIqA6q1UUcTk5OmDp1Kvbv349//vOfSElJwdy5c/U1NiIiqsNqdR1IRkYG9u3bh/379yM3Nxeenp7w8fHR19iIiKgO0yhANm3ahL179yItLQ3Ozs74n//5H4wcORL29vb6Hh8REdVRGgXIihUrMGLECISGhqJHjx76HhMREdUDGh0DOXHiBMLCwnQWHiUlJfDy8sIPP/ygaistLUVYWBjc3Nzg5uaG6OhoKJVKjfuJiMiwNNoCsba2xpEjR7B69WpcvnwZFhYWcHZ2hp+fH4YNG1argsXFxZg1axbS09PV2mNjY3Hy5EnExcUhPz8fAQEBaNKkCfz8/DTqJyIiw9JoC+Q///kPZs6ciTZt2mDevHmYPXs2nJycMGvWLPznP//RuNj58+fh4+ODmzdvqrUrFAps27YNgYGBcHFxgbu7O/z9/bFp0yYolcon9hMRkeFptAWyevVqTJs2DR999JGqbfLkyVi2bBni4uIwdOhQjYolJiZiyJAhmDZtGlxcXFTtaWlpKCoqgqurq6rN1dUVeXl5yMzMxN27d2vs79Chg0b1iYhIdzQKkPT0dMTGxlZqf+ONN/Dll19qXOy9996rsj0nJwcNGzaEra2tqq158+YAgOzsbNy7d6/GfgYIEZHhaRQgjo6O+PPPPyt9Uf/5559o2LDhUw+iqKgIVlZWam0Vr0tKSp7YXxspKSlajzM5OVnrdZ+GseoaszbnbBq1n7W6NT1xUBNPMy5j1NYoQAYPHoywsDAsXrwY3bp1AwD8/vvvOnsmurW1daUgqHhtY2PzxP7a6NatGyQSSa3HmJyc/NS/IG0Yq64xa43hKtYAABjiSURBVHPOplHb1Opqwpjjqq62QqGo9g9vjQJkxowZOHPmDMaMGaP68lUoFOjcubNObmXSsmVLFBYWoqCgAI0aNQIA5ObmAnh4+xRLS8sa+4mIyPA0CpCmTZvim2++wfHjx3Hp0iUAgEwmg4eHh06eiS6Xy2FjY4Pk5GQMHDgQAJCUlARHR0e0a9cOLVq0qLGfiIgMT+N7YZmbm2PQoEEYNGiQzgdhbW0NHx8fREREICoqCgqFAjExMZg0aZJG/UREjyspLYeVpUWVfU/aTVTTuqSuxmeia0oXz0SfO3cuFAoFfH19IZFI4OPjg6lTp2rcT0RUwcrSAq/779Vq3f0xI3U8mmdXtQHy22+/wdzcHK6urnjuued0XvjixYtqryUSCcLDwxEeHl7l8k/qJyIiw6o2QKKionDw4EEkJCSgvLwc3t7eGD58OOzs7Aw5PiIiqqOqPQL+5ptvYv369fj555/h5eWF/fv3Y+DAgXj//fdx6NAhKBQKQ46TiIjqmCeeQuXg4IB33nkHX331Fb777jv07t0bcXFx6N+/PwICAnDixAlDjJOIiOqYWp2D27p1a/j5+WHPnj0ICgrC0aNHeSCbiMhE1eqRtufOncO3336L7777Drdu3ULfvn3h5eWlr7ERUT32pNNheTpt/ffEALlw4QIOHTqEQ4cO4fr163BxccG7776L4cOHq25oSET0d09zKi3A02nrg2oDZPny5Th06BCuXbuGTp06YcyYMfDy8kKbNm0MOT4iIqqjqg2Q1atXw9LSEoMGDYJUKkVBQQF27txZ5bKzZ8/W2wCJiKhuqjZAWrduDQC4dOmS6v5XVTEzM2OAEBGZoGoD5NixY4YcBxER1TNPfytdIiIySQwQIiLSCgOEiIi0wgAhIiKtMECIiEgrDBAiItIKA4SIiLTCACEiIq0wQIiISCsMECIi0goDhIiItMIAISIirTBAiJ5xJaXlNfbX9GTAJ61Lpq1Wj7QlovrnaZ4MyKcCUk24BUJERFphgJBJMdbunKep+7S1ifSlTu3COnLkCGbMmKHW1qlTJxw4cAClpaWIjIzEwYMHAQBjxozB7NmzYW7ODCTNGWt3ztPUfdraRPpSpwIkPT0dHh4eiIqKUrU1aPBwiLGxsTh58iTi4uKQn5+PgIAANGnSBH5+fsYaLhGRSatzASKVStG8eXO1doVCgW3btmHJkiVwcXEBAPj7+yM6Ohq+vr7cCiEiMoI69c17+fJldOzYsVJ7WloaioqK4OrqqmpzdXVFXl4eMjMzDTlEIiJ6pM4ESFlZGa5cuYLExEQMGzYMnp6eCAkJwYMHD5CTk4OGDRvC1tZWtXzFVkp2draxhkxEZNLqTIBkZmaitLQU5ubmiI2NRWhoKE6fPo2PP/4YRUVFsLKyUlu+4nVJSYkxhktEZPLqzDGQ559/HomJibCzs4OZmRkAwMHBAT4+Pujfv3+loKh4bWNjU6s6KSkpWo8xOTlZ63Wfhr7qyjt3RaOG1tX213RqaUFhMS6knddL7Sed0vo0tZ/03k+i7e/iaesaszbnXPfrGqt2nQkQALC3t1d77ezsDABQKpUoLCxEQUEBGjVqBADIzc0FADg5OdWqRrdu3SCRSGo9tuTkZJ38g6hrdZ/mlNanHZcxa2vLWHWNWZtzfvbr1lRboVBU+4d3ndmFdezYMfTt2xcFBQWqttTUVJibm+PNN9+EjY2NWkImJSXB0dER7dq1M8ZwiYhMXp0JkD59+kAikSAoKAgZGRk4deoUgoODMXr0aLRo0QI+Pj6IiIjAmTNnkJCQgJiYGEyaNMnYw9aJmq4y5hXKRFRX1ZldWE2bNkV8fDwWLlyIMWPGwMrKCt7e3pg3bx4AYO7cuVAoFPD19YVEIoGPjw+mTp1q5FHrBm92R0T1UZ0JEACQyWTYsGFDlX0SiQTh4eEIDw838KiIiKgqdWYXFhER1S8MkEd4t1QiotqpU7uwjIl3SyUiqh1ugRARkVYYIEREpBUGCBERaYUBQkREWmGAEBGRVhggRESkFQYIERFphQFCRERaYYAQEZFWGCBERKQVBggREWmFAUJERFphgBARkVYYIEREpBUGCBERaYUBQkREWmGAEBGRVhggRESkFQYIERFphQFCRERaYYAQEZFWGCBERKQVBggREWmFAUJERFqpVwFSWlqKsLAwuLm5wc3NDdHR0VAqlcYeFhGRSWpg7AHURmxsLE6ePIm4uDjk5+cjICAATZo0gZ+fn7GHRkRkcurNFohCocC2bdsQGBgIFxcXuLu7w9/fH5s2beJWCBGREdSbAElLS0NRURFcXV1Vba6ursjLy0NmZqYRR0ZEZJrqzS6snJwcNGzYELa2tqq25s2bAwCys7PRoUOHGtcXQgAASkpKql3GrpGF1uNTKBRar/s0tetrXWPWrm91jVmbc64/dfVVu+I7s+I79HFmoqrWOmjPnj2IjIzEqVOnVG1KpRKdO3fG+vXrMXDgwBrXf/DgAS5duqTvYRIRPZOkUqnaH/BAPdoCsba2rrT1UPHaxsbmies3atQIUqkUlpaWMDMz08sYiYieNUIIlJaWolGjRpX66k2AtGzZEoWFhSgoKFBNJDc3FwDg5OT0xPXNzc0rpScRET2ZtbV1le315iC6XC6HjY0NkpOTVW1JSUlwdHREu3btjDgyIiLTVG8CxNraGj4+PoiIiMCZM2eQkJCAmJgYTJo0ydhDIyIySfXmIDrw8EyBiIgIHDx4EBKJBD4+Ppg9ezaPaRARGUG9ChAiIqo76s0uLCIiqlsYIEREpBUGCBERaYUBQkREWmGAEBGRVurNlejGkpeXh5s3b6JNmzZwcHDQS42kpCT07t0b5uZ1I8/Pnz+PrKwstGvXDl26dNFrreLiYqSkpODOnTsoLS1F48aN0aZNG7zwwgt6rQsAmZmZyM7ORklJCaytreHk5IS2bdvqva6x5OfnQ6FQoFmzZpX6ysvLceXKFTg7O+t9HBkZGbhz5w5eeOEFvf2bqklycjK6d+8OKysrg9XMzMxETk4OOnbsCEdHR4PVBfT8HSZICCHEgwcPRGBgoHj99deFEELk5+eLGTNmCLlcLmQymejSpYuYPXu2KCws1HltmUwmxo4dK65fv67z965JQUGB+PTTT8WQIUPErFmzxIMHD8T06dOFTCYTLi4uQiaTiUmTJon79+/rvLZSqRSLFi0S3bp1EzKZTMhkMtG1a1cxYMAAIZPJxEsvvSR27typ87pCCBEXFyfc3d1Vv9uKH7lcLtzd3cUXX3yhl7rGcu/ePfH+++8LuVwu5HK5eO2118Tx48fVlsnNzRVyuVyndcvKysSyZcvEhAkTxOrVq0VhYaGYMmWK6vPu0qWLCA8PF6WlpTqt+yS9evUSmZmZenlvb29vcffuXdXrBw8eCF9fX7U5f/rpp6KkpETntY3xHcYtkEdCQ0Nx8eJFzJkzBwCwcOFC/PHHH9i8eTOef/55ZGRkICwsDJGRkQgLC9N5/caNG2PEiBF499138d577xnkvl1RUVE4ffo0Jk+ejCNHjmDChAlQKpU4ePAgXnjhBVy/fh1z585FVFQUFixYoNPaK1euxPHjx7FlyxbI5XJcv34dn3/+OTw8PDB27FgcO3YMYWFhKCsrw7hx43RWNyYmBrt378acOXPg6uqK5s2bw8rKCiUlJbh16xaSkpIQExOD+/fvY9asWTqr+9NPP2m87KBBg3RWF3j4e87JycHWrVsBABs3boSfnx8+/fRTtc9W6PiSsNjYWBw8eBDDhg3Drl27cOzYMRQVFWHnzp2QSqU4d+4cPv30U1haWiIgIECntQcPHlztBcZFRUWYOHEiLCwe3vr86NGjOqt7+fJllJWVqV4vXrwYN27cwDfffANnZ2ecP38en3zyCaKjoxEUFKSzuoCRvsN0FkX1nKurq0hNTVW9HjhwoDh16pTaMmfPnhV9+/bVeW25XC7y8vLE999/L4YNGyZ69eolIiIiREpKis5rPW7AgAHi7NmzQggh7t69K+RyuUhISFBb5vfffxfu7u46r/3SSy+pale4c+eO6N27t1AoFEIIIX766ScxdOhQndZ98cUXxS+//FLjMr/88osYMGCATut6eXmptgAe3+r5+4+utwKEEMLd3V2cO3dOrW3dunVCLpeLHTt2CCH0swXi4eEhTp8+LYQQIi0tTchkskr/fSUmJor+/fvrtK4QQixdulR07dpVTJgwQWzZskX1s3nzZtGtWzexYsUKVZsuyWQykZeXp3rt6ekpfv75Z7Vl9DVnY3yHcQvkESsrKxQUFKhe29nZVfkXjD5umyIe/eU3dOhQeHp64rvvvsO2bduwefNmtG7dGq6urnB2doadnR3eeustndUtLy9X3WWzQYMGMDMzg6Wlpdoy5ubmOv/LFHh4K/6/v6+FhQUKCwuRn58PBwcHdOjQAbdv39ZpXaVSicaNG9e4jLW1tU4e7vO4Xbt2YebMmcjOzsaOHTsMuv+9rKys0t1U/fz8UFpaitDQUEgkEri7u+u8bkFBgeqhb3K5HDKZDHZ2dmrL2Nvbo7y8XOe1Z86ciVdeeQVBQUFITExEaGio6thPTEwMRo4cqZfjXWZmZmrfERKJRPUZVGjevHmND7bTljG+w+rGUds64M0334S/vz9+/vlnKJVKTJ8+HVFRUUhPT4dSqURKSgpCQkIwfPhwndd+/BdqYWEBLy8vbNmyBT///DOmTZsGS0tLHDlyBGvXrtVp3ZdffhkhISE4dOgQ5s2bBwcHByxbtgxZWVkAHh74i4yMRP/+/XVaFwA8PDzwySef4OLFiwCAu3fv4pNPPoGzszMcHBxw69YtxMbGolevXjqt6+XlhXnz5uGnn35Cfn6+Wl9RURFOnDiBwMBAjBgxQqd1rayssHTpUpSVlWHNmjU6fe8n6devHxYuXIg7d+6otU+fPh3jx4/H/PnzsWnTJp3XdXV1xbJly1Sf8969eyGXy1X9N2/eRHh4OAYMGKDz2gDQpUsX/Pvf/4azszNGjhyJvXv36qXO44QQmDdvHhYtWoSvv/4aXbp0wZdffqnqLyoqwvLly+Hi4qLz2sb4DuO9sB4pLy/H4sWLsXXrVjRo0ACtWrVCTk4OCgsLVcu88sorWLRoUbX3xteWXC7HyZMnqzw7Rp8ePHiA0NBQ/PTTT7C3t0dYWBj++OMPLFiwAFZWVlAoFOjSpQvi4uJ0PrZ79+5h+vTpSEpKgo2NDYqLi9GuXTusXLkSnTp1wvjx41FcXIylS5fq9C/FsrIyxMTEYPv27SguLoaNjY3qGEhRURGsra0xevRozJs3Ty9bCampqUhMTMSUKVN0/t7VycnJwbRp05CWlob169fDw8NDrX/ZsmVYt24dhBBIS0vTWd2srCz4+fmhc+fOiI2NVes7cuQIPvroI7i4uGDVqlV6PzMpNTUVQUFBcHJywqlTp3DgwAG9bIF8//33SE9PR3p6Oi5fvowrV66grKwMiYmJaNq0Kfr16wdra2vEx8ejU6dOOq1tjO8wBsjfPHjwAElJScjMzERhYSEsLCzQokUL9O7dW2/PHdm9eze8vLwMulujJllZWUhJSYGTkxNcXFxUBxv1oeKUYUdHR7i4uKh2od2/fx9NmjTRW92SkhKkpaUhJydHFRwtW7aEXC6HRCLRW11jqQiH1q1bV9qNBAAXLlxQfanruu6tW7cqPfQtNzcXWVlZ6Nmzp8FOXy8tLcWqVauwf/9+bNmyBa1atdJ7zfLycmRmZqJjx44AgB9++AF9+vTR63/b+fn5SEpKwrVr1/T+HcYAqYIxrw8wVm1TnDMRPR0eRH/M+vXrsWnTJty+fVvtAK+ZmRmaNWumOsX2WapdUTcvL0+t/VmeszEY8zReIn1hgDxirOsDjFnbFOdsrC/yxYsXIyMjA0DN11uYmZnp9DgEYLw5GzM0OWfD1OYurEf69++P2NjYGs84SkhIwJw5c3Dy5MlnorYpztnb29soX+QlJSVGO43XWHM2Vl1j1ja1OXML5BFjXR9gzNqmOGdjXY9RcRqvj48P1qxZg5kzZxqkLmC8ORvz2hfO2TC1eR3II8a6PsCYtU1xzsa8HkMikWDhwoUGuU3N44w1Z2N+1pyzYWpzF9Yjxrw+wFi1TXHOFYxxPYaxGWvOxvysOWf9YoD8jTGvDzBWbVOcszHxtGV6VvAYyN9YWVnB3t4eCoUCDRs2hLW1NRwcHAzyZWas2qY4Z8DwX+TGPGW6Aq8z4px1iQHyGFO+DsQU52zIL3JjnjINGC+86sJ1RpyzHmvr7L6+9Vx0dLRwd3cXu3fvFllZWaK4uFgolUpRXFwsMjMzxa5du4S7u7uIjY19Zmpzzoara6zbyAthep+1MWub2pwZII8Y8x+4sWpzzoar269fv0rP5Pi7M2fOiD59+ui0rhCm91kbs7apzZmn8T5iitdEcM6Gq2vMU6ZN7bM2Zm1Tm7NFaGhoqM7erR77888/8eWXX6Jt27ZwdHRUO3W0qKgIp06dQkhICDw9PeHp6flM1OacDVfX3d0df/75J6Kjo7FmzRps2LABX375JVavXo1Vq1bh+++/x7BhwxAUFKTzux+b2mdtzNqmNmeexvuIKV4TwTkb/vqTvLw83Lhxo8rTlhs0aIArV67A2dlZpzVN8bPmnA1TmwHyN8b4B27s2pyz/uvev38fAQEB+PHHHwEA7du3xyeffKL2cKe8vDy89NJLOr9H0uPvbwqfdV2obTJz1tnRlHru3r174v333xdyuVzI5XLx2muviePHj6stk5ubK+Ry+TNTm3M2XN2goCAxatQokZycLJKTk8WMGTNE586dxVdffaVWVyaT6bSuEKb3WRuztqnNmQfRH4mKikJOTg62bt2KrVu3QiqVws/PD9u2bVNbTuhhg81YtTlnw9X9+eef8dlnn6F3797o3bs3li9fjo8//hhhYWHYuXOnajkzMzOd1gVM77M2Zm2Tm7POoqiec3d3r3Sa5bp164RcLhc7duwQQujvLwdj1eacDVfXzc1NXLp0qVL7ypUrRefOncWePXv4WT8DtU1tzrwS/ZGysrJKD5r38/NDaWkpQkNDIZFI4O7u/kzV5pwNV7dfv35YuHAhFi1aBAcHB1X79OnTcffuXcyfP19vN78ztc/amLVNbc48jfeRc+fO4ccff4SHhwdsbGxU7f369cPdu3exdOlSmJub48yZM/jwww+fidqcs+Hq9u7dG9988w0WLlyInj17ol27dqq+gQMHoqysDOvXrwcAftb1uLbJzVln2zL1XHZ2thg1apSQy+WVDjwJIcTSpUtF586d9bLpaazanLNh56xUKsX58+fFX3/9VWV/WlqaWLZsmc7rmuJnzTkbpjYD5DHG+gduzNqcs+HqGpMpftacs/5r8zoQIiLSCk/jJSIirTBAiIhIKwwQIh0IDQ1Fly5dcO7cuUp9ZWVl+Mc//oFhw4ahuLjYCKMj0g8eAyHSgcLCQowcORISiQS7du1Su1nd2rVrsXLlSmzfvh3dunUz4iiJdItbIEQ60LBhQ0RGRiIjIwOrV69Wtaenp2PVqlX48MMPGR70zOEWCJEORUVFYfPmzdi1axc6deqEcePGwcLCAlu2bEFZWRlWrFiBffv24d69e+jYsSOmTp2q9hCpH374AevWrcPFixdRWlqKdu3awc/PD2+++SYAIDAwEPfv30d5eTl+/fVXvP322wgMDDTWdMnEcQuESIdmzZqFdu3aISwsDNu2bcPly5excOFCmJubIygoCMeOHcPnn3+Offv24e2338b8+fOxfft2AEBaWho++OADDBo0CPv27cPu3bvRvXt3BAcHIzs7W1Xj6NGj6N69O/bu3Yvx48cba6pEvBKdSNfOnj0rOnfuLLp06SJ27dolhBDi6tWrQiqVitOnT6stu2jRIuHp6SmEeHiR18aNG9X6r1y5IqRSqThx4oQQQoiAgADRs2dPoVQqDTAToprxZopEOtajRw+88sor+OOPPzBq1CgAQGpqKgDA19dX7ZbtZWVlKCkpQXFxMeRyOezt7REfH4+MjAxkZWWpHi5VXl6uWqdt27Z6ue07UW0xQIj0wMbGRu2GduLRocaNGzfC3t6+0vJWVlY4ffo0fH190b9/f/Tt2xfDhg2Dvb09fHx81Jb9+x1XiYyFAUJkAFKpFACQk5ODnj17qtq//PJLXL16FZ999hni4+PRo0cPrF27VtV/9OhRAPp5ABHR0+JBdCIDcHZ2xuDBgxEeHo7Dhw8jKysLO3bsQExMDFq1agUAaN26NdLT03Hq1CncuHEDhw4dwj//+U8AQGlpqTGHT1QlboEQGciSJUuwbNkyLFiwAHfu3MFzzz2HOXPmYPLkyQCAjz76CLdv38aHH36I8vJydOjQAXPmzMHy5ctx9uxZDB061LgTIPobXgdCRERa4S4sIiLSCgOEiIi0wgAhIiKtMECIiEgrDBAiItIKA4SIiLTCACEiIq0wQIiISCsMECIi0sr/AfeyaOvEfEt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327" y="2185451"/>
            <a:ext cx="72771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101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E15915-F0ED-4294-9B31-4EEDC967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lgerian" panose="04020705040A02060702" pitchFamily="82" charset="0"/>
              </a:rPr>
              <a:t>Total distribution of average prize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CB1F73-0576-4CC2-85AC-3A0A2519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Price distribution shows that for most cases price of avocado is between 1.1, 1.4.</a:t>
            </a:r>
            <a:endParaRPr lang="en-US" dirty="0"/>
          </a:p>
        </p:txBody>
      </p:sp>
      <p:sp>
        <p:nvSpPr>
          <p:cNvPr id="4" name="AutoShape 2" descr="data:image/png;base64,iVBORw0KGgoAAAANSUhEUgAAAaEAAAErCAYAAAB3gzx8AAAABHNCSVQICAgIfAhkiAAAAAlwSFlzAAALEgAACxIB0t1+/AAAADh0RVh0U29mdHdhcmUAbWF0cGxvdGxpYiB2ZXJzaW9uMy4yLjIsIGh0dHA6Ly9tYXRwbG90bGliLm9yZy+WH4yJAAAgAElEQVR4nOzdeVzU1foH8M+w74qyCbK4DS7si8giLqilqElhmml6Fe3esrqKKJqpGSbuaam5VJq30mub5l4uxSLaoIAIYi4ssqOyz8qc3x/+mOuE4MDMMMA879fL18s557s8z6Dz8D3fM+fLYYwxEEIIIRqgo+kACCGEaC8qQoQQQjSGihAhhBCNoSJECCFEY6gIEUII0RgqQoQQQjSGihBpd6NHj4arqys++eSTZ/b//PPPcHV1xauvvqqyc8bGxip9vFmzZsHV1VXuj5ubG0JCQhAbG4vHjx+rKFoCAGKxGFOmTEFoaChqamqa9BcVFcHHxwfLli3TQHREVagIEY3Q19fH6dOnn9l34sQJcDgclZ7v/fffx969e5U+TlhYGBITE2V/Tp8+jZiYGPz2229Yvny5CiIljfT19REfH49Hjx5hw4YNTfo/+OADdO/eHR988IEGoiOqQkWIaERwcDByc3ORlZUl1/7o0SOkpKTA399fpeczNzdH9+7dlT6OoaEhrK2tZX8cHR3x0ksvYc6cObh48SJqa2tVEC1pNHDgQLz99ts4evQokpOTZe2Nrzdu3AgzMzMNRkiURUWIaMSAAQPA5XJx6tQpufbTp0/D3d0dDg4Ocu2VlZWIi4vDqFGj4O7ujoiICPz6668AAD6fD19fXxw4cEBun2PHjsHd3R2VlZVNhuNqa2uxatUqBAUFwdvbG9OnT8fly5fbnI+hoSE4HA50dP73X+qnn35CeHg43N3d8cILL+Czzz6DSCQCAKxcuRKTJ0+WO4ZAIICvry+++eYbAEBpaSmio6MxdOhQ+Pv74x//+Adu3rwp2/7TTz/Fa6+9hgMHDmDUqFHw9vbGa6+9hrS0NNk2s2bNwqJFi+TOo4r3wtXVFd9++y1mzpwJDw8PjBs3DkePHpXb5u7du3jzzTfh7e2NwMBAvP3228jPz5eL46233pJtEx8f/8xzLViwAB4eHvjggw8gEAhQVlaGDRs2YP78+fDz81PovWKM4YsvvsCECRPg7u4OLy8vzJgxAxkZGbJtRo8ejY8//hiTJ0+Gv78/zpw50+J7QFSDihDRmPDw8CZF6MSJE5g4caJcW0NDA+bOnYuEhATExcXh2LFjGDlyJN555x2cOXMGxsbGCA8Px7Fjx+T2O3bsGMaMGdPkCogxhqioKPz111/49NNP8eOPP2L06NGIiorC77//3qocpFIpeDweDh48iDFjxsDExAQAcOTIEXz00UeYP38+Tp06hRUrVuDnn39GbGwsAOCVV15BTk4Obt26JTvWr7/+CrFYjEmTJqG+vh6zZs0Cn8/HV199hcOHD8PV1RXTp0+X2+fGjRv4448/8Nlnn+HAgQPg8/mIiYmBVCpVKH5l3ouNGzdi1KhR+Pnnn/Hqq6/igw8+wPHjxwE8KQozZsyAtbU1jhw5gq+++grGxsaYOnUqSktLZcc4f/483N3dcezYMbz++uvPPI+uri7i4+NRXl6Ozz//HB9//DGcnJzwzjvvAIBC79WhQ4fw2Wef4b333sOZM2fw5ZdfQigUNrmf9O2332Lx4sU4dOgQgoODFXoPiZIYIe1s1KhRbNOmTSw/P59xuVyWlpbGGGOssLCQDRkyhD18+JAtW7aMTZ06lTHG2KVLlxiXy2Xp6elyx3nrrbfYpEmTGGOMpaenMy6Xy27fvs0YY6ykpIQNHDiQJSQkMMaY3PGSk5MZl8tlxcXFcsd777332MyZM5uNe+bMmWzw4MHMy8tL9mfQoEEsODiYffTRR6y2tla2bWhoKNu5c6fc/o15FBQUMMYYmzBhAouPj5f1z507ly1evJgxxth///tf5uXlxYRCodwxIiMjWWxsLGOMsR07djAul8vKyspk/SdPnmRcLpeVlpbKYv73v/8tdwxVvBdcLpctX75cru3dd99lERERjDHGtm3bxsaOHcukUqmsXyKRsODgYPbpp5/K4vDy8pLbpiVffPEFGzx4MPPw8GB37tyRtSvyXl28eJGdPXtWrv/IkSOMy+UykUjEGHvy7zIqKkqhWIjq6Gm6CBLt5ejoCE9PT5w6dQqenp44ceIEgoOD0aNHD7ntcnJyYGhoCHd3d7l2f39/XLhwAVKpFB4eHuByuTh+/Diio6Nx/Phx2NraIigoqMl5G4dpxo8fL9cuFothYWHRYswhISFYsWIFGGO4desW4uLi4OPjg+joaBgbGwN4cl+rpKQEu3fvxr59+2T7sv9fK/ju3bvo3bs3Xn75ZRw8eBAxMTF4+PAhLl++jP379wMAsrKywOfzERAQIHf+xuG8RhYWFrC2tpa9brw/IhaLW8xDFe9FYGCg3GsfHx+cP38ejDFkZWXhwYMH8PHxkdtGIBDgzp07steOjo4KT0KZM2cOvvjiC4wfPx79+vWTtSvyXo0cORKZmZnYsWMH8vLykJubi5ycHACQu2p0dnZWKBaiOlSEiEaFh4fjyy+/RGxsLE6ePIn58+crvC9jDLq6urL7MK+88goOHDiAxYsX4/jx44iIiJC7R9NIKpXCwMAAP//8c5O+Z23/NBMTE9kHlYuLC1xcXPDqq69i0aJF2L17NzgcjuxDbcmSJRg5cmSTYzQWjSlTpmDbtm1ISUnBrVu3YGdnJ/tgl0ql6N27N7744osm+xsYGDzz709jLSyO/3SBUua90NOT//iQSqXgcDiy98DHxwfr1q1rsl/jkCUAGBkZtXiOv8djaGjYZB9F3qv9+/dj+/btmDJlCnx9ffHaa68hJycHa9euldu+NfEQ1aB7QkSjxo8fj7KyMnz//ffIz89HWFhYk21cXV0hFApx48YNufarV69iwIABsteTJ09GRUUFjhw5gr/++gsvv/zyM8/p6uoKkUiEmpoaODs7y/4cPXoUP/30U6viHzhwIKKjo3Hx4kV89913AICePXuiZ8+eyM/Plzt+UVERNm7ciPr6etl2I0aMwKlTp3DixAlERETIrgq4XC5KSkpgZGQkd4zPP/8cFy5cUDg+AwODJjP2np4coMx78fRNfQC4du0a3NzcZPHfv38fNjY2smP26tULmzZtwp9//qlw/IpQ5L3atWsXFixYgI8++ggzZsyAn5+f7H1oqWAT9aMiRDTKxsYGQ4cORXx8PMaMGSMb0npaSEgIhgwZgqVLlyIpKQn37t3D9u3bceHCBbkrpx49emD06NHYtGkThg4dCkdHx2ees/F40dHRSExMREFBAXbt2oX9+/fDxcWl1Tm88cYb8PHxwebNm1FSUgIOh4MFCxbg8OHD+PLLL5GXl4eEhATExsaCz+fDyspKtm9kZCROnTqF7OxsREREyNonT54MKysrvPPOO+DxeMjNzcXatWtx/PhxucL7PN7e3rhy5Qp+/fVXFBQUYMeOHbh9+7ZK3otvv/0WP/zwA3Jzc7Fnzx789ttvePPNNwEAM2bMgEAgwL///W9kZmbizp07WLJkCZKSkjBw4ECF41eEIu+Vvb09kpOTkZOTg7y8POzfv182C/HvQ5ykfVERIho3ceJE1NbWNpkV10hXVxdffPGF7N7LlClTkJCQgE8//RQTJkyQ2/aVV15BbW0tXnnllWbP13g8Pz8/xMTEIDw8HKdPn8bGjRubTJtWBIfDwbp16yCRSLB69WoAT+5frFq1Cj/88APCw8OxfPlyhIWFYceOHXL7hoaGwtTUFAEBAejdu7es3dzcHN988w3s7e3x1ltvYcqUKcjMzMTu3bsxdOhQhWObM2cOxo8fj9jYWERERKC8vBxz585VyXsxffp0HD16FJMmTcLJkyexY8cO2fBj79698c0330AqlWLWrFmYNm0aqqqqcPDgQfTt21fh+BWhyHu1adMmAMC0adMwbdo0JCUlYePGjQCA9PR0lcZDWofD6FqUENJKrq6uWLNmDV577TVNh0I6OboSIoQQojFUhAghhGgMDccRQgjRGLoSIoQQojFUhAghhGgMFSFCCCEaQ0WIEEKIxlARIoQQojFUhAghhGgMFSFCCCEaQ0WIEEKIxlARIoQQojFUhAghhGgMPVlVQVKpFHV1ddDX11f4ccSEEKLtGGMQi8UwNTV95tN6qQgpqK6uTu5hYIQQQhTH5XJhbm7epJ2KkIL09fUBPHkjG59b3xqZmZmyRx9rC8pZO2hbztqWL6BcziKRCLdv35Z9hv4dFSEFNQ7BGRgYwNDQsE3HaOt+nRnlrB20LWdtyxdQPufmbmPQxARCCCEaQ0WIEEKIxlARIoQQojFUhAghhGgMFSFCCCEaQ0WIEEKIxlARIoQQ0qyE64X4/HSp2o5PRYgQQkizjifcBWPqO75GipBIJEJ4eDguXrz4zP7t27dj9OjRcm1isRhr165FQEAAAgICsHnzZkilUpX1E0IIkVf2uB638h5jiLOx2s7R7ismCAQCLFq0CHfu3Hlmf1ZWFvbu3QtbW1u59q1btyIpKQl79+5FbW0tli1bBgsLCyxYsEAl/YQQQuQlpRcBANycTNR2jna9Erp58yYiIyNRVFT0zH6xWIzY2Fh4e3vLtQuFQnz33XeIjY2Fp6cngoODER0djYMHD0IqlSrdTwghpKmEtEL0790NPczVd73SrkUoJSUFYWFhOHLkyDP7d+3aBUdHR7z44oty7dnZ2eDz+fDz85O1+fn5oaKiAvn5+Ur3E0IIkVfysA5/FVRiuJeDWs/TrsNx8+bNa7YvKysLR44cwbFjx3D27Fm5vtLSUpiYmMgtA25tbQ0AKCkpQVVVlVL9Li4uSudGCCFdSUJaIQAg2NMBD+5Xq+08HWIVbZFIhNjYWMTExMiKw9P4fH6Txyc0vhaJREr3t0ZmZmartn9aampqm/ftrChn7aBtOWtDvucul8KhpwEe3M8GoL6cO0QR2rVrF2xsbBAREfHMfiMjoybFovG1sbGx0v2t4ebm1qYlzVNTU+Hr69vq/Tozylk7aFvO2pBvYXktSh4/wLzJbvD17adUzkKhsMVf3jtEETp+/DjKy8tlExLEYjEkEgm8vb2xb98+2NnZob6+HnV1dTA1NQUAlJeXAwBsbW2hr6+vVD8hhJD/aRyKC/G0V/u5OkQROnToECQSiez18ePHcfToURw6dEhWJIyNjZGamorQ0FAAAI/Hg5WVFZycnGBjY6NUPyGEkP9JSCvE4D49YNVdfd8PatQhipCDg/zsC0tLS+jp6cHZ2VnWFhkZibi4OMTHx0MoFGLLli2YPXs2gCfDdcr0E0IIeSKvpBr5JTV4M8K9Xc7XIYqQImJiYiAUChEVFQVDQ0NERkZi/vz5KusnhBDy5CpIhwMEe6h/KA4AOIypc1WgrqPx5hpNTFAc5awdtC3nrpwvYwz/2nAePbsZY92/gmXtqpiY0NxnJy1gSgghBABwv6gaheV1CFHzF1SfRkWIEEIIACAxvRA6OhwEufdqt3NSESKEEALGGBLSCuHZ3wrdzFp/y6GtqAgRQgjBnQeVKHlYr/a14v6OihAhhBAkpBVBT5eDwHYcigOoCBFCiNZjjCExvRBeXBuYmRg8fwcVoiJECCFaLifvMcof8zHcq32+G/Q0KkKEEKLlEtIKoaerg4Ah7TsUB1ARIoQQrSaVMiSmF8F3oA1MjfXb/fxUhAghRItl3X+IR9WCdp8V14iKECGEaLGEtEIY6Oti6BA7jZyfihAhhGiphgYpkjOK4T/IFsaGmlnPmooQIYRoqcy7D1FZK9TYUBxARYgQQrRWQnohjAx04TvIRmMxKHT9VVRUhIsXLyItLQ0VFRXQ0dGBjY0NfHx8EBYWhh49eqg7TkIIISokaZAiOaMIQ4fYwchAc4+Wa/HMBQUF+OSTT3DmzBl069YNXC4XPXr0QENDAx48eIDffvsNH374ISZOnIiFCxeid+/e7RU3IYQQJWT8VYGaerFGh+KAForQN998g927d2PChAn49ttv4enp2WQbxhgyMjLw/fffY+rUqVi4cCFef/11tQZMCCFEeQlphTAx0oPvQM0NxQEtFKHs7GwcP368xaE2DocDT09PeHp64p133sG2bdvUEiQhhBDVEUukuJxZjGFuvaCvp6vRWJotQnFxca06kI2NDdavX690QIQQQtTr+u0y1PE1PxQHtGJ2nFAohEgkAgDcvXsXX3zxBa5du6a2wAghhKhHQlohzIz14TnAWtOhKFaErl27htDQUFy7dg0PHz7ErFmzsGPHDsycOROnT59Wd4yEEEJURCRuwJXMEgS694K+nua/paNQBFu3bsXw4cMxePBgHDt2DDo6Orh8+TKWLVuGPXv2qDtGQgghKpJ6qxR8oQQhHWAoDlCwCN28eRPvvvsuLCwskJiYiNDQUJiYmGDMmDG4d++eumMkhBCiIglpRbAwNYBnfytNhwJAwSKkr68PiUQCoVCI1NRUBAYGAgAePnwIc3NztQZICCFENQRCCa5mlSDIwx66upofigMUXDHB29sbmzZtgoWFBaRSKYYPH46cnBx8/PHH8Pf3V3eMhBBCVODP7FIIRQ0aeYJqcxQqhStXrkR5eTkuXLiA999/H927d8fRo0chEokQGxvb6pOKRCKEh4fj4sWLsraSkhK8++67CAgIQHBwMJYvX46qqipZv1gsxtq1axEQEICAgABs3rwZUqlUZf2EENLVJaQVwtLcEEP6doyhOEDBKyFHR0d8//33cm2LFi2Cqalpq08oEAiwaNEi3LlzR9YmlUrx1ltvwdLSEgcPHoRIJMKaNWuwbNkyfP755wCeTI5ISkrC3r17UVtbi2XLlsHCwgILFixQST8hhHRl9QIxUrNLMS7AGbo6HE2HI9OqVesqKiogFovBGAMA2ZWKvb1il3Y3b97EsmXLoKsr/w3d7Oxs3Lx5E4mJibC2fjJv/f3338eMGTNQXV0NQ0NDfPfdd9i2bZts+aDo6Ghs3rwZUVFREIvFSvXr6HSMsVFCCFGXqzdLIJJIO8ysuEYKFaH09HQsXboU+fn5cu2MMXA4HGRnZyt0spSUFISFheFf//qX3Fp09vb22Ldvn6wAAU+WBAKefEn23r174PP58PPzk/X7+fmhoqIC+fn5qKysVKrfxcVFofgJIaSzSkwvQs9uRhjk0rGeeqBQEdqwYQNMTEywZcsWpWbDzZs375ntlpaWCA0NlWs7cOAAXFxcYG1tjWvXrsHExETu3I0Fq6SkBFVVVUr1UxEihHRltXwxUm+VITy4D3Q60FAcoGARys7OxsGDB+Hh4aHueAAAe/fuxblz52RfhOXz+TAwMJDbpvG1SCRSur81MjMzW7X901JTU9u8b2dFOWsHbcu5s+Wbdq8OkgYprI2q2xy7unJWqAhZWlo2+RBXl507d2LHjh1YtWoVRowYAQAwMjJqUiwaXxsbGyvd3xpubm4wNDRs1T7Akx+gr69vq/frzChn7aBtOXfGfH+5dhk2lsaYPC5QdqujNZTJWSgUtvjLu0J35GfPno1Nmzbh0aNHbQpCUevWrcOnn36KNWvWyD2XyM7ODvX19airq5O1lZeXAwBsbW2V7ieEkK6quk6EtNvlCPF0aFMBUjeFroTOnj2LGzduIDg4GBYWFtDX15frT0xMVDqQ7du34z//+Q/Wr1+PiIgIub6BAwfC2NgYqampsntHPB4PVlZWcHJygo2NjVL9hBDSVV2+UYwGKesQj214FoWKUFBQEIKCgtQWxK1bt/D5559j7ty5CAkJkV2lAE+GAo2MjBAZGYm4uDjEx8dDKBRiy5YtmD17NgAo3U8IIV1VYlohevU0Rb/e3TQdyjMpVIQWLlyo1iDOnj0LqVSK/fv3Y//+/XJ9v/zyC7hcLmJiYiAUChEVFQVDQ0NERkZi/vz5su2U7SeEkK6mskaIjDvleGX0gA45FAcAHNb4zdPnyMjIwJ49e3Dr1i0YGBhgwIABmDt3Lry8vNQdY4fQeHONJiYojnLWDtqWc2fK91Tyfez+IQM7okeij33br4RUMTGhuc9OhSYm8Hg8zJgxA8XFxQgLC0NwcDAKCgowc+ZM8Hi8NgVGCCFEvRLSCtHbxgwuvSw0HUqzFBqO27ZtG15++WWsXbtWrv2DDz7Ajh078PXXX6slOEIIIW3zsIqPm/ceYvpY1w47FAcoeCWUmZn5zJv4c+bMwY0bN1QeFCGEEOUkZRSBMXTYWXGNFCpCFhYWqK2tbdJeXV3dZLo2IYQQzUtMK4JLLws42nbsB48qVISCgoKwfv16uanTpaWl2LBhg1qnbhNCCGm98sd8ZOc+QkgHenhdcxS6J7Ro0SJMnz4do0ePhqOjIwCgoKAA1tbW2LZtm1oDJIQQ0jpJGYUAOv5QHKBgEbKzs8OJEydw/Phx3L59GwAwa9YsTJo0CWZmZmoNkBBCSOskpBWiX+9usLfq+J/PCj/UzszMDDNmzFBnLIQQQpRU8rAOt/MrMSd8sKZDUUizRWj69OnYu3cvLCwsMG3atBan+B0+fFgtwRFCCGmdxPQiAOhwT1BtTrNFqE+fPrLHXvfp06dDzzMnhBDyREJaIbhO3WHbw0TToSik2SK0fv162d/j4+PbJRhCCCFtV1Rei3uFVZg3eYimQ1FYs0VI0cczcDgcBAcHqywgQgghbZOQ9mRWXLBH5xiKA1ooQlFRUeBwOHje+qYcDgfZ2dkqD4wQQkjrJKQVYpBLD1hbtu6J0ZrUbBE6f/58e8ZBCCFECfkl1cgrqcGCKe6aDqVVmi1CDg6d53KOEEK0XUJaETgcINiz46+S8LQWp2griqZoE0KI5jDGkJBWCLe+VuhhYaTpcFql2SLk4uJC07IJIaQTyC2uRmF5LV4K7avpUFqt2SJE07IJIaRzSEgrhI4OB0EenWsoDnjOFO1hw4ZBT0+vxenaNEWbEEI0hzGGxLQiePS3Qjezpo/P7uhanKKdlJSEnj17IioqqtkD0BRtQgjRnLsPqlD8sA6RYQM0HUqbtDhF29LSUvZ3QgghHU9CWiF0dTgIdO+l6VDaRKEp2jRdmxBCOh7GGBLTC+HtagNzEwNNh9MmzRah6OhohQ+yZcsWlQRDCCFEcTn5j1H2mI8ZLwzUdCht1mwROnnyJHR0dDBkyBAYGXWueeeEEKINEtIKoaerg2FunXMoDmihCL3zzjs4deoU7ty5g7Fjx2LixIkICQmRPd5BGSKRCBEREViyZAlGjRoFABCLxVi/fj1OnjwJAJg6dSoWL14sO5+6+wkhpDORShmS0ovgO9AGpsb6mg6nzZotQm+//TbefvttZGdn48SJE1i9ejVEIhHGjx+PyZMnw8PDo00nFAgEWLRoEe7cuSPXvnXrViQlJWHv3r2ora3FsmXLYGFhgQULFrRLPyGEdCbZuY/wsEqAORM7+T171gpXr15lq1evZsOGDWNjxoxh27dvZ3fv3lV4/8zMTBYeHs4mT57MuFwuu3DhAmOMMYFAwDw9PWWvGWPsxx9/ZEFBQayhoUHt/YoQCASMx+MxgUCgcL5P4/F4bdqvM6OctYO25dxR8t39Qzp7eelxVscXqf1cyuT8vM/OVo1F+fv7Y82aNUhMTMSCBQvw9ddfIzw8XOH9U1JSEBYWhiNHjsi1Z2dng8/nw8/PT9bm5+eHiooK5Ofnq72fEEI6kwYpQ1JGEfwG28LEqPMOxQEtDMc9S0VFBc6cOYNTp07h+vXrcHR0xMyZMxXef968ec9sLy0thYmJCczNzWVt1tbWAICSkhJUVVWptd/FxUXhHAghRNMy71agskaI4V6dfCgOChShx48f49y5czh58iR4PB6srKwwfvx4xMbGtvm+0N/x+XwYGMjPcW98LRKJ1N5PCCGdSUJaIYwMdOE3yFbToSit2SL0ww8/4NSpU7hy5QrMzMwwbtw4vP322xg6dKjKV9c2MjJqUgwaXxsbG6u9vzUyMzNbtf3TUlNT27xvZ0U5awdty1mT+TZIGf64Xoz+vQxx80Z6u51XXTk3W4Tef/996OvrIyQkBMOHD4eenh5yc3ORm5vbZNtp06YpFYSdnR3q6+tRV1cHU1NTAEB5eTkAwNbWFvr6+mrtbw03NzcYGrZ+kcDU1FT4+vq2er/OjHLWDtqWs6bzvZZTBr6wEJNHucO3nZbqUSZnoVDY4i/vLQ7HicViXLp0CZcuXWp2Gw6Ho3QRGjhwIIyNjZGamorQ0FAAkA39OTk5wcbGRq39hBDSWSSmFcLESA++A200HYpKNFuEbt261W5BGBkZITIyEnFxcYiPj4dQKMSWLVswe/bsduknhJDOQCyRIvlGMQKG2MFAX1fT4ahEq2bHqVNMTAyEQiGioqJgaGiIyMhIzJ8/v936CSGko0u7XYY6vrhLzIprxGGMMU0H0Rk0jmvSPSHFUc7aQdty1mS+W79NxdWsUhxa8yL09dpvyTFV3BNq7rOTFk4jhJBOQCRuQEpmCQLderVrAVK3rpMJIYR0Yam3ysAXSrrUUBxARYgQQjqFxLRCmJsYwGOAlaZDUSmFJyYUFhYiPT39mSsMTJkyRaVBEUIIeYIxhp8u3UVCeiHCg/pAT7drXTsoVIR++OEHrF69GhKJpEkfh8OhIkQIIWrQ0CDF5z/dwJnLuQj2tMecSUM0HZLKKVSEDhw4gAkTJmDZsmVyi4ASQghRj3qBGBsO8XDtVhleGdUfb0wYDB0d1S6Z1hEoVITy8/PxySefoGfPnuqOhxBCtF75Yz7WfpGC/NIaLJzqiReGuWg6JLVRaHCxT58+KCsrU3cshBCi9e48qMSSHb+j9FE9VkcN69IFCFDwSig6OhpxcXF455130KdPnyaPRejTp49agiOEEG1yNasEmw7xYGZigE3vBMG5l4WmQ1I7hYpQ4/I2//73v+Ue48AYA4fDQXZ2tnqiI4QQLfFLwj3sP3YDfR264YN5w9DDwkjTIbULhYrQwYMHVf4MIUIIIU+eD/TF8Uz8knAPAUPssOR1XxgZdphlPdVOoUwDAgLUHQchhGgdgcbn4/gAACAASURBVFCCzd+k4srNEkwO7Yu5k9yg2wVnwLWk2SIUHR2NDz/8EGZmZoiOjm7xIFu2bFF5YIQQ0pU9rOLjoy+v4H5hFd6McMfEkL6aDkkjmi1CZWVlkEqlsr8TQghRjdziany4PwW19SK8PzcAQwfbaTokjWm2CB06dOiZfyeEENJ2126VIf7rP2FsqIf4t0PQr3d3TYekUc1+T+iHH35o9cGOHj2qVDCEENKVnbmciw+/SIFtDxNseS9U6wsQ0EIRSklJwcsvv4xTp05BIBA0ewCRSISffvoJL730ElJSUtQSJCGEdGZSKcNXv9zEzu/T4c21xoaFIbDqbqzpsDqEZofjNm3ahN9++w2bN2/GypUrMWzYMHC5XPTs2RNSqRSPHj1CZmYmrl+/DhsbG7z33nsYP358e8ZOCCEdnlDcgK3fpiI5oxjjg1zw5hR36HaxlbCV0eIU7TFjxiAsLAy//vorfvvtN5w6dQrl5eXgcDiwsbGBp6cnNm7ciNGjR0NHh95UQgh5WmWNEHFfXsHtgseYN3kIXgrtR9+5/Jvnfk+Iw+Fg3LhxGDduXHvEQwghXUJBaQ3W7E9BZY0Qy2f7I9DdXtMhdUja87VcQghpJxl3yvHxgT+hr6uD9W8Fg+tkqemQOiwqQoQQokLn/8zHp/9Ng721GVZHDYNtDxNNh9ShUREihBAVYIzhm7O3cOTX2/AcYIXY2UNhZqyv6bA6PCpChBCiJLGkAdsPp+H36w8wdqgT3or0hB7NgFMIFSFCCFFCdZ0I6766gqz7j/DGhEGIHD2AZsC1gsKlOiEhAbNnz0ZISAgKCwvx2Wef4eTJkyoNprq6GrGxsQgICEBQUBBWrVqFuro6AIBYLMbatWsREBCAgIAAbN68Wba2nSr6CSGktYrKaxGz4w/8VVCJpTP9MDWMSwWolRQqQpcvX8a//vUv9OjRA1VVVZBKpRAIBIiJiVFpIfrwww9x7949HDx4ELt27cLVq1exfv16AMDWrVuRlJSEvXv3YuvWrfj555+xf/9+2b7K9hNCSGvcvPcQS3b8gZp6MeL+GYTh3g6aDqlzYgqYPn0627dvH2OMMS8vL5afn88YY2znzp1s8uTJihxCIT4+PuzEiROy119//TUbNWoUEwgEzNPTk124cEHW9+OPP7KgoCDW0NCgdL8iBAIB4/F4TCAQtCk3Ho/Xpv06M8pZO2hbzjwej11KLWBTYo6zN9f/ygrLazQdktop8zN+3menQldCOTk5GDt2bJP2SZMmIS8vT2UF0dLSEidOnEBtbS2qqqpw7tw5uLu7Izs7G3w+H35+frJt/fz8UFFRgfz8fKX7CSFEEVIpwx+Z1dj8TSpcnS2x8Z1Q2FuZaTqsTk2hiQnGxsZ4/PgxnJ2d5drz8/NhamqqsmDWrl2LmJgY+Pv7gzEGLpeLXbt2ITk5GSYmJjA3N5dta21tDQAoKSlBVVWVUv0uLi4qy4EQ0rU0SBmy7z9EUnoRkm8U4VG1ECN9e+PdV72gr6er6fA6PYWKUFhYGDZt2oStW7fKbrplZWUhLi4Oo0ePVlkw9+/fR9++ffHJJ59AIpHg448/RmxsLMaOHQsDAwO5bRtfi0Qi8Pl8pfpbIzMzs1XbPy01NbXN+3ZWlLN26Go5N0gZ8sqEyCrgI7uAjzqBFHq6QP9eRhjt3gNDnBgy0tM0HWa7UtfPWKEitHTpUkRFRWHkyJFgjGHixIkQiUQYNGgQlixZopJA8vPzERcXhzNnzsiuuLZt24bw8HD4+Pg0KRaNr42NjWFkZKRUf2u4ubnB0NCwVfsAT36Avr6+rd6vM6OctUNXyVnSIMWNOxVIyijC5RvFqK4TwdBAF36D7BDsYQ+/QbYwNtTrMvm2hjI5C4XCFn95V6gImZmZ4fDhw7h8+TKysrIglUrB5XIxfPhwla2enZmZCX19fbkhv/79+8PIyAh8Ph/19fWoq6uTDf+Vl5cDAGxtbaGvr69UPyFEO4klUqT/VY7kjCKkZBajpl4MIwNdDB1shyBPe/i62sDIkL5OqU6tencDAwMRGBiolkBsbW0hFAqRm5sru0fz4MEDCAQCBAYGYv/+/UhNTUVoaCgAgMfjwcrKCk5OTrCxsYGxsXGb+wkh2kMsacD12+VISi/ClZslqOOLYWyoh4Ahdgj2tIe3qw0M9eleT3tRqAhNnz69xf7Dhw8rHYinpyeGDBmC999/HytWrABjDHFxcRg6dCh8fX0RGRmJuLg4xMfHQygUYsuWLZg9ezYAwMjISKl+QkjXJhQ34HpOGZLSi3A1qwT1AglMjfX/V3i41jTJQEMUKkJ9+vSRey0Wi5Gfn4/bt29j3rx5qglETw979uxBfHw8oqKiwOFwMGLECMTGxgIAYmJiIBQKERUVBUNDQ0RGRmL+/Pmy/ZXtJ4R0LQKRBKm3ypCcXoQ/s0vAFzbA3EQfwR72CPKwh+cAa+jr0fpumsZhjLG27rxjxw5UVFRg7dq1qoypQ2q8uUYTExRHOWuHjpQzXygBL7sUSRlF4GWXQihqgIWpAQLdeyHYwx7u/a2UXli0I+XbXlQxMaG5z06l7rhFRETglVde0YoiRAjpmOoFYvyZ9aTwpGaXQiSRoru5IUb7OSLYwx5ufXtCl1a07rCUKkI5OTlQ4kKKEELapI4vxpWbJUjOKMK1nDKIJVL0sDDEuABnBHvaY1CfntDVoYVEOwOFilB0dHSTttraWly5cgXjx49XeVCEEPJ3jDHczn+MM5fz8EdaIUTiBlh1M8L4IBcEe9hjoHMP6FDh6XQUKkJlZWVyrzkcDvT19REVFYV//OMfagmMEEKAJ8Ntl649wJnLubhfVA0jA12M8u2NMf5O4DpZUuHp5BQqQocOHVJ3HIQQIudOQSXOpOTi92sPIBA1oK99N7z1igdG+PSGiRE9NruraNU9oYqKCojF4ib3gezt7VUaFCFEO/GFEvxx/clVz50HVTDQ18UIbwe8GOiCAY7d6YFxXZBCRSg9PR1Lly5t8tgDxhg4HA6ys7PVEhwhRDvcK6zCmcu5uHTtAfhCCZztzPFmhDtG+jrCzJiueroyhYrQhg0bYGJigi1btsg9DoEQQtpKIJQgIa0QZ1JycTu/EgZ6OgjxcsCLw1ww0MWSrnq0hEJFKDs7GwcPHoSHh4e64yGEdHF5xdU4czkXF1MLUCeQwNHWDPNfcsMoP0eYmxg8d3/StShUhCwtLZs8j4cQQhQlFDcgKb0QZy7nITv3EfT1dBDsYY8XA10wuE8PuurRYgoVodmzZ2PTpk3YtGkTevTooe6YCCFdREFpDc5czsUFXgFq+WI4WJti3uQhGO3nBAtT+sWWKFiEzp49ixs3biA4OBgWFhbQ15e/UZiYmKiW4AghnY9I3IDkjCKcScnDzXsPoafLQaC7PcYHusCtX0+66iFyFCpCQUFBCAoKUncshJBO7EFZDc6m5OH8nwWoqRehV09TzAkfjDB/J3Q3b/2iv0Q7KFSEFi5cqO44CCGdkFgiRWZePX68moSMOxXQ1eFgmFsvvBjoDI/+1rSaAXkuhb+smpOTg4MHD+LevXvYvn07zp8/Dy6XCz8/P3XGRwjpoNJvl2Pzt6morBHCpocJ3pgwCGP8nWBpYaTp0EgnotD65llZWZg6dSru3LmDzMxMiEQi3LhxA3PmzEFSUpK6YySEdDC/Xc3H6n2XYWFqgJkjrbBv+RhMDeNSASKtplAR2rx5M15//XX897//lU1KWL9+PV599VV8+umnag2QENJxMMbwnzPZ2H7kOtz7WWHjwuHob29Ew26kzRQqQpmZmZg6dWqT9tmzZyMnJ0flQRFCOh6xpAFbv7uGI7/extihTlg9fxhMaUkdoiSF7glxOByIRKIm7RUVFfQlVkK0QE29COu+uoqb9x5i1vhBmBo2gKZaE5VQ6EooJCQEO3fuhFgslrWVl5dj06ZNCA4OVltwhBDNK3lYh5gdCcjJe4wlr/vi1TFcKkBEZRS6Elq2bBlmzZqFgIAACAQCzJs3DyUlJbCyssK2bdvUHSMhRENy8h7hoy+vQCpliPtnEIb07anpkEgXo1ARsrGxwc8//4wTJ04gOzsbUqkUXC4XkydPhpmZmbpjJIRoQFJGEbZ+k4qe3Yyxev4wOFjT/3WiegoVoe+++w6TJk165uQEQkjXwhjDz7/fxVcnbsLVyRIr5wagmxmteEDUQ6F7Qlu2bEFISAiWLFmClJQUdcdECNGQhgYpPv8xA1/+chNB7vaI+1cwFSCiVgpdCSUlJeHcuXM4duwY5s2bBzs7O0RERODll1+mR3sT0kXwhRJsPMQDL7sUr4zqjzcmDKbv/xC1U+hKyNDQEJMmTcL+/ftx6dIlvP7667h48SLGjh2LefPmqSwYiUSCTZs2ISgoCH5+foiOjkZNTQ0AQCwWY+3atQgICEBAQAA2b94MqVQq21fZfkK02cMqPmJ3JuJaThneivTEnIlDqACRdqHw2nGNrK2tMWjQINy/fx+5ubm4c+eOyoLZvHkzTp48iW3btsHMzAyxsbFYt24d4uPjsXXrViQlJWHv3r2ora3FsmXLYGFhgQULFgCA0v2EaKvc4mp8uO8y6gRifDA3AH6DbDUdEtEmTEE5OTls48aNbMSIEczNzY0tXLiQXbx4kTU0NCh6iBZVV1ezIUOGsIsXL8raLl26xCZOnMj4fD7z9PRkFy5ckPX9+OOPLCgoiDU0NDCBQKBUvyIEAgHj8XhMIBC0KT8ej9em/TozbcpZImlgWfcesoTkq5oOpVVSb5WyqctPsDfWnGF3H1S26Rja9HNmTPvyZUy5nJ/32anQldBLL72E27dvo1+/fnjjjTcwZcoUlT9hlcfjQU9PDyEhIbK2ESNGYMSIEUhLSwOfz5dbsdvPzw8VFRXIz89HZWWlUv0uLi4qzYVoj8fVApy7moczl/NQUcmHni4HaQ/SEB7cB33su2k6vBadTcnDrh/S4WRrjtVRw2DV3VjTIREtpFAR8vDwwIcffggvLy+1BZKXlwc7OzucP38eO3fuRGVlJUaOHImlS5eitLQUJiYmMDc3l21vbW0NACgpKUFVVZVS/VSESGswxnDz3kOcSs5FckYRGqQMXgOsMWv8QPx+9TYupj7A2ZQ8DHLpgYkhfRDobg99PYVuv7YLqfTJIqRHz/8Fn4E2WDbLDyZGtAYc0QyFitBHH30EACgqKsLdu3fh7++P+vp6lV4N1dfXo6ysDHv27MGKFStk512+fDnCwsKarFHX+FokEoHP5yvV3xqZmZmt2v5pqampbd63s+pKOQvEUmTcr8eff9WivEoCI30O/AeYwm+AKaws9AGUY3KAJcZ6S3H9bh3+/KsKm/6TClOj6/Dtbwq//mawMNHVaA7iBoZjKY+QmceHb39TTPDSR/bNDKWP25V+zorQtnwB9eWsUBESi8WIjY3FyZMnoaOjg7Nnz2LDhg0QCATYvn07TE1NlQ9ETw91dXVYv349XF1dAQBr1qzBzJkzERYW1qRYNL42NjaGkZGRUv2t4ebmBkPD1n9vIjU1Fb6+vq3erzPrKjnfL6rCqeRcXEotgEDUgP69u+G1F/pguLcDjAzk/wulpqYiJNAfIYFPrjiu5ZThZNJ9JNwsRWJWLQLdeiE8uA/c+vVs9/XXqutEWPfVFWTl8TEnfDBeHtVfJTF0lZ+zorQtX0C5nIVCYYu/vCtUhPbs2YMbN25g7969eO+99wAAr7/+OpYvX45t27Zh5cqVbQruaTY2NgCAfv36ydoa/25vb4/6+nrU1dXJCl55eTkAwNbWFvr6+kr1E/J3YkkDktKLcCo5F9m5j2Cgp4Ph3g6YENQHXCdLhY6ho8OB3yBb+A2yRcnDOpxKzsWvV/KQlFEEJztzhAf3wShfRxgbtnqSaqsVVdTiw30pKK/kY+ksPwz3clD7OQlRhEID1b/88gtWrlyJ0NBQWVtgYCA++ugjnDt3TiWBeHt7A3jyFNdGd+/ehY6ODhwcHGBsbCx3Ocjj8WBlZQUnJycMHDhQqX5CGpU+qsfBk1n4x0fnsOXba6isFWLe5CE4sPoF/Hu6j8IF6O/seppi7qQh+GrVOLz7qhf09XSw+4cMzFl7Fnt+ykBBaY2KM/mf7PuPsGR7AmrqxVj3z2AqQKRDUehXsOLiYvTt27dJu7OzMx4/fqySQJydnTFu3DisXLkScXFxAIC1a9fihRdegIODAyIjIxEXF4f4+HgIhUJs2bIFs2fPBgAYGRkp1U+0W4OU4fr/D5ul3ioFB8DQIXaYENQHngOsVfqlTSMDPYwNcMaYoU7IyX+Mk4n3ceZyHk4k3ofXAGtMCO6DoYNtoaurmokMCWmF2PbdNVh3f7IIqb0VLUJKOhaFipCTkxOuXbuG3r17y7WfP39epTPLNmzYgPj4eMybNw+MMbzwwguySQoxMTEQCoWIioqCoaEhIiMjMX/+fNm+yvYT7VNVK8SvV/Nx5nIuSh/Vw9LcEK+O4eKFABdYW6p3ujKHw8FA5x4Y6NwD8ya74dyVPJxOvo+PD1yFVXdjTAhywbgA5zav28YYw48X7+DAySwM7tMD7/8jABam9ABK0vFwGGPseRv99NNPWLduHaKiorB7927ExMQgNzcXhw8fxurVq7Vide3Gm2s0MUFxHTFnxhhu5T7GqeT7SEwvgqRBCvd+VpgQ7IJhbr2gp+QViDI5NzRIcTWrBCeT7iP9rwro6epguJc9woOf3IdSdBJBQ4MUu3/MwNmUPIR6OeC96d4w0FffrLyO+HNWJ23LF1DNxITmPjsVuhKKiIiASCTC7t27IRQKERcXh549e2LJkiVaUYBI58cXSnDp2gOcTr6P+0XVMDHSw4uBzhgf6AInOwtNhwcA0NXVQaC7PQLd7VFQWoNTSfdxnleAi6kP0L93N4QH98VwbwcYtlBQ6gVibPiah2s5ZZgaNgAzXxxEa8CRDk3haTnTpk3DtGnT8OjRIzDG0LMnPWGRdHz5JdU4nZyL87wC8IUS9LG3wNuRnhjh07tdZqW1laOtOd582QOzJgzCxdQHOJl0H9uPXMeXv2Ri7FBnjA9ygV1P+a9GVFTy8eH+FOSX1mDhVC+8MMxZQ9ETorjn/i+sq6uDrq4ujIyMAEDuC6qlpaVYvXo1Pv/8c/VFSEgriSVSpGQW41TyfWTefQg9XR2EeNkjPKgPXJ0VH9bqCEyM9BEe3AcTglxw424FTibdx89/3MVPv9+B3yBbTAzuCy+u9ZNFSPengC+UYHXUMPi42mg6dEIU0mwRqqysxPLly3Hp0iVwOByMGTMGGzZskH258/Dhw9i8eTMkEkm7BUtIS8oe1ePslTz8eiUPj2uEsO1hgjnhgzFmqFOnfzAbh8OBR39rePS3RkUlH2cu5+JsSh5WZ11GLytTVNYIYGpsgI3vDIdLr44xvEiIIpotQhs2bACPx8PChQthYGCAr7/+Gp988gkWL16MRYsW4cKFC/Dx8cG6devaM15C5DQ0SMHLLsWZlDzZ9GrfQbaYENQHPq42XfJ+iFV3Y8wcPwjTxnKRlFGMU0n30d3MEMve8EPPbrQIKelcmi1CiYmJWLVqFSZNmgTgyZdJFy9ejJKSEiQlJWHFihV444032i1QQp72sIqPcyl5OHclDxVVAvSweDK9elyAM2wsTTQdXrvQ19PFSJ/eGOnT+/kbE9JBNVuEHj9+LFvFAAB8fX3x8OFDXL9+HUeOHMHAgQPbJUBCGkmlDNdvl+F0ci7+zC6FVMrg42qDBRHu8B9sp/T0akJI+2u2CEkkErnFPTkcDgwMDLBy5UoqQKRdPa4R4Ler+TiTkoeyR/XobmaIl0f2xwvDnJvMECOEdC6tnqNKBYi0B6mU4cadCpxOyUXKjWI0SBk8+lthTvhgDHPr1aGez0MIabsWi9CzprJ2pumtpPOpqhXi/J8FOJOSi+KKOpib6GPS8L54MdAFDta07hkhXU2LRWjVqlVyyyyIxWKsW7euyfODtmzZop7oiFZofFLpmctPHnMgaZBicJ8emDHOFUEe9mpdcoYQolnNFiF/f39UVVXJtXl7e6Ourg51dXVqD4x0fbX1IlzgPbnqKSithen/L6XzYqALnDvIUjqEEPVqtggdOnSoPeMgWoIxhpy8xzh9OReJaYUQSaRwdbLEe9O8EOLV9EmlhJCujf7Hk3ZRLxD//wKiucgtroaxoS7C/J3wYqAL+jp003R4hBANoSJE1OpOQSVOX87FH9cfQCBqQF+Hbng70hOh3g4wMdLXdHiEEA2jIkRUrqpWiOQbxfjpQimKHz2AoYEuQr0c8GKgCwY4dqcZloQQGSpCRCUeVvFx+UYxkjOKcfNeBaQMsOmmh39GuGOkryNMjemqhxDSFBUh0mYlD+v+v/AU4VbeYwBPnoMzdQwXwR72eFj0F/z8+mo4SkJIR0ZFiLRKQWnNk8Jzowh3HzyZwt/XoRtmjh+IIHd7ONqay7Z9VEzDboSQllERIi1ijCG3uBpJGUVIzihGQWkNAMDV2RL/mDgEQR69aP02QkibUREiTTDG8FdBJZIzipB8oxjFFXXQ4QCD+/bE+EB3BLr3glV3em4NIUR5VIQIAKBBynAr95Gs8FRU8qGrw4FHfyu8PLI/hrn1Qnfzzv10UkJIx0NFSItJGqTIvFuB5IxiXM4sRmWNEPp6OvDm2mDmiwMRMMQOZiYGmg6TENKFURHSMmJJA9JulyM5oxhXbhajpl4MQwNd+A2yRbC7PXwH2dCXSAkh7aZDFqHt27fj2LFjuHDhAoAnq3evX78eJ0+eBABMnToVixcvho6Ojkr6uzqBSIJrt8qQnFGMP7NLUC+QwMRID0OH2CHI3R4+A21gSCtVE0I0oMMVoaysLOzduxe2traytq1btyIpKQl79+5FbW0tli1bBgsLCyxYsEAl/V2RWNKAP7NK8fv1B0i9VQahqAHmJgYI9rBHkIc9PAdYQV+PCg8hRLM6VBESi8WIjY2Ft7c3ioqKAABCoRDfffcdtm3bBk9PTwBAdHQ0Nm/ejKioKIjFYqX6u9LVUOOstvN/5iMhrRA19WJ0NzdEmJ8jgjzs4da3J3R1u06+hJDOr0MVoV27dsHR0RGBgYH48ssvAQDZ2dng8/nw8/OTbefn54eKigrk5+ejsrJSqX4XF5d2y09dyh/zcelaAS7wCvCgrBYGejoY5t4Lo/0c4TXAmgoPIaTD6jBFKCsrC0eOHMGxY8dw9uxZWXtpaSlMTExgbv6/b+JbW1sDAEpKSlBVVaVUf2ctQnyhBJdvFOECrwAZdyrAGDCkb09MGdEfIZ72tFYbIaRT6BBFSCQSITY2FjExMbIC0YjP58PAQH6acONrkUikdH9nIpUy3LhbgQu8AiRnFEEgaoBtDxNMH+uKUb6O6GVFKxcQQjqXDlGEdu3aBRsbG0RERDTpMzIyalIsGl8bGxsr3d9amZmZrd6nUWpqapv2q6gWI/1+PdLv16O6vgEGehwMcTaGVx9TOFkbgMOpQ1HeLRTltTk0tWlrzp0Z5dz1aVu+gPpy7hBF6Pjx4ygvL4e3tzeAJxMUJBIJvL29sW/fPtTX16Ourg6mpk9+0y8vLwcA2NraQl9fX6n+1nJzc4OhYetXDkhNTYWvr6/C29fUi5CQVogLvALk5D2GDgfwcrXBaF9HBLjZdYrHYLc2566Acu76tC1fQLmchUJhi7+8d4hPskOHDkEikcheHz9+HEePHsWhQ4dga2sLY2NjpKamIjQ0FADA4/FgZWUFJycn2NjYKNXfkUgapLh2qwwXeAW4crMEkgYpnOzM8Y+JgzHCpzd6dqP12gghXUuHKEIODg5yry0tLaGnpwdnZ2cAQGRkJOLi4hAfHw+hUIgtW7Zg9uzZAJ4M1ynTr2mMMdwrrMIFXgF+v/4AVbUiWJgaYHyQC0b7OaKfQzd6EikhpMvqEEXoeWJiYiAUChEVFQVDQ0NERkZi/vz5KuvXhEfVAlxKfYALvHzkldRAT5cD/8F2CPNzhO8gW+jRtGpCiBbgMMaYpoPoDBrHNZW5J+Tm4YUrmcU4zytAWk4ZpAxwdbLEKD9HDPdygIVp11oslMbOtYO25axt+QKquSfU3Gdnp7gS6uwKSmtw/MpjbPzxDOoFElh1M8IrowdglK+j3JNICSFE21ARagcHTmThRm49QrwcEObnBLf+VtDVofs8hBBCRagdxM72By81FYEB2nUJTwghz0N3v9uBvp4ODPTorSaEkL+jT0ZCCCEaQ0WIEEKIxlARIoQQojFUhAghhGgMFSFCCCEaQ0WIEEKIxtD3hBTUuLqRMg/CEwqFqgqn06CctYO25axt+QJtz7nxM7O5FeJo7TgF1dTU4Pbt25oOgxBCOiUulwtz86bLlFERUpBUKkVdXR309fXp0QqEEKIgxhjEYjFMTU2ho9P0DhAVIUIIIRpDExMIIYRoDBUhQgghGkNFiBBCiMZQESKEEKIxVIQIIYRoDBUhQgghGkNFiBBCiMZQEWqFkpISvPvuuwgICEBwcDCWL1+OqqoqAIBYLMbatWsREBCAgIAAbN68GVKpVLbv8/olEgk2bdqEoKAg+Pn5ITo6GjU1Ne2e49+pM+fq6mrExsYiICAAQUFBWLVqFerq6to9x79TJudGIpEI4eHhuHjxoly7ovu3N3Xm3NKxNUmdOT9t+/btGD16tNryaA115tzmzzBGFNLQ0MAiIiLY3LlzWXZ2NktPT2cRERHszTffZIwxFh8fz8aNG8fS0tJYYmIiCw4OZnv27JHt/7z+9evXs5CQEJaSksIyMzPZxIkT2bJly9o9z6epO+fFixezqVOnsuzsbHb9+nX2wgsvsPfff7/d83yasjkzxhifz2f//Oc/GZfLZRcuXJDrU2T/9qbOnJ93bE1R98+50c2bN9ngwYPZqFGj1J7T86g757Z+hlERUlBmZibjcrmsMd6U5gAACHRJREFUrKxM1sbj8WRtnp6ecj+UH3/8kQUFBbGGhgYmEAha7K+urmZDhgxhFy9elPVfunSJTZw4kUml0nbJ71nUmTNjjPn4+LATJ07I+r/++muN/2dVJufG/cPDw9nkyZOb/EdV5D3RBHXm3NKxq6qq2iG7Z1Nnzo1EIhGbNGkSe/311zX+75ox9easzGcYDccpyN7eHvv27YO1tbWsrXENucLCQvD5fPj5+cn6/Pz8UFFRgfz8fGRnZ7fYz+PxoKenh5CQEFn/iBEj8Msvv2h0nTp15gwAlpaWOHHiBGpra1FVVYVz587B3d29nbJ7NmVyBoCUlBSEhYXhyJEjTY6tyHuiCerMuaVja3IlanXm3GjXrl1wdHTEiy++qKYsWkedOSvzGUaPclCQpaUlQkND5doOHDgAFxcXlJaWwsTERG6F2MYfdElJCaqqqlrsz8vLg52dHc6fP4+dO3eisrISI0eOxNKlS2FmZtYO2T2bOnN2cXHB2rVrERMTA39/fzDGwOVysWvXrnbIrHnK5Ozi4oJ58+Y1e2xF9tcEdebc0rGf/jBsb+rMGQCysrJw5MgRHDt2DGfPnlV9Am2gzpyV+QyjK6E22rt3L86dO4cVK1aAz+fDwMBArr/xtUgkem5/fX09ysrKsGfPHqxYsQIbN25Eamoqli9f3j7JKEiVOQPA/fv30bdvX3z99df46quvwBhDbGxsO2SiuNbk/DzK7t9eVJlzS8fuSFSZs0gkQmxsLGJiYjRaaJ9HlTkr8xlGRagNdu7ciS1btuCDDz7AiBEjYGRk1OQH1fja2Nj4uf16enqoq6vD+vXrMWzYMAwbNgxr1qzBuXPnUFZW1j5JPYeqc87Pz0dcXBzi4uLg7++PwMBAbNu2Db/99htu3LjRPkk9R2tzfh5l928Pqs65pWN3FKrOedeuXbCxsUFERIRa4lUFVeeszGcYDce10rp163Do0CGsWbMGr732GgDAzs4O9fX1qKurg6mpKQCgvLwcAGBrawt9ff0W+21sbAAA/fr1k52n8e/FxcWyfk1RR86ZmZnQ19eHs7Oz7Dz9+/eHkZERCgoKNH5vqC05P4+y+6ubOnJu6dgdgTpyPn78OMrLy+Ht7Q3gydRniUQCb29v7Nu3T+6+iyaoI2dlPsPoSqgVtm/fjv/85z9Yv3693H+kgQMHwtjYGKmpqbI2Ho8HKysrODk5Pbe/8R9rVlaWrP/u3bvQ0dGBg4NDO2TWPHXlbPt/7d1fSFN9HMfx9yqadbeb/omjoEIipZsuuhIiSaKwQphZUNA0zFEEBlYX/bFyEySyBA1FYUl2Y2tJ4IV1F6QILgOJnBgzqKDALmK2rfNchHsS67Gy0289fV7gjb/zOzsfBufLOee3812+nKmpKcbHx9PjExMTxONx3G73b8n2LT+beS7znW8nuzL/175NsytzMBikp6eHUChEKBTiyJEjLFu2jFAoxMaNG23J8r3syjyvc9gvWfv3FxgZGbFyc3Ot+vp6682bNzP+EomEVVtbaxUWFlqDg4PWo0ePZq2xn2vc5/NZu3btsiKRiBWJRKydO3dax48fNxE1zc7MiUTC2rNnj1VWVmY9ffrUGh4etjwej3XgwAFTcS3Lmn/mL31t6e6PzP9d7Mw8175Nsft7/lIwGMyIJdp2Z/7Zc5hux32n3t5ePn36RGtrK62trTPG7t27x8mTJ5mamsLr9eJ0OikpKaG8vDy9zVzjgUAAv9/P4cOHsSyL7du3G394a2fmRYsW0dLSgt/vx+v14nA4KCgoML4wYb6Z5zLf+XawM/Nc+16/fv0vy/Ej7P6eM5HdmX/2HKb23iIiYoyeCYmIiDEqQiIiYoyKkIiIGKMiJCIixqgIiYiIMSpCIiJijIqQSAY4d+4cGzZs4MmTJ7PGkskke/fupaioiHg8buDoROyj3wmJZIAPHz5QXFyM0+mku7t7xhuNm5ubuX79Ol1dXcZf+yLyq+lKSCQDLF26lLq6OqLR6IyeSqOjozQ1NeHz+VSA5H9JV0IiGcTv9xMMBunu7mbdunXs27ePhQsXcvPmTZLJJNeuXSMcDjM5OcmaNWsoLy9nx44d6fkPHz6kpaWFZ8+ekUgkcLvdVFRUsHv3bgBqamp4//49qVSK/v5+PB6P8Vclyd9NV0IiGeTEiRO43W4uXLjArVu3eP78OYFAgAULFnDq1CkePHjA5cuXCYfDeDweTp8+TVdXF/C5ffjRo0cpKCggHA5z584d8vLyOHPmDK9evUp/Rl9fH3l5edy9e5f9+/ebiioCqJ+QSEZxOp0EAgFKS0sZGhri4sWL5OTk8OLFC3p6eujs7Ez3o3G73cRiMW7cuEFpaSkOh4OamhoOHjyY3l9lZSWhUIhoNMqKFSuAz7f+qqqqcDgcRjKKfElFSCTD5OfnU1hYyNjYWLo753Sfluk3jk9LJpN8/PiReDxObm4uLpeLtrY2otEosViMkZERAFKpVHpOTk6OCpBkDBUhkQy0ZMmSGW2Vpx/ddnR04HK5Zm2/ePFiBgYG8Hq9bNmyhc2bN1NUVITL5aKkpGTGtllZWfYevMgPUBES+QNM9915/fo1mzZtSv+/vb2d8fFxzp8/T1tbG/n5+TQ3N6fH+/r6gH+LmEim0cIEkT/A2rVr2bp1K7W1tfT29hKLxbh9+zYNDQ2sXLkSgFWrVjE6Osrjx495+fIl9+/f5+zZswAkEgmThy/yTboSEvlDXLlyhatXr3Lp0iXevXtHdnY21dXVHDp0CIBjx47x9u1bfD4fqVSK1atXU11dTWNjI5FIhG3btpkNIPIV+p2QiIgYo9txIiJijIqQiIgYoyIkIiLGqAiJiIgxKkIiImKMipCIiBijIiQiIsaoCImIiDEqQiIiYsw/PWibKzoqUC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149" y="2236430"/>
            <a:ext cx="680085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626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E15915-F0ED-4294-9B31-4EEDC967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Average price is distributed over the months for Conventional and Organic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CB1F73-0576-4CC2-85AC-3A0A2519C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515617"/>
            <a:ext cx="10002592" cy="725307"/>
          </a:xfrm>
        </p:spPr>
        <p:txBody>
          <a:bodyPr>
            <a:normAutofit/>
          </a:bodyPr>
          <a:lstStyle/>
          <a:p>
            <a:r>
              <a:rPr lang="en-US" sz="1800" dirty="0"/>
              <a:t>hike between months 8 – 10 for both Conventional and Organic type of Avocados prices.</a:t>
            </a:r>
            <a:endParaRPr lang="en-US" sz="1800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5" name="AutoShape 2" descr="data:image/png;base64,iVBORw0KGgoAAAANSUhEUgAAAZEAAAErCAYAAAAfcL5EAAAABHNCSVQICAgIfAhkiAAAAAlwSFlzAAALEgAACxIB0t1+/AAAADh0RVh0U29mdHdhcmUAbWF0cGxvdGxpYiB2ZXJzaW9uMy4yLjIsIGh0dHA6Ly9tYXRwbG90bGliLm9yZy+WH4yJAAAgAElEQVR4nOzdd1gUV9sG8HtpSxMEpFhALKFIhwWUpgIae8VoLDFG1CQajWJLYkmEWEETTTQak+gbFY29YEWxgI2iKIogoBSRbqMtC3u+P/zYN7yILLDLsvD8rovrYmd2Z+4Zln12Zs6cw2GMMRBCCCGNoCDrAIQQQuQXFRFCCCGNRkWEEEJIo1ERIYQQ0mhURAghhDQaFRFCCCGNRkWkFRAIBHBzc4O1tTUKCgpkHUeqli5dCnNzc0ycOPGd87Ozs2FhYQFzc3Pw+XyJrPPIkSNNXt6WLVtgbm5e48fS0hIuLi6YPn06Hj16JJGs5L++//579OrVC/fu3as1r7KyEmPGjMGgQYNQXl4ug3StBxWRVuDSpUsoLy+Hjo4ODh48KOs4UqesrIy4uDjk5OTUmnfq1CmJr2/IkCGIjIwEl8tt0nJ0dXURGRkp+omIiMBPP/2EvLw8TJ8+HaWlpRJKTABg8eLF6Ny5M7799ltUVFTUmLdz504kJycjODgYqqqqMkrYOlARaQUOHjwIV1dX9O/fH//88w+qqqpkHUmqzM3Noaenh7Nnz9aad+rUKTg7O0t0faqqqtDX12/ychQUFKCvry/6MTIygpubG1asWIGCggLcvHlTAmlJNXV1daxZswapqanYunWraHpKSgp+/fVXzJkzB9bW1jJM2DpQEZFzz58/R1RUFDw8PDB48GBkZ2cjIiICALBt2za4urpCIBDUeM2HH36I9evXAwCKi4uxYsUKuLm5wcHBARMmTMCNGzdEzz1y5Ai8vLywYcMGODs7Y8KECWCMIS4uDtOmTQOPx4O1tTV8fHywc+fOGus5c+YMhg0bBhsbGwwfPhxHjx6Fubk5srKyAACMMfzxxx/w9fWFra0thg0bhr1796K+ThQUFRUxaNAgnD59usb01NRUpKenY+DAgTWmV1VVYdeuXRgyZAhsbW3h7e2N3377TVRsp02bhi+++KLWfrW0tMSVK1dqnc5qbO66VB/hKCoqiqbduXMHU6ZMga2tLTw9PbFkyRLRqcoTJ07AysoKhYWFNZbz6aefYt68eQCAiooKhISEoG/fvrC3t8fo0aNr7K9bt27B3NwcV69exciRI0XbcejQIdFztmzZAnd39xrrkMS+mDJlCoKCgvDNN9/AwcEBbm5uWLduXY2jhca+L/8Xj8fD1KlT8fvvvyMpKQlCoRDfffcdbGxsMHPmTLH2FQBERERgwoQJcHBwgLW1NYYMGYJjx46J5i9duhRffvklZs2aBQcHB6xdu7bO7W91GJFrW7ZsYZaWliw/P59VVlYyd3d39tlnnzHGGMvJyWEWFhYsPDxc9PzY2FhmZmbGUlJSmFAoZOPHj2cTJkxgMTExLC0tjW3fvp316tWLXb58mTHG2OHDh5mZmRmbNWsWS09PZ4mJiSw3N5fZ29uzH374gaWlpbG0tDS2fv16ZmZmxu7evcsYY+zq1avM3Nyc/frrrywtLY0dP36c8Xg8ZmZmxjIzMxljjIWEhDBPT092/vx5lpGRwcLCwljv3r1ZcHBwndu7ZMkSNm7cONF2ZGRkiOZt3LiRzZ07V5S5vLycMcZYUFAQc3BwYIcOHWJPnz5lR48eZY6OjmzVqlWMMcZOnjzJrKysWGFhoWhZ27ZtYx4eHqyysrLW8hqTe/PmzczNza3W9PT0dDZp0iTWt29fVlxczBhjLDExkdnY2LBNmzax1NRUFh8fz6ZNm8Z8fHxYaWkpKy8vZzwej+3evVu0nOq/9ZUrVxhjjC1YsIANGTKERUZGsvT0dBYaGsrs7OxYaGgoY4yxmzdvMjMzMzZo0CB27do19vjxY7Zw4UJmaWkp2qfvyiyJfTF58mRmZWXFFi9ezB4/fszOnTvHXFxc2HfffccYY41+X9alvLycDRo0iE2cOJHt2bOHOTg41Hjf1LevHj58yCwsLNjWrVtZRkYGS05OZosXL2a9evViz58/Z4y9fV+amZmxLVu2sPT09BrLb+2oiMixqqoq1r9/fzZt2jTRtB9//JGZm5uzJ0+eMMYY8/f3Z1999ZVo/vLly9n48eMZY4xdv36dmZmZif4Rqs2bN49NnjyZMfbff9b4+HjR/IyMDLZ9+3YmEAhE0/h8PjMzM2MHDhxgjDE2ZcoU9vnnn9dY7q5du0RFpKSkhNnY2LBjx47VeM7evXuZjY2N6EPqf1UXEaFQyPr378+2b98umufr68suXLhQ44PuzZs3zMrKiu3YsaNWFktLS1ZYWMj4fD5zdnZme/bsEc0fNGgQCwkJqbEPysvLG5178+bNzNzcnNnb24t+rKysmL29PZs9e3aND52FCxeyqVOn1nh99XYcOXKEMcbYypUr2ZgxY0Tzt2/fzry8vFhVVRV7+vQpMzMzY9HR0TWWsX79eta/f3/G2H+LSFhYmGh+fn4+MzMzYydPnhRlfl8Raey+mDx5Mhs4cCCrrKwUTduzZw/r1asXe/nyZaPfl+8THx/PLC0tWa9evUT7kDEm1r5KTExku3btqjH/yZMnzMzMjEVGRjLG3r4v7e3tmVAoFCtPa6Ik6yMh0nhRUVF49uwZZs+eLZo2YsQI7N69G6Ghofjmm28wduxYLF68GG/evAGXy8XZs2exaNEiAMCDBw8AAIMHD66xXIFAAC0trRrTunbtKvrd2NgYH330Efbv34/k5GRkZGQgKSkJAESniBISEmqdInJxcRH9npKSAj6fjxUrVuD7778XTa+qqgKfz0dWVhZ69OhR57ZzOBwMGTIEZ86cwcyZMxEfH49Xr17By8urxsX11NRUCASCWtdJXFxcUFVVhcePH8PV1RXDhg3DiRMnMGnSJNy7dw9paWkYM2ZMrfU2JXf79u1x4MABAEBeXh5CQkJQWlqKRYsWwdjYWPS8hw8f4unTp3BwcKjx+srKSqSkpAAAxo4di9DQUKSlpaF79+44fvw4Ro0aBQUFBTx8+BAA4O/vDw6HU+P1FRUVNVojde/eXfR7u3btAKDW6c+6NGVfuLi41Dh95+TkhMrKSjx+/LjR78v3sbW1xYABA5CWlobRo0eLpouzrywsLKCjo4M//vgDqampyMzMRGJiomhbqxkbG9dYRltBRUSOVbfEWr58OZYvX15j3tGjRzF//nx4e3tDXV0dZ8+ehZaWFgQCgeifUygUQkVFpca53WoKCjUvl/27BUtqaiomTZqEnj17wtPTE3379oW1tTW8vLxEz1FSUnrvefHqeevXr4eFhUWt+R07dqxv8zFs2DD8/vvvePLkCU6dOoVBgwZBRUWl3tcBb7cdgOj5fn5+2Lt3L9LT03H8+HHweDyYmppKNLeioqLoQ69r167YuXMn/Pz8MG3aNBw5cgTt27cXZRs0aBDmzp1baxnVH/Q2NjYwNzfH8ePHMWDAAKSmpmLbtm01Mu7atQs6Ojq1lvHvfaSsrFznNr7rA7GysrLW8xqzL5SUan70VH8YKyoqNvp9WR81NTWoqanVmCbOvoqOjoa/vz/69OkDZ2dnDBo0CDo6OvDz82t0ltaELqzLqaKiIly6dEl0ge/fP19//TVevXqFU6dOQUVFBSNGjMDp06cRFhaGDz/8EJqamgDetnKqqKjAmzdv0LVrV9HPwYMHcfTo0TrXHRoaCg0NDfz999+YNWsWfHx88OLFCwD//ae0tLTEnTt3arzu34+7d+8OZWVlPHv2rMa64+Pj8dNPP4m1DywsLNCjRw+cPn0aZ86cwfDhw2s9p0ePHlBWVkZ0dHSN6dHR0VBSUhIVil69esHS0hKnTp3C2bNnMXbs2HeuUxK5q2lqaiI4OBi5ubk1vsmbmZnh8ePHMDY2Fi2/Xbt2+PHHH/H48WPR88aOHYszZ84gLCwMzs7OMDExEb0eAHJzc2tkvHTpEv78889aH8R1UVZWRmlpaY0vA+np6RLZF/Hx8TUex8XFgcvl4oMPPmj0+7IxxNlXf/zxB2xtbfHbb79h+vTp8PLyQl5eHgA0ujFFa0JFRE4dO3YMAoEAM2bMgJmZWY2fadOmQUdHB/v27QPw9lv27du3ceXKlRofjh4eHrCyskJAQAAiIyORmZmJrVu3YufOne/8Fl6tY8eOyM/Px8WLF5GdnY0rV65g/vz5ACBqYfP5558jIiICv/32G54+fYpz585h8+bNAN5+w23Xrh0mTJiAX375BYcOHUJmZibOnDmDH374AZqammIfUQwdOhR//vknlJSUwOPxas3X1NTExx9/jG3btuHIkSNIT0/HsWPHsGXLFvj5+dX49unn54c///wTpaWlGDRo0DvXJ6nc1aytrTF9+nScOXMG4eHhAIDp06cjLS0N3333HZKTk/HgwQPMmzcPDx8+FH3oAW9PXT5//hz//PNPjb9rz5494e3tjcDAQJw7dw6ZmZk4cOAAQkJCxDrCq+bg4IDS0lL8+uuvyMrKwqlTp3DkyBGJ7IsHDx5g3bp1ePLkCc6cOYMtW7Zg8uTJ0NTUbPT7sjHE2VedOnVCSkoKbt26hWfPnuH06dNYuXIlAPFP/bVqsroYQ5pm8ODB7OOPP65z/pYtW2pcePTz82O+vr61nldUVMS+/fZb1rt3b2ZjY8OGDRvGjh8/Lpr/v61xGHt7EX358uXM1dWV2dnZsaFDh7K//vqLTZo0ic2fP1/0vGPHjrGBAwcyKysrNmLECFGmvLw8xhhjlZWVbNu2bczHx4dZWVmx/v37s02bNrGKioo6t6v6wnq16guj69evrzNzZWUl27p1K+vfvz+zsrJivr6+7LfffqtxYZcxxl6+fMlsbGzYt99+W2P6u5bX0Nx1tc6q3p+DBg1iHh4e7PXr14wxxm7dusUmTZrEbG1tmbOzM/v8889ZampqrdfOmzePOTg4sNLS0hrTy8rK2Nq1a5mnpyezsrJiAwcOZH/99ZdofvWF9ZSUFNG08vJyZmZmxg4fPiyaVt1KzcbGhk2bNo2dOHGiyfti8uTJbMaMGWzhwoXM1taWeXl5sa1bt7KqqirRcxrzvqzP/753xN1XL168YHPnzmU8Ho85ODiw0aNHs6NHj7L+/fuLWqHVtey2gMMYHY8RyYuOjoa2tnaNb87Hjx/H8uXLERcXV+ucOGk7pkyZgg4dOmDTpk2yjkIkgE5nEam4ceMGPvvsM0RGRiI7OxvXr1/Hli1bMHz4cCoghLQi9N9MpOLzzz9HSUkJli1bhoKCAujr62Po0KH46quvZB2NECJBdDqLEEJIo9HpLEIIIY1GRYQQQkijUREhhBDSaFRECCGENBoVEUIIIY1GRYQQQkijUREhhBDSaFRECCGENBoVEUIIIY1GRYQQQkijtZm+s4RCIUpKSqCsrNwmh7AkhJDGYIxBIBBAQ0PjnQOatZkiUlJSguTkZFnHIIQQuWRmZiYanvnf2kwRqR5L2szMrMGjzwFAQkICrK2tJR2rRaNtbhva2ja3te0FmrbNFRUVSE5OFn2G/q82U0SqT2GpqKiAy+U2ahmNfZ08o21uG9raNre17QWavs11XQagC+uEEEIajYoIIYSQRpNZEamoqMDQoUMREREh1nSBQIBVq1bB1dUVrq6uCA4OhlAobM7IhBBC/odMromUl5dj/vz5SElJEWs6AGzcuBFRUVHYsWMHiouLsWTJEmhpaWHmzJnNFZsQQsj/aPYjkQcPHsDPzw/Z2dliTQcAPp+P0NBQLF26FHZ2dnB3d0dAQAB2795NRyOEECJDzV5Ebt68CR8fHxw4cECs6QCQmJiIsrIy8Hg80TQej4eCggJkZGRIPTMhhJB3a/bTWdOnT2/QdADIzc2Furp6jRtd9PX1AQA5OTkwNTWVaEYiO4cuPca5m08RMNEJFqa6so7TqpWWC/BPeDJ66NLRPGk8ubhPpKysrNYNgtWPKyoqGrSshISERueIjY1t9GvlVXNuc+5LAf4+kwsGYOmv1zDUWQeOPTSabf3V2srfOeLeK1xJeIP+tlpQ57aNba7WVv7G/yatbZaLIqKqqlqrWFQ/VlNTa9CyrK2tG3XTTWxsLJycnBr8OnnWnNtcJWRY8ss1aKipYMNcT/x25B5O3MqHUKk9po+0hpJi85x5bSt/5zelFVh/5AIA4G5aCeZ/0q/N9CnXVv7G/9aUbebz+e/98i0X94kYGRmhtLQUJSUlomn5+fkAAENDQ1nFIhJ05voTJKW/gP9Ia3TW18T3/r0xqm8PnIp6ghXbb+BVMV/WEVuVY1dSUVpeidH9euJFcRUepBXKOhKRU3JRRCwsLKCmplbjcCwmJgYdOnSAiYmJDJMRSch/UYb/nH4IezN99HfqAgBQVFTA9BHWmP+xIx6lF2HBT1eQ9uyVjJO2Dq9LKnDyWio87Dph4kBzqChxcOE2NVAhjSMXRURVVRV+fn4ICgpCXFwcbty4gZCQEEydOlXW0UgTMcbw25F7qBICs/3sap1S8eYZY+1sD1QJGRb/cg2R8c9klLT1OHo5BeUVVfh4oDlUuUqw7qqOqHvZKC0XyDoakUNyUUQAYNGiRXB1dYW/vz8WLFiA0aNHY8aMGbKORZoo6l42bj/MwaQPLWCk9+6L6GYmOtj0dV9076SNdf+JwX9OP4RQyJo5aevw8g0fpyLT4GnfGSZGWgAA++7q4FdUISq+9j1ahNRHphfWk5KSxJ7O5XIRGBiIwMBAaccizaS4tALbj95Hjy7aGOnV/b3P1dFSxY9fuGH70fs4ePExnj5/jYCJTtBQe3f31OTdjlxOQYWgChMGmIumGXdQQWd9TYRHZ2CAa1cZpiPySG6OREjr89eph3hdUoE54+yhKEbrK2UlRcz2s8MXY20R9ygPAT9fRVbem2ZI2jq8eF2OsKgn6OvYBcaG/73nisPhwNfFBA+fFOFZfrEMExJ5REWEyMT91AKcv5WOkV490LNLe7Ffx+FwMMStGwI/d8Ob0goE/HwVMYm5UkzaehyKeIzKKmGNo5Bq/Z26QIEDXIymC+ykYaiIkGZXIajCrwfvwlBXHRM/rP2BJg6bHh2w6eu+MNLVwKo/buLgxWQwRtdJ6lL4qgxnrj+Ft5MxOulr1pqvp60GRwtDXIrJRBVdbyINQEWENLsD4cl4ll+C2X52UFVp/GU5A111rPvKAx52nfGf04nYsCcW5RWVEkzaehy69BhCIcP4AWZ1PsfX2QSFr8pxNzmvGZMReUdFhDSrp89f4/Clx+jv1AUO5gZNXp6qihIWTXbC1KG9EBn/DEu2RCKvqFQCSVuPgpdlOHsjHb4uJnW2gAMAFytDtFNXoXtGSINQESHNpkrI8Ms/d6GhpozpI6wltlwOhwM/7w+wYnpv5BaVYP5PV3A/tUBiy5d3/1xMBsDwkU/dRyHA24YL/Zy64FZCDt6UNqxPOtJ2UREhzeZ01BMkZbzt2kRbs+H9l9WHZ2mIkK/7QktDBct/u46wyLQ2f50kr6gUF26lY4BLVxjoqtf7fF9nE1RWCXElLqsZ0pHWgIoIaRb5L8rw95mHcDQ3QD/HLlJbT2d9TQTP9YKjhQF+O3ofW/65C0FlldTW19K9PQrhYFw9RyHVunfWRvdO2ginVlpETFREiNRVd20iZMAXY22l3lushpoylk1zxUe+ZrhwOwPfbo1C0etyqa6zJcopLEH47QwM6t0V+jri93bt62KC1KxXeJJNfZWR+lERIVInTtcmkqagwMGUwZZY8gkPT56/xvxNV5Cc8aJZ1t1SHLiQDAUFDvx8PmjQ6/o6doGSogLC6QI7EQMVESJV1V2b9OyijRGe7+/aRBo87Dpjw1eeUFJSwNJfI3Eppm18MGYXFONSbCYGu5lCT7thY+5oaajA1coIl+OyIKikUQ/J+1ERIVLV0K5NpKFbJ21snOcFS1NdbAq9g53HE1BV1bo/HA9cSIaSogL8+jfsKKSar4sJXpdUIPphjoSTkdaGigiRmuquTUZ59UCPBnRtIg3amlz8MLMPhnl0w/Grqfj+95utthlrVt4bXI7NxBA3U+hoqTZqGQ7mBtDVUqV7Rki9qIgQqaju2sRITx0fN7JrE0lTUlTArNG2mDfeHglphVjw0xWkP38t61gSt/98MpSVFTG2kUchAKCowIE3zxhxj3LbZKMEIj4qIkQqqrs2+XJs07o2kQZfl65YM9sdFYIqLNx8FdfvtZ5xNDJyXuPq3SwMc++G9u2adi+Or4sJhAyIiMmUUDrSGlERIRJX3bWJN89YIl2bSINFV11s/LovuhppYc3uaOw9+6hVDHQVej4JqiqKGN2vZ5OX1VlfE5amugiPzmjzN22SulERIRL1765NPhtuJes476WnrYbVX7rDx9kY+y8kYfWu2+AL5PeC+9PnrxEZn43hnj0k1iOAr4sJsvKKkZTetppHE/FRESESJe2uTSRNRVkR88Y7YMYoa0Qn5uJgZKHcttwKPf8I6qpKGNW3h8SW6WHXCVwVRbqDndSJigiRmObq2kTSOBwORnj2wJdjbZHynI/tx+7L3embtGevcP3ec4z06oF26ioSW666qjLcbTvh6p1n1M0+eScqIkQiGGPYdiS+2bo2kYYPe5vCzVITZ64/xclrabKO0yD7zj2ChqoSRnhJ7iikmq+LCcr4lbhx/7nEl03kn1jNZrKzsxEREYG7d++ioKAACgoKMDAwgKOjI3x8fKCrqyvtnKSFi4zPRvTDXHw23KrZujaRBl97bQgVNbHzRAKM9DTgYmUk60j1Ssl8iVsPcjBpkAU01ZQlvnzr7now0lNH+O0M9HcylvjyiXx775FIZmYmAgICMGDAAPz666/Iz8+Hjo4ONDU1kZWVhfXr18PLywtLly5FVhZ1Hd1WFZdWYMcx2XVtIkkKHA4CJjqhR2dtbNgTg7RnLb8Twr3nHkFTTVlq+57D4cDH2QT3UgqQU1gilXUQ+VVnEdm7dy8+/vhj6OnpYd++fbh+/Tp27dqFjRs34ueff8bff/+N27dvY+/evVBWVsa4ceOwd+/e5sxOWog/Tz6QedcmkqTKVcKyz1yhqaaMVX/cROGrMllHqlNSehFiEnMxpn9PqKtK/iikmjfPGBwOcInuGSH/o87/+MTERJw4cQLffvst7Ozs3vkcDocDOzs7BAYG4vjx40hISBBrpRUVFRg6dCgiIiJE0wQCAVatWgVXV1e4uroiODgYQqFQ7PlENu6nFODC7YwW0bWJJOlpq2GFf2+UlgsQ+OctlPNb5kXlfeeSoKWhgqHu3aS6HgMdddh9oI+L0Rmt4n4aIjl1FpGgoKAGXeswMDDAmjVr6n1eeXk55s2bh5SUlBrTN27ciKioKOzYsQMbN27EsWPHsHPnTrHnk+bHF1ThlxbWtYkkdeukjUWTeXjy7BWC98aiqoV9eCY+KUJcUh7GSvkopJqvswnyXpTR0MOkBrHPPfD5fFRUvO2wLjU1FX/88Qfi4uIatLIHDx7Az88P2dk1u5ng8/kIDQ3F0qVLYWdnB3d3dwQEBGD37t0QCoX1zieyceBCErILWmbXJpLi3MsI00da49aDHOw69UDWcWrYd+4R2mtyMcRNukch1XrbdISGqhKNM0JqEKuIxMXFwcvLC3FxcSgsLMSUKVOwefNmTJ48GWfOnBF7ZTdv3oSPjw8OHDhQY3piYiLKysrA4/FE03g8HgoKCpCRkVHvfNL8nmS/wpGIlBbdtYmkjPDsgWHu3XDsSirO3Hgq6zgAgITUAtx9nI+x3j2hym2eAs5VVoSXQxdcv5eNkjJBs6yTtHxiFZGNGzfC09MTvXr1wvHjx6GgoIAbN25gyZIl2L59u9grmz59OubPnw9V1ZrdU+fm5kJdXR3t2rUTTdPX1wcA5OTk1DufNK8qIcMvB+WjaxNJ8R9pDScLA/x25B7uJOXJOg72nUuCTjsuBvUxbdb1+rqYoKJSiGt3nzXreknLJdZXmAcPHmD16tXQ0tJCZGQkvLy8oK6uDl9fX4SEhDQ5RFlZGVRUat5lW/24oqKi3vkNIe7F/3eJjY1t9Gvl1bu2+WbSGyRnvMKYPrpISWr8/myp6vo7D7BRQmaOEn786yamDzSAgbb0r0O8y5PcctxPLcAgJ208uB8vkWWK+95mjEFfWwnHIxKhr1IokXXLAv0vS45YRURZWRmVlZXg8/mIjY1FUFAQAKCwsLDG0UFjqaqq1ioG1Y/V1NTqnd8Q1tbW4HIb3qdTbGwsnJycGvw6efaubc57UYq1hy7B0dwAn47tLZd3pr9PfX/nD8xLEfDzVRy68QbBcz2h065xgz41FmMM//waCV0tVcwY5wkVZcUmL7Oh7+3hxSn48+QDGHQxg7Fh0///mxv9LzcMn89/75dvsU5nOTg4YMOGDVixYgWEQiE8PT2RlJSE1atXw9nZuVHB/s3IyAilpaUoKfnvjUz5+fkAAENDw3rnk+bBGMO2w/fAAHzpZ9fqCog4DHTUsfwzV7x8w8ePf90GX1DVrOu/m5yPh0+K8JGvmUQKSGP0c+oCBQUOXWAnAMQsIsuWLUN+fj4uXbqE7777Du3bt8fBgwdRUVGBpUuXNjmEhYUF1NTUahxuxcTEoEOHDjAxMal3PmkekXezEZOYi8mDLGCoqy7rODJjZqKDBRMdkZT+Aj/vv9Ns900wxrDv3CN0aK+Gga6ye9/rtFOFs6UhImIz5bbHYyI5Yp3OMjY2xqFDh2pMmz9/PjQ0JNNHkqqqKvz8/BAUFIS1a9eCz+cjJCQEU6dOFWs+kb43/+raZLiHfHdtIgnutp0wdWgv7A57iE4dNDB5sKXU1xmXlIdH6S8w288OykqyOQqp5utiglsPchCblAeXXi2/fzEiPQ1qG1hQUACBQCDqJvvVq7f9CnXq1KnJQRYtWgQ+nw9/f39wuVz4+flhxowZYs8n0vXXyQd4XVqBH2b2aRVdm0jC2P49kZ1fjAPhyeikrwFvnvSODhhj2Hv2EQx01ODjLPujb56lIdprchF+O4OKSBsnVhGJjxgqRtQAACAASURBVI/H4sWLa92TwRgDh8NBYmJig1eclJRU4zGXy0VgYCACAwPf+fz65hPpqe7aZGz/nujeWVvWcVoMDoeDL8baIbeoFFv+uQsDHXVY9+gglXVFJ+biceZLfPWRPZSVZF/ElRQV0M+pC05eS8OrYr5cDEBGpEOsIrJu3Tqoq6sjJCREIq2xiPz4d9cmEwa2vq5NmkpZSQHfTHXGws3XsHrXbQTP9UInfU2JrqP6KMRITx3evJbTFbuvswmOXUnF5bgsjJTCOCZEPohVRBITE7F7927Y2tpKOw9pYaq7Ngmc1afVdm3SVJrqKljp3xsBP1/FDztvYsNcL2hpSG50wZsJOUh79gpfT3CAUgs6ldi1oxY+MG6P8NsZGOHZvU221iNits7S0dGpdbMfaf1yXlSIujaxN2vdXZs0VccOGvhumgvyXpRh9a7bEFRKptWSUPi2RVanDhotcshhXxcTPH3+GqlZLX/cFSIdYhWRqVOnYsOGDSgqKpJ2HtJCVAkZTt5+AU11ZUwfYS3rOHLBqrse5o23x4O0Qvxy8K5Exmm/kfAcT5+/xscDzVtkgwYv+85QVlJAeDTdM9JWiXV+4ty5c7h//z7c3d2hpaUFZeWa3T1ERkZKJRyRnbCoNDwrFCBgkpNET820dv2cjPG8oAT7ziehs74mPvI1a/Syqo9CuhhowtOh5R2FAG9P5fWx6YgrcVn4bLiVzG6AJLIjVhFxc3ODm5ubtLOQFqC8ohL7zyfh2JVU9OzIRV+HzrKOJHcmDDTHs/wS/H0mER07aMDTvnH7MCo+Gxk5b7BoshMUFVru9QZfZxNcvfMMtx7kNHpbifwSq4jMmTNH2jlICxD9MAe/Hb2PvKJS+Dgbg9e1ii6WNgKHw8Hc8fbIe1GKTaFx0NdRg0VX8Qd4A96eTtx3/hFMjNrB3a5lfzDbfqCPDu3VEH47g4pIGyT2SdZ79+5h9uzZ8PHxweDBgzF37lzcvXtXmtlIMyl4+fZi8Ko/boGrrIDVX7rj6wmOUFNpeefg5YWKsiK+m+YCPW1V/PjnbeQWlTbo9dfuZCErrxgTB1q06KMQAFBU4MCHZ4w7yXkoeNlyx6Mn0iHWp0RMTAwmTpyI58+fw8fHB+7u7sjMzMTkyZMRExMj7YxESqqqhDhxNRVfrr+I2MRcTBlsiZ8X9IeNlG6Ya2u0NblYMb03BJVV+GHnTbEHcqqqEiL0fBJMO2qhj01HKaeUDB9nEzAGXIrJlHUU0szEOp21adMmjBkzBqtWraoxffny5di8eTP+85//SCUckZ7kjBfYejgeqVmv4GhugM/H2KJjB8n0hUb+y9iwHb6Z6oKVv9/A2v9EY6V/73rv9bgcl4XsghJ8+6kLFFr4UUi1jh00YN1DD+HRGRjn8wGdBm1DxDoSSUhIeGdnh59++inu378v8VBEekrKBNh+5B4Wbr6KolflWDyFh+9n9KYCIkV2Zvr40s8Od5Pzsf3o/fc2/a2sEuLAhWR076yN3tby1SeVr7MJnheU4OETuhWgLRHrSERLSwvFxcW1pr9+/bpWc1/SMjHGEBmfjZ3H7+PFGz6GunXD5MGW0FCjv19zGOjaFdn5xTgckYLO+poY1ffd3YRExGTieWEJlk93lbtv8+62nbD96D2E386AVXc9WcchzUSsIxE3NzesWbNGNBAU8HZc9HXr1lHTXzmQU1iC73fexPq/Y6CjpYqQeV6YNcaWCkgz+2RIL/Sx6Yg/TybgVsLzWvMFlULsD0/GB8bt4Wwpf4OtqXKV4GHXGZHxz1DGr5R1HNJMxCoi8+fPR05ODry9vTFkyBAMGTIEvr6+yMvLw5IlS6SdkTSSoFKIf8KTMXv9JSQ+KcSMkdYImeuFD4x1ZB2tTVJQ4GDBREf06NIeG/bGIiXrZY35F6MzkFdUiokfWsjdUUg1XxcTlFdUISo+W9ZRSDMR63SWkZERTp06hRMnTiA5ORkAMGXKFAwfPhyampLtsZRIRkJqAbYejkdmbjHcbDti5igb6Gk3bDx6InmqKkpY/pkrAn6+isA/biFknhc6tFeDoLIKB8KTYd5VB04W8ttPmaWpLjrrayA8OgO+LrIf94RIn9jdsmpqamLixInSzEIk4FUxH7tOPUR4dAYMdNWxYrornGnQoBZFV0sVK6a7Yskv1xD4xy2sneOBSzGZKHhZhrkf2cvtUQjw9kZLH2cT/Od0IrILitGpA33JbO3qLCITJkzAjh07oKWlhfHjx7/3jb1//36phCPiY4wh/HYG/jr1AKXllRjbvycmDDSn7ttbqG6dtLF4ijMC/3h7repJ9iv06qYLezN9WUdrMm+eMfacScTF6ExMaYZhg4ls1fkJ061bNygoKIh+l+dvR61dRs5rbD18Dw/SCmFpqovZfnbo2lFL1rFIPXiWhpgxygbbj75tJr9gomOr+D/T01aDg7kBLkVnYOKHLf+Oe9I0dRaRNWvWiH5fu3Zts4QhDVNeUYl/wpNx9HIK1LhK+Ooje/g6m8jNDWoEGObRHW9KBSh8VQbbnvJ/FFLN18UE6/4Tg/jH+XA0l99rPKR+dRYRcbt353A4cHd3l1ggIp7YR7nYdvgecotK4c0zxmfDrWicazn1cSscdtjVygjt1JURfjuDikgrV2cR8ff3B4fDqXdgHQ6Hg8TERIkHI+9W+KoMvx9PQFR8Njrra2L1F+6w6Ul9XZGWRVlJEX0du+DczXQUl1ZAU53GpGmt6iwiFy9ebM4cpB5VQobTUU/w95lEVFYJMXmQBcb07wllJRoEiLRMvs4mOBX5BFfuPMNQ926yjkOkpM4i0rkzjQvQUqRkvcSvh+KRkvkSDmb6+HysLTWdJC1ejy7t0a2TFsKjM6iItGLvbeIrLkk18X358iWCgoJw7do1KCsr46OPPsKcOXOgoKAAgUCANWvWICwsDAAwbtw4LFiwQNSCrDV6XVKB/ReSEBaZBm1NLhZP5sHDvlOraMFD2gZfFxP8fiwBT5+/him1GGyV6iwipqamzf5hNWfOHLx8+RLbtm2DoqIili1bhvLycixevBgbN25EVFQUduzYgeLiYixZsgRaWlqYOXNms2ZsDpm5b3DiWhouxWRCUFmFwX1MMWVIL2hSX1dEzvR16IK/Tj5A+O0M+I+0lnUcIgV1FpHmbtb74MEDREdH49ixY7C0fHuDUmBgICZPnow5c+YgNDQUmzZtgp2dHQAgICAAwcHB8Pf3bxVHI4wxxD/Ox/GraYhJzIWykgL6OXbByL490NWIvsER+aStyYWLlREux2Xi02G96h1Lhcif9zbx7d27N5SUlN7b3FdSTXwzMjKgqqoqKiAAYGFhAYFAgISEBJSVlYHH44nm8Xg8FBQUICMjA6ampk1ev6xUCKpw9U4Wjl9Nw9Pnr9Fek4uJH1pgcB9TtG9HTXaJ/PN1NsH1e88R/TBXbkZqJOJ7bxPfqKgo6Onpwd/fv84FSKqJr76+PsrLy1FUVARdXV0AwLNnzwAABQUFUFdXR7t27Wo8HwBycnLksoi8fMPHmetPcPr6U7ws5sO0oxbmjbeHl0MXqChTiyvSejiaG0BXi4vw2xlURFqh9zbx1dHREf0ubba2tujatStWrlyJoKAgCIVCrF69GkpKSuDz+VBRqdnOvPpxRUVFg9aTkJDQ6IyxsbGNfm213JcC3Hz0BveelqJKCHzQSRUjXDqgmyEXHE4B7t8raPI6JEkS2yxvaJslz7KLCq4n5uBy5G20U5P9lyT6G0uOWE18m6O5r4qKCrZs2YIFCxbA1dUVampqmDNnDhITE6GgoFCrWFQ/VlNrWPfm1tbW4HIbfpooNjYWTk5ODX4dAAiFDHFJeTh+NRV3k/OhoqyIga6mGO7ZHcaG7epfgIw0ZZvlFW2zdBgav0HUw0soEuiin0dPqa6rPvQ3bhg+n//eL991FpGAgACxVxISEtKwVHUwNzdHWFgYCgsLoampiaqqKqxfvx7GxsYoLS1FSUkJNDTejgVePcqioWHLHQGOL6hCREwmTlxLRWZuMXS1uPhkiCU+7G0KLQ26g5e0HV0M2sGiqw7CozMwul8PaqbeitRZRMLCwqCgoAArKyuoqqpKPcirV6/wxRdfYNOmTaLCEBYWBn19ffTq1QtqamqIjY2Fl5cXACAmJgYdOnSAiUnLG/im6HU5wqKe4Mz1p3hTWoEeXbSxYKIjPOw6Q1mJWqeQtsnXpSt+OXgXyRkvYN5VV9ZxiITUWUS++uornD59GikpKRgwYACGDRsGDw8PqTWn1dbWRnl5OX788UcEBAQgPT0dq1atwvz586Gqqgo/Pz8EBQVh7dq14PP5CAkJwdSpU6WSpbHSnr3C8aupuHonC1VCBpdeRhjZtwesu+vRNy/S5nnad8KOY/cRHp1JRaQVqbOIzJ49G7Nnz0ZiYiJOnTqFlStXoqKiAoMHD8aIESNga2sr8TA//fQTVq5ciVGjRkFXVxdz584V3Tm/aNEi8Pl8+Pv7g8vlws/PDzNmzJB4hoYSChliEnNx7Eoq7qcWQFVFEYP6vL3eQV2TEPJf6qrKcLftiGt3suA/0hpcaoXYKtQ77J2lpSUsLS2xaNEiREdHIywsDLNmzYKmpiaGDx+OYcOGoXv37hIJY2Jigr/++uud87hcLgIDAxEYGCiRdTVVOb8SF6MzcOJaGrILStChvRqmDeuFgb1N6c5yQurg62KCiNgs3Lj/HP0cu8g6DpGABo2d6uzsDGdnZyxfvhxHjhzBunXrsG3btjbVFXzByzKcikx728V1mQBmJu2xeDIPfWw70t24hNTDunsHGOqqI/x2OhWRVqJBRaSgoABnz57F6dOncefOHRgbG2Py5MnSytaiPCuswKU9MYiKzwZjDH1sOmGkVw9YmOrQ9Q5CxKSgwIGPswlCzz9CXlEpDHTVZR2JNFG9ReTFixc4f/48wsLCRC2iBg8ejKVLl0rlukhL9Pux+zhxLQ9qXCUM8+iOYR7dYKSnIetYhMglH54xQs8/wv4LSZj4oQU6tG/YvV6kZamziBw+fBinT5/GrVu3oKmpiYEDB2L27NlwcXFpc9+8rbrrQVBahE/HuEFdla53ENIUBrrq8LLvggu3M3DhdgZMO2rBycIAPEtDWJjq0mlhOVNnEfnuu++grKwMDw8PeHp6QklJCU+fPsXTp09rPXf8+PHSzChzbradwBU8pwJCiIQETHLEOJ8PEJOYi9hHeTh2JRWHI1KgoaoEezMD8CwN4GhhCF0t6d+jRprmvaezBAIBLl++jMuXL9f5HA6H0+qLCCFEsjgcDrp21ELXjloY6/0BSssFuJuc//9FJRdR97IBAN07a4NnaQgnCwOYm+hAkY5SWpw6i8ijR4+aMwchpA1TV1WGm20nuNl2AmMMT5+/Fh2lHLr0GP+EJ0NTTRkO5v9/lGJuSEMltBANap1FCCHSxuFw0K2TNrp10sY4HzMUlwlwNzlPVFSu3X07RERP4/bgWRjCydIAHxjrQFGhbV2rbSmoiBBCWjRNNWV42HWGh11nCIUMadmvEPv/BeWf8CTsv5CEduoqcLIwgJOFARzMDaCtSUcpzYWKCCFEbigocNCzS3v07NIe4weY43VJBe4k5SH20duicjkuCxwOYGaiAycLQ/AsDdCjc3so0FGK1FARIYTILS0NFfR17IK+jl0gFDKkZL1EbGIuYh7lIvT8I+w79wjtNblwtDAAz8IQDub6so7c6lARIYS0CgoKHJiZ6MDMRAcff2iBV8V8xCXlITYxD9EPc3ApJhMKHMBEn4tOXUvQsQPdMCwJYheRZ8+eIT4+/p3D0Y4aNUqioQghpKm0Nbno72SM/k7GqBIyPM54gZhHuThxJQWLtlzF8s9cqUt6CRCriBw+fBgrV65EZWVlrXkcDoeKCCGkRVNU4MDCVBcWprrQ577CoRtv8O2261g02Qm9rTvKOp5cE6uI7Nq1C0OGDMGSJUvQrl3LHROcEELq00FLGRu+8sKqP25i9a7bmDnKBsM8JDOcRVsk1u2fGRkZmDVrFvT09KCiolLrhxBC5En7dlys/sIdLr2MsP3offx58gGEQibrWHJJrCLSrVs35OXlSTsLIYQ0G1WuEr751AVD3bvh6OUUbNgTgwpBlaxjyR2xTmcFBAQgKCgIX331Fbp161br6KNbt25SCUcIIdKkqMDBrNE2MNBRx1+nHqDodTmWfeaKdup0hkVcYhWR6rHMv/766xrdwDPGwOFw2tTIhoSQ1oXD4WBM/57Qb6+GjaFxWLT5Gr6f0ZvGDBKTWEVk9+7dbW4MEUJI2+Lp0Bm62qoI+vMWFm25hhXTXfGBsY6sY7V4YhURV1dXaecghBCZs+quh/VfeeL7nTfxzdYoLJ7Cg0svI1nHatHqLCIBAQH44YcfoKmpiYCAgPcuJCQkROLBCCFEFowN2yH4K0+s+uMmfvzzFj4fa4fBfUxlHavFqrOI5OXlQSgUin4nhJC2QkdLFau/9MD6v2Ow9VA88opKMWWwJXXk+A51FpG///77nb9L0+vXr7F69WpERERAUVERvr6+WLJkCTQ0NCAQCLBmzRqEhYUBAMaNG4cFCxZAQYFGOiOESJ4aVwnLprngt6P3cejSY+S/KMO8CfZQVlKUdbQWpc5P4MOHDzd4YQcPHmxSmB9++AFpaWnYvXs3tm7ditu3b2PNmjUAgI0bNyIqKgo7duzAxo0bcezYMezcubNJ6yOEkPdRVFTAl2Nt8ckQS1y5k4UVO26guLR2/4FtWZ1F5ObNmxgzZgxOnz6N8vLyOhdQUVGBo0ePYuTIkbh582aTwly+fBlTp06FhYUF7O3tMWnSJFy/fh18Ph+hoaFYunQp7Ozs4O7ujoCAAOzevVt0yo0QQqSBw+FgnI8ZAiY64tHTIiz+JRJ5RaWyjtVi1Hk6a8OGDQgPD0dwcDCWLVuG3r17w8zMDHp6ehAKhSgqKkJCQgLu3LkDAwMDzJs3D4MHD25SGB0dHZw6dQp9+/ZFVVUVzp8/DxsbGyQmJqKsrAw8Hk/0XB6Ph4KCAmRkZMDU1LRJ6yWEkPr0czKGrrYqVv91Gws3X8VK/97o0aW9rGPJ3Hub+Pr6+sLHxwcXLlxAeHg4Tp8+jfz8fHA4HBgYGMDOzg7r16+Ht7e3RK5NrFq1CosWLYKzszMYYzAzM8PWrVtx/fp1qKur1+j8UV//7eAyOTk5VEQIIc3Ctqc+1n3lie9/v4lvtkZiySfOcLIwlHUsmeIwxlpMr2N79+7F2bNnMXfuXFRWVmL16tUwMTHBgAEDsGbNGty6dUv0XKFQCEtLS/z+++/w8vKqd9l8Ph8JCQnSjE8IaSNel1Zh35UC5L4UYLiLDhx7tP67262trcHl1h67vsWMbJiRkYGgoCCcPXsWXbt2BQBs2rQJQ4cOhaOjY63BsKofq6mpNWg9de2I+sTGxsLJyanBr5NntM1tQ1vbZkltr6uzAOv+E4MTt/KgpqWPSR9atNiePZqyzfV9AW8x7WMTEhKgrKwsKiAA0LNnT6iqqqKsrAylpaUoKSkRzcvPzwcAGBq27UNJQohsqKsqY/l0VwxwMcGBC8nYFBoHQWXba+jTYoqIoaEh+Hw+nj59KpqWlZWF8vJy9OnTB2pqaoiNjRXNi4mJQYcOHWBiYiKDtIQQAigpKuCrj+wxeZAFImKz8MPOGygpE8g6VrNqMUXEzs4OVlZW+O677/DgwQMkJCRg4cKFcHFxgZOTE/z8/BAUFIS4uDjcuHEDISEhmDp1qqxjE0LaOA6Hg/EDzDH/YwckpBZiyS/XkP+iTNaxmk2LuSaipKSE7du3Y+3atfD39weHw0Hfvn2xdOlSAMCiRYvA5/Ph7+8PLpcLPz8/URf1hBAia948E+hpqWH17ttYtOVtE+BunbRlHUvqxC4i165dw86dO5GamooDBw7g6NGj6NatG4YOHSqxMPr6+nV25sjlchEYGIjAwECJrY8QQiTJzkwf6+Z44vvfb2DJL5H4ZqozHMwNZB1LqsQ6nXXjxg188cUX0NXVxatXryAUClFeXo5FixaJ+rIihBACmHbUQvBcLxjqquOHnTcRfjtD1pGkSqwisnnzZnz99dfYtGkTlJTeHrwsXLgQc+bMwY4dO6QakBBC5E2H9mpYO9sDNj064OcDdxB6Pgkt6JY8iRKriCQlJWHAgAG1pg8fPhzp6ekSD0UIIfJOQ00ZK/x7w5tnjH3nHmHLP3dRWdX6mgCLVUTU1NTw4sWLWtMzMjKgodH679QkhJDGUFZSwNcTHDBhgDku3M7A7rCHso4kcWIVER8fH2zYsAG5ubmiOzIfPnyIoKAgeHt7SzUgIYTIMw6Hg0mDLOBh1wkXozMgqKySdSSJEquILF68GFVVVejXrx9KS0sxbNgwjB07Fmpqali4cKG0MxJCiNzzdTHBm1IBoh/myjqKRInVxFdTUxP79+/HjRs38PDhQwiFQpiZmcHT05NGFiSEEDHYmxlAV4uLSzGZcLPtJOs4EtOgmw379OmDPn36SCsLIYS0WooKHPRzNMbxq6l4+YaP9u0a3hFsSyRWEZkwYcJ75+/fv18iYQghpDXzdjbGkcspuHInCyO9esg6jkSIdS6qW7duNX66dOkCoVCIR48ewd3dXdoZCSGkVehqpIWexu1xKTpT1lEkRqwjkTVr1rxz+ubNm0VdshNCCKmfD88Y24/ex5PsV62ib60mXRUfPXo0zp49K6kshBDS6nk5dIGSIgcXW8nRSJOKSFJS672VnxBCpEFLQwXOvYxwJS6rVdzBLtbprICAgFrTiouLcevWLQwePFjioQghpDXz4Rnjxv3niHuUBxcrI1nHaRKxikheXl6NxxwOB8rKyvD398e0adOkEowQQlorJ0tDaGuq4GJMRtsoIn///be0cxBCSJuhpKiAvo5dcDrqKV6XVEBLQ0XWkRqtQddECgoK8Pz5c2RnZ9f4IYQQ0jA+PBNUVglx7U6WrKM0iVhHIvHx8Vi8eDEyMmoOrsIYA4fDQWJiolTCEUJIa9W9sza6ddLCxZhMDPXoLus4jSZWEVm3bh3U1dUREhKCdu3aSTsTIYS0Cd48E/xxIgEZOa9hYqQl6ziNIlYRSUxMxO7du2FrayvtPIQQ0mb0deyMv049wKWYTHw6zErWcRpFrGsiOjo6UFGR3ws/hBDSEum0UwXPwhARsVmoEsrnPXdiFZGpU6diw4YNKCoqknYeQghpU7ydjVH0uhzxyfLZhZRYp7POnTuH+/fvw93dHVpaWlBWVq4xPzIyUirhCCGktXPpZQhNNWVcjM6Ao4WBrOM0mFhFxM3NDW5ublINcuTIEXzzzTfvnLdnzx7Y29tjzZo1CAsLAwCMGzcOCxYsoEGxCCFyTVlJEX0du+DCrXSUlAmgoaZc/4taELGKyJw5c6SdA0OGDIGnp2eNad988w3evHkDBwcHhISEICoqCjt27EBxcTGWLFkCLS0tzJw5U+rZCCFEmrx5xgiLeoLI+Gf4sLeprOM0iNhf45OSkvDtt99iwoQJyM3Nxb59+xATEyOxIKqqqtDX1xf9xMfH49atWwgODkZVVRVCQ0OxdOlS2NnZwd3dHQEBAdi9ezeEQvnvwIwQ0rZ9YNwexoaactmzr1hF5OHDhxg3bhxSUlKQkJCAiooK3L9/H59++imioqIkHqqyshLBwcGYNm0ajI2NkZiYiLKyMvB4PNFzeDweCgoKat0ASQgh8obD4cCHZ4LEp0XIzi+WdZwGEauIBAcHY9KkSfjnn39EF9XXrFmDjz76CFu2bJF4qHPnziE3NxfTp08HAOTm5kJdXb3GjY76+voAgJycHImvnxBCmls/py5Q4ACXYuTraESsayIJCQlYtmxZrelTp07FqFGjJB5q3759GDNmDLS13476VVZWVus+lerHFRUVDVp2QkJCo3PFxsY2+rXyira5bWhr29xSt7ebERdnr6fCXL8EChyORJctrW0Wq4hwOJx3flgXFBRI/CbE3NxcxMTEYMmSJaJpqqqqtdZf/VhNTa1By7e2tgaXy21wrtjYWDg5OTX4dfKMtrltaGvb3JK3t0QhCxv2xEJFuyvsPtCX2HKbss18Pv+9X77FOp3l4eGBX3/9FQKBQDQtPz8fGzZsgLu7e6OC1eXq1avo2LFjjS5WjIyMUFpaipKSkhrrBwBDQ0OJrp8QQmTF1bojNFSV5OqUllhFZMmSJUhOToarqyvKy8sxffp0+Pj4IC8vD4sWLZJooDt37tS4gA4AFhYWUFNTq3E4FhMTgw4dOsDExESi6yeEEFnhKivCw74zou5lo7RcUP8LWgCxTmcZGBjg2LFjOHXqFBITEyEUCmFmZoYRI0ZAU1NTooGSkpIwcODAGtNUVVXh5+eHoKAgrF27Fnw+HyEhIZg6dapE100IIbLmwzPBuZvpuH7vOXxdWv6XZLGKSGhoKIYPH45x48ZJOw8KCwtFF9T/bdGiReDz+fD39weXy4Wfnx9mzJgh9TyEENKcLEx10KmDBi7FZLaeIhISEoJ169bB19cXfn5+6N27t9QCXb58+Z3TuVwuAgMDERgYKLV1E0KIrHE4HHjzjLHn7CPkFJbASE9D1pHeS6xrIlFRUQgMDMTLly9F10N++eUXGhqXEEKkoD/PGBwOEBHb8ofOFauIcLlcDB8+HDt37sTly5cxadIkREREYMCAAaIbAgkhhEiGgY46bHp0wKWYDDDWsscZaXAXuPr6+rC0tESvXr2gqqqKlJQUaeQihJA2zcfZGDmFpXj4pGWP4yR2EUlOTsaGDRvQr18/zJw5Ey9fvkRISAgiIiKkmY8QQtokN5tOUOMq4mJ0y+4fUKwL6yNHjkRycjJ69OiBTz75BKNGjYKurq60sxFCSJulylWCm20nRMZnY+ZoG6iqiPVx3ezESmVra4sffvgB9vb20s5DCCHk//nwTHAxOhM3Xe2HxQAAEnRJREFU7z9HPydjWcd5J7FOZwUGBsLe3h7Z2dm4du0aysvLabx1QgiRMqvuejDQVcfFFtwNilhFRCAQICAgAN7e3pg1axby8/OxYsUK+Pv71+jPihBCiOQoKHDg7WSM+Mf5KHhZJus47yRWEdm+fTvu37+PHTt2iHrAnTRpElJSUrBp0yapBiSEkLbMm2cMxoCI2JZ5NCJWETl58iSWLVsGLy8v0bQ+ffogMDAQ58+fl1o4Qghp6zp20ECvbrq4GJ3ZIu8ZEauIPH/+HN27d681vWvXrnjx4oXEQxFCCPkvH2cTPMsvRnJGy/u8FauImJiYIC4urtb0ixcvwtTUVNKZCCGE/IuHXSeoKCviYnTLO6UlVhPf6dOnY9WqVcjOzoZQKMSVK1fw9OlT7N+/HytXrpR2RkIIadPUVZXRx7ojrt59Bv+R1lBRVpR1JBGxisjo0aNRUVGBbdu2gc/nIygoCHp6eli4cGGzdA9PCCFtnY+zMa7cycLthznwsOss6zgiYt8COX78eIwfPx5FRUVgjEFPT0+auQghhPyL7Qf60NNWxcXozBZVROq9JlJSUoLy8nLRY11dXVEByc3Nxeeffy69dIQQQgAAigoc9HcyRlxSHl68Lq//Bc2kziLy8uVLfPHFF+DxeHB0dMTcuXNRVvbfm13279+PoUOH4ubNm80SlBBC2jpvnjGEQobLcS1nnJE6i8i6desQExODOXPmYP78+bhz5w5++ukn8Pl8fPnll/j+++9hZmaGo0ePNmdeQghps4wN28HcRAcXo1vOOCN1XhOJjIzEihUrMHz4cACAg4MDFixYgJycHERFReHbb7/FJ5980mxBCSGEAN7Oxth2+B5Sn71Czy7tZR2n7iORFy9ewMHBQfTYyckJhYWFuHPnDg4cOEAFhBBCZMDLvjOUFBVwqYV0ylhnEamsrISamproMYfDgYqKCpYtWwYLC4tmCUcIIaQmTXUVuFob4XJsFgSVQlnHafjwuFRACCFEtnx4xnhTWoGYxFxZR3l/EeFwOGJNI4QQ0nwczQ3Qvh0Xl2JkP3Tue282XLFihajrd+DtuCI//vgjNDQ0ajwvJCREImEqKyuxadMmHD16FBUVFejbty++//57tGvXDgKBAGvWrEFYWBgAYNy4cViwYAEUFBp8MEUIIXJNUVEB/Ry74OS1NLwq5kNbk1v/i6Skzk9gZ2dnvHr1Cnl5eaIfBwcHlJSU1JiWl5cnsTDBwcE4ceIENm3ahN27dyM5ORk//vgjAGDjxo2IiorCjh07sHHjRhw7dgw7d+6U2LoJIUSe+DiboErIcOWObO8ZqfNI5O+//27OHHjz5g327NmDX375Ba6urgCAhQsXIjg4GOXl5QgNDcWmTZtgZ2cHAAgICEBwcDD8/f3paIQQ0uaYdtRCjy7auBSTiRGePWSWo8V8+sbExEBJSQkeHh6iaX379sXJkyfx6NEjlJWVgcfjiebxeDwUFBQgI0P25wQJIUQWvHnGSM16hafPX8ssQ4spIunp6TAyMsLFixcxYsQI/F979x8UVd3vAfy9yG/z3st9FBACMXUjEn/CRdERkxRGsaKhYUxnagKyaRibShKwjAADKcahgpHUKyPOJP8QItOMPiHNHW9pQAUiO5UEST7yI3tCXX4s7H7vH97dxw1l4eyes7j7fs04457vfr/nvHfhfDjn7H7PunXrsG/fPty+fRu9vb3w9vbGrFmzTM+fM2cOAKCnp8dem0xEZFcxyx/GDBcV6hvt98f0pGfxldvg4CD6+vpQXl6O7OxsAEBeXh6ysrIQGxsLd3d3s+cbH+t0uimtp62tTfI2Njc3S+77oGJm5+BsmR0p76IAD/z9YifC5w5jhsv9Pz0rV+ZpU0RcXV2h1WpRUFCARx99FACQk5ODHTt2IDY2dlyxMD6++wuRk7F48WKzT5xNVnNzM1auXDnlfg8yZnYOzpbZ0fLq3K/j/YpvoZr5MFaG+d/zOdZkHhkZmfCP72lzOsvX1xcAsGDBvy4QGf8fEBCAwcFBaLVaU1t/fz8AwM/PT8GtJCKaXiIe88Msb3fU22kalGlTRIzzdLW3t5uWdXR0wMXFBYGBgfDy8jI7HGtqasLs2bMRHBys+LYSEU0Xbq4uWL/yYVxs68Htwamd3reFaVNE5s2bh02bNuHtt99Ga2srWltbkZubi7i4OAQGBiIpKQn5+fn47rvv8M0336C4uBgvvPCCvTebiMjuNkQEYUxvwP/8cE3xdU+bayLAnXuYFBYWIiUlBUIIxMXFmS6yZ2RkYGRkBKmpqfDw8EBSUhLS0tLsvMVERPa3IPDfMc9/Fs41dmNz9HxF1z2tioi3tzdyc3ORm5s7rs3DwwN5eXnIy8uzw5YREU1fKpUKsZHB+O/Tl9HdewtBfrMsd7KRaXM6i4iIpFu/4mG4uKgUv88IiwgRkQPw+TdPrHjUFw3N3dAblLt1LosIEZGDiI0Mwo2BYbT+3K/YOllEiIgcxH+F+WOmlxvqG5U7pcUiQkTkINzdZmDdskB803Ydg8OjiqyTRYSIyIHERgZBN6rH+ZZ/KLI+FhEiIgeiDvZB4JyHFJvZl0WEiMiB3PnOSBDaO//A9d+1ljtYiUWEiMjBPLEyCCoVFPnOCIsIEZGDmf0fXli6aA7ONV2FQebvjLCIEBE5oNiIIPT9cwiXf7kh63pYRIiIHNCq8Lnw8nBFfZO8F9hZRIiIHJCnuyvWLg3A/7b8AyOjBtnWwyJCROSgYiODMazTQ9M9JNs6WESIiBxU2Pz/hP/fvNHSOSjbOlhEiIgclEqlwubo+egbkG8KlGl1UyoiIrKtZ2IWwM/zn7KNzyMRIiIHplKp4OEm366eRYSIiCRjESEiIslYRIiISDIWESIikoxFhIiIJGMRISIiyZzmeyJC3JkOWafTSR5jZGTEVpvzwGBm5+BsmZ0tLyA9s3GfadyH/pVK3K/Fwdy6dQs//fSTvTeDiOiBpFarMWvWrHHLnaaIGAwGaLVauLm5QaVS2XtziIgeCEIIjI6OYubMmXBxGX8FxGmKCBER2R4vrBMRkWQsIkREJBmLCBERScYiQkREkrGIEBGRZCwiREQkGYsIERFJ5lRFpKenB7t27UJUVBTWrFmDrKwsDAwMAABGR0eRm5uLqKgoREVF4cMPP4TBYDD1tdQ+NjaGDz74ANHR0YiIiMCbb76JW7duKZ7xr+TMfPPmTWRmZiIqKgrR0dHYt28ftFqt4hn/yprMRjqdDlu2bEFDQ4PZ8sn2V5qcmSca257kzHy3kpISbNiwQbYcUyFnZsn7MOEk9Hq9SExMFC+99JLQaDSipaVFJCYmip07dwohhCgsLBSbNm0SP/zwgzh//rxYs2aNKC8vN/W31F5QUCDWrl0rLly4INra2kRCQoLYs2eP4jnvJnfmN954Qzz33HNCo9GI77//XsTFxYm9e/cqnvNu1mYWQoihoSHxyiuvCLVaLc6dO2fWNpn+SpMzs6Wx7UXu99no8uXLIiwsTDzxxBOyZ7JE7sxS92FOU0Ta2tqEWq0WfX19pmVNTU2mZUuXLjV7Uaurq0V0dLTQ6/VieHh4wvabN2+Kxx9/XDQ0NJjav/rqK5GQkCAMBoMi+e5FzsxCCLFixQpRV1dnaj9+/Ljdf9msyWzsv2XLFvHUU0+N+0WbzGtiD3JmnmjsgYEBBdLdm5yZjXQ6ndi6davYvn273X+uhZA3szX7MKc5nRUQEIDDhw9jzpw5pmXGObSuXbuGoaEhREREmNoiIiLw+++/4+rVq9BoNBO2NzU1wdXVFWvXrjW1x8TE4PTp03adp0vOzADg4+ODuro63L59GwMDAzh79izCw8MVSndv1mQGgAsXLiA2NhZVVVXjxp7Ma2IPcmaeaGx7zoQrZ2ajsrIyBAUFIT4+XqYUUyNnZmv2YU4zFbyPjw/WrVtntqyiogIhISHo7e2Ft7e32QyVxjeqp6cHAwMDE7b/+uuv8Pf3R319PUpLS/Hnn39i/fr1eOutt/DQQw8pkO7e5MwcEhKC3NxcZGRkIDIyEkIIqNVqlJWVKZDs/qzJHBISgpSUlPuOPZn+9iBn5onGvntnpjQ5MwNAe3s7qqqqcOrUKZw5c8b2ASSQM7M1+zCnORL5q08//RRnz55FdnY2hoaG4O7ubtZufKzT6Sy2Dw4Ooq+vD+Xl5cjOzkZRURGam5uRlZWlTJhJsmVmAOjs7MQjjzyC48eP49ixYxBCIDMzU4EkkzeVzJZY218ptsw80djTiS0z63Q6ZGZmIiMjw66F0hJbZrZmH+aURaS0tBTFxcV45513EBMTA09Pz3EvtPGxl5eXxXZXV1dotVoUFBRg1apVWLVqFXJycnD27Fn09fUpE8oCW2e+evUq8vPzkZ+fj8jISKxevRoHDx7El19+iUuXLikTyoKpZrbE2v5KsHXmicaeLmyduaysDL6+vkhMTJRle23B1pmt2Yc5zekso/3796OyshI5OTnYtm0bAMDf3x+Dg4PQarWYOXMmAKC/vx8A4OfnBzc3twnbfX19AQALFiwwrcf4/+vXr5va7UWOzG1tbXBzc8O8efNM61m4cCE8PT3R3d1t92sjUjJbYm1/ucmReaKxpwM5MtfW1qK/vx/Lly8HcOejs2NjY1i+fDkOHz5sdt3BHuTIbM0+zKmOREpKSnDixAkUFBSY/SKEhobCy8sLzc3NpmVNTU2YPXs2goODLbYbf9ja29tN7R0dHXBxcUFgYKACye5Prsx+fn4YGRlBV1eXqf23337D8PAwgoODFcl2P1IzW2JtfznJlXmise1NrsyVlZWoq6tDTU0NampqsHPnTvj6+qKmpgaLFy+WJctkyZXZqn2YTT579gDQaDQiNDRUFBUVib6+PrN/o6OjIi8vT2zcuFE0NzeLr7/+etxnrC21p6eni61bt4qWlhbR0tIiEhISxGuvvWaPqCZyZh4dHRWJiYni+eefF21tbeLSpUsiOTlZ7Nixw15xhRDWZ77bvT76OZX+SpEzs6Wx7UXu9/lulZWV0+IjvnJnlroPc5rTWWfOnIHBYMCRI0dw5MgRs7bTp08jIyMDIyMjSE1NhYeHB5KSkpCWlmZ6jqX2AwcOoLCwECkpKRBCIC4uzu4XH+XM7OrqivLychQWFiI1NRUqlQoxMTF2v7BubWZLrO0vBzkzWxpbrVbbLMdUyP0+T0dyZ5a6D+PtcYmISDKnuiZCRES2xSJCRESSsYgQEZFkLCJERCQZiwgREUnGIkJERJKxiBDZQE5ODsLCwtDa2jqubWxsDM8++yzi4+MxPDxsh60jkg+/J0JkA4ODg3j66afh4eGB6upqsxlVDx06hE8++QQnT560+7QZRLbGIxEiG/D29kZBQQE6OjrM7qly5coVlJaWIj09nQWEHBKPRIhsqLCwEJWVlaiursaiRYuwbds2zJgxAydOnMDY2Bg+/vhj1NbWYmBgAPPnz0daWho2b95s6t/Q0IDy8nL8+OOPGB0dRXBwMF5++WU888wzAIDMzEzcvHkTer0e3377LZKTk+0+1Qw5Nx6JENnQ66+/juDgYOTm5uKzzz7Dzz//jAMHDsDFxQVZWVk4d+4c3n//fdTW1iI5ORnZ2dk4efIkgDu333311VcRExOD2tpafP755wgPD8fevXvR09NjWkd9fT3Cw8Nx6tQpbN++3V5Rie6walpJIhqnpaVFPPbYYyIsLExUV1cLIYTo6uoSarVaNDY2mj23qKjINEOsRqMRFRUVZu2dnZ1CrVaL8+fPCyGE2LNnj1i2bJkwGAwKJCGyzGlm8SVSypIlS7Bx40b88ssvprvjGe/TYJzx2GhsbAw6nQ7Dw8MIDQ2Fj48Pjh49io6ODnR3d0Oj0QAA9Hq9qU9QUJDZGET2xCJCJAMvLy+z25KK/7/0WFFRAR8fn3HPd3d3R2NjI1JTU7F69WpERkYiPj4ePj4+SEpKMnuup6envBtPNAUsIkQKMN53o7e3F8uWLTMtP3bsGLq6uvDee+/h6NGjWLJkCQ4dOmRqr6+vB/CvIkQ03fDCOpECFi5ciA0bNiAvLw9nzpxBd3c3qqqqUFxcjLlz5wIAAgICcOXKFVy8eBHXrl3DF198gXfffRfAnft8E01HPBIhUsjBgwdRUlKC/fv3448//kBgYCB2796NF198EQCwa9cu3LhxA+np6dDr9QgJCcHu3bvx0UcfoaWlBU8++aR9AxDdA78nQkREkvF0FhERScYiQkREkrGIEBGRZCwiREQkGYsIERFJxiJCRESSsYgQEZFkLCJERCQZiwgREUn2fzA3nUmi5zzM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493" y="2069876"/>
            <a:ext cx="741997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575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10733</TotalTime>
  <Words>525</Words>
  <Application>Microsoft Office PowerPoint</Application>
  <PresentationFormat>Custom</PresentationFormat>
  <Paragraphs>80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Adjacency</vt:lpstr>
      <vt:lpstr>Avocado average prize predication</vt:lpstr>
      <vt:lpstr>Problem Statement</vt:lpstr>
      <vt:lpstr>DATA IN DEPTH</vt:lpstr>
      <vt:lpstr>DATA IN DEPT (…)</vt:lpstr>
      <vt:lpstr>WHAT DID I DO ? (Explore data)</vt:lpstr>
      <vt:lpstr>EXPLORATION AND CONCLUSION</vt:lpstr>
      <vt:lpstr>Sales percentage of Conventional vs Organic</vt:lpstr>
      <vt:lpstr>Total distribution of average prize</vt:lpstr>
      <vt:lpstr>Average price is distributed over the months for Conventional and Organic</vt:lpstr>
      <vt:lpstr>TOP 5 regions where Average price are very high</vt:lpstr>
      <vt:lpstr>TOP 5 regions where Average consumption is very high</vt:lpstr>
      <vt:lpstr>price is distributed over the date</vt:lpstr>
      <vt:lpstr>features are correlated with each other</vt:lpstr>
      <vt:lpstr>Feature Engineering and Model selecting</vt:lpstr>
      <vt:lpstr>Model selection and Prediction</vt:lpstr>
      <vt:lpstr>Decision Tree Regression</vt:lpstr>
      <vt:lpstr>RandomForest Regression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George Cherian</dc:creator>
  <cp:lastModifiedBy>lenovo</cp:lastModifiedBy>
  <cp:revision>108</cp:revision>
  <dcterms:created xsi:type="dcterms:W3CDTF">2019-02-02T12:54:52Z</dcterms:created>
  <dcterms:modified xsi:type="dcterms:W3CDTF">2020-11-21T13:02:31Z</dcterms:modified>
</cp:coreProperties>
</file>