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436CF-1457-44AF-A98F-EF0C489AE0F6}"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308607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436CF-1457-44AF-A98F-EF0C489AE0F6}"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246834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436CF-1457-44AF-A98F-EF0C489AE0F6}"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EBB4AB-444B-4EC2-A210-C6A47B2D5FF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05962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5436CF-1457-44AF-A98F-EF0C489AE0F6}"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2143041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5436CF-1457-44AF-A98F-EF0C489AE0F6}"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EBB4AB-444B-4EC2-A210-C6A47B2D5FF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06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5436CF-1457-44AF-A98F-EF0C489AE0F6}"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760364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436CF-1457-44AF-A98F-EF0C489AE0F6}"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352256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436CF-1457-44AF-A98F-EF0C489AE0F6}"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38137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436CF-1457-44AF-A98F-EF0C489AE0F6}"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247882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436CF-1457-44AF-A98F-EF0C489AE0F6}"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148542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436CF-1457-44AF-A98F-EF0C489AE0F6}"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226746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436CF-1457-44AF-A98F-EF0C489AE0F6}" type="datetimeFigureOut">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40710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436CF-1457-44AF-A98F-EF0C489AE0F6}" type="datetimeFigureOut">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86855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436CF-1457-44AF-A98F-EF0C489AE0F6}" type="datetimeFigureOut">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97801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436CF-1457-44AF-A98F-EF0C489AE0F6}"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12104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436CF-1457-44AF-A98F-EF0C489AE0F6}"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EBB4AB-444B-4EC2-A210-C6A47B2D5FFE}" type="slidenum">
              <a:rPr lang="en-US" smtClean="0"/>
              <a:t>‹#›</a:t>
            </a:fld>
            <a:endParaRPr lang="en-US"/>
          </a:p>
        </p:txBody>
      </p:sp>
    </p:spTree>
    <p:extLst>
      <p:ext uri="{BB962C8B-B14F-4D97-AF65-F5344CB8AC3E}">
        <p14:creationId xmlns:p14="http://schemas.microsoft.com/office/powerpoint/2010/main" val="23544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5436CF-1457-44AF-A98F-EF0C489AE0F6}" type="datetimeFigureOut">
              <a:rPr lang="en-US" smtClean="0"/>
              <a:t>9/9/2019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EBB4AB-444B-4EC2-A210-C6A47B2D5FFE}" type="slidenum">
              <a:rPr lang="en-US" smtClean="0"/>
              <a:t>‹#›</a:t>
            </a:fld>
            <a:endParaRPr lang="en-US"/>
          </a:p>
        </p:txBody>
      </p:sp>
    </p:spTree>
    <p:extLst>
      <p:ext uri="{BB962C8B-B14F-4D97-AF65-F5344CB8AC3E}">
        <p14:creationId xmlns:p14="http://schemas.microsoft.com/office/powerpoint/2010/main" val="301679642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983E-9B8B-4CB1-A999-4856DFC1231D}"/>
              </a:ext>
            </a:extLst>
          </p:cNvPr>
          <p:cNvSpPr>
            <a:spLocks noGrp="1"/>
          </p:cNvSpPr>
          <p:nvPr>
            <p:ph type="ctrTitle"/>
          </p:nvPr>
        </p:nvSpPr>
        <p:spPr/>
        <p:txBody>
          <a:bodyPr>
            <a:normAutofit/>
          </a:bodyPr>
          <a:lstStyle/>
          <a:p>
            <a:pPr algn="ctr"/>
            <a:r>
              <a:rPr lang="en-US" dirty="0">
                <a:latin typeface="Times New Roman" panose="02020603050405020304" pitchFamily="18" charset="0"/>
                <a:cs typeface="Times New Roman" panose="02020603050405020304" pitchFamily="18" charset="0"/>
              </a:rPr>
              <a:t>Capstone Project</a:t>
            </a:r>
          </a:p>
        </p:txBody>
      </p:sp>
      <p:sp>
        <p:nvSpPr>
          <p:cNvPr id="3" name="Subtitle 2">
            <a:extLst>
              <a:ext uri="{FF2B5EF4-FFF2-40B4-BE49-F238E27FC236}">
                <a16:creationId xmlns:a16="http://schemas.microsoft.com/office/drawing/2014/main" id="{DB886831-17C2-4595-9C24-24DD09C926B1}"/>
              </a:ext>
            </a:extLst>
          </p:cNvPr>
          <p:cNvSpPr>
            <a:spLocks noGrp="1"/>
          </p:cNvSpPr>
          <p:nvPr>
            <p:ph type="subTitle" idx="1"/>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Indian Restaurant in New York City</a:t>
            </a:r>
          </a:p>
        </p:txBody>
      </p:sp>
    </p:spTree>
    <p:extLst>
      <p:ext uri="{BB962C8B-B14F-4D97-AF65-F5344CB8AC3E}">
        <p14:creationId xmlns:p14="http://schemas.microsoft.com/office/powerpoint/2010/main" val="86868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BD85-F47A-4CD2-B58E-B206D6A6C9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2C2EDC9-D2D6-412F-BA0A-EB848C532639}"/>
              </a:ext>
            </a:extLst>
          </p:cNvPr>
          <p:cNvSpPr>
            <a:spLocks noGrp="1"/>
          </p:cNvSpPr>
          <p:nvPr>
            <p:ph idx="1"/>
          </p:nvPr>
        </p:nvSpPr>
        <p:spPr/>
        <p:txBody>
          <a:bodyPr/>
          <a:lstStyle/>
          <a:p>
            <a:r>
              <a:rPr lang="en-US" dirty="0"/>
              <a:t>Queens has the more no of restaurant</a:t>
            </a:r>
          </a:p>
          <a:p>
            <a:r>
              <a:rPr lang="en-US" dirty="0"/>
              <a:t>Manhattan has highest rating</a:t>
            </a:r>
          </a:p>
          <a:p>
            <a:endParaRPr lang="en-US" dirty="0"/>
          </a:p>
        </p:txBody>
      </p:sp>
    </p:spTree>
    <p:extLst>
      <p:ext uri="{BB962C8B-B14F-4D97-AF65-F5344CB8AC3E}">
        <p14:creationId xmlns:p14="http://schemas.microsoft.com/office/powerpoint/2010/main" val="429158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3D0D-4203-4C12-A183-3F8F3840A84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3F0C8BDA-9F78-4D03-B856-F4189D2483E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683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40E8-2237-488F-8BD3-62D9FE703BB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55DF720-01E0-473B-8C77-7CDD992E2F28}"/>
              </a:ext>
            </a:extLst>
          </p:cNvPr>
          <p:cNvSpPr>
            <a:spLocks noGrp="1"/>
          </p:cNvSpPr>
          <p:nvPr>
            <p:ph idx="1"/>
          </p:nvPr>
        </p:nvSpPr>
        <p:spPr>
          <a:xfrm>
            <a:off x="2589212" y="1476375"/>
            <a:ext cx="8915400" cy="4434847"/>
          </a:xfrm>
        </p:spPr>
        <p:txBody>
          <a:bodyPr/>
          <a:lstStyle/>
          <a:p>
            <a:r>
              <a:rPr lang="en-US" dirty="0">
                <a:latin typeface="Times New Roman" panose="02020603050405020304" pitchFamily="18" charset="0"/>
                <a:cs typeface="Times New Roman" panose="02020603050405020304" pitchFamily="18" charset="0"/>
              </a:rPr>
              <a:t>Indians constitute one of the largest and fastest growing ethnicities in the New York city of the United States. </a:t>
            </a:r>
          </a:p>
          <a:p>
            <a:r>
              <a:rPr lang="en-US" dirty="0">
                <a:latin typeface="Times New Roman" panose="02020603050405020304" pitchFamily="18" charset="0"/>
                <a:cs typeface="Times New Roman" panose="02020603050405020304" pitchFamily="18" charset="0"/>
              </a:rPr>
              <a:t>The Indian population also represents the second-largest metropolitan within the New York City. </a:t>
            </a:r>
          </a:p>
          <a:p>
            <a:r>
              <a:rPr lang="en-US" dirty="0">
                <a:latin typeface="Times New Roman" panose="02020603050405020304" pitchFamily="18" charset="0"/>
                <a:cs typeface="Times New Roman" panose="02020603050405020304" pitchFamily="18" charset="0"/>
              </a:rPr>
              <a:t>New York City is a home to nearly 8.6 million people. Over the last decade the city has been growing faster than the region. </a:t>
            </a:r>
          </a:p>
          <a:p>
            <a:r>
              <a:rPr lang="en-US" dirty="0">
                <a:latin typeface="Times New Roman" panose="02020603050405020304" pitchFamily="18" charset="0"/>
                <a:cs typeface="Times New Roman" panose="02020603050405020304" pitchFamily="18" charset="0"/>
              </a:rPr>
              <a:t>The New York region continues to be by far the leading metropolitan gateway for legal immigrants admitted into the United States. </a:t>
            </a:r>
          </a:p>
          <a:p>
            <a:r>
              <a:rPr lang="en-US" dirty="0">
                <a:latin typeface="Times New Roman" panose="02020603050405020304" pitchFamily="18" charset="0"/>
                <a:cs typeface="Times New Roman" panose="02020603050405020304" pitchFamily="18" charset="0"/>
              </a:rPr>
              <a:t>People from all over India live in New York city, with diverse culture, there are many Indian restaurants in New York City, each belonging to different categories like North Indian food or south Indian and many more.</a:t>
            </a:r>
          </a:p>
          <a:p>
            <a:endParaRPr lang="en-US" dirty="0"/>
          </a:p>
        </p:txBody>
      </p:sp>
    </p:spTree>
    <p:extLst>
      <p:ext uri="{BB962C8B-B14F-4D97-AF65-F5344CB8AC3E}">
        <p14:creationId xmlns:p14="http://schemas.microsoft.com/office/powerpoint/2010/main" val="246388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FB74-61D5-4F98-AA8F-1018B12F9145}"/>
              </a:ext>
            </a:extLst>
          </p:cNvPr>
          <p:cNvSpPr>
            <a:spLocks noGrp="1"/>
          </p:cNvSpPr>
          <p:nvPr>
            <p:ph type="title"/>
          </p:nvPr>
        </p:nvSpPr>
        <p:spPr>
          <a:xfrm>
            <a:off x="1983325" y="71660"/>
            <a:ext cx="8911687" cy="1280890"/>
          </a:xfrm>
        </p:spPr>
        <p:txBody>
          <a:bodyPr>
            <a:normAutofit fontScale="90000"/>
          </a:bodyPr>
          <a:lstStyle/>
          <a:p>
            <a:pPr lvl="0"/>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Business Problem:</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5F0B55-B773-4016-B443-8ECCF65E5317}"/>
              </a:ext>
            </a:extLst>
          </p:cNvPr>
          <p:cNvSpPr>
            <a:spLocks noGrp="1"/>
          </p:cNvSpPr>
          <p:nvPr>
            <p:ph idx="1"/>
          </p:nvPr>
        </p:nvSpPr>
        <p:spPr>
          <a:xfrm>
            <a:off x="1800225" y="2057400"/>
            <a:ext cx="9094787" cy="3853822"/>
          </a:xfrm>
        </p:spPr>
        <p:txBody>
          <a:bodyPr>
            <a:normAutofit/>
          </a:bodyPr>
          <a:lstStyle/>
          <a:p>
            <a:r>
              <a:rPr lang="en-US" dirty="0">
                <a:latin typeface="Times New Roman" panose="02020603050405020304" pitchFamily="18" charset="0"/>
                <a:cs typeface="Times New Roman" panose="02020603050405020304" pitchFamily="18" charset="0"/>
              </a:rPr>
              <a:t>The idea of this project is to help people to search Indian restaurant in New York city, choose the right location by providing data, rating and different cuisines.</a:t>
            </a:r>
          </a:p>
          <a:p>
            <a:r>
              <a:rPr lang="en-US" dirty="0">
                <a:latin typeface="Times New Roman" panose="02020603050405020304" pitchFamily="18" charset="0"/>
                <a:cs typeface="Times New Roman" panose="02020603050405020304" pitchFamily="18" charset="0"/>
              </a:rPr>
              <a:t>To provide people the necessary information I'll be combining New York city data that contains list of Boroughs, Neighborhoods along with their latitude and longitude and Foursquare API</a:t>
            </a:r>
          </a:p>
        </p:txBody>
      </p:sp>
    </p:spTree>
    <p:extLst>
      <p:ext uri="{BB962C8B-B14F-4D97-AF65-F5344CB8AC3E}">
        <p14:creationId xmlns:p14="http://schemas.microsoft.com/office/powerpoint/2010/main" val="348354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ACD6-04C9-42A2-8C23-96D7EEFEAF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CCBB3F-A516-4317-9940-7C28B095B52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As part of this project, we will list and visualize all major parts of New York City that has great Indian restaurants. </a:t>
            </a:r>
          </a:p>
          <a:p>
            <a:pPr lvl="0"/>
            <a:r>
              <a:rPr lang="en-US" dirty="0">
                <a:latin typeface="Times New Roman" panose="02020603050405020304" pitchFamily="18" charset="0"/>
                <a:cs typeface="Times New Roman" panose="02020603050405020304" pitchFamily="18" charset="0"/>
              </a:rPr>
              <a:t>New York City data that contains list Boroughs, Neighborhoods along with their latitude and longitude</a:t>
            </a:r>
            <a:r>
              <a:rPr lang="en-US" b="1" dirty="0">
                <a:latin typeface="Times New Roman" panose="02020603050405020304" pitchFamily="18" charset="0"/>
                <a:cs typeface="Times New Roman" panose="02020603050405020304" pitchFamily="18" charset="0"/>
              </a:rPr>
              <a:t>.</a:t>
            </a:r>
          </a:p>
          <a:p>
            <a:pPr marL="0" lv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a:t>
            </a:r>
            <a:r>
              <a:rPr lang="en-US" u="sng" dirty="0">
                <a:latin typeface="Times New Roman" panose="02020603050405020304" pitchFamily="18" charset="0"/>
                <a:cs typeface="Times New Roman" panose="02020603050405020304" pitchFamily="18" charset="0"/>
                <a:hlinkClick r:id="rId2"/>
              </a:rPr>
              <a:t>https://cocl.us/new_york_dataset</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Indian restaurants in each neighborhood of New York city.</a:t>
            </a:r>
          </a:p>
          <a:p>
            <a:pPr marL="0" indent="0">
              <a:buNone/>
            </a:pPr>
            <a:r>
              <a:rPr lang="en-US" dirty="0">
                <a:latin typeface="Times New Roman" panose="02020603050405020304" pitchFamily="18" charset="0"/>
                <a:cs typeface="Times New Roman" panose="02020603050405020304" pitchFamily="18" charset="0"/>
              </a:rPr>
              <a:t>      Data: Foursquare API</a:t>
            </a:r>
          </a:p>
          <a:p>
            <a:pPr lvl="0"/>
            <a:r>
              <a:rPr lang="en-US" dirty="0">
                <a:latin typeface="Times New Roman" panose="02020603050405020304" pitchFamily="18" charset="0"/>
                <a:cs typeface="Times New Roman" panose="02020603050405020304" pitchFamily="18" charset="0"/>
              </a:rPr>
              <a:t>GeoSpace data</a:t>
            </a:r>
          </a:p>
          <a:p>
            <a:pPr marL="0" lvl="0" indent="0">
              <a:buNone/>
            </a:pPr>
            <a:r>
              <a:rPr lang="en-US" dirty="0">
                <a:latin typeface="Times New Roman" panose="02020603050405020304" pitchFamily="18" charset="0"/>
                <a:cs typeface="Times New Roman" panose="02020603050405020304" pitchFamily="18" charset="0"/>
              </a:rPr>
              <a:t>      Data: </a:t>
            </a:r>
            <a:r>
              <a:rPr lang="en-US" u="sng" dirty="0">
                <a:latin typeface="Times New Roman" panose="02020603050405020304" pitchFamily="18" charset="0"/>
                <a:cs typeface="Times New Roman" panose="02020603050405020304" pitchFamily="18" charset="0"/>
                <a:hlinkClick r:id="rId3"/>
              </a:rPr>
              <a:t>https://data.cityofnewyork.us/City-Government/Borough-Boundaries/tqmj-j8zm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522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CA8B-54EA-436A-925C-F1BF9C93CA8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F88BAEE1-25E0-4AD8-B6DB-99E8911CAA59}"/>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Using Foursquare API, we will find all venues for each neighborhood.</a:t>
            </a:r>
          </a:p>
          <a:p>
            <a:pPr lvl="0"/>
            <a:r>
              <a:rPr lang="en-US" dirty="0">
                <a:latin typeface="Times New Roman" panose="02020603050405020304" pitchFamily="18" charset="0"/>
                <a:cs typeface="Times New Roman" panose="02020603050405020304" pitchFamily="18" charset="0"/>
              </a:rPr>
              <a:t>Filter out all venues that are Indian Restaurants.</a:t>
            </a:r>
          </a:p>
          <a:p>
            <a:pPr lvl="0"/>
            <a:r>
              <a:rPr lang="en-US" dirty="0">
                <a:latin typeface="Times New Roman" panose="02020603050405020304" pitchFamily="18" charset="0"/>
                <a:cs typeface="Times New Roman" panose="02020603050405020304" pitchFamily="18" charset="0"/>
              </a:rPr>
              <a:t>Find rating, tips and like count for each Indian Restaurants using Foursquare API.</a:t>
            </a:r>
          </a:p>
          <a:p>
            <a:pPr lvl="0"/>
            <a:r>
              <a:rPr lang="en-US" dirty="0">
                <a:latin typeface="Times New Roman" panose="02020603050405020304" pitchFamily="18" charset="0"/>
                <a:cs typeface="Times New Roman" panose="02020603050405020304" pitchFamily="18" charset="0"/>
              </a:rPr>
              <a:t>Using rating for each restaurant, we will sort that data</a:t>
            </a:r>
          </a:p>
          <a:p>
            <a:endParaRPr lang="en-US" dirty="0"/>
          </a:p>
        </p:txBody>
      </p:sp>
    </p:spTree>
    <p:extLst>
      <p:ext uri="{BB962C8B-B14F-4D97-AF65-F5344CB8AC3E}">
        <p14:creationId xmlns:p14="http://schemas.microsoft.com/office/powerpoint/2010/main" val="287315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A862-798B-4F5B-9FF9-A8593E4D9E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F0255D73-57F1-4ED4-8337-CC8E7BFDC9ED}"/>
              </a:ext>
            </a:extLst>
          </p:cNvPr>
          <p:cNvSpPr>
            <a:spLocks noGrp="1"/>
          </p:cNvSpPr>
          <p:nvPr>
            <p:ph idx="1"/>
          </p:nvPr>
        </p:nvSpPr>
        <p:spPr>
          <a:xfrm>
            <a:off x="2589212" y="1503336"/>
            <a:ext cx="8915400" cy="4407886"/>
          </a:xfrm>
        </p:spPr>
        <p:txBody>
          <a:bodyPr/>
          <a:lstStyle/>
          <a:p>
            <a:r>
              <a:rPr lang="en-US" dirty="0"/>
              <a:t>We see that queens has highest number of  neighborhoods.</a:t>
            </a:r>
          </a:p>
          <a:p>
            <a:endParaRPr lang="en-US" dirty="0"/>
          </a:p>
        </p:txBody>
      </p:sp>
      <p:pic>
        <p:nvPicPr>
          <p:cNvPr id="5" name="Picture 4">
            <a:extLst>
              <a:ext uri="{FF2B5EF4-FFF2-40B4-BE49-F238E27FC236}">
                <a16:creationId xmlns:a16="http://schemas.microsoft.com/office/drawing/2014/main" id="{7A5DDA37-4BB7-4900-AB3A-740BA316A733}"/>
              </a:ext>
            </a:extLst>
          </p:cNvPr>
          <p:cNvPicPr>
            <a:picLocks noChangeAspect="1"/>
          </p:cNvPicPr>
          <p:nvPr/>
        </p:nvPicPr>
        <p:blipFill>
          <a:blip r:embed="rId2"/>
          <a:stretch>
            <a:fillRect/>
          </a:stretch>
        </p:blipFill>
        <p:spPr>
          <a:xfrm>
            <a:off x="3705224" y="2190750"/>
            <a:ext cx="6162676" cy="4036615"/>
          </a:xfrm>
          <a:prstGeom prst="rect">
            <a:avLst/>
          </a:prstGeom>
        </p:spPr>
      </p:pic>
    </p:spTree>
    <p:extLst>
      <p:ext uri="{BB962C8B-B14F-4D97-AF65-F5344CB8AC3E}">
        <p14:creationId xmlns:p14="http://schemas.microsoft.com/office/powerpoint/2010/main" val="60406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BDEA-C991-4352-BFF2-85AE3BB4A725}"/>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Queens has highest no of restaurants</a:t>
            </a:r>
          </a:p>
        </p:txBody>
      </p:sp>
      <p:pic>
        <p:nvPicPr>
          <p:cNvPr id="4" name="Content Placeholder 3">
            <a:extLst>
              <a:ext uri="{FF2B5EF4-FFF2-40B4-BE49-F238E27FC236}">
                <a16:creationId xmlns:a16="http://schemas.microsoft.com/office/drawing/2014/main" id="{738DB014-D4BD-4209-BA2A-2C0E84717B96}"/>
              </a:ext>
            </a:extLst>
          </p:cNvPr>
          <p:cNvPicPr>
            <a:picLocks noGrp="1" noChangeAspect="1"/>
          </p:cNvPicPr>
          <p:nvPr>
            <p:ph idx="1"/>
          </p:nvPr>
        </p:nvPicPr>
        <p:blipFill>
          <a:blip r:embed="rId2"/>
          <a:stretch>
            <a:fillRect/>
          </a:stretch>
        </p:blipFill>
        <p:spPr>
          <a:xfrm>
            <a:off x="4268975" y="2133600"/>
            <a:ext cx="5555875" cy="3778250"/>
          </a:xfrm>
          <a:prstGeom prst="rect">
            <a:avLst/>
          </a:prstGeom>
        </p:spPr>
      </p:pic>
    </p:spTree>
    <p:extLst>
      <p:ext uri="{BB962C8B-B14F-4D97-AF65-F5344CB8AC3E}">
        <p14:creationId xmlns:p14="http://schemas.microsoft.com/office/powerpoint/2010/main" val="92339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5254-72B6-4485-BE2B-B1B5CB2C6888}"/>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We make the decision on the average rating of the restaurants</a:t>
            </a:r>
          </a:p>
        </p:txBody>
      </p:sp>
      <p:pic>
        <p:nvPicPr>
          <p:cNvPr id="6" name="Content Placeholder 5">
            <a:extLst>
              <a:ext uri="{FF2B5EF4-FFF2-40B4-BE49-F238E27FC236}">
                <a16:creationId xmlns:a16="http://schemas.microsoft.com/office/drawing/2014/main" id="{636AD320-8522-4196-B900-781E797AE50A}"/>
              </a:ext>
            </a:extLst>
          </p:cNvPr>
          <p:cNvPicPr>
            <a:picLocks noGrp="1" noChangeAspect="1"/>
          </p:cNvPicPr>
          <p:nvPr>
            <p:ph idx="1"/>
          </p:nvPr>
        </p:nvPicPr>
        <p:blipFill>
          <a:blip r:embed="rId2"/>
          <a:stretch>
            <a:fillRect/>
          </a:stretch>
        </p:blipFill>
        <p:spPr>
          <a:xfrm>
            <a:off x="3267075" y="2133600"/>
            <a:ext cx="7110003" cy="3778250"/>
          </a:xfrm>
          <a:prstGeom prst="rect">
            <a:avLst/>
          </a:prstGeom>
        </p:spPr>
      </p:pic>
    </p:spTree>
    <p:extLst>
      <p:ext uri="{BB962C8B-B14F-4D97-AF65-F5344CB8AC3E}">
        <p14:creationId xmlns:p14="http://schemas.microsoft.com/office/powerpoint/2010/main" val="347167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1C6-6345-4024-B19B-533A9554D797}"/>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We can map the highest average rating of the restaurant</a:t>
            </a:r>
          </a:p>
        </p:txBody>
      </p:sp>
      <p:pic>
        <p:nvPicPr>
          <p:cNvPr id="6" name="Content Placeholder 5">
            <a:extLst>
              <a:ext uri="{FF2B5EF4-FFF2-40B4-BE49-F238E27FC236}">
                <a16:creationId xmlns:a16="http://schemas.microsoft.com/office/drawing/2014/main" id="{A4020115-A71C-46C1-9796-204F56532FFF}"/>
              </a:ext>
            </a:extLst>
          </p:cNvPr>
          <p:cNvPicPr>
            <a:picLocks noGrp="1" noChangeAspect="1"/>
          </p:cNvPicPr>
          <p:nvPr>
            <p:ph idx="1"/>
          </p:nvPr>
        </p:nvPicPr>
        <p:blipFill>
          <a:blip r:embed="rId2"/>
          <a:stretch>
            <a:fillRect/>
          </a:stretch>
        </p:blipFill>
        <p:spPr>
          <a:xfrm>
            <a:off x="3582638" y="2133600"/>
            <a:ext cx="6928550" cy="3778250"/>
          </a:xfrm>
          <a:prstGeom prst="rect">
            <a:avLst/>
          </a:prstGeom>
        </p:spPr>
      </p:pic>
    </p:spTree>
    <p:extLst>
      <p:ext uri="{BB962C8B-B14F-4D97-AF65-F5344CB8AC3E}">
        <p14:creationId xmlns:p14="http://schemas.microsoft.com/office/powerpoint/2010/main" val="19777960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820</TotalTime>
  <Words>212</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Capstone Project</vt:lpstr>
      <vt:lpstr>Introduction:</vt:lpstr>
      <vt:lpstr> Business Problem:    </vt:lpstr>
      <vt:lpstr>Data Set: </vt:lpstr>
      <vt:lpstr>Methodology:</vt:lpstr>
      <vt:lpstr>Analysis</vt:lpstr>
      <vt:lpstr>Queens has highest no of restaurants</vt:lpstr>
      <vt:lpstr>We make the decision on the average rating of the restaurants</vt:lpstr>
      <vt:lpstr>We can map the highest average rating of the restaurant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Sonali Shintre</dc:creator>
  <cp:lastModifiedBy>Sonali Shintre</cp:lastModifiedBy>
  <cp:revision>5</cp:revision>
  <dcterms:created xsi:type="dcterms:W3CDTF">2019-09-09T01:15:16Z</dcterms:created>
  <dcterms:modified xsi:type="dcterms:W3CDTF">2019-09-09T16:31:18Z</dcterms:modified>
</cp:coreProperties>
</file>