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5" r:id="rId4"/>
    <p:sldId id="266" r:id="rId5"/>
    <p:sldId id="260" r:id="rId6"/>
    <p:sldId id="258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48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2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80C9-242F-40DD-AB29-77C46A01F08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54BE57-F1D5-43E3-92F3-042B26A1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1E66-9094-40DD-A0C4-28C7434F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Pick n Click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8B48-7C2F-4656-B9F6-25DDC8EEB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600" dirty="0"/>
              <a:t>With Fruit360 Datasets</a:t>
            </a:r>
          </a:p>
          <a:p>
            <a:r>
              <a:rPr lang="en-US" sz="1600" dirty="0"/>
              <a:t>                                            </a:t>
            </a:r>
          </a:p>
          <a:p>
            <a:r>
              <a:rPr lang="en-US" sz="1600" dirty="0"/>
              <a:t>                                                                             </a:t>
            </a:r>
            <a:r>
              <a:rPr lang="en-US" sz="1600" dirty="0" err="1"/>
              <a:t>Divya</a:t>
            </a:r>
            <a:r>
              <a:rPr lang="en-US" sz="1600" dirty="0"/>
              <a:t> Shankar</a:t>
            </a:r>
          </a:p>
          <a:p>
            <a:r>
              <a:rPr lang="en-US" sz="1600" dirty="0"/>
              <a:t>                                                                             Sonali Shintre</a:t>
            </a:r>
          </a:p>
        </p:txBody>
      </p:sp>
    </p:spTree>
    <p:extLst>
      <p:ext uri="{BB962C8B-B14F-4D97-AF65-F5344CB8AC3E}">
        <p14:creationId xmlns:p14="http://schemas.microsoft.com/office/powerpoint/2010/main" val="12856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2F5-EFA4-42D6-8288-0E9E511B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6D49-D35C-4AC8-9A31-A213F6DB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concept is to design the smart camera system for low power edge device</a:t>
            </a:r>
          </a:p>
          <a:p>
            <a:r>
              <a:rPr lang="en-US" dirty="0"/>
              <a:t>Classifier-Regressor pipeline is designed which predicts the frame with the least obstruction.</a:t>
            </a:r>
          </a:p>
          <a:p>
            <a:r>
              <a:rPr lang="en-US" dirty="0"/>
              <a:t>When it gets the best image, It triggers the high resolution camera to take the image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4106-2D2F-4538-A046-16FF482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6CFD-7D14-4630-8E9A-CEF0DDFE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Fruit360 dataset contains 95 different categories of the fruits each of size 100 by100.</a:t>
            </a:r>
          </a:p>
          <a:p>
            <a:r>
              <a:rPr lang="en-US" dirty="0"/>
              <a:t>Total no of images are 65000 images, that are divided into 49000 images in training and rest are testing </a:t>
            </a:r>
          </a:p>
          <a:p>
            <a:r>
              <a:rPr lang="en-US" dirty="0"/>
              <a:t>Each category of images have different features like shape, color, structure( hard or soft covering) etc.</a:t>
            </a:r>
          </a:p>
          <a:p>
            <a:r>
              <a:rPr lang="en-US" dirty="0"/>
              <a:t>From the each image 10 different frames with different size are created and placing it randomly.</a:t>
            </a:r>
          </a:p>
          <a:p>
            <a:r>
              <a:rPr lang="en-US" dirty="0"/>
              <a:t>Black box is created which moves around the image forming the obstruction.</a:t>
            </a:r>
          </a:p>
        </p:txBody>
      </p:sp>
    </p:spTree>
    <p:extLst>
      <p:ext uri="{BB962C8B-B14F-4D97-AF65-F5344CB8AC3E}">
        <p14:creationId xmlns:p14="http://schemas.microsoft.com/office/powerpoint/2010/main" val="9573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02E0-DCB0-4183-8563-128FD262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the 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BBD5-90C0-405D-8AE0-E7967615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labeling we need the check the percentage of obstruction on the image.</a:t>
            </a:r>
          </a:p>
          <a:p>
            <a:r>
              <a:rPr lang="en-US" dirty="0"/>
              <a:t>Coordinates of the images and black box are checked and % of overlap is noted.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3207D2-4786-47F7-B961-16F4D9EF8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78345"/>
              </p:ext>
            </p:extLst>
          </p:nvPr>
        </p:nvGraphicFramePr>
        <p:xfrm>
          <a:off x="803275" y="3691466"/>
          <a:ext cx="8128000" cy="258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94848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382492"/>
                    </a:ext>
                  </a:extLst>
                </a:gridCol>
              </a:tblGrid>
              <a:tr h="4097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% of 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label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42627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07555"/>
                  </a:ext>
                </a:extLst>
              </a:tr>
              <a:tr h="465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to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762727"/>
                  </a:ext>
                </a:extLst>
              </a:tr>
              <a:tr h="4097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12.5 to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1793"/>
                  </a:ext>
                </a:extLst>
              </a:tr>
              <a:tr h="4097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to 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74209"/>
                  </a:ext>
                </a:extLst>
              </a:tr>
              <a:tr h="4097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or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2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7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471-9A37-42EA-A3C1-21D503F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samples: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92728-1221-4C42-8BC2-C758ACDA4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44" y="2403017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A8E58-E353-4025-8E97-1D169EE0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53" y="2535407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34D1A-B5A5-445C-B14E-11805DCAD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44" y="2499808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A674B-9C89-48D7-99B9-370F8AF32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88" y="2544932"/>
            <a:ext cx="952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985ABE-E30D-457F-B703-D8A94EAFD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54" y="2544932"/>
            <a:ext cx="95250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1B882C-8C23-413D-9D83-78A6A5985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4" y="2403017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F1AD5A-268B-440B-85EA-964AA21CC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34" y="2660650"/>
            <a:ext cx="9525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488CCB-999C-4FFF-8248-B114F8C589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23" y="2482226"/>
            <a:ext cx="952500" cy="952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9AAFF7-5485-4307-AAB7-B63E22DBC9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90" y="3943858"/>
            <a:ext cx="952500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D32CF3-3B7D-4A5F-A781-361D773385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54" y="3943858"/>
            <a:ext cx="95250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B947683-E086-4C4A-960D-B514857AE5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95" y="3939046"/>
            <a:ext cx="952500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66ACC31-CE5A-425C-8232-45309CB0C3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37" y="3830238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63E0AC-4309-4E82-9984-FABB289AB5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53" y="3830238"/>
            <a:ext cx="95250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3FFCDA0-3E88-4753-90E7-96DB4E90A1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7" y="3795882"/>
            <a:ext cx="952500" cy="952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11D29B-17EB-46AB-8E27-85C10A0647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65" y="3746046"/>
            <a:ext cx="952500" cy="952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0FE590-94BE-4E65-88E5-1AC79B93C5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0" y="3746046"/>
            <a:ext cx="952500" cy="952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4A80B39-8C86-4B06-AF09-1D0C90E307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55" y="5405451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7CF01D-0F08-41BE-8DDD-5682A14D85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9" y="5257918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E4BAB9-C326-4DBA-AE74-93D3940B9E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04" y="5295900"/>
            <a:ext cx="952500" cy="952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00CED27-EB10-4EEC-AF83-7B132F021E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6" y="5300208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8BE0FFF-E2EF-4C8F-9FF9-042BE2DA7F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21" y="5338525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5C1F470-D503-4089-B008-E34520025F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76" y="5338525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57ABD4-5A1D-44C0-AF4D-9A790423C2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74" y="5376743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C803398-44A7-459D-ACCB-3B7BD1EBEE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93" y="5376743"/>
            <a:ext cx="952500" cy="952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3ECB422-F189-4800-AE83-60029AAF1F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38" y="5295900"/>
            <a:ext cx="952500" cy="952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1D9C47F-6128-433D-895C-A98E495C91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36" y="3980334"/>
            <a:ext cx="952500" cy="952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F37BFD6-1C90-4D94-85EB-672265AC1B7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25" y="5424619"/>
            <a:ext cx="952500" cy="9525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7CA9C0F-5870-4B17-B461-DA57B9E84DD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50" y="4057650"/>
            <a:ext cx="952500" cy="952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C1085AC-4197-4939-B5AA-5200945A7E0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65" y="2741481"/>
            <a:ext cx="952500" cy="9525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EDFA844-55EC-4068-AEBF-965500DE919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22" y="271542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3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DB4D-63C7-438B-9B4D-D5ECC085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94C5-3D37-4966-A093-AFE5CBE3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575"/>
            <a:ext cx="8596668" cy="4488787"/>
          </a:xfrm>
        </p:spPr>
        <p:txBody>
          <a:bodyPr>
            <a:normAutofit/>
          </a:bodyPr>
          <a:lstStyle/>
          <a:p>
            <a:r>
              <a:rPr lang="en-US" dirty="0"/>
              <a:t>Now we have training and test dataset.</a:t>
            </a:r>
          </a:p>
          <a:p>
            <a:r>
              <a:rPr lang="en-US" dirty="0"/>
              <a:t>We predict the image with least obstruction or the image with less overlap with the black box.</a:t>
            </a:r>
          </a:p>
          <a:p>
            <a:r>
              <a:rPr lang="en-US" dirty="0"/>
              <a:t>AS of now we have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Random Forest  </a:t>
            </a:r>
          </a:p>
          <a:p>
            <a:r>
              <a:rPr lang="en-US" dirty="0"/>
              <a:t> we got 19% of accuracy using Logistic Regression, as we have used only few images to predict.</a:t>
            </a:r>
          </a:p>
          <a:p>
            <a:r>
              <a:rPr lang="en-US" dirty="0"/>
              <a:t>In random forest we got accuracy of 75%, with </a:t>
            </a:r>
            <a:r>
              <a:rPr lang="en-US" dirty="0" err="1"/>
              <a:t>n_estimator</a:t>
            </a:r>
            <a:r>
              <a:rPr lang="en-US" dirty="0"/>
              <a:t>=50.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828-1433-4392-AB52-2BDACEB3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check for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34CF-D559-43AB-A776-7DA85517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confusion matrix we can check the misclassification </a:t>
            </a:r>
          </a:p>
          <a:p>
            <a:r>
              <a:rPr lang="en-US" dirty="0"/>
              <a:t>We observed that on training dataset there was no misclassifications, it fit perfectly.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score on train fit: 1.0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confusion matrix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[[6626 0        0       0                 0 ]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[ 0       3272  0       0                 0 ]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[ 0       0        9295 0                 0 ]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[0        0        0       18642         0 ]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[ 0       0        0       0         14415 ]]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5DA4-3244-492C-9EDB-2A9F75A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EC2F-9539-4415-896F-85FF45F8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test dataset we can see some misclassification</a:t>
            </a:r>
          </a:p>
          <a:p>
            <a:r>
              <a:rPr lang="en-US" dirty="0"/>
              <a:t>Classifier gets confused and classifies some of the images on to the previous  class or next class.</a:t>
            </a:r>
          </a:p>
          <a:p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score on test fit: 0.7533014354066986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[[1169 32  94     37          0 ]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[176   77  303   59         1  ]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[ 82    37  1025 736       11]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[ 13    2    196   3130   384]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[ 0      0     0      415   2471]]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442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Pick n Click   </vt:lpstr>
      <vt:lpstr>Introduction:</vt:lpstr>
      <vt:lpstr>Implementation </vt:lpstr>
      <vt:lpstr>Labeling the image dataset</vt:lpstr>
      <vt:lpstr>Some of the samples: </vt:lpstr>
      <vt:lpstr>Classifier Part</vt:lpstr>
      <vt:lpstr> check for misclassification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Sonali Shintre</dc:creator>
  <cp:lastModifiedBy>Sonali Shintre</cp:lastModifiedBy>
  <cp:revision>12</cp:revision>
  <dcterms:created xsi:type="dcterms:W3CDTF">2019-04-21T16:45:18Z</dcterms:created>
  <dcterms:modified xsi:type="dcterms:W3CDTF">2019-04-27T02:50:44Z</dcterms:modified>
</cp:coreProperties>
</file>