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 Light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bold.fntdata"/><Relationship Id="rId22" Type="http://schemas.openxmlformats.org/officeDocument/2006/relationships/font" Target="fonts/MerriweatherLight-boldItalic.fntdata"/><Relationship Id="rId21" Type="http://schemas.openxmlformats.org/officeDocument/2006/relationships/font" Target="fonts/MerriweatherLight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erriweatherLigh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0594afe8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0594afe8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0594afe8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0594afe8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0594afe8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0594afe8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bb561cf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bb561cf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ba0472f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ba0472f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ba0472f0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ba0472f0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ba0472f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ba0472f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08d22956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08d22956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java/" TargetMode="External"/><Relationship Id="rId4" Type="http://schemas.openxmlformats.org/officeDocument/2006/relationships/hyperlink" Target="https://dev.mysql.com/doc/refman/5.7/en/rewriting-subquerie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Restructuring Helper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400825" y="42194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Akash Deep    - 19JE0081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Sonali Verma  -19JE0814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2287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a </a:t>
            </a:r>
            <a:r>
              <a:rPr lang="en" sz="1700"/>
              <a:t>codebase and a DB - </a:t>
            </a:r>
            <a:r>
              <a:rPr lang="en" sz="1700"/>
              <a:t>Walk through the codebase to find instances of DB access.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Find instances of joins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Verify if the joins are reflected in the DB too via constraints.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Simplify Joins - If there is a join involving 3 or more tables, provide equivalent code that is easier to understand.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https://www.w3schools.com/java/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How to merge xml files.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Different ways in which a join can be used.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https://dev.mysql.com/doc/refman/5.7/en/rewriting-subqueries.html</a:t>
            </a:r>
            <a:endParaRPr sz="1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821250" y="191025"/>
            <a:ext cx="3706500" cy="30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Having basic knowledge on file parsing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432475" y="510675"/>
            <a:ext cx="297600" cy="45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821225" y="979125"/>
            <a:ext cx="3706500" cy="3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</a:t>
            </a:r>
            <a:r>
              <a:rPr lang="en">
                <a:solidFill>
                  <a:schemeClr val="lt1"/>
                </a:solidFill>
              </a:rPr>
              <a:t>ind all db instances and store them in separate xml 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784025" y="1840050"/>
            <a:ext cx="3805800" cy="3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Research over finding the instances of joins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796475" y="2700975"/>
            <a:ext cx="3780900" cy="30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 to identify the joins instances.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821250" y="3406425"/>
            <a:ext cx="3706500" cy="30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Research over simplifying the joins</a:t>
            </a:r>
            <a:r>
              <a:rPr lang="en"/>
              <a:t> 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784025" y="4193125"/>
            <a:ext cx="3780900" cy="3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Check for the number of tables involved in joins and write </a:t>
            </a:r>
            <a:r>
              <a:rPr lang="en">
                <a:solidFill>
                  <a:schemeClr val="lt1"/>
                </a:solidFill>
              </a:rPr>
              <a:t>equivalent</a:t>
            </a:r>
            <a:r>
              <a:rPr lang="en">
                <a:solidFill>
                  <a:schemeClr val="lt1"/>
                </a:solidFill>
              </a:rPr>
              <a:t> code.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432475" y="1385475"/>
            <a:ext cx="297600" cy="45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432475" y="2232175"/>
            <a:ext cx="297600" cy="45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432475" y="3009825"/>
            <a:ext cx="297600" cy="39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432475" y="3725375"/>
            <a:ext cx="297600" cy="45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of the Project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644675" y="10449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Found the db instances in the directory and store them in a xml file.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Identified the different scenarios which can be considered as a join query.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Wrote the code to find the instances of joins for the above mentioned scenarios.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 of Joins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673325" y="2430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Instances of Joins that we have considered: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select statement having Join word.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Without using join word - A select statement having more than one table. Table name as alias case is also handled.</a:t>
            </a:r>
            <a:endParaRPr sz="16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525" y="1197600"/>
            <a:ext cx="3596150" cy="7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25" y="4212225"/>
            <a:ext cx="3596150" cy="8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0525" y="3195000"/>
            <a:ext cx="3596150" cy="8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Image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025" y="0"/>
            <a:ext cx="4901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3146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Forward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latin typeface="Merriweather Light"/>
                <a:ea typeface="Merriweather Light"/>
                <a:cs typeface="Merriweather Light"/>
                <a:sym typeface="Merriweather Light"/>
              </a:rPr>
              <a:t>Planning and milestones for next semester</a:t>
            </a:r>
            <a:endParaRPr sz="165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487125" y="2435650"/>
            <a:ext cx="8109300" cy="1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400600" y="2326450"/>
            <a:ext cx="343800" cy="354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438550" y="2793825"/>
            <a:ext cx="24069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Verify if the joins are reflected in the DB via constraints.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11875" y="2749050"/>
            <a:ext cx="240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Identify select statements that might be added to the result as a part of join instances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365225" y="2749050"/>
            <a:ext cx="240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Simplify Joins - If there is a join involving 3 or more tables, provide equivalent code.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4262575" y="2326450"/>
            <a:ext cx="343800" cy="354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7396775" y="2326450"/>
            <a:ext cx="343800" cy="354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010424" cy="49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