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8"/>
  </p:notesMasterIdLst>
  <p:sldIdLst>
    <p:sldId id="3194" r:id="rId6"/>
    <p:sldId id="319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6F2A7C-58F7-4BD1-9C79-BFEAE685B525}" v="14" dt="2024-04-11T12:41:31.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92"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06F5F-61D6-409A-B836-8442C76404FA}"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D0541-BECC-4DF7-A641-93CBAE74A4F6}" type="slidenum">
              <a:rPr lang="en-US" smtClean="0"/>
              <a:t>‹#›</a:t>
            </a:fld>
            <a:endParaRPr lang="en-US"/>
          </a:p>
        </p:txBody>
      </p:sp>
    </p:spTree>
    <p:extLst>
      <p:ext uri="{BB962C8B-B14F-4D97-AF65-F5344CB8AC3E}">
        <p14:creationId xmlns:p14="http://schemas.microsoft.com/office/powerpoint/2010/main" val="1235337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A9AB2E-FDE1-4BC6-85B4-B5D76715CF3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90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A9AB2E-FDE1-4BC6-85B4-B5D76715CF3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6655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DF7-6B8E-BF39-1C63-5B3B6FA2CF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215126-6142-EAE0-5EA9-5CB33B52E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1C90B1-8FE0-8F30-B29B-48E1D733DCFD}"/>
              </a:ext>
            </a:extLst>
          </p:cNvPr>
          <p:cNvSpPr>
            <a:spLocks noGrp="1"/>
          </p:cNvSpPr>
          <p:nvPr>
            <p:ph type="dt" sz="half" idx="10"/>
          </p:nvPr>
        </p:nvSpPr>
        <p:spPr/>
        <p:txBody>
          <a:bodyPr/>
          <a:lstStyle/>
          <a:p>
            <a:fld id="{F45B1434-1455-45AD-AFAF-0628C75EEBCA}" type="datetimeFigureOut">
              <a:rPr lang="en-US" smtClean="0"/>
              <a:t>4/17/2024</a:t>
            </a:fld>
            <a:endParaRPr lang="en-US"/>
          </a:p>
        </p:txBody>
      </p:sp>
      <p:sp>
        <p:nvSpPr>
          <p:cNvPr id="5" name="Footer Placeholder 4">
            <a:extLst>
              <a:ext uri="{FF2B5EF4-FFF2-40B4-BE49-F238E27FC236}">
                <a16:creationId xmlns:a16="http://schemas.microsoft.com/office/drawing/2014/main" id="{024213B9-5E91-EB17-3A51-6D9E9ADCB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FF680-B4DE-4CA0-8FD7-2277A7E1E97E}"/>
              </a:ext>
            </a:extLst>
          </p:cNvPr>
          <p:cNvSpPr>
            <a:spLocks noGrp="1"/>
          </p:cNvSpPr>
          <p:nvPr>
            <p:ph type="sldNum" sz="quarter" idx="12"/>
          </p:nvPr>
        </p:nvSpPr>
        <p:spPr/>
        <p:txBody>
          <a:bodyPr/>
          <a:lstStyle/>
          <a:p>
            <a:fld id="{23E3B62F-502E-4E79-9792-7C4A61D5A9D8}" type="slidenum">
              <a:rPr lang="en-US" smtClean="0"/>
              <a:t>‹#›</a:t>
            </a:fld>
            <a:endParaRPr lang="en-US"/>
          </a:p>
        </p:txBody>
      </p:sp>
    </p:spTree>
    <p:extLst>
      <p:ext uri="{BB962C8B-B14F-4D97-AF65-F5344CB8AC3E}">
        <p14:creationId xmlns:p14="http://schemas.microsoft.com/office/powerpoint/2010/main" val="3885628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6B40-635F-1947-77D4-6EAF02E503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74D358-106C-4EBD-C44E-82B7ECBE3B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BB1B0-CB91-BF13-01B5-6B43AA6EA502}"/>
              </a:ext>
            </a:extLst>
          </p:cNvPr>
          <p:cNvSpPr>
            <a:spLocks noGrp="1"/>
          </p:cNvSpPr>
          <p:nvPr>
            <p:ph type="dt" sz="half" idx="10"/>
          </p:nvPr>
        </p:nvSpPr>
        <p:spPr/>
        <p:txBody>
          <a:bodyPr/>
          <a:lstStyle/>
          <a:p>
            <a:fld id="{F45B1434-1455-45AD-AFAF-0628C75EEBCA}" type="datetimeFigureOut">
              <a:rPr lang="en-US" smtClean="0"/>
              <a:t>4/17/2024</a:t>
            </a:fld>
            <a:endParaRPr lang="en-US"/>
          </a:p>
        </p:txBody>
      </p:sp>
      <p:sp>
        <p:nvSpPr>
          <p:cNvPr id="5" name="Footer Placeholder 4">
            <a:extLst>
              <a:ext uri="{FF2B5EF4-FFF2-40B4-BE49-F238E27FC236}">
                <a16:creationId xmlns:a16="http://schemas.microsoft.com/office/drawing/2014/main" id="{4017F5C7-0E1D-3293-8781-28C706FEA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5C681-0CBA-6BD6-2BDA-C39546AA1E0E}"/>
              </a:ext>
            </a:extLst>
          </p:cNvPr>
          <p:cNvSpPr>
            <a:spLocks noGrp="1"/>
          </p:cNvSpPr>
          <p:nvPr>
            <p:ph type="sldNum" sz="quarter" idx="12"/>
          </p:nvPr>
        </p:nvSpPr>
        <p:spPr/>
        <p:txBody>
          <a:bodyPr/>
          <a:lstStyle/>
          <a:p>
            <a:fld id="{23E3B62F-502E-4E79-9792-7C4A61D5A9D8}" type="slidenum">
              <a:rPr lang="en-US" smtClean="0"/>
              <a:t>‹#›</a:t>
            </a:fld>
            <a:endParaRPr lang="en-US"/>
          </a:p>
        </p:txBody>
      </p:sp>
    </p:spTree>
    <p:extLst>
      <p:ext uri="{BB962C8B-B14F-4D97-AF65-F5344CB8AC3E}">
        <p14:creationId xmlns:p14="http://schemas.microsoft.com/office/powerpoint/2010/main" val="61240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CD505-8492-D822-96A9-50A1E4CAB7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625B2E-78F4-6DC5-4B3F-969E0C325C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2EA2D-EE79-3B41-8CE2-F5C92E3FD00B}"/>
              </a:ext>
            </a:extLst>
          </p:cNvPr>
          <p:cNvSpPr>
            <a:spLocks noGrp="1"/>
          </p:cNvSpPr>
          <p:nvPr>
            <p:ph type="dt" sz="half" idx="10"/>
          </p:nvPr>
        </p:nvSpPr>
        <p:spPr/>
        <p:txBody>
          <a:bodyPr/>
          <a:lstStyle/>
          <a:p>
            <a:fld id="{F45B1434-1455-45AD-AFAF-0628C75EEBCA}" type="datetimeFigureOut">
              <a:rPr lang="en-US" smtClean="0"/>
              <a:t>4/17/2024</a:t>
            </a:fld>
            <a:endParaRPr lang="en-US"/>
          </a:p>
        </p:txBody>
      </p:sp>
      <p:sp>
        <p:nvSpPr>
          <p:cNvPr id="5" name="Footer Placeholder 4">
            <a:extLst>
              <a:ext uri="{FF2B5EF4-FFF2-40B4-BE49-F238E27FC236}">
                <a16:creationId xmlns:a16="http://schemas.microsoft.com/office/drawing/2014/main" id="{76AC3B71-21F9-6C2A-683A-2F85868BFF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569F9-6BD9-4469-D733-DA13C72B265C}"/>
              </a:ext>
            </a:extLst>
          </p:cNvPr>
          <p:cNvSpPr>
            <a:spLocks noGrp="1"/>
          </p:cNvSpPr>
          <p:nvPr>
            <p:ph type="sldNum" sz="quarter" idx="12"/>
          </p:nvPr>
        </p:nvSpPr>
        <p:spPr/>
        <p:txBody>
          <a:bodyPr/>
          <a:lstStyle/>
          <a:p>
            <a:fld id="{23E3B62F-502E-4E79-9792-7C4A61D5A9D8}" type="slidenum">
              <a:rPr lang="en-US" smtClean="0"/>
              <a:t>‹#›</a:t>
            </a:fld>
            <a:endParaRPr lang="en-US"/>
          </a:p>
        </p:txBody>
      </p:sp>
    </p:spTree>
    <p:extLst>
      <p:ext uri="{BB962C8B-B14F-4D97-AF65-F5344CB8AC3E}">
        <p14:creationId xmlns:p14="http://schemas.microsoft.com/office/powerpoint/2010/main" val="2827130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982664" y="1160463"/>
            <a:ext cx="7543820" cy="1986498"/>
          </a:xfrm>
        </p:spPr>
        <p:txBody>
          <a:bodyPr anchor="b"/>
          <a:lstStyle>
            <a:lvl1pPr algn="l">
              <a:defRPr sz="4200">
                <a:solidFill>
                  <a:schemeClr val="bg1"/>
                </a:solidFill>
              </a:defRPr>
            </a:lvl1pPr>
          </a:lstStyle>
          <a:p>
            <a:r>
              <a:rPr lang="en-US"/>
              <a:t>Presentation title,</a:t>
            </a:r>
            <a:br>
              <a:rPr lang="en-US"/>
            </a:br>
            <a:r>
              <a:rPr lang="en-US"/>
              <a:t>42pt, bold</a:t>
            </a:r>
            <a:br>
              <a:rPr lang="en-US"/>
            </a:br>
            <a:r>
              <a:rPr lang="en-US"/>
              <a:t>max. 3 lines</a:t>
            </a:r>
          </a:p>
        </p:txBody>
      </p:sp>
      <p:sp>
        <p:nvSpPr>
          <p:cNvPr id="3" name="Untertitel 2"/>
          <p:cNvSpPr>
            <a:spLocks noGrp="1"/>
          </p:cNvSpPr>
          <p:nvPr>
            <p:ph type="subTitle" idx="1" hasCustomPrompt="1"/>
          </p:nvPr>
        </p:nvSpPr>
        <p:spPr>
          <a:xfrm>
            <a:off x="982663"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Presentation subtitle, 20pt, max. 1 line</a:t>
            </a:r>
          </a:p>
        </p:txBody>
      </p:sp>
      <p:sp>
        <p:nvSpPr>
          <p:cNvPr id="11" name="Textplatzhalter 10"/>
          <p:cNvSpPr>
            <a:spLocks noGrp="1"/>
          </p:cNvSpPr>
          <p:nvPr>
            <p:ph type="body" sz="quarter" idx="10" hasCustomPrompt="1"/>
          </p:nvPr>
        </p:nvSpPr>
        <p:spPr>
          <a:xfrm>
            <a:off x="982663" y="3950237"/>
            <a:ext cx="7543820" cy="186190"/>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cap="all" baseline="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C0814"/>
                </a:solidFill>
                <a:effectLst/>
                <a:uLnTx/>
                <a:uFillTx/>
                <a:latin typeface="Verdana" panose="020B0604030504040204" pitchFamily="34" charset="0"/>
                <a:ea typeface="Verdana" panose="020B0604030504040204" pitchFamily="34" charset="0"/>
                <a:cs typeface="Verdana" panose="020B0604030504040204" pitchFamily="34" charset="0"/>
              </a:rPr>
              <a:t>DATE, 12PT, BLACK, CAPITAL LETTERS</a:t>
            </a:r>
          </a:p>
        </p:txBody>
      </p:sp>
      <p:pic>
        <p:nvPicPr>
          <p:cNvPr id="5" name="Grafik 4">
            <a:extLst>
              <a:ext uri="{FF2B5EF4-FFF2-40B4-BE49-F238E27FC236}">
                <a16:creationId xmlns:a16="http://schemas.microsoft.com/office/drawing/2014/main" id="{B993C1CD-5B2D-4E96-AD92-7CC1B6561AC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06309" y="5926059"/>
            <a:ext cx="2622429" cy="863967"/>
          </a:xfrm>
          <a:prstGeom prst="rect">
            <a:avLst/>
          </a:prstGeom>
        </p:spPr>
      </p:pic>
    </p:spTree>
    <p:extLst>
      <p:ext uri="{BB962C8B-B14F-4D97-AF65-F5344CB8AC3E}">
        <p14:creationId xmlns:p14="http://schemas.microsoft.com/office/powerpoint/2010/main" val="3414450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_Picture_left">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360843" y="1160463"/>
            <a:ext cx="7543820" cy="1986498"/>
          </a:xfrm>
        </p:spPr>
        <p:txBody>
          <a:bodyPr anchor="b"/>
          <a:lstStyle>
            <a:lvl1pPr algn="l">
              <a:defRPr sz="4200">
                <a:solidFill>
                  <a:schemeClr val="bg1"/>
                </a:solidFill>
              </a:defRPr>
            </a:lvl1pPr>
          </a:lstStyle>
          <a:p>
            <a:r>
              <a:rPr lang="en-US"/>
              <a:t>Presentation title,</a:t>
            </a:r>
            <a:br>
              <a:rPr lang="en-US"/>
            </a:br>
            <a:r>
              <a:rPr lang="en-US"/>
              <a:t>42pt, bold</a:t>
            </a:r>
            <a:br>
              <a:rPr lang="en-US"/>
            </a:br>
            <a:r>
              <a:rPr lang="en-US"/>
              <a:t>max. 3 lines</a:t>
            </a:r>
          </a:p>
        </p:txBody>
      </p:sp>
      <p:sp>
        <p:nvSpPr>
          <p:cNvPr id="3" name="Untertitel 2"/>
          <p:cNvSpPr>
            <a:spLocks noGrp="1"/>
          </p:cNvSpPr>
          <p:nvPr>
            <p:ph type="subTitle" idx="1" hasCustomPrompt="1"/>
          </p:nvPr>
        </p:nvSpPr>
        <p:spPr>
          <a:xfrm>
            <a:off x="4360842"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Presentation subtitle, 20pt, max. 1 line</a:t>
            </a:r>
          </a:p>
        </p:txBody>
      </p:sp>
      <p:sp>
        <p:nvSpPr>
          <p:cNvPr id="11" name="Textplatzhalter 10"/>
          <p:cNvSpPr>
            <a:spLocks noGrp="1"/>
          </p:cNvSpPr>
          <p:nvPr>
            <p:ph type="body" sz="quarter" idx="10" hasCustomPrompt="1"/>
          </p:nvPr>
        </p:nvSpPr>
        <p:spPr>
          <a:xfrm>
            <a:off x="4360842" y="3950237"/>
            <a:ext cx="7543820" cy="186190"/>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cap="all" baseline="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C0814"/>
                </a:solidFill>
                <a:effectLst/>
                <a:uLnTx/>
                <a:uFillTx/>
                <a:latin typeface="Verdana" panose="020B0604030504040204" pitchFamily="34" charset="0"/>
                <a:ea typeface="Verdana" panose="020B0604030504040204" pitchFamily="34" charset="0"/>
                <a:cs typeface="Verdana" panose="020B0604030504040204" pitchFamily="34" charset="0"/>
              </a:rPr>
              <a:t>DATE, 12PT, BLACK, CAPITAL LETTERS</a:t>
            </a:r>
          </a:p>
        </p:txBody>
      </p:sp>
      <p:pic>
        <p:nvPicPr>
          <p:cNvPr id="6" name="Image 7">
            <a:extLst>
              <a:ext uri="{FF2B5EF4-FFF2-40B4-BE49-F238E27FC236}">
                <a16:creationId xmlns:a16="http://schemas.microsoft.com/office/drawing/2014/main" id="{F5970FD9-0633-6F48-BD30-5F22C3005E9A}"/>
              </a:ext>
            </a:extLst>
          </p:cNvPr>
          <p:cNvPicPr>
            <a:picLocks noChangeAspect="1"/>
          </p:cNvPicPr>
          <p:nvPr userDrawn="1"/>
        </p:nvPicPr>
        <p:blipFill>
          <a:blip r:embed="rId2"/>
          <a:stretch>
            <a:fillRect/>
          </a:stretch>
        </p:blipFill>
        <p:spPr>
          <a:xfrm>
            <a:off x="-6773" y="0"/>
            <a:ext cx="3084286" cy="6858000"/>
          </a:xfrm>
          <a:prstGeom prst="rect">
            <a:avLst/>
          </a:prstGeom>
        </p:spPr>
      </p:pic>
      <p:pic>
        <p:nvPicPr>
          <p:cNvPr id="7" name="Grafik 6">
            <a:extLst>
              <a:ext uri="{FF2B5EF4-FFF2-40B4-BE49-F238E27FC236}">
                <a16:creationId xmlns:a16="http://schemas.microsoft.com/office/drawing/2014/main" id="{F5D7BEA1-3610-4AFC-AC2F-F022F434A2D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06309" y="5926059"/>
            <a:ext cx="2622429" cy="863967"/>
          </a:xfrm>
          <a:prstGeom prst="rect">
            <a:avLst/>
          </a:prstGeom>
        </p:spPr>
      </p:pic>
    </p:spTree>
    <p:extLst>
      <p:ext uri="{BB962C8B-B14F-4D97-AF65-F5344CB8AC3E}">
        <p14:creationId xmlns:p14="http://schemas.microsoft.com/office/powerpoint/2010/main" val="2735517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_Picture_left_2">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360843" y="1160463"/>
            <a:ext cx="7543820" cy="1986498"/>
          </a:xfrm>
        </p:spPr>
        <p:txBody>
          <a:bodyPr anchor="b"/>
          <a:lstStyle>
            <a:lvl1pPr algn="l">
              <a:defRPr sz="4200">
                <a:solidFill>
                  <a:schemeClr val="bg1"/>
                </a:solidFill>
              </a:defRPr>
            </a:lvl1pPr>
          </a:lstStyle>
          <a:p>
            <a:r>
              <a:rPr lang="en-US"/>
              <a:t>Presentation title,</a:t>
            </a:r>
            <a:br>
              <a:rPr lang="en-US"/>
            </a:br>
            <a:r>
              <a:rPr lang="en-US"/>
              <a:t>42pt, bold</a:t>
            </a:r>
            <a:br>
              <a:rPr lang="en-US"/>
            </a:br>
            <a:r>
              <a:rPr lang="en-US"/>
              <a:t>max. 3 lines</a:t>
            </a:r>
          </a:p>
        </p:txBody>
      </p:sp>
      <p:sp>
        <p:nvSpPr>
          <p:cNvPr id="3" name="Untertitel 2"/>
          <p:cNvSpPr>
            <a:spLocks noGrp="1"/>
          </p:cNvSpPr>
          <p:nvPr>
            <p:ph type="subTitle" idx="1" hasCustomPrompt="1"/>
          </p:nvPr>
        </p:nvSpPr>
        <p:spPr>
          <a:xfrm>
            <a:off x="4360842"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Presentation subtitle, 20pt, max. 1 line</a:t>
            </a:r>
          </a:p>
        </p:txBody>
      </p:sp>
      <p:sp>
        <p:nvSpPr>
          <p:cNvPr id="9" name="Bildplatzhalter 4"/>
          <p:cNvSpPr>
            <a:spLocks noGrp="1"/>
          </p:cNvSpPr>
          <p:nvPr>
            <p:ph type="pic" sz="quarter" idx="11" hasCustomPrompt="1"/>
          </p:nvPr>
        </p:nvSpPr>
        <p:spPr>
          <a:xfrm>
            <a:off x="-6350" y="0"/>
            <a:ext cx="3083863" cy="6858000"/>
          </a:xfrm>
          <a:pattFill prst="pct5">
            <a:fgClr>
              <a:schemeClr val="accent1"/>
            </a:fgClr>
            <a:bgClr>
              <a:schemeClr val="bg1"/>
            </a:bgClr>
          </a:pattFill>
        </p:spPr>
        <p:txBody>
          <a:bodyPr anchor="ctr"/>
          <a:lstStyle>
            <a:lvl1pPr algn="ctr">
              <a:defRPr sz="3600"/>
            </a:lvl1pPr>
          </a:lstStyle>
          <a:p>
            <a:r>
              <a:rPr lang="en-US"/>
              <a:t>Picture</a:t>
            </a:r>
          </a:p>
        </p:txBody>
      </p:sp>
      <p:sp>
        <p:nvSpPr>
          <p:cNvPr id="5" name="Textplatzhalter 4">
            <a:extLst>
              <a:ext uri="{FF2B5EF4-FFF2-40B4-BE49-F238E27FC236}">
                <a16:creationId xmlns:a16="http://schemas.microsoft.com/office/drawing/2014/main" id="{601F93EF-9EE2-4683-97DD-DCE694094E60}"/>
              </a:ext>
            </a:extLst>
          </p:cNvPr>
          <p:cNvSpPr>
            <a:spLocks noGrp="1"/>
          </p:cNvSpPr>
          <p:nvPr>
            <p:ph type="body" sz="quarter" idx="12" hasCustomPrompt="1"/>
          </p:nvPr>
        </p:nvSpPr>
        <p:spPr>
          <a:xfrm>
            <a:off x="4360863" y="3960719"/>
            <a:ext cx="7543800" cy="184666"/>
          </a:xfrm>
        </p:spPr>
        <p:txBody>
          <a:bodyPr>
            <a:spAutoFit/>
          </a:bodyPr>
          <a:lstStyle>
            <a:lvl1pPr>
              <a:defRPr sz="1200" b="0" cap="all" baseline="0">
                <a:solidFill>
                  <a:schemeClr val="tx1"/>
                </a:solidFill>
              </a:defRPr>
            </a:lvl1pPr>
          </a:lstStyle>
          <a:p>
            <a:pPr lvl="0"/>
            <a:r>
              <a:rPr lang="en-GB" noProof="0"/>
              <a:t>Date, 12pt, black, capital letters</a:t>
            </a:r>
          </a:p>
        </p:txBody>
      </p:sp>
      <p:pic>
        <p:nvPicPr>
          <p:cNvPr id="10" name="Grafik 9">
            <a:extLst>
              <a:ext uri="{FF2B5EF4-FFF2-40B4-BE49-F238E27FC236}">
                <a16:creationId xmlns:a16="http://schemas.microsoft.com/office/drawing/2014/main" id="{7EA16ABB-F426-448B-AB5E-68EAB628B5A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06309" y="5926059"/>
            <a:ext cx="2622429" cy="863967"/>
          </a:xfrm>
          <a:prstGeom prst="rect">
            <a:avLst/>
          </a:prstGeom>
        </p:spPr>
      </p:pic>
    </p:spTree>
    <p:extLst>
      <p:ext uri="{BB962C8B-B14F-4D97-AF65-F5344CB8AC3E}">
        <p14:creationId xmlns:p14="http://schemas.microsoft.com/office/powerpoint/2010/main" val="1298271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_black">
    <p:bg>
      <p:bgPr>
        <a:solidFill>
          <a:schemeClr val="tx1"/>
        </a:solidFill>
        <a:effectLst/>
      </p:bgPr>
    </p:bg>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982663" y="296545"/>
            <a:ext cx="10922000" cy="371475"/>
          </a:xfrm>
        </p:spPr>
        <p:txBody>
          <a:bodyPr/>
          <a:lstStyle>
            <a:lvl1pPr>
              <a:defRPr>
                <a:solidFill>
                  <a:schemeClr val="accent2"/>
                </a:solidFill>
              </a:defRPr>
            </a:lvl1pPr>
          </a:lstStyle>
          <a:p>
            <a:pPr lvl="0"/>
            <a:r>
              <a:rPr lang="en-US"/>
              <a:t>Chapter title</a:t>
            </a:r>
          </a:p>
        </p:txBody>
      </p:sp>
      <p:sp>
        <p:nvSpPr>
          <p:cNvPr id="7" name="Textplatzhalter 6"/>
          <p:cNvSpPr>
            <a:spLocks noGrp="1"/>
          </p:cNvSpPr>
          <p:nvPr>
            <p:ph type="body" sz="quarter" idx="11" hasCustomPrompt="1"/>
          </p:nvPr>
        </p:nvSpPr>
        <p:spPr>
          <a:xfrm>
            <a:off x="982663" y="2549525"/>
            <a:ext cx="9485312" cy="3602038"/>
          </a:xfrm>
        </p:spPr>
        <p:txBody>
          <a:bodyPr/>
          <a:lstStyle>
            <a:lvl1pPr>
              <a:defRPr sz="2000">
                <a:solidFill>
                  <a:schemeClr val="bg1"/>
                </a:solidFill>
              </a:defRPr>
            </a:lvl1pPr>
            <a:lvl2pPr>
              <a:defRPr sz="2000">
                <a:solidFill>
                  <a:schemeClr val="bg1"/>
                </a:solidFill>
              </a:defRPr>
            </a:lvl2pPr>
            <a:lvl3pPr marL="180975" indent="-180975">
              <a:buClr>
                <a:schemeClr val="bg1"/>
              </a:buClr>
              <a:defRPr sz="2000" baseline="0">
                <a:solidFill>
                  <a:schemeClr val="bg1"/>
                </a:solidFill>
              </a:defRPr>
            </a:lvl3pPr>
            <a:lvl4pPr marL="357188" indent="-176213">
              <a:defRPr sz="2000">
                <a:solidFill>
                  <a:schemeClr val="bg1"/>
                </a:solidFill>
              </a:defRPr>
            </a:lvl4pPr>
            <a:lvl5pPr marL="538163" indent="-180975">
              <a:defRPr sz="2000">
                <a:solidFill>
                  <a:schemeClr val="bg1"/>
                </a:solidFill>
              </a:defRPr>
            </a:lvl5pPr>
          </a:lstStyle>
          <a:p>
            <a:pPr lvl="2"/>
            <a:r>
              <a:rPr lang="en-US"/>
              <a:t>Topic One</a:t>
            </a:r>
          </a:p>
          <a:p>
            <a:pPr lvl="2"/>
            <a:r>
              <a:rPr lang="en-US"/>
              <a:t>Topic Two</a:t>
            </a:r>
          </a:p>
          <a:p>
            <a:pPr lvl="2"/>
            <a:r>
              <a:rPr lang="en-US"/>
              <a:t>Topic Three</a:t>
            </a:r>
          </a:p>
          <a:p>
            <a:pPr lvl="2"/>
            <a:r>
              <a:rPr lang="en-US"/>
              <a:t>Topic Four</a:t>
            </a:r>
          </a:p>
          <a:p>
            <a:pPr lvl="2"/>
            <a:r>
              <a:rPr lang="en-US"/>
              <a:t>Topic Five</a:t>
            </a:r>
          </a:p>
        </p:txBody>
      </p:sp>
      <p:sp>
        <p:nvSpPr>
          <p:cNvPr id="12" name="Foliennummernplatzhalter 11"/>
          <p:cNvSpPr>
            <a:spLocks noGrp="1"/>
          </p:cNvSpPr>
          <p:nvPr>
            <p:ph type="sldNum" sz="quarter" idx="13"/>
          </p:nvPr>
        </p:nvSpPr>
        <p:spPr/>
        <p:txBody>
          <a:bodyPr/>
          <a:lstStyle>
            <a:lvl1pPr>
              <a:defRPr>
                <a:solidFill>
                  <a:schemeClr val="bg1"/>
                </a:solidFill>
              </a:defRPr>
            </a:lvl1pPr>
          </a:lstStyle>
          <a:p>
            <a:fld id="{64EFF315-FA4E-4084-ACCF-A94C350B883E}" type="slidenum">
              <a:rPr lang="en-US" smtClean="0"/>
              <a:pPr/>
              <a:t>‹#›</a:t>
            </a:fld>
            <a:endParaRPr lang="en-US"/>
          </a:p>
        </p:txBody>
      </p:sp>
      <p:sp>
        <p:nvSpPr>
          <p:cNvPr id="9"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GB"/>
              <a:t>Expleo Ireland - Workday Case Study l   |  © Expleo  |  External  |  Version 1.0  </a:t>
            </a:r>
            <a:endParaRPr lang="en-US"/>
          </a:p>
        </p:txBody>
      </p:sp>
    </p:spTree>
    <p:extLst>
      <p:ext uri="{BB962C8B-B14F-4D97-AF65-F5344CB8AC3E}">
        <p14:creationId xmlns:p14="http://schemas.microsoft.com/office/powerpoint/2010/main" val="3420997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_white">
    <p:bg>
      <p:bgPr>
        <a:solidFill>
          <a:schemeClr val="bg1"/>
        </a:solidFill>
        <a:effectLst/>
      </p:bgPr>
    </p:bg>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982663" y="296545"/>
            <a:ext cx="10922000" cy="371475"/>
          </a:xfrm>
        </p:spPr>
        <p:txBody>
          <a:bodyPr/>
          <a:lstStyle>
            <a:lvl1pPr>
              <a:defRPr>
                <a:solidFill>
                  <a:schemeClr val="accent1"/>
                </a:solidFill>
              </a:defRPr>
            </a:lvl1pPr>
          </a:lstStyle>
          <a:p>
            <a:pPr lvl="0"/>
            <a:r>
              <a:rPr lang="en-US"/>
              <a:t>Chapter title</a:t>
            </a:r>
          </a:p>
        </p:txBody>
      </p:sp>
      <p:sp>
        <p:nvSpPr>
          <p:cNvPr id="7" name="Textplatzhalter 6"/>
          <p:cNvSpPr>
            <a:spLocks noGrp="1"/>
          </p:cNvSpPr>
          <p:nvPr>
            <p:ph type="body" sz="quarter" idx="11" hasCustomPrompt="1"/>
          </p:nvPr>
        </p:nvSpPr>
        <p:spPr>
          <a:xfrm>
            <a:off x="982663" y="2549525"/>
            <a:ext cx="9485312" cy="3602038"/>
          </a:xfrm>
        </p:spPr>
        <p:txBody>
          <a:bodyPr/>
          <a:lstStyle>
            <a:lvl1pPr>
              <a:defRPr sz="2000">
                <a:solidFill>
                  <a:schemeClr val="bg1"/>
                </a:solidFill>
              </a:defRPr>
            </a:lvl1pPr>
            <a:lvl2pPr>
              <a:defRPr sz="2000">
                <a:solidFill>
                  <a:schemeClr val="tx2"/>
                </a:solidFill>
              </a:defRPr>
            </a:lvl2pPr>
            <a:lvl3pPr>
              <a:buClr>
                <a:schemeClr val="tx2"/>
              </a:buClr>
              <a:defRPr sz="2000">
                <a:solidFill>
                  <a:schemeClr val="tx2"/>
                </a:solidFill>
              </a:defRPr>
            </a:lvl3pPr>
            <a:lvl4pPr>
              <a:defRPr sz="2000">
                <a:solidFill>
                  <a:schemeClr val="tx2"/>
                </a:solidFill>
              </a:defRPr>
            </a:lvl4pPr>
            <a:lvl5pPr>
              <a:defRPr sz="2000">
                <a:solidFill>
                  <a:schemeClr val="tx2"/>
                </a:solidFill>
              </a:defRPr>
            </a:lvl5pPr>
          </a:lstStyle>
          <a:p>
            <a:pPr lvl="2"/>
            <a:r>
              <a:rPr lang="en-US"/>
              <a:t>Topic One</a:t>
            </a:r>
          </a:p>
          <a:p>
            <a:pPr lvl="2"/>
            <a:r>
              <a:rPr lang="en-US"/>
              <a:t>Topic Two</a:t>
            </a:r>
          </a:p>
          <a:p>
            <a:pPr lvl="2"/>
            <a:r>
              <a:rPr lang="en-US"/>
              <a:t>Topic Three</a:t>
            </a:r>
          </a:p>
          <a:p>
            <a:pPr lvl="2"/>
            <a:r>
              <a:rPr lang="en-US"/>
              <a:t>Topic Four</a:t>
            </a:r>
          </a:p>
          <a:p>
            <a:pPr lvl="2"/>
            <a:r>
              <a:rPr lang="en-US"/>
              <a:t>Topic Five</a:t>
            </a:r>
          </a:p>
        </p:txBody>
      </p:sp>
      <p:sp>
        <p:nvSpPr>
          <p:cNvPr id="12" name="Foliennummernplatzhalter 11"/>
          <p:cNvSpPr>
            <a:spLocks noGrp="1"/>
          </p:cNvSpPr>
          <p:nvPr>
            <p:ph type="sldNum" sz="quarter" idx="13"/>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6"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Tree>
    <p:extLst>
      <p:ext uri="{BB962C8B-B14F-4D97-AF65-F5344CB8AC3E}">
        <p14:creationId xmlns:p14="http://schemas.microsoft.com/office/powerpoint/2010/main" val="738404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hapter_Picture_1">
    <p:bg>
      <p:bgPr>
        <a:solidFill>
          <a:schemeClr val="accent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654A921-ECBB-D345-BF59-0FA1392C02C6}"/>
              </a:ext>
            </a:extLst>
          </p:cNvPr>
          <p:cNvPicPr>
            <a:picLocks noChangeAspect="1"/>
          </p:cNvPicPr>
          <p:nvPr userDrawn="1"/>
        </p:nvPicPr>
        <p:blipFill rotWithShape="1">
          <a:blip r:embed="rId2"/>
          <a:srcRect t="11312"/>
          <a:stretch/>
        </p:blipFill>
        <p:spPr>
          <a:xfrm>
            <a:off x="6492726" y="0"/>
            <a:ext cx="5699274" cy="6858000"/>
          </a:xfrm>
          <a:prstGeom prst="rect">
            <a:avLst/>
          </a:prstGeom>
        </p:spPr>
      </p:pic>
      <p:sp>
        <p:nvSpPr>
          <p:cNvPr id="2" name="Titel 1"/>
          <p:cNvSpPr>
            <a:spLocks noGrp="1"/>
          </p:cNvSpPr>
          <p:nvPr>
            <p:ph type="title" hasCustomPrompt="1"/>
          </p:nvPr>
        </p:nvSpPr>
        <p:spPr>
          <a:xfrm>
            <a:off x="989013" y="2167996"/>
            <a:ext cx="4509262" cy="1379688"/>
          </a:xfrm>
        </p:spPr>
        <p:txBody>
          <a:bodyPr anchor="b"/>
          <a:lstStyle>
            <a:lvl1pPr>
              <a:defRPr sz="4200" baseline="0">
                <a:solidFill>
                  <a:schemeClr val="bg1"/>
                </a:solidFill>
              </a:defRPr>
            </a:lvl1pPr>
          </a:lstStyle>
          <a:p>
            <a:r>
              <a:rPr lang="en-US"/>
              <a:t>Chapter title,</a:t>
            </a:r>
            <a:br>
              <a:rPr lang="en-US"/>
            </a:br>
            <a:r>
              <a:rPr lang="en-US"/>
              <a:t>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a:p>
        </p:txBody>
      </p:sp>
      <p:sp>
        <p:nvSpPr>
          <p:cNvPr id="7" name="Untertitel 2"/>
          <p:cNvSpPr>
            <a:spLocks noGrp="1"/>
          </p:cNvSpPr>
          <p:nvPr>
            <p:ph type="subTitle" idx="1" hasCustomPrompt="1"/>
          </p:nvPr>
        </p:nvSpPr>
        <p:spPr>
          <a:xfrm>
            <a:off x="982664" y="3879349"/>
            <a:ext cx="4515612" cy="607985"/>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20pt</a:t>
            </a:r>
          </a:p>
        </p:txBody>
      </p:sp>
      <p:sp>
        <p:nvSpPr>
          <p:cNvPr id="8"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GB"/>
              <a:t>Expleo Ireland - Workday Case Study l   |  © Expleo  |  External  |  Version 1.0  </a:t>
            </a:r>
            <a:endParaRPr lang="en-US"/>
          </a:p>
        </p:txBody>
      </p:sp>
      <p:pic>
        <p:nvPicPr>
          <p:cNvPr id="9" name="Grafik 8">
            <a:extLst>
              <a:ext uri="{FF2B5EF4-FFF2-40B4-BE49-F238E27FC236}">
                <a16:creationId xmlns:a16="http://schemas.microsoft.com/office/drawing/2014/main" id="{91C4606C-34F8-45E1-B25B-B369510972D6}"/>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3833138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hapter_PIcture_2">
    <p:bg>
      <p:bgPr>
        <a:solidFill>
          <a:schemeClr val="accent1"/>
        </a:solidFill>
        <a:effectLst/>
      </p:bgPr>
    </p:bg>
    <p:spTree>
      <p:nvGrpSpPr>
        <p:cNvPr id="1" name=""/>
        <p:cNvGrpSpPr/>
        <p:nvPr/>
      </p:nvGrpSpPr>
      <p:grpSpPr>
        <a:xfrm>
          <a:off x="0" y="0"/>
          <a:ext cx="0" cy="0"/>
          <a:chOff x="0" y="0"/>
          <a:chExt cx="0" cy="0"/>
        </a:xfrm>
      </p:grpSpPr>
      <p:sp>
        <p:nvSpPr>
          <p:cNvPr id="9" name="Bildplatzhalter 8"/>
          <p:cNvSpPr>
            <a:spLocks noGrp="1"/>
          </p:cNvSpPr>
          <p:nvPr>
            <p:ph type="pic" sz="quarter" idx="12" hasCustomPrompt="1"/>
          </p:nvPr>
        </p:nvSpPr>
        <p:spPr>
          <a:xfrm>
            <a:off x="6492725" y="0"/>
            <a:ext cx="5699275" cy="6858000"/>
          </a:xfrm>
          <a:pattFill prst="pct5">
            <a:fgClr>
              <a:schemeClr val="accent1"/>
            </a:fgClr>
            <a:bgClr>
              <a:schemeClr val="bg1"/>
            </a:bgClr>
          </a:pattFill>
        </p:spPr>
        <p:txBody>
          <a:bodyPr anchor="ctr"/>
          <a:lstStyle>
            <a:lvl1pPr algn="ctr">
              <a:defRPr sz="3600"/>
            </a:lvl1pPr>
          </a:lstStyle>
          <a:p>
            <a:r>
              <a:rPr lang="en-US"/>
              <a:t>Picture</a:t>
            </a:r>
          </a:p>
        </p:txBody>
      </p:sp>
      <p:sp>
        <p:nvSpPr>
          <p:cNvPr id="2" name="Titel 1"/>
          <p:cNvSpPr>
            <a:spLocks noGrp="1"/>
          </p:cNvSpPr>
          <p:nvPr>
            <p:ph type="title" hasCustomPrompt="1"/>
          </p:nvPr>
        </p:nvSpPr>
        <p:spPr>
          <a:xfrm>
            <a:off x="989013" y="2167996"/>
            <a:ext cx="4509262" cy="1379688"/>
          </a:xfrm>
        </p:spPr>
        <p:txBody>
          <a:bodyPr anchor="b"/>
          <a:lstStyle>
            <a:lvl1pPr>
              <a:defRPr sz="4200" baseline="0">
                <a:solidFill>
                  <a:schemeClr val="bg1"/>
                </a:solidFill>
              </a:defRPr>
            </a:lvl1pPr>
          </a:lstStyle>
          <a:p>
            <a:r>
              <a:rPr lang="en-US"/>
              <a:t>Chapter title,</a:t>
            </a:r>
            <a:br>
              <a:rPr lang="en-US"/>
            </a:br>
            <a:r>
              <a:rPr lang="en-US"/>
              <a:t>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a:p>
        </p:txBody>
      </p:sp>
      <p:sp>
        <p:nvSpPr>
          <p:cNvPr id="7" name="Untertitel 2"/>
          <p:cNvSpPr>
            <a:spLocks noGrp="1"/>
          </p:cNvSpPr>
          <p:nvPr>
            <p:ph type="subTitle" idx="1" hasCustomPrompt="1"/>
          </p:nvPr>
        </p:nvSpPr>
        <p:spPr>
          <a:xfrm>
            <a:off x="982664" y="3879349"/>
            <a:ext cx="4515612" cy="607985"/>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20pt</a:t>
            </a:r>
          </a:p>
        </p:txBody>
      </p:sp>
      <p:sp>
        <p:nvSpPr>
          <p:cNvPr id="8"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GB"/>
              <a:t>Expleo Ireland - Workday Case Study l   |  © Expleo  |  External  |  Version 1.0  </a:t>
            </a:r>
            <a:endParaRPr lang="en-US"/>
          </a:p>
        </p:txBody>
      </p:sp>
      <p:pic>
        <p:nvPicPr>
          <p:cNvPr id="10" name="Grafik 9">
            <a:extLst>
              <a:ext uri="{FF2B5EF4-FFF2-40B4-BE49-F238E27FC236}">
                <a16:creationId xmlns:a16="http://schemas.microsoft.com/office/drawing/2014/main" id="{46FB3992-54EF-4F1C-815D-B616C86E3DE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1806051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_1_text_bo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6" name="Textplatzhalter 5"/>
          <p:cNvSpPr>
            <a:spLocks noGrp="1"/>
          </p:cNvSpPr>
          <p:nvPr>
            <p:ph type="body" sz="quarter" idx="12" hasCustomPrompt="1"/>
          </p:nvPr>
        </p:nvSpPr>
        <p:spPr>
          <a:xfrm>
            <a:off x="982661" y="2549525"/>
            <a:ext cx="10922001" cy="3602038"/>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Tree>
    <p:extLst>
      <p:ext uri="{BB962C8B-B14F-4D97-AF65-F5344CB8AC3E}">
        <p14:creationId xmlns:p14="http://schemas.microsoft.com/office/powerpoint/2010/main" val="319165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59C5-DEE8-646C-E011-68DC71CC0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44CFAC-7F22-B56D-2119-A81B1B9A3B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ECD20-3EAA-2635-F4D6-6BF77BBA640F}"/>
              </a:ext>
            </a:extLst>
          </p:cNvPr>
          <p:cNvSpPr>
            <a:spLocks noGrp="1"/>
          </p:cNvSpPr>
          <p:nvPr>
            <p:ph type="dt" sz="half" idx="10"/>
          </p:nvPr>
        </p:nvSpPr>
        <p:spPr/>
        <p:txBody>
          <a:bodyPr/>
          <a:lstStyle/>
          <a:p>
            <a:fld id="{F45B1434-1455-45AD-AFAF-0628C75EEBCA}" type="datetimeFigureOut">
              <a:rPr lang="en-US" smtClean="0"/>
              <a:t>4/17/2024</a:t>
            </a:fld>
            <a:endParaRPr lang="en-US"/>
          </a:p>
        </p:txBody>
      </p:sp>
      <p:sp>
        <p:nvSpPr>
          <p:cNvPr id="5" name="Footer Placeholder 4">
            <a:extLst>
              <a:ext uri="{FF2B5EF4-FFF2-40B4-BE49-F238E27FC236}">
                <a16:creationId xmlns:a16="http://schemas.microsoft.com/office/drawing/2014/main" id="{1CA18575-6727-E319-4BA4-1E0171210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8AED1-EF6E-D3DB-0882-EA9DF11A6BD6}"/>
              </a:ext>
            </a:extLst>
          </p:cNvPr>
          <p:cNvSpPr>
            <a:spLocks noGrp="1"/>
          </p:cNvSpPr>
          <p:nvPr>
            <p:ph type="sldNum" sz="quarter" idx="12"/>
          </p:nvPr>
        </p:nvSpPr>
        <p:spPr/>
        <p:txBody>
          <a:bodyPr/>
          <a:lstStyle/>
          <a:p>
            <a:fld id="{23E3B62F-502E-4E79-9792-7C4A61D5A9D8}" type="slidenum">
              <a:rPr lang="en-US" smtClean="0"/>
              <a:t>‹#›</a:t>
            </a:fld>
            <a:endParaRPr lang="en-US"/>
          </a:p>
        </p:txBody>
      </p:sp>
    </p:spTree>
    <p:extLst>
      <p:ext uri="{BB962C8B-B14F-4D97-AF65-F5344CB8AC3E}">
        <p14:creationId xmlns:p14="http://schemas.microsoft.com/office/powerpoint/2010/main" val="30427219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2_text_box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6" name="Textplatzhalter 5"/>
          <p:cNvSpPr>
            <a:spLocks noGrp="1"/>
          </p:cNvSpPr>
          <p:nvPr>
            <p:ph type="body" sz="quarter" idx="12" hasCustomPrompt="1"/>
          </p:nvPr>
        </p:nvSpPr>
        <p:spPr>
          <a:xfrm>
            <a:off x="982662" y="2549525"/>
            <a:ext cx="5317200" cy="3602038"/>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7" name="Textplatzhalter 5"/>
          <p:cNvSpPr>
            <a:spLocks noGrp="1"/>
          </p:cNvSpPr>
          <p:nvPr>
            <p:ph type="body" sz="quarter" idx="13" hasCustomPrompt="1"/>
          </p:nvPr>
        </p:nvSpPr>
        <p:spPr>
          <a:xfrm>
            <a:off x="6587463" y="2549525"/>
            <a:ext cx="5317200" cy="3602038"/>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9"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Tree>
    <p:extLst>
      <p:ext uri="{BB962C8B-B14F-4D97-AF65-F5344CB8AC3E}">
        <p14:creationId xmlns:p14="http://schemas.microsoft.com/office/powerpoint/2010/main" val="4104551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_3_text_boxes_and_pictur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12" name="Bildplatzhalter 11"/>
          <p:cNvSpPr>
            <a:spLocks noGrp="1"/>
          </p:cNvSpPr>
          <p:nvPr>
            <p:ph type="pic" sz="quarter" idx="17" hasCustomPrompt="1"/>
          </p:nvPr>
        </p:nvSpPr>
        <p:spPr>
          <a:xfrm>
            <a:off x="982662" y="2549524"/>
            <a:ext cx="3448800" cy="2324733"/>
          </a:xfrm>
          <a:pattFill prst="pct5">
            <a:fgClr>
              <a:schemeClr val="accent1"/>
            </a:fgClr>
            <a:bgClr>
              <a:schemeClr val="bg1"/>
            </a:bgClr>
          </a:pattFill>
        </p:spPr>
        <p:txBody>
          <a:bodyPr anchor="ctr"/>
          <a:lstStyle>
            <a:lvl1pPr algn="ctr">
              <a:defRPr/>
            </a:lvl1pPr>
          </a:lstStyle>
          <a:p>
            <a:r>
              <a:rPr lang="en-US"/>
              <a:t>Picture</a:t>
            </a:r>
          </a:p>
        </p:txBody>
      </p:sp>
      <p:sp>
        <p:nvSpPr>
          <p:cNvPr id="14" name="Bildplatzhalter 11"/>
          <p:cNvSpPr>
            <a:spLocks noGrp="1"/>
          </p:cNvSpPr>
          <p:nvPr>
            <p:ph type="pic" sz="quarter" idx="18" hasCustomPrompt="1"/>
          </p:nvPr>
        </p:nvSpPr>
        <p:spPr>
          <a:xfrm>
            <a:off x="4719462" y="2549524"/>
            <a:ext cx="3448800" cy="2324733"/>
          </a:xfrm>
          <a:pattFill prst="pct5">
            <a:fgClr>
              <a:schemeClr val="accent1"/>
            </a:fgClr>
            <a:bgClr>
              <a:schemeClr val="bg1"/>
            </a:bgClr>
          </a:pattFill>
        </p:spPr>
        <p:txBody>
          <a:bodyPr anchor="ctr"/>
          <a:lstStyle>
            <a:lvl1pPr algn="ctr">
              <a:defRPr/>
            </a:lvl1pPr>
          </a:lstStyle>
          <a:p>
            <a:r>
              <a:rPr lang="en-US"/>
              <a:t>Picture</a:t>
            </a:r>
          </a:p>
        </p:txBody>
      </p:sp>
      <p:sp>
        <p:nvSpPr>
          <p:cNvPr id="15" name="Bildplatzhalter 11"/>
          <p:cNvSpPr>
            <a:spLocks noGrp="1"/>
          </p:cNvSpPr>
          <p:nvPr>
            <p:ph type="pic" sz="quarter" idx="19" hasCustomPrompt="1"/>
          </p:nvPr>
        </p:nvSpPr>
        <p:spPr>
          <a:xfrm>
            <a:off x="8462612" y="2549524"/>
            <a:ext cx="3448800" cy="2324733"/>
          </a:xfrm>
          <a:pattFill prst="pct5">
            <a:fgClr>
              <a:schemeClr val="accent1"/>
            </a:fgClr>
            <a:bgClr>
              <a:schemeClr val="bg1"/>
            </a:bgClr>
          </a:pattFill>
        </p:spPr>
        <p:txBody>
          <a:bodyPr anchor="ctr"/>
          <a:lstStyle>
            <a:lvl1pPr algn="ctr">
              <a:defRPr/>
            </a:lvl1pPr>
          </a:lstStyle>
          <a:p>
            <a:r>
              <a:rPr lang="en-US"/>
              <a:t>Picture</a:t>
            </a:r>
          </a:p>
        </p:txBody>
      </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
        <p:nvSpPr>
          <p:cNvPr id="19" name="Untertitel 2">
            <a:extLst>
              <a:ext uri="{FF2B5EF4-FFF2-40B4-BE49-F238E27FC236}">
                <a16:creationId xmlns:a16="http://schemas.microsoft.com/office/drawing/2014/main" id="{24314A69-5AB4-4634-9F90-13D8B3A0BEAD}"/>
              </a:ext>
            </a:extLst>
          </p:cNvPr>
          <p:cNvSpPr>
            <a:spLocks noGrp="1"/>
          </p:cNvSpPr>
          <p:nvPr>
            <p:ph type="subTitle" idx="1" hasCustomPrompt="1"/>
          </p:nvPr>
        </p:nvSpPr>
        <p:spPr>
          <a:xfrm>
            <a:off x="982662" y="5013957"/>
            <a:ext cx="3448800" cy="1137605"/>
          </a:xfrm>
          <a:prstGeom prst="rect">
            <a:avLst/>
          </a:prstGeom>
        </p:spPr>
        <p:txBody>
          <a:bodyPr lIns="0" tIns="0" rIns="0" bIns="0">
            <a:noAutofit/>
          </a:bodyPr>
          <a:lstStyle>
            <a:lvl1pPr marL="0" marR="0" indent="0" algn="l" defTabSz="914400" rtl="0" eaLnBrk="1" fontAlgn="auto" latinLnBrk="0" hangingPunct="1">
              <a:lnSpc>
                <a:spcPct val="95000"/>
              </a:lnSpc>
              <a:spcBef>
                <a:spcPts val="0"/>
              </a:spcBef>
              <a:spcAft>
                <a:spcPts val="0"/>
              </a:spcAft>
              <a:buClrTx/>
              <a:buSzTx/>
              <a:buFont typeface="Arial" pitchFamily="34" charset="0"/>
              <a:buNone/>
              <a:tabLst/>
              <a:defRPr lang="de-DE" sz="1100" b="0" kern="1200" noProof="0" smtClean="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Flowing Text level, Verdana, 11 </a:t>
            </a:r>
            <a:r>
              <a:rPr lang="en-GB" noProof="0" err="1"/>
              <a:t>pt</a:t>
            </a:r>
            <a:endParaRPr lang="en-GB" noProof="0"/>
          </a:p>
        </p:txBody>
      </p:sp>
      <p:sp>
        <p:nvSpPr>
          <p:cNvPr id="29" name="Textplatzhalter 28">
            <a:extLst>
              <a:ext uri="{FF2B5EF4-FFF2-40B4-BE49-F238E27FC236}">
                <a16:creationId xmlns:a16="http://schemas.microsoft.com/office/drawing/2014/main" id="{3A925377-5D13-4DEC-99D1-1EAA25E32184}"/>
              </a:ext>
            </a:extLst>
          </p:cNvPr>
          <p:cNvSpPr>
            <a:spLocks noGrp="1"/>
          </p:cNvSpPr>
          <p:nvPr>
            <p:ph type="body" sz="quarter" idx="20" hasCustomPrompt="1"/>
          </p:nvPr>
        </p:nvSpPr>
        <p:spPr>
          <a:xfrm>
            <a:off x="4719462" y="5013325"/>
            <a:ext cx="3448226" cy="1138238"/>
          </a:xfrm>
        </p:spPr>
        <p:txBody>
          <a:bodyPr/>
          <a:lstStyle>
            <a:lvl1pPr>
              <a:defRPr sz="1100" b="0">
                <a:solidFill>
                  <a:schemeClr val="tx2"/>
                </a:solidFill>
              </a:defRPr>
            </a:lvl1pPr>
          </a:lstStyle>
          <a:p>
            <a:pPr lvl="0"/>
            <a:r>
              <a:rPr lang="en-GB" noProof="0"/>
              <a:t>Flowing Text level, Verdana, 11 </a:t>
            </a:r>
            <a:r>
              <a:rPr lang="en-GB" noProof="0" err="1"/>
              <a:t>pt</a:t>
            </a:r>
            <a:endParaRPr lang="en-GB" noProof="0"/>
          </a:p>
        </p:txBody>
      </p:sp>
      <p:sp>
        <p:nvSpPr>
          <p:cNvPr id="31" name="Textplatzhalter 30">
            <a:extLst>
              <a:ext uri="{FF2B5EF4-FFF2-40B4-BE49-F238E27FC236}">
                <a16:creationId xmlns:a16="http://schemas.microsoft.com/office/drawing/2014/main" id="{B2C22B51-9BCC-4306-98B7-D4011A0F69BD}"/>
              </a:ext>
            </a:extLst>
          </p:cNvPr>
          <p:cNvSpPr>
            <a:spLocks noGrp="1"/>
          </p:cNvSpPr>
          <p:nvPr>
            <p:ph type="body" sz="quarter" idx="21" hasCustomPrompt="1"/>
          </p:nvPr>
        </p:nvSpPr>
        <p:spPr>
          <a:xfrm>
            <a:off x="8462612" y="5013325"/>
            <a:ext cx="3442051" cy="1138238"/>
          </a:xfrm>
        </p:spPr>
        <p:txBody>
          <a:bodyPr/>
          <a:lstStyle>
            <a:lvl1pPr>
              <a:defRPr sz="1100" b="0">
                <a:solidFill>
                  <a:schemeClr val="tx2"/>
                </a:solidFill>
              </a:defRPr>
            </a:lvl1pPr>
          </a:lstStyle>
          <a:p>
            <a:pPr lvl="0"/>
            <a:r>
              <a:rPr lang="en-GB" noProof="0"/>
              <a:t>Flowing Text level, Verdana, 11 </a:t>
            </a:r>
            <a:r>
              <a:rPr lang="en-GB" noProof="0" err="1"/>
              <a:t>pt</a:t>
            </a:r>
            <a:endParaRPr lang="en-GB" noProof="0"/>
          </a:p>
        </p:txBody>
      </p:sp>
    </p:spTree>
    <p:extLst>
      <p:ext uri="{BB962C8B-B14F-4D97-AF65-F5344CB8AC3E}">
        <p14:creationId xmlns:p14="http://schemas.microsoft.com/office/powerpoint/2010/main" val="35562761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_Only_Headline_Whi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6"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Tree>
    <p:extLst>
      <p:ext uri="{BB962C8B-B14F-4D97-AF65-F5344CB8AC3E}">
        <p14:creationId xmlns:p14="http://schemas.microsoft.com/office/powerpoint/2010/main" val="3395211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_Only_Headline_Purple">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bg1"/>
                </a:solidFill>
              </a:defRPr>
            </a:lvl1p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a:t>Chapter title</a:t>
            </a:r>
          </a:p>
        </p:txBody>
      </p:sp>
      <p:sp>
        <p:nvSpPr>
          <p:cNvPr id="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GB"/>
              <a:t>Expleo Ireland - Workday Case Study l   |  © Expleo  |  External  |  Version 1.0  </a:t>
            </a:r>
            <a:endParaRPr lang="en-US"/>
          </a:p>
        </p:txBody>
      </p:sp>
      <p:pic>
        <p:nvPicPr>
          <p:cNvPr id="9" name="Grafik 8">
            <a:extLst>
              <a:ext uri="{FF2B5EF4-FFF2-40B4-BE49-F238E27FC236}">
                <a16:creationId xmlns:a16="http://schemas.microsoft.com/office/drawing/2014/main" id="{41B4C33F-C9AF-4497-B940-A739851DB5B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39665385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_Half_Picture_Left">
    <p:spTree>
      <p:nvGrpSpPr>
        <p:cNvPr id="1" name=""/>
        <p:cNvGrpSpPr/>
        <p:nvPr/>
      </p:nvGrpSpPr>
      <p:grpSpPr>
        <a:xfrm>
          <a:off x="0" y="0"/>
          <a:ext cx="0" cy="0"/>
          <a:chOff x="0" y="0"/>
          <a:chExt cx="0" cy="0"/>
        </a:xfrm>
      </p:grpSpPr>
      <p:sp>
        <p:nvSpPr>
          <p:cNvPr id="6" name="Bildplatzhalter 5"/>
          <p:cNvSpPr>
            <a:spLocks noGrp="1"/>
          </p:cNvSpPr>
          <p:nvPr>
            <p:ph type="pic" sz="quarter" idx="12" hasCustomPrompt="1"/>
          </p:nvPr>
        </p:nvSpPr>
        <p:spPr>
          <a:xfrm>
            <a:off x="0" y="0"/>
            <a:ext cx="6094800" cy="6858000"/>
          </a:xfrm>
          <a:pattFill prst="pct5">
            <a:fgClr>
              <a:schemeClr val="accent1"/>
            </a:fgClr>
            <a:bgClr>
              <a:schemeClr val="bg1"/>
            </a:bgClr>
          </a:pattFill>
        </p:spPr>
        <p:txBody>
          <a:bodyPr anchor="ctr"/>
          <a:lstStyle>
            <a:lvl1pPr algn="ctr">
              <a:defRPr sz="3600"/>
            </a:lvl1pPr>
          </a:lstStyle>
          <a:p>
            <a:r>
              <a:rPr lang="en-US"/>
              <a:t>Picture</a:t>
            </a:r>
          </a:p>
        </p:txBody>
      </p:sp>
      <p:sp>
        <p:nvSpPr>
          <p:cNvPr id="2" name="Titel 1"/>
          <p:cNvSpPr>
            <a:spLocks noGrp="1"/>
          </p:cNvSpPr>
          <p:nvPr>
            <p:ph type="title" hasCustomPrompt="1"/>
          </p:nvPr>
        </p:nvSpPr>
        <p:spPr>
          <a:xfrm>
            <a:off x="6537959" y="1169837"/>
            <a:ext cx="5373453" cy="988500"/>
          </a:xfrm>
        </p:spPr>
        <p:txBody>
          <a:bodyPr/>
          <a:lstStyle>
            <a:lvl1pPr>
              <a:defRPr/>
            </a:lvl1p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6537959" y="2549525"/>
            <a:ext cx="5366704"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9"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a:t>Chapter title</a:t>
            </a:r>
          </a:p>
        </p:txBody>
      </p:sp>
      <p:sp>
        <p:nvSpPr>
          <p:cNvPr id="10"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Tree>
    <p:extLst>
      <p:ext uri="{BB962C8B-B14F-4D97-AF65-F5344CB8AC3E}">
        <p14:creationId xmlns:p14="http://schemas.microsoft.com/office/powerpoint/2010/main" val="6847688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12" name="Bildplatzhalter 6"/>
          <p:cNvSpPr>
            <a:spLocks noGrp="1"/>
          </p:cNvSpPr>
          <p:nvPr>
            <p:ph type="pic" sz="quarter" idx="15" hasCustomPrompt="1"/>
          </p:nvPr>
        </p:nvSpPr>
        <p:spPr>
          <a:xfrm>
            <a:off x="982662" y="1160464"/>
            <a:ext cx="4709477" cy="4991098"/>
          </a:xfrm>
          <a:pattFill prst="pct5">
            <a:fgClr>
              <a:schemeClr val="accent1"/>
            </a:fgClr>
            <a:bgClr>
              <a:schemeClr val="bg1"/>
            </a:bgClr>
          </a:pattFill>
        </p:spPr>
        <p:txBody>
          <a:bodyPr anchor="ctr"/>
          <a:lstStyle>
            <a:lvl1pPr algn="ctr">
              <a:defRPr sz="3600"/>
            </a:lvl1pPr>
          </a:lstStyle>
          <a:p>
            <a:r>
              <a:rPr lang="en-US"/>
              <a:t>Picture</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15" name="Titel 1"/>
          <p:cNvSpPr>
            <a:spLocks noGrp="1"/>
          </p:cNvSpPr>
          <p:nvPr>
            <p:ph type="title" hasCustomPrompt="1"/>
          </p:nvPr>
        </p:nvSpPr>
        <p:spPr>
          <a:xfrm>
            <a:off x="6537959" y="1169837"/>
            <a:ext cx="5373453" cy="988500"/>
          </a:xfrm>
        </p:spPr>
        <p:txBody>
          <a:bodyPr/>
          <a:lstStyle>
            <a:lvl1pPr>
              <a:defRPr/>
            </a:lvl1pPr>
          </a:lstStyle>
          <a:p>
            <a:r>
              <a:rPr lang="en-US"/>
              <a:t>Title, 34pt, bold,</a:t>
            </a:r>
            <a:br>
              <a:rPr lang="en-US"/>
            </a:br>
            <a:r>
              <a:rPr lang="en-US"/>
              <a:t>max. 2 lines</a:t>
            </a:r>
          </a:p>
        </p:txBody>
      </p:sp>
      <p:sp>
        <p:nvSpPr>
          <p:cNvPr id="16" name="Textplatzhalter 7"/>
          <p:cNvSpPr>
            <a:spLocks noGrp="1"/>
          </p:cNvSpPr>
          <p:nvPr>
            <p:ph type="body" sz="quarter" idx="13" hasCustomPrompt="1"/>
          </p:nvPr>
        </p:nvSpPr>
        <p:spPr>
          <a:xfrm>
            <a:off x="6537959" y="2549525"/>
            <a:ext cx="5366704"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pic>
        <p:nvPicPr>
          <p:cNvPr id="13" name="Grafik 12">
            <a:extLst>
              <a:ext uri="{FF2B5EF4-FFF2-40B4-BE49-F238E27FC236}">
                <a16:creationId xmlns:a16="http://schemas.microsoft.com/office/drawing/2014/main" id="{C9CF8CAC-C66A-4CE8-BA72-CBFE66FBDC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3653162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a:p>
        </p:txBody>
      </p:sp>
      <p:sp>
        <p:nvSpPr>
          <p:cNvPr id="2" name="Titel 1"/>
          <p:cNvSpPr>
            <a:spLocks noGrp="1"/>
          </p:cNvSpPr>
          <p:nvPr>
            <p:ph type="title" hasCustomPrompt="1"/>
          </p:nvPr>
        </p:nvSpPr>
        <p:spPr>
          <a:xfrm>
            <a:off x="982663" y="1169837"/>
            <a:ext cx="4526597" cy="988500"/>
          </a:xfrm>
        </p:spPr>
        <p:txBody>
          <a:bodyPr/>
          <a:lstStyle>
            <a:lvl1pPr>
              <a:defRPr/>
            </a:lvl1p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982663" y="2549525"/>
            <a:ext cx="4520911"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2" name="Bildplatzhalter 6"/>
          <p:cNvSpPr>
            <a:spLocks noGrp="1"/>
          </p:cNvSpPr>
          <p:nvPr>
            <p:ph type="pic" sz="quarter" idx="15" hasCustomPrompt="1"/>
          </p:nvPr>
        </p:nvSpPr>
        <p:spPr>
          <a:xfrm>
            <a:off x="6400799" y="1160464"/>
            <a:ext cx="5503863" cy="3581586"/>
          </a:xfrm>
          <a:pattFill prst="pct5">
            <a:fgClr>
              <a:schemeClr val="accent1"/>
            </a:fgClr>
            <a:bgClr>
              <a:schemeClr val="bg1"/>
            </a:bgClr>
          </a:pattFill>
        </p:spPr>
        <p:txBody>
          <a:bodyPr anchor="ctr"/>
          <a:lstStyle>
            <a:lvl1pPr algn="ctr">
              <a:defRPr sz="3600"/>
            </a:lvl1pPr>
          </a:lstStyle>
          <a:p>
            <a:r>
              <a:rPr lang="en-US"/>
              <a:t>Picture</a:t>
            </a:r>
          </a:p>
        </p:txBody>
      </p:sp>
      <p:sp>
        <p:nvSpPr>
          <p:cNvPr id="13" name="Textplatzhalter 7"/>
          <p:cNvSpPr>
            <a:spLocks noGrp="1"/>
          </p:cNvSpPr>
          <p:nvPr>
            <p:ph type="body" sz="quarter" idx="16" hasCustomPrompt="1"/>
          </p:nvPr>
        </p:nvSpPr>
        <p:spPr>
          <a:xfrm>
            <a:off x="6400799" y="4884421"/>
            <a:ext cx="5503864" cy="1267142"/>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p:txBody>
      </p:sp>
      <p:sp>
        <p:nvSpPr>
          <p:cNvPr id="15"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pic>
        <p:nvPicPr>
          <p:cNvPr id="14" name="Grafik 13">
            <a:extLst>
              <a:ext uri="{FF2B5EF4-FFF2-40B4-BE49-F238E27FC236}">
                <a16:creationId xmlns:a16="http://schemas.microsoft.com/office/drawing/2014/main" id="{CEDA6F36-02DA-4355-870D-4BF940AE1EF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11565484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_Diagram_Righ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a:p>
        </p:txBody>
      </p:sp>
      <p:sp>
        <p:nvSpPr>
          <p:cNvPr id="2" name="Titel 1"/>
          <p:cNvSpPr>
            <a:spLocks noGrp="1"/>
          </p:cNvSpPr>
          <p:nvPr>
            <p:ph type="title" hasCustomPrompt="1"/>
          </p:nvPr>
        </p:nvSpPr>
        <p:spPr>
          <a:xfrm>
            <a:off x="982663" y="1169837"/>
            <a:ext cx="4526597" cy="988500"/>
          </a:xfrm>
        </p:spPr>
        <p:txBody>
          <a:bodyPr/>
          <a:lstStyle>
            <a:lvl1pPr>
              <a:defRPr/>
            </a:lvl1p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982663" y="2549525"/>
            <a:ext cx="4520911"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1" name="Diagrammplatzhalter 10"/>
          <p:cNvSpPr>
            <a:spLocks noGrp="1"/>
          </p:cNvSpPr>
          <p:nvPr>
            <p:ph type="chart" sz="quarter" idx="14"/>
          </p:nvPr>
        </p:nvSpPr>
        <p:spPr>
          <a:xfrm>
            <a:off x="6400800" y="1160462"/>
            <a:ext cx="5503863" cy="4991099"/>
          </a:xfrm>
          <a:pattFill prst="ltUpDiag">
            <a:fgClr>
              <a:schemeClr val="accent1"/>
            </a:fgClr>
            <a:bgClr>
              <a:schemeClr val="bg1"/>
            </a:bgClr>
          </a:pattFill>
        </p:spPr>
        <p:txBody>
          <a:bodyPr anchor="ctr"/>
          <a:lstStyle>
            <a:lvl1pPr algn="ctr">
              <a:defRPr sz="3600"/>
            </a:lvl1pPr>
          </a:lstStyle>
          <a:p>
            <a:r>
              <a:rPr lang="en-US"/>
              <a:t>Click icon to add chart</a:t>
            </a:r>
          </a:p>
        </p:txBody>
      </p:sp>
      <p:sp>
        <p:nvSpPr>
          <p:cNvPr id="12" name="Textplatzhalter 4"/>
          <p:cNvSpPr>
            <a:spLocks noGrp="1"/>
          </p:cNvSpPr>
          <p:nvPr>
            <p:ph type="body" sz="quarter" idx="15"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pic>
        <p:nvPicPr>
          <p:cNvPr id="14" name="Grafik 13">
            <a:extLst>
              <a:ext uri="{FF2B5EF4-FFF2-40B4-BE49-F238E27FC236}">
                <a16:creationId xmlns:a16="http://schemas.microsoft.com/office/drawing/2014/main" id="{BC836333-0C7A-48B7-A96A-CC9BB1EAB2C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3812875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_Picture_Left_2_Text_Boxes_Right">
    <p:spTree>
      <p:nvGrpSpPr>
        <p:cNvPr id="1" name=""/>
        <p:cNvGrpSpPr/>
        <p:nvPr/>
      </p:nvGrpSpPr>
      <p:grpSpPr>
        <a:xfrm>
          <a:off x="0" y="0"/>
          <a:ext cx="0" cy="0"/>
          <a:chOff x="0" y="0"/>
          <a:chExt cx="0" cy="0"/>
        </a:xfrm>
      </p:grpSpPr>
      <p:sp>
        <p:nvSpPr>
          <p:cNvPr id="6" name="Bildplatzhalter 5"/>
          <p:cNvSpPr>
            <a:spLocks noGrp="1"/>
          </p:cNvSpPr>
          <p:nvPr>
            <p:ph type="pic" sz="quarter" idx="16" hasCustomPrompt="1"/>
          </p:nvPr>
        </p:nvSpPr>
        <p:spPr>
          <a:xfrm>
            <a:off x="0" y="0"/>
            <a:ext cx="3870325" cy="6858000"/>
          </a:xfrm>
          <a:pattFill prst="pct5">
            <a:fgClr>
              <a:schemeClr val="accent1"/>
            </a:fgClr>
            <a:bgClr>
              <a:schemeClr val="bg1"/>
            </a:bgClr>
          </a:pattFill>
        </p:spPr>
        <p:txBody>
          <a:bodyPr anchor="ctr"/>
          <a:lstStyle>
            <a:lvl1pPr algn="ctr">
              <a:defRPr sz="3600"/>
            </a:lvl1pPr>
          </a:lstStyle>
          <a:p>
            <a:r>
              <a:rPr lang="en-US"/>
              <a:t>Picture</a:t>
            </a:r>
          </a:p>
        </p:txBody>
      </p:sp>
      <p:sp>
        <p:nvSpPr>
          <p:cNvPr id="2" name="Titel 1"/>
          <p:cNvSpPr>
            <a:spLocks noGrp="1"/>
          </p:cNvSpPr>
          <p:nvPr>
            <p:ph type="title" hasCustomPrompt="1"/>
          </p:nvPr>
        </p:nvSpPr>
        <p:spPr>
          <a:xfrm>
            <a:off x="4161000" y="1169837"/>
            <a:ext cx="7749352" cy="988500"/>
          </a:xfrm>
        </p:spPr>
        <p:txBody>
          <a:bodyPr/>
          <a:lstStyle>
            <a:lvl1pPr>
              <a:defRPr/>
            </a:lvl1p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4161000" y="2549525"/>
            <a:ext cx="3726000"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a:t>Chapter title</a:t>
            </a:r>
          </a:p>
        </p:txBody>
      </p:sp>
      <p:sp>
        <p:nvSpPr>
          <p:cNvPr id="16" name="Textplatzhalter 7"/>
          <p:cNvSpPr>
            <a:spLocks noGrp="1"/>
          </p:cNvSpPr>
          <p:nvPr>
            <p:ph type="body" sz="quarter" idx="15" hasCustomPrompt="1"/>
          </p:nvPr>
        </p:nvSpPr>
        <p:spPr>
          <a:xfrm>
            <a:off x="8184352" y="2549525"/>
            <a:ext cx="3726000"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Tree>
    <p:extLst>
      <p:ext uri="{BB962C8B-B14F-4D97-AF65-F5344CB8AC3E}">
        <p14:creationId xmlns:p14="http://schemas.microsoft.com/office/powerpoint/2010/main" val="8953918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_Picture_Left_4_Text_Boxes_Right">
    <p:spTree>
      <p:nvGrpSpPr>
        <p:cNvPr id="1" name=""/>
        <p:cNvGrpSpPr/>
        <p:nvPr/>
      </p:nvGrpSpPr>
      <p:grpSpPr>
        <a:xfrm>
          <a:off x="0" y="0"/>
          <a:ext cx="0" cy="0"/>
          <a:chOff x="0" y="0"/>
          <a:chExt cx="0" cy="0"/>
        </a:xfrm>
      </p:grpSpPr>
      <p:sp>
        <p:nvSpPr>
          <p:cNvPr id="15" name="Bildplatzhalter 5"/>
          <p:cNvSpPr>
            <a:spLocks noGrp="1"/>
          </p:cNvSpPr>
          <p:nvPr>
            <p:ph type="pic" sz="quarter" idx="18" hasCustomPrompt="1"/>
          </p:nvPr>
        </p:nvSpPr>
        <p:spPr>
          <a:xfrm>
            <a:off x="0" y="0"/>
            <a:ext cx="3870325" cy="6858000"/>
          </a:xfrm>
          <a:pattFill prst="pct5">
            <a:fgClr>
              <a:schemeClr val="accent1"/>
            </a:fgClr>
            <a:bgClr>
              <a:schemeClr val="bg1"/>
            </a:bgClr>
          </a:pattFill>
        </p:spPr>
        <p:txBody>
          <a:bodyPr lIns="0" anchor="ctr"/>
          <a:lstStyle>
            <a:lvl1pPr algn="ctr">
              <a:defRPr sz="3600"/>
            </a:lvl1pPr>
          </a:lstStyle>
          <a:p>
            <a:r>
              <a:rPr lang="en-US"/>
              <a:t>Picture</a:t>
            </a:r>
          </a:p>
        </p:txBody>
      </p:sp>
      <p:sp>
        <p:nvSpPr>
          <p:cNvPr id="2" name="Titel 1"/>
          <p:cNvSpPr>
            <a:spLocks noGrp="1"/>
          </p:cNvSpPr>
          <p:nvPr>
            <p:ph type="title" hasCustomPrompt="1"/>
          </p:nvPr>
        </p:nvSpPr>
        <p:spPr>
          <a:xfrm>
            <a:off x="4161000" y="1169837"/>
            <a:ext cx="7749352" cy="988500"/>
          </a:xfrm>
        </p:spPr>
        <p:txBody>
          <a:bodyPr/>
          <a:lstStyle>
            <a:lvl1pPr>
              <a:defRPr/>
            </a:lvl1p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4161000" y="2549525"/>
            <a:ext cx="3726000" cy="1656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a:t>Chapter title</a:t>
            </a:r>
          </a:p>
        </p:txBody>
      </p:sp>
      <p:sp>
        <p:nvSpPr>
          <p:cNvPr id="16" name="Textplatzhalter 7"/>
          <p:cNvSpPr>
            <a:spLocks noGrp="1"/>
          </p:cNvSpPr>
          <p:nvPr>
            <p:ph type="body" sz="quarter" idx="15" hasCustomPrompt="1"/>
          </p:nvPr>
        </p:nvSpPr>
        <p:spPr>
          <a:xfrm>
            <a:off x="8184352" y="2549525"/>
            <a:ext cx="3726000" cy="1656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2" name="Textplatzhalter 7"/>
          <p:cNvSpPr>
            <a:spLocks noGrp="1"/>
          </p:cNvSpPr>
          <p:nvPr>
            <p:ph type="body" sz="quarter" idx="16" hasCustomPrompt="1"/>
          </p:nvPr>
        </p:nvSpPr>
        <p:spPr>
          <a:xfrm>
            <a:off x="4161000" y="4492388"/>
            <a:ext cx="3726000" cy="1656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3" name="Textplatzhalter 7"/>
          <p:cNvSpPr>
            <a:spLocks noGrp="1"/>
          </p:cNvSpPr>
          <p:nvPr>
            <p:ph type="body" sz="quarter" idx="17" hasCustomPrompt="1"/>
          </p:nvPr>
        </p:nvSpPr>
        <p:spPr>
          <a:xfrm>
            <a:off x="8184352" y="4492388"/>
            <a:ext cx="3726000" cy="1656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Tree>
    <p:extLst>
      <p:ext uri="{BB962C8B-B14F-4D97-AF65-F5344CB8AC3E}">
        <p14:creationId xmlns:p14="http://schemas.microsoft.com/office/powerpoint/2010/main" val="41758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2F67-AA6F-D392-080A-584DA8A55C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C35D96-C587-31E5-C362-DB8F06D122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E43ED2-AA34-C1E9-854D-C54944D39C7C}"/>
              </a:ext>
            </a:extLst>
          </p:cNvPr>
          <p:cNvSpPr>
            <a:spLocks noGrp="1"/>
          </p:cNvSpPr>
          <p:nvPr>
            <p:ph type="dt" sz="half" idx="10"/>
          </p:nvPr>
        </p:nvSpPr>
        <p:spPr/>
        <p:txBody>
          <a:bodyPr/>
          <a:lstStyle/>
          <a:p>
            <a:fld id="{F45B1434-1455-45AD-AFAF-0628C75EEBCA}" type="datetimeFigureOut">
              <a:rPr lang="en-US" smtClean="0"/>
              <a:t>4/17/2024</a:t>
            </a:fld>
            <a:endParaRPr lang="en-US"/>
          </a:p>
        </p:txBody>
      </p:sp>
      <p:sp>
        <p:nvSpPr>
          <p:cNvPr id="5" name="Footer Placeholder 4">
            <a:extLst>
              <a:ext uri="{FF2B5EF4-FFF2-40B4-BE49-F238E27FC236}">
                <a16:creationId xmlns:a16="http://schemas.microsoft.com/office/drawing/2014/main" id="{E818D508-DC06-AA60-33EB-9F0277939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6B11C-014D-28C1-9E38-F4ACB3E0E69B}"/>
              </a:ext>
            </a:extLst>
          </p:cNvPr>
          <p:cNvSpPr>
            <a:spLocks noGrp="1"/>
          </p:cNvSpPr>
          <p:nvPr>
            <p:ph type="sldNum" sz="quarter" idx="12"/>
          </p:nvPr>
        </p:nvSpPr>
        <p:spPr/>
        <p:txBody>
          <a:bodyPr/>
          <a:lstStyle/>
          <a:p>
            <a:fld id="{23E3B62F-502E-4E79-9792-7C4A61D5A9D8}" type="slidenum">
              <a:rPr lang="en-US" smtClean="0"/>
              <a:t>‹#›</a:t>
            </a:fld>
            <a:endParaRPr lang="en-US"/>
          </a:p>
        </p:txBody>
      </p:sp>
    </p:spTree>
    <p:extLst>
      <p:ext uri="{BB962C8B-B14F-4D97-AF65-F5344CB8AC3E}">
        <p14:creationId xmlns:p14="http://schemas.microsoft.com/office/powerpoint/2010/main" val="22132273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_Conclusion">
    <p:spTree>
      <p:nvGrpSpPr>
        <p:cNvPr id="1" name=""/>
        <p:cNvGrpSpPr/>
        <p:nvPr/>
      </p:nvGrpSpPr>
      <p:grpSpPr>
        <a:xfrm>
          <a:off x="0" y="0"/>
          <a:ext cx="0" cy="0"/>
          <a:chOff x="0" y="0"/>
          <a:chExt cx="0" cy="0"/>
        </a:xfrm>
      </p:grpSpPr>
      <p:sp>
        <p:nvSpPr>
          <p:cNvPr id="5" name="Rechteck 4"/>
          <p:cNvSpPr/>
          <p:nvPr userDrawn="1"/>
        </p:nvSpPr>
        <p:spPr bwMode="ltGray">
          <a:xfrm>
            <a:off x="6874800" y="0"/>
            <a:ext cx="531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a:p>
        </p:txBody>
      </p:sp>
      <p:sp>
        <p:nvSpPr>
          <p:cNvPr id="2" name="Titel 1"/>
          <p:cNvSpPr>
            <a:spLocks noGrp="1"/>
          </p:cNvSpPr>
          <p:nvPr>
            <p:ph type="title" hasCustomPrompt="1"/>
          </p:nvPr>
        </p:nvSpPr>
        <p:spPr>
          <a:xfrm>
            <a:off x="989014" y="1169837"/>
            <a:ext cx="5317200" cy="988500"/>
          </a:xfrm>
        </p:spPr>
        <p:txBody>
          <a:bodyPr/>
          <a:lstStyle>
            <a:lvl1pPr>
              <a:defRPr/>
            </a:lvl1p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989013" y="2549525"/>
            <a:ext cx="5317200" cy="1656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accent1"/>
                </a:solidFill>
              </a:defRPr>
            </a:lvl1pPr>
          </a:lstStyle>
          <a:p>
            <a:pPr lvl="0"/>
            <a:r>
              <a:rPr lang="en-US"/>
              <a:t>Chapter title</a:t>
            </a:r>
          </a:p>
        </p:txBody>
      </p:sp>
      <p:sp>
        <p:nvSpPr>
          <p:cNvPr id="17" name="Textplatzhalter 7"/>
          <p:cNvSpPr>
            <a:spLocks noGrp="1"/>
          </p:cNvSpPr>
          <p:nvPr>
            <p:ph type="body" sz="quarter" idx="15" hasCustomPrompt="1"/>
          </p:nvPr>
        </p:nvSpPr>
        <p:spPr bwMode="ltGray">
          <a:xfrm>
            <a:off x="7400925" y="2549525"/>
            <a:ext cx="4503738" cy="1656000"/>
          </a:xfrm>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0"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pic>
        <p:nvPicPr>
          <p:cNvPr id="11" name="Grafik 10">
            <a:extLst>
              <a:ext uri="{FF2B5EF4-FFF2-40B4-BE49-F238E27FC236}">
                <a16:creationId xmlns:a16="http://schemas.microsoft.com/office/drawing/2014/main" id="{2AA1EC6B-943E-48EE-87AB-5042EFD24AC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3816126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ent_Quote">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948941" y="1918496"/>
            <a:ext cx="6294119" cy="2623024"/>
          </a:xfrm>
        </p:spPr>
        <p:txBody>
          <a:bodyPr anchor="ctr"/>
          <a:lstStyle>
            <a:lvl1pPr algn="ctr">
              <a:defRPr sz="4200" baseline="0">
                <a:solidFill>
                  <a:schemeClr val="bg1"/>
                </a:solidFill>
              </a:defRPr>
            </a:lvl1pPr>
          </a:lstStyle>
          <a:p>
            <a:r>
              <a:rPr lang="en-US"/>
              <a:t>Quote, 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a:p>
        </p:txBody>
      </p:sp>
      <p:sp>
        <p:nvSpPr>
          <p:cNvPr id="7" name="Untertitel 2"/>
          <p:cNvSpPr>
            <a:spLocks noGrp="1"/>
          </p:cNvSpPr>
          <p:nvPr>
            <p:ph type="subTitle" idx="1" hasCustomPrompt="1"/>
          </p:nvPr>
        </p:nvSpPr>
        <p:spPr>
          <a:xfrm>
            <a:off x="2948940" y="4676395"/>
            <a:ext cx="6294120" cy="607985"/>
          </a:xfrm>
        </p:spPr>
        <p:txBody>
          <a:bodyPr/>
          <a:lstStyle>
            <a:lvl1pPr marL="0" indent="0" algn="ctr">
              <a:buNone/>
              <a:defRPr sz="1500" b="1"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Name, 15pt, bold, capital letters</a:t>
            </a:r>
          </a:p>
        </p:txBody>
      </p:sp>
      <p:sp>
        <p:nvSpPr>
          <p:cNvPr id="8" name="Textplatzhalter 4"/>
          <p:cNvSpPr>
            <a:spLocks noGrp="1"/>
          </p:cNvSpPr>
          <p:nvPr>
            <p:ph type="body" sz="quarter" idx="12" hasCustomPrompt="1"/>
          </p:nvPr>
        </p:nvSpPr>
        <p:spPr>
          <a:xfrm>
            <a:off x="982663" y="296545"/>
            <a:ext cx="10922000" cy="371475"/>
          </a:xfrm>
        </p:spPr>
        <p:txBody>
          <a:bodyPr/>
          <a:lstStyle>
            <a:lvl1pPr>
              <a:defRPr>
                <a:solidFill>
                  <a:schemeClr val="bg1"/>
                </a:solidFill>
              </a:defRPr>
            </a:lvl1pPr>
          </a:lstStyle>
          <a:p>
            <a:pPr lvl="0"/>
            <a:r>
              <a:rPr lang="en-US"/>
              <a:t>Chapter title</a:t>
            </a:r>
          </a:p>
        </p:txBody>
      </p:sp>
      <p:grpSp>
        <p:nvGrpSpPr>
          <p:cNvPr id="5" name="Gruppieren 4"/>
          <p:cNvGrpSpPr/>
          <p:nvPr userDrawn="1"/>
        </p:nvGrpSpPr>
        <p:grpSpPr>
          <a:xfrm>
            <a:off x="2012909" y="1918497"/>
            <a:ext cx="8166183" cy="2966985"/>
            <a:chOff x="2124513" y="1918497"/>
            <a:chExt cx="8166183" cy="2966985"/>
          </a:xfrm>
        </p:grpSpPr>
        <p:pic>
          <p:nvPicPr>
            <p:cNvPr id="10" name="Image 12"/>
            <p:cNvPicPr>
              <a:picLocks noChangeAspect="1"/>
            </p:cNvPicPr>
            <p:nvPr userDrawn="1"/>
          </p:nvPicPr>
          <p:blipFill>
            <a:blip r:embed="rId2"/>
            <a:stretch>
              <a:fillRect/>
            </a:stretch>
          </p:blipFill>
          <p:spPr>
            <a:xfrm>
              <a:off x="2124513" y="1918497"/>
              <a:ext cx="657503" cy="2966985"/>
            </a:xfrm>
            <a:prstGeom prst="rect">
              <a:avLst/>
            </a:prstGeom>
          </p:spPr>
        </p:pic>
        <p:pic>
          <p:nvPicPr>
            <p:cNvPr id="11" name="Image 14"/>
            <p:cNvPicPr>
              <a:picLocks noChangeAspect="1"/>
            </p:cNvPicPr>
            <p:nvPr userDrawn="1"/>
          </p:nvPicPr>
          <p:blipFill>
            <a:blip r:embed="rId2"/>
            <a:stretch>
              <a:fillRect/>
            </a:stretch>
          </p:blipFill>
          <p:spPr>
            <a:xfrm rot="10800000">
              <a:off x="9633193" y="1918497"/>
              <a:ext cx="657503" cy="2966985"/>
            </a:xfrm>
            <a:prstGeom prst="rect">
              <a:avLst/>
            </a:prstGeom>
          </p:spPr>
        </p:pic>
      </p:grpSp>
      <p:sp>
        <p:nvSpPr>
          <p:cNvPr id="12"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GB"/>
              <a:t>Expleo Ireland - Workday Case Study l   |  © Expleo  |  External  |  Version 1.0  </a:t>
            </a:r>
            <a:endParaRPr lang="en-US"/>
          </a:p>
        </p:txBody>
      </p:sp>
      <p:pic>
        <p:nvPicPr>
          <p:cNvPr id="13" name="Grafik 12">
            <a:extLst>
              <a:ext uri="{FF2B5EF4-FFF2-40B4-BE49-F238E27FC236}">
                <a16:creationId xmlns:a16="http://schemas.microsoft.com/office/drawing/2014/main" id="{F2BFAE9A-D4BE-4142-A99D-7B426D9C0A30}"/>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20772543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ntent_Statement">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948941" y="2346960"/>
            <a:ext cx="6294119" cy="824467"/>
          </a:xfrm>
        </p:spPr>
        <p:txBody>
          <a:bodyPr anchor="b"/>
          <a:lstStyle>
            <a:lvl1pPr algn="ctr">
              <a:defRPr sz="2400" baseline="0">
                <a:solidFill>
                  <a:schemeClr val="tx1"/>
                </a:solidFill>
              </a:defRPr>
            </a:lvl1pPr>
          </a:lstStyle>
          <a:p>
            <a:r>
              <a:rPr lang="en-US"/>
              <a:t>Statement, 24pt,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a:p>
        </p:txBody>
      </p:sp>
      <p:sp>
        <p:nvSpPr>
          <p:cNvPr id="8" name="Textplatzhalter 4"/>
          <p:cNvSpPr>
            <a:spLocks noGrp="1"/>
          </p:cNvSpPr>
          <p:nvPr>
            <p:ph type="body" sz="quarter" idx="12" hasCustomPrompt="1"/>
          </p:nvPr>
        </p:nvSpPr>
        <p:spPr>
          <a:xfrm>
            <a:off x="982663" y="296545"/>
            <a:ext cx="10922000" cy="371475"/>
          </a:xfrm>
        </p:spPr>
        <p:txBody>
          <a:bodyPr/>
          <a:lstStyle>
            <a:lvl1pPr>
              <a:defRPr>
                <a:solidFill>
                  <a:schemeClr val="bg1"/>
                </a:solidFill>
              </a:defRPr>
            </a:lvl1pPr>
          </a:lstStyle>
          <a:p>
            <a:pPr lvl="0"/>
            <a:r>
              <a:rPr lang="en-US"/>
              <a:t>Chapter title</a:t>
            </a:r>
          </a:p>
        </p:txBody>
      </p:sp>
      <p:grpSp>
        <p:nvGrpSpPr>
          <p:cNvPr id="5" name="Gruppieren 4"/>
          <p:cNvGrpSpPr/>
          <p:nvPr userDrawn="1"/>
        </p:nvGrpSpPr>
        <p:grpSpPr>
          <a:xfrm>
            <a:off x="2012909" y="1918497"/>
            <a:ext cx="8166183" cy="2966985"/>
            <a:chOff x="2124513" y="1918497"/>
            <a:chExt cx="8166183" cy="2966985"/>
          </a:xfrm>
        </p:grpSpPr>
        <p:pic>
          <p:nvPicPr>
            <p:cNvPr id="10" name="Image 12"/>
            <p:cNvPicPr>
              <a:picLocks noChangeAspect="1"/>
            </p:cNvPicPr>
            <p:nvPr userDrawn="1"/>
          </p:nvPicPr>
          <p:blipFill>
            <a:blip r:embed="rId2"/>
            <a:stretch>
              <a:fillRect/>
            </a:stretch>
          </p:blipFill>
          <p:spPr>
            <a:xfrm>
              <a:off x="2124513" y="1918497"/>
              <a:ext cx="657503" cy="2966985"/>
            </a:xfrm>
            <a:prstGeom prst="rect">
              <a:avLst/>
            </a:prstGeom>
          </p:spPr>
        </p:pic>
        <p:pic>
          <p:nvPicPr>
            <p:cNvPr id="11" name="Image 14"/>
            <p:cNvPicPr>
              <a:picLocks noChangeAspect="1"/>
            </p:cNvPicPr>
            <p:nvPr userDrawn="1"/>
          </p:nvPicPr>
          <p:blipFill>
            <a:blip r:embed="rId2"/>
            <a:stretch>
              <a:fillRect/>
            </a:stretch>
          </p:blipFill>
          <p:spPr>
            <a:xfrm rot="10800000">
              <a:off x="9633193" y="1918497"/>
              <a:ext cx="657503" cy="2966985"/>
            </a:xfrm>
            <a:prstGeom prst="rect">
              <a:avLst/>
            </a:prstGeom>
          </p:spPr>
        </p:pic>
      </p:gr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GB"/>
              <a:t>Expleo Ireland - Workday Case Study l   |  © Expleo  |  External  |  Version 1.0  </a:t>
            </a:r>
            <a:endParaRPr lang="en-US"/>
          </a:p>
        </p:txBody>
      </p:sp>
      <p:sp>
        <p:nvSpPr>
          <p:cNvPr id="7" name="Textplatzhalter 6">
            <a:extLst>
              <a:ext uri="{FF2B5EF4-FFF2-40B4-BE49-F238E27FC236}">
                <a16:creationId xmlns:a16="http://schemas.microsoft.com/office/drawing/2014/main" id="{E6542259-5C42-4B5C-8BFE-C3D877E21CBC}"/>
              </a:ext>
            </a:extLst>
          </p:cNvPr>
          <p:cNvSpPr>
            <a:spLocks noGrp="1"/>
          </p:cNvSpPr>
          <p:nvPr>
            <p:ph type="body" sz="quarter" idx="14" hasCustomPrompt="1"/>
          </p:nvPr>
        </p:nvSpPr>
        <p:spPr>
          <a:xfrm>
            <a:off x="2949575" y="3307080"/>
            <a:ext cx="6292850" cy="1204912"/>
          </a:xfrm>
        </p:spPr>
        <p:txBody>
          <a:bodyPr/>
          <a:lstStyle>
            <a:lvl1pPr algn="ctr">
              <a:defRPr sz="1100" b="0">
                <a:solidFill>
                  <a:schemeClr val="bg1"/>
                </a:solidFill>
              </a:defRPr>
            </a:lvl1pPr>
            <a:lvl2pPr algn="ctr">
              <a:defRPr sz="1100" b="0">
                <a:solidFill>
                  <a:schemeClr val="bg1"/>
                </a:solidFill>
              </a:defRPr>
            </a:lvl2pPr>
            <a:lvl3pPr algn="ctr">
              <a:defRPr sz="1100" b="0">
                <a:solidFill>
                  <a:schemeClr val="bg1"/>
                </a:solidFill>
              </a:defRPr>
            </a:lvl3pPr>
            <a:lvl4pPr algn="ctr">
              <a:defRPr sz="1100" b="0">
                <a:solidFill>
                  <a:schemeClr val="bg1"/>
                </a:solidFill>
              </a:defRPr>
            </a:lvl4pPr>
            <a:lvl5pPr algn="ctr">
              <a:defRPr sz="1100" b="0">
                <a:solidFill>
                  <a:schemeClr val="bg1"/>
                </a:solidFill>
              </a:defRPr>
            </a:lvl5pPr>
          </a:lstStyle>
          <a:p>
            <a:pPr lvl="0"/>
            <a:r>
              <a:rPr lang="en-GB" noProof="0"/>
              <a:t>Flowing text level, 11 </a:t>
            </a:r>
            <a:r>
              <a:rPr lang="en-GB" noProof="0" err="1"/>
              <a:t>pt</a:t>
            </a:r>
            <a:endParaRPr lang="en-GB" noProof="0"/>
          </a:p>
        </p:txBody>
      </p:sp>
      <p:pic>
        <p:nvPicPr>
          <p:cNvPr id="12" name="Grafik 11">
            <a:extLst>
              <a:ext uri="{FF2B5EF4-FFF2-40B4-BE49-F238E27FC236}">
                <a16:creationId xmlns:a16="http://schemas.microsoft.com/office/drawing/2014/main" id="{8E36D6B8-34E1-4D4D-98B3-C61E32029F30}"/>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5514018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Endslide_Black">
    <p:bg>
      <p:bgPr>
        <a:solidFill>
          <a:schemeClr val="tx1"/>
        </a:solidFill>
        <a:effectLst/>
      </p:bgPr>
    </p:bg>
    <p:spTree>
      <p:nvGrpSpPr>
        <p:cNvPr id="1" name=""/>
        <p:cNvGrpSpPr/>
        <p:nvPr/>
      </p:nvGrpSpPr>
      <p:grpSpPr>
        <a:xfrm>
          <a:off x="0" y="0"/>
          <a:ext cx="0" cy="0"/>
          <a:chOff x="0" y="0"/>
          <a:chExt cx="0" cy="0"/>
        </a:xfrm>
      </p:grpSpPr>
      <p:sp>
        <p:nvSpPr>
          <p:cNvPr id="6" name="ZoneTexte 7"/>
          <p:cNvSpPr txBox="1"/>
          <p:nvPr userDrawn="1"/>
        </p:nvSpPr>
        <p:spPr>
          <a:xfrm>
            <a:off x="9939337" y="6362807"/>
            <a:ext cx="1965325" cy="264688"/>
          </a:xfrm>
          <a:prstGeom prst="rect">
            <a:avLst/>
          </a:prstGeom>
          <a:noFill/>
        </p:spPr>
        <p:txBody>
          <a:bodyPr wrap="square" lIns="0" tIns="0" rIns="0" bIns="0" rtlCol="0" anchor="ctr">
            <a:noAutofit/>
          </a:bodyPr>
          <a:lstStyle/>
          <a:p>
            <a:pPr algn="r">
              <a:lnSpc>
                <a:spcPct val="80000"/>
              </a:lnSpc>
            </a:pPr>
            <a:r>
              <a:rPr lang="en-US" sz="1400" b="1">
                <a:solidFill>
                  <a:srgbClr val="805CE5"/>
                </a:solidFill>
                <a:latin typeface="Verdana" panose="020B0604030504040204" pitchFamily="34" charset="0"/>
                <a:ea typeface="Verdana" panose="020B0604030504040204" pitchFamily="34" charset="0"/>
                <a:cs typeface="Verdana" panose="020B0604030504040204" pitchFamily="34" charset="0"/>
              </a:rPr>
              <a:t>expleogroup.com</a:t>
            </a:r>
          </a:p>
        </p:txBody>
      </p:sp>
      <p:pic>
        <p:nvPicPr>
          <p:cNvPr id="9" name="Grafik 8">
            <a:extLst>
              <a:ext uri="{FF2B5EF4-FFF2-40B4-BE49-F238E27FC236}">
                <a16:creationId xmlns:a16="http://schemas.microsoft.com/office/drawing/2014/main" id="{15B3DD9F-06AE-4950-9B98-9D656A2EC4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4723" y="2197100"/>
            <a:ext cx="4757766" cy="1567460"/>
          </a:xfrm>
          <a:prstGeom prst="rect">
            <a:avLst/>
          </a:prstGeom>
        </p:spPr>
      </p:pic>
      <p:sp>
        <p:nvSpPr>
          <p:cNvPr id="4" name="Textfeld 3">
            <a:extLst>
              <a:ext uri="{FF2B5EF4-FFF2-40B4-BE49-F238E27FC236}">
                <a16:creationId xmlns:a16="http://schemas.microsoft.com/office/drawing/2014/main" id="{EC395935-B820-426F-B6B7-1E382F11D82C}"/>
              </a:ext>
            </a:extLst>
          </p:cNvPr>
          <p:cNvSpPr txBox="1"/>
          <p:nvPr userDrawn="1"/>
        </p:nvSpPr>
        <p:spPr>
          <a:xfrm>
            <a:off x="3983942" y="3479679"/>
            <a:ext cx="4210050" cy="200055"/>
          </a:xfrm>
          <a:prstGeom prst="rect">
            <a:avLst/>
          </a:prstGeom>
          <a:noFill/>
        </p:spPr>
        <p:txBody>
          <a:bodyPr wrap="square" lIns="0" tIns="0" rIns="0" bIns="0" rtlCol="0">
            <a:spAutoFit/>
          </a:bodyPr>
          <a:lstStyle/>
          <a:p>
            <a:pPr algn="ctr"/>
            <a:r>
              <a:rPr lang="en-US" sz="1300" b="1" noProof="0">
                <a:solidFill>
                  <a:schemeClr val="bg1"/>
                </a:solidFill>
              </a:rPr>
              <a:t>Think bold, act reliable</a:t>
            </a:r>
            <a:endParaRPr lang="de-DE" sz="1300" b="1">
              <a:solidFill>
                <a:schemeClr val="bg1"/>
              </a:solidFill>
            </a:endParaRPr>
          </a:p>
        </p:txBody>
      </p:sp>
      <p:sp>
        <p:nvSpPr>
          <p:cNvPr id="11" name="Textplatzhalter 7">
            <a:extLst>
              <a:ext uri="{FF2B5EF4-FFF2-40B4-BE49-F238E27FC236}">
                <a16:creationId xmlns:a16="http://schemas.microsoft.com/office/drawing/2014/main" id="{2CA68B89-F2AB-4C3C-ADF3-1F9A973ED363}"/>
              </a:ext>
            </a:extLst>
          </p:cNvPr>
          <p:cNvSpPr>
            <a:spLocks noGrp="1"/>
          </p:cNvSpPr>
          <p:nvPr>
            <p:ph type="body" sz="quarter" idx="13" hasCustomPrompt="1"/>
          </p:nvPr>
        </p:nvSpPr>
        <p:spPr>
          <a:xfrm>
            <a:off x="982663" y="5593080"/>
            <a:ext cx="4579937" cy="286597"/>
          </a:xfrm>
        </p:spPr>
        <p:txBody>
          <a:bodyPr anchor="t" anchorCtr="0"/>
          <a:lstStyle>
            <a:lvl1pPr>
              <a:spcBef>
                <a:spcPts val="300"/>
              </a:spcBef>
              <a:defRPr>
                <a:solidFill>
                  <a:schemeClr val="bg1"/>
                </a:solidFill>
              </a:defRPr>
            </a:lvl1pPr>
            <a:lvl2pPr>
              <a:spcBef>
                <a:spcPts val="300"/>
              </a:spcBef>
              <a:defRPr>
                <a:solidFill>
                  <a:schemeClr val="tx2"/>
                </a:solidFill>
              </a:defRPr>
            </a:lvl2pPr>
          </a:lstStyle>
          <a:p>
            <a:pPr lvl="0"/>
            <a:r>
              <a:rPr lang="de-DE"/>
              <a:t>Name Last Name</a:t>
            </a:r>
          </a:p>
        </p:txBody>
      </p:sp>
      <p:sp>
        <p:nvSpPr>
          <p:cNvPr id="12" name="Untertitel 2">
            <a:extLst>
              <a:ext uri="{FF2B5EF4-FFF2-40B4-BE49-F238E27FC236}">
                <a16:creationId xmlns:a16="http://schemas.microsoft.com/office/drawing/2014/main" id="{47E7C8B8-7F34-403C-83C0-B85862D7457B}"/>
              </a:ext>
            </a:extLst>
          </p:cNvPr>
          <p:cNvSpPr>
            <a:spLocks noGrp="1"/>
          </p:cNvSpPr>
          <p:nvPr>
            <p:ph type="subTitle" idx="1" hasCustomPrompt="1"/>
          </p:nvPr>
        </p:nvSpPr>
        <p:spPr>
          <a:xfrm>
            <a:off x="982661" y="5870152"/>
            <a:ext cx="4579939" cy="757343"/>
          </a:xfrm>
          <a:prstGeom prst="rect">
            <a:avLst/>
          </a:prstGeom>
        </p:spPr>
        <p:txBody>
          <a:bodyPr lIns="0" tIns="0" rIns="0" bIns="0">
            <a:noAutofit/>
          </a:bodyPr>
          <a:lstStyle>
            <a:lvl1pPr marL="0" marR="0" indent="0" algn="l" defTabSz="914400" rtl="0" eaLnBrk="1" fontAlgn="auto" latinLnBrk="0" hangingPunct="1">
              <a:lnSpc>
                <a:spcPct val="140000"/>
              </a:lnSpc>
              <a:spcBef>
                <a:spcPts val="0"/>
              </a:spcBef>
              <a:spcAft>
                <a:spcPts val="0"/>
              </a:spcAft>
              <a:buClrTx/>
              <a:buSzTx/>
              <a:buFont typeface="Arial" pitchFamily="34" charset="0"/>
              <a:buNone/>
              <a:tabLst/>
              <a:defRPr lang="de-DE" sz="1100" b="0" kern="1200" noProof="0" smtClean="0">
                <a:solidFill>
                  <a:schemeClr val="bg1"/>
                </a:solidFill>
                <a:latin typeface="+mn-lt"/>
                <a:ea typeface="+mn-ea"/>
                <a:cs typeface="+mn-cs"/>
                <a:sym typeface="Symbol" panose="05050102010706020507" pitchFamily="18" charset="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Position  City  Country</a:t>
            </a:r>
            <a:br>
              <a:rPr lang="en-GB" noProof="0"/>
            </a:br>
            <a:r>
              <a:rPr lang="en-GB" noProof="0"/>
              <a:t>T. +33 01 02 03 04 05 • M. +33 (0) 602 03 04 05</a:t>
            </a:r>
            <a:br>
              <a:rPr lang="en-GB" noProof="0"/>
            </a:br>
            <a:r>
              <a:rPr lang="en-GB" noProof="0"/>
              <a:t>name@expleogroup.com</a:t>
            </a:r>
          </a:p>
          <a:p>
            <a:endParaRPr lang="en-GB" noProof="0"/>
          </a:p>
        </p:txBody>
      </p:sp>
    </p:spTree>
    <p:extLst>
      <p:ext uri="{BB962C8B-B14F-4D97-AF65-F5344CB8AC3E}">
        <p14:creationId xmlns:p14="http://schemas.microsoft.com/office/powerpoint/2010/main" val="29512954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slide_White">
    <p:bg>
      <p:bgPr>
        <a:solidFill>
          <a:schemeClr val="bg1"/>
        </a:solidFill>
        <a:effectLst/>
      </p:bgPr>
    </p:bg>
    <p:spTree>
      <p:nvGrpSpPr>
        <p:cNvPr id="1" name=""/>
        <p:cNvGrpSpPr/>
        <p:nvPr/>
      </p:nvGrpSpPr>
      <p:grpSpPr>
        <a:xfrm>
          <a:off x="0" y="0"/>
          <a:ext cx="0" cy="0"/>
          <a:chOff x="0" y="0"/>
          <a:chExt cx="0" cy="0"/>
        </a:xfrm>
      </p:grpSpPr>
      <p:sp>
        <p:nvSpPr>
          <p:cNvPr id="7" name="ZoneTexte 7"/>
          <p:cNvSpPr txBox="1"/>
          <p:nvPr userDrawn="1"/>
        </p:nvSpPr>
        <p:spPr>
          <a:xfrm>
            <a:off x="9939337" y="6362807"/>
            <a:ext cx="1965325" cy="264688"/>
          </a:xfrm>
          <a:prstGeom prst="rect">
            <a:avLst/>
          </a:prstGeom>
          <a:noFill/>
        </p:spPr>
        <p:txBody>
          <a:bodyPr wrap="square" lIns="0" tIns="0" rIns="0" bIns="0" rtlCol="0" anchor="ctr">
            <a:noAutofit/>
          </a:bodyPr>
          <a:lstStyle/>
          <a:p>
            <a:pPr algn="r">
              <a:lnSpc>
                <a:spcPct val="80000"/>
              </a:lnSpc>
            </a:pPr>
            <a:r>
              <a:rPr lang="en-US" sz="1400" b="1">
                <a:solidFill>
                  <a:schemeClr val="accent1"/>
                </a:solidFill>
                <a:latin typeface="Verdana" panose="020B0604030504040204" pitchFamily="34" charset="0"/>
                <a:ea typeface="Verdana" panose="020B0604030504040204" pitchFamily="34" charset="0"/>
                <a:cs typeface="Verdana" panose="020B0604030504040204" pitchFamily="34" charset="0"/>
              </a:rPr>
              <a:t>expleogroup.com</a:t>
            </a:r>
          </a:p>
        </p:txBody>
      </p:sp>
      <p:pic>
        <p:nvPicPr>
          <p:cNvPr id="9" name="Grafik 8">
            <a:extLst>
              <a:ext uri="{FF2B5EF4-FFF2-40B4-BE49-F238E27FC236}">
                <a16:creationId xmlns:a16="http://schemas.microsoft.com/office/drawing/2014/main" id="{FB556BCE-1D37-4F04-BE99-188FE11E706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4723" y="2197100"/>
            <a:ext cx="4757766" cy="1567460"/>
          </a:xfrm>
          <a:prstGeom prst="rect">
            <a:avLst/>
          </a:prstGeom>
        </p:spPr>
      </p:pic>
      <p:sp>
        <p:nvSpPr>
          <p:cNvPr id="10" name="Textfeld 9">
            <a:extLst>
              <a:ext uri="{FF2B5EF4-FFF2-40B4-BE49-F238E27FC236}">
                <a16:creationId xmlns:a16="http://schemas.microsoft.com/office/drawing/2014/main" id="{A419E1E8-6E9D-4797-9AFA-D329190C4B62}"/>
              </a:ext>
            </a:extLst>
          </p:cNvPr>
          <p:cNvSpPr txBox="1"/>
          <p:nvPr userDrawn="1"/>
        </p:nvSpPr>
        <p:spPr>
          <a:xfrm>
            <a:off x="3983942" y="3479679"/>
            <a:ext cx="4210050" cy="200055"/>
          </a:xfrm>
          <a:prstGeom prst="rect">
            <a:avLst/>
          </a:prstGeom>
          <a:noFill/>
        </p:spPr>
        <p:txBody>
          <a:bodyPr wrap="square" lIns="0" tIns="0" rIns="0" bIns="0" rtlCol="0">
            <a:spAutoFit/>
          </a:bodyPr>
          <a:lstStyle/>
          <a:p>
            <a:pPr algn="ctr"/>
            <a:r>
              <a:rPr lang="en-US" sz="1300" b="1" noProof="0">
                <a:solidFill>
                  <a:schemeClr val="accent1"/>
                </a:solidFill>
              </a:rPr>
              <a:t>Think bold, act reliable</a:t>
            </a:r>
            <a:endParaRPr lang="de-DE" sz="1300" b="1">
              <a:solidFill>
                <a:schemeClr val="accent1"/>
              </a:solidFill>
            </a:endParaRPr>
          </a:p>
        </p:txBody>
      </p:sp>
      <p:sp>
        <p:nvSpPr>
          <p:cNvPr id="17" name="Textplatzhalter 7">
            <a:extLst>
              <a:ext uri="{FF2B5EF4-FFF2-40B4-BE49-F238E27FC236}">
                <a16:creationId xmlns:a16="http://schemas.microsoft.com/office/drawing/2014/main" id="{250225B8-96F0-47E1-9257-1CC876458949}"/>
              </a:ext>
            </a:extLst>
          </p:cNvPr>
          <p:cNvSpPr>
            <a:spLocks noGrp="1"/>
          </p:cNvSpPr>
          <p:nvPr>
            <p:ph type="body" sz="quarter" idx="14" hasCustomPrompt="1"/>
          </p:nvPr>
        </p:nvSpPr>
        <p:spPr>
          <a:xfrm>
            <a:off x="982663" y="5593080"/>
            <a:ext cx="4579937" cy="286597"/>
          </a:xfrm>
        </p:spPr>
        <p:txBody>
          <a:bodyPr anchor="t" anchorCtr="0"/>
          <a:lstStyle>
            <a:lvl1pPr>
              <a:spcBef>
                <a:spcPts val="300"/>
              </a:spcBef>
              <a:defRPr>
                <a:solidFill>
                  <a:schemeClr val="tx1"/>
                </a:solidFill>
              </a:defRPr>
            </a:lvl1pPr>
            <a:lvl2pPr>
              <a:spcBef>
                <a:spcPts val="300"/>
              </a:spcBef>
              <a:defRPr>
                <a:solidFill>
                  <a:schemeClr val="tx2"/>
                </a:solidFill>
              </a:defRPr>
            </a:lvl2pPr>
          </a:lstStyle>
          <a:p>
            <a:pPr lvl="0"/>
            <a:r>
              <a:rPr lang="de-DE"/>
              <a:t>Name Last Name</a:t>
            </a:r>
          </a:p>
        </p:txBody>
      </p:sp>
      <p:sp>
        <p:nvSpPr>
          <p:cNvPr id="19" name="Untertitel 2">
            <a:extLst>
              <a:ext uri="{FF2B5EF4-FFF2-40B4-BE49-F238E27FC236}">
                <a16:creationId xmlns:a16="http://schemas.microsoft.com/office/drawing/2014/main" id="{D2FB4B49-9D82-4C33-89FC-33AB6BCFCABD}"/>
              </a:ext>
            </a:extLst>
          </p:cNvPr>
          <p:cNvSpPr>
            <a:spLocks noGrp="1"/>
          </p:cNvSpPr>
          <p:nvPr>
            <p:ph type="subTitle" idx="1" hasCustomPrompt="1"/>
          </p:nvPr>
        </p:nvSpPr>
        <p:spPr>
          <a:xfrm>
            <a:off x="982661" y="5870152"/>
            <a:ext cx="4579939" cy="757343"/>
          </a:xfrm>
          <a:prstGeom prst="rect">
            <a:avLst/>
          </a:prstGeom>
        </p:spPr>
        <p:txBody>
          <a:bodyPr lIns="0" tIns="0" rIns="0" bIns="0">
            <a:noAutofit/>
          </a:bodyPr>
          <a:lstStyle>
            <a:lvl1pPr marL="0" marR="0" indent="0" algn="l" defTabSz="914400" rtl="0" eaLnBrk="1" fontAlgn="auto" latinLnBrk="0" hangingPunct="1">
              <a:lnSpc>
                <a:spcPct val="140000"/>
              </a:lnSpc>
              <a:spcBef>
                <a:spcPts val="0"/>
              </a:spcBef>
              <a:spcAft>
                <a:spcPts val="0"/>
              </a:spcAft>
              <a:buClrTx/>
              <a:buSzTx/>
              <a:buFont typeface="Arial" pitchFamily="34" charset="0"/>
              <a:buNone/>
              <a:tabLst/>
              <a:defRPr lang="de-DE" sz="1100" b="0" kern="1200" noProof="0" smtClean="0">
                <a:solidFill>
                  <a:schemeClr val="tx2"/>
                </a:solidFill>
                <a:latin typeface="+mn-lt"/>
                <a:ea typeface="+mn-ea"/>
                <a:cs typeface="+mn-cs"/>
                <a:sym typeface="Symbol" panose="05050102010706020507" pitchFamily="18" charset="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Position  City  Country</a:t>
            </a:r>
            <a:br>
              <a:rPr lang="en-GB" noProof="0"/>
            </a:br>
            <a:r>
              <a:rPr lang="en-GB" noProof="0"/>
              <a:t>T. +33 01 02 03 04 05 • M. +33 (0) 602 03 04 05</a:t>
            </a:r>
            <a:br>
              <a:rPr lang="en-GB" noProof="0"/>
            </a:br>
            <a:r>
              <a:rPr lang="en-GB" noProof="0"/>
              <a:t>name@expleogroup.com</a:t>
            </a:r>
          </a:p>
          <a:p>
            <a:endParaRPr lang="en-GB" noProof="0"/>
          </a:p>
        </p:txBody>
      </p:sp>
    </p:spTree>
    <p:extLst>
      <p:ext uri="{BB962C8B-B14F-4D97-AF65-F5344CB8AC3E}">
        <p14:creationId xmlns:p14="http://schemas.microsoft.com/office/powerpoint/2010/main" val="40364364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982664" y="1160463"/>
            <a:ext cx="7543820" cy="1986498"/>
          </a:xfrm>
        </p:spPr>
        <p:txBody>
          <a:bodyPr anchor="b"/>
          <a:lstStyle>
            <a:lvl1pPr algn="l">
              <a:defRPr sz="4200">
                <a:solidFill>
                  <a:schemeClr val="bg1"/>
                </a:solidFill>
              </a:defRPr>
            </a:lvl1pPr>
          </a:lstStyle>
          <a:p>
            <a:r>
              <a:rPr lang="en-US"/>
              <a:t>Presentation title,</a:t>
            </a:r>
            <a:br>
              <a:rPr lang="en-US"/>
            </a:br>
            <a:r>
              <a:rPr lang="en-US"/>
              <a:t>42pt, bold</a:t>
            </a:r>
            <a:br>
              <a:rPr lang="en-US"/>
            </a:br>
            <a:r>
              <a:rPr lang="en-US"/>
              <a:t>max. 3 lines</a:t>
            </a:r>
          </a:p>
        </p:txBody>
      </p:sp>
      <p:sp>
        <p:nvSpPr>
          <p:cNvPr id="3" name="Untertitel 2"/>
          <p:cNvSpPr>
            <a:spLocks noGrp="1"/>
          </p:cNvSpPr>
          <p:nvPr>
            <p:ph type="subTitle" idx="1" hasCustomPrompt="1"/>
          </p:nvPr>
        </p:nvSpPr>
        <p:spPr>
          <a:xfrm>
            <a:off x="982663"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Presentation subtitle, 20pt, max. 1 line</a:t>
            </a:r>
          </a:p>
        </p:txBody>
      </p:sp>
      <p:sp>
        <p:nvSpPr>
          <p:cNvPr id="11" name="Textplatzhalter 10"/>
          <p:cNvSpPr>
            <a:spLocks noGrp="1"/>
          </p:cNvSpPr>
          <p:nvPr>
            <p:ph type="body" sz="quarter" idx="10" hasCustomPrompt="1"/>
          </p:nvPr>
        </p:nvSpPr>
        <p:spPr>
          <a:xfrm>
            <a:off x="982663" y="3950237"/>
            <a:ext cx="7543820" cy="186190"/>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cap="all" baseline="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C0814"/>
                </a:solidFill>
                <a:effectLst/>
                <a:uLnTx/>
                <a:uFillTx/>
                <a:latin typeface="Verdana" panose="020B0604030504040204" pitchFamily="34" charset="0"/>
                <a:ea typeface="Verdana" panose="020B0604030504040204" pitchFamily="34" charset="0"/>
                <a:cs typeface="Verdana" panose="020B0604030504040204" pitchFamily="34" charset="0"/>
              </a:rPr>
              <a:t>DATE, 12PT, BLACK, CAPITAL LETTERS</a:t>
            </a:r>
          </a:p>
        </p:txBody>
      </p:sp>
      <p:pic>
        <p:nvPicPr>
          <p:cNvPr id="5" name="Grafik 4">
            <a:extLst>
              <a:ext uri="{FF2B5EF4-FFF2-40B4-BE49-F238E27FC236}">
                <a16:creationId xmlns:a16="http://schemas.microsoft.com/office/drawing/2014/main" id="{B993C1CD-5B2D-4E96-AD92-7CC1B6561AC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06309" y="5926059"/>
            <a:ext cx="2622429" cy="863967"/>
          </a:xfrm>
          <a:prstGeom prst="rect">
            <a:avLst/>
          </a:prstGeom>
        </p:spPr>
      </p:pic>
    </p:spTree>
    <p:extLst>
      <p:ext uri="{BB962C8B-B14F-4D97-AF65-F5344CB8AC3E}">
        <p14:creationId xmlns:p14="http://schemas.microsoft.com/office/powerpoint/2010/main" val="18827399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Title_Picture_left">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360843" y="1160463"/>
            <a:ext cx="7543820" cy="1986498"/>
          </a:xfrm>
        </p:spPr>
        <p:txBody>
          <a:bodyPr anchor="b"/>
          <a:lstStyle>
            <a:lvl1pPr algn="l">
              <a:defRPr sz="4200">
                <a:solidFill>
                  <a:schemeClr val="bg1"/>
                </a:solidFill>
              </a:defRPr>
            </a:lvl1pPr>
          </a:lstStyle>
          <a:p>
            <a:r>
              <a:rPr lang="en-US"/>
              <a:t>Presentation title,</a:t>
            </a:r>
            <a:br>
              <a:rPr lang="en-US"/>
            </a:br>
            <a:r>
              <a:rPr lang="en-US"/>
              <a:t>42pt, bold</a:t>
            </a:r>
            <a:br>
              <a:rPr lang="en-US"/>
            </a:br>
            <a:r>
              <a:rPr lang="en-US"/>
              <a:t>max. 3 lines</a:t>
            </a:r>
          </a:p>
        </p:txBody>
      </p:sp>
      <p:sp>
        <p:nvSpPr>
          <p:cNvPr id="3" name="Untertitel 2"/>
          <p:cNvSpPr>
            <a:spLocks noGrp="1"/>
          </p:cNvSpPr>
          <p:nvPr>
            <p:ph type="subTitle" idx="1" hasCustomPrompt="1"/>
          </p:nvPr>
        </p:nvSpPr>
        <p:spPr>
          <a:xfrm>
            <a:off x="4360842"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Presentation subtitle, 20pt, max. 1 line</a:t>
            </a:r>
          </a:p>
        </p:txBody>
      </p:sp>
      <p:sp>
        <p:nvSpPr>
          <p:cNvPr id="11" name="Textplatzhalter 10"/>
          <p:cNvSpPr>
            <a:spLocks noGrp="1"/>
          </p:cNvSpPr>
          <p:nvPr>
            <p:ph type="body" sz="quarter" idx="10" hasCustomPrompt="1"/>
          </p:nvPr>
        </p:nvSpPr>
        <p:spPr>
          <a:xfrm>
            <a:off x="4360842" y="3950237"/>
            <a:ext cx="7543820" cy="186190"/>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cap="all" baseline="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C0814"/>
                </a:solidFill>
                <a:effectLst/>
                <a:uLnTx/>
                <a:uFillTx/>
                <a:latin typeface="Verdana" panose="020B0604030504040204" pitchFamily="34" charset="0"/>
                <a:ea typeface="Verdana" panose="020B0604030504040204" pitchFamily="34" charset="0"/>
                <a:cs typeface="Verdana" panose="020B0604030504040204" pitchFamily="34" charset="0"/>
              </a:rPr>
              <a:t>DATE, 12PT, BLACK, CAPITAL LETTERS</a:t>
            </a:r>
          </a:p>
        </p:txBody>
      </p:sp>
      <p:pic>
        <p:nvPicPr>
          <p:cNvPr id="6" name="Image 7">
            <a:extLst>
              <a:ext uri="{FF2B5EF4-FFF2-40B4-BE49-F238E27FC236}">
                <a16:creationId xmlns:a16="http://schemas.microsoft.com/office/drawing/2014/main" id="{F5970FD9-0633-6F48-BD30-5F22C3005E9A}"/>
              </a:ext>
            </a:extLst>
          </p:cNvPr>
          <p:cNvPicPr>
            <a:picLocks noChangeAspect="1"/>
          </p:cNvPicPr>
          <p:nvPr userDrawn="1"/>
        </p:nvPicPr>
        <p:blipFill>
          <a:blip r:embed="rId2"/>
          <a:stretch>
            <a:fillRect/>
          </a:stretch>
        </p:blipFill>
        <p:spPr>
          <a:xfrm>
            <a:off x="-6773" y="0"/>
            <a:ext cx="3084286" cy="6858000"/>
          </a:xfrm>
          <a:prstGeom prst="rect">
            <a:avLst/>
          </a:prstGeom>
        </p:spPr>
      </p:pic>
      <p:pic>
        <p:nvPicPr>
          <p:cNvPr id="7" name="Grafik 6">
            <a:extLst>
              <a:ext uri="{FF2B5EF4-FFF2-40B4-BE49-F238E27FC236}">
                <a16:creationId xmlns:a16="http://schemas.microsoft.com/office/drawing/2014/main" id="{F5D7BEA1-3610-4AFC-AC2F-F022F434A2DC}"/>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506309" y="5926059"/>
            <a:ext cx="2622429" cy="863967"/>
          </a:xfrm>
          <a:prstGeom prst="rect">
            <a:avLst/>
          </a:prstGeom>
        </p:spPr>
      </p:pic>
    </p:spTree>
    <p:extLst>
      <p:ext uri="{BB962C8B-B14F-4D97-AF65-F5344CB8AC3E}">
        <p14:creationId xmlns:p14="http://schemas.microsoft.com/office/powerpoint/2010/main" val="363399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Title_Picture_left_2">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4360843" y="1160463"/>
            <a:ext cx="7543820" cy="1986498"/>
          </a:xfrm>
        </p:spPr>
        <p:txBody>
          <a:bodyPr anchor="b"/>
          <a:lstStyle>
            <a:lvl1pPr algn="l">
              <a:defRPr sz="4200">
                <a:solidFill>
                  <a:schemeClr val="bg1"/>
                </a:solidFill>
              </a:defRPr>
            </a:lvl1pPr>
          </a:lstStyle>
          <a:p>
            <a:r>
              <a:rPr lang="en-US"/>
              <a:t>Presentation title,</a:t>
            </a:r>
            <a:br>
              <a:rPr lang="en-US"/>
            </a:br>
            <a:r>
              <a:rPr lang="en-US"/>
              <a:t>42pt, bold</a:t>
            </a:r>
            <a:br>
              <a:rPr lang="en-US"/>
            </a:br>
            <a:r>
              <a:rPr lang="en-US"/>
              <a:t>max. 3 lines</a:t>
            </a:r>
          </a:p>
        </p:txBody>
      </p:sp>
      <p:sp>
        <p:nvSpPr>
          <p:cNvPr id="3" name="Untertitel 2"/>
          <p:cNvSpPr>
            <a:spLocks noGrp="1"/>
          </p:cNvSpPr>
          <p:nvPr>
            <p:ph type="subTitle" idx="1" hasCustomPrompt="1"/>
          </p:nvPr>
        </p:nvSpPr>
        <p:spPr>
          <a:xfrm>
            <a:off x="4360842" y="3388282"/>
            <a:ext cx="7543819" cy="293069"/>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Presentation subtitle, 20pt, max. 1 line</a:t>
            </a:r>
          </a:p>
        </p:txBody>
      </p:sp>
      <p:sp>
        <p:nvSpPr>
          <p:cNvPr id="9" name="Bildplatzhalter 4"/>
          <p:cNvSpPr>
            <a:spLocks noGrp="1"/>
          </p:cNvSpPr>
          <p:nvPr>
            <p:ph type="pic" sz="quarter" idx="11" hasCustomPrompt="1"/>
          </p:nvPr>
        </p:nvSpPr>
        <p:spPr>
          <a:xfrm>
            <a:off x="-6350" y="0"/>
            <a:ext cx="3083863" cy="6858000"/>
          </a:xfrm>
          <a:pattFill prst="pct5">
            <a:fgClr>
              <a:schemeClr val="accent1"/>
            </a:fgClr>
            <a:bgClr>
              <a:schemeClr val="bg1"/>
            </a:bgClr>
          </a:pattFill>
        </p:spPr>
        <p:txBody>
          <a:bodyPr anchor="ctr"/>
          <a:lstStyle>
            <a:lvl1pPr algn="ctr">
              <a:defRPr sz="3600"/>
            </a:lvl1pPr>
          </a:lstStyle>
          <a:p>
            <a:r>
              <a:rPr lang="en-US"/>
              <a:t>Picture</a:t>
            </a:r>
          </a:p>
        </p:txBody>
      </p:sp>
      <p:sp>
        <p:nvSpPr>
          <p:cNvPr id="5" name="Textplatzhalter 4">
            <a:extLst>
              <a:ext uri="{FF2B5EF4-FFF2-40B4-BE49-F238E27FC236}">
                <a16:creationId xmlns:a16="http://schemas.microsoft.com/office/drawing/2014/main" id="{601F93EF-9EE2-4683-97DD-DCE694094E60}"/>
              </a:ext>
            </a:extLst>
          </p:cNvPr>
          <p:cNvSpPr>
            <a:spLocks noGrp="1"/>
          </p:cNvSpPr>
          <p:nvPr>
            <p:ph type="body" sz="quarter" idx="12" hasCustomPrompt="1"/>
          </p:nvPr>
        </p:nvSpPr>
        <p:spPr>
          <a:xfrm>
            <a:off x="4360863" y="3960719"/>
            <a:ext cx="7543800" cy="184666"/>
          </a:xfrm>
        </p:spPr>
        <p:txBody>
          <a:bodyPr>
            <a:spAutoFit/>
          </a:bodyPr>
          <a:lstStyle>
            <a:lvl1pPr>
              <a:defRPr sz="1200" b="0" cap="all" baseline="0">
                <a:solidFill>
                  <a:schemeClr val="tx1"/>
                </a:solidFill>
              </a:defRPr>
            </a:lvl1pPr>
          </a:lstStyle>
          <a:p>
            <a:pPr lvl="0"/>
            <a:r>
              <a:rPr lang="en-GB" noProof="0"/>
              <a:t>Date, 12pt, black, capital letters</a:t>
            </a:r>
          </a:p>
        </p:txBody>
      </p:sp>
      <p:pic>
        <p:nvPicPr>
          <p:cNvPr id="10" name="Grafik 9">
            <a:extLst>
              <a:ext uri="{FF2B5EF4-FFF2-40B4-BE49-F238E27FC236}">
                <a16:creationId xmlns:a16="http://schemas.microsoft.com/office/drawing/2014/main" id="{7EA16ABB-F426-448B-AB5E-68EAB628B5A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06309" y="5926059"/>
            <a:ext cx="2622429" cy="863967"/>
          </a:xfrm>
          <a:prstGeom prst="rect">
            <a:avLst/>
          </a:prstGeom>
        </p:spPr>
      </p:pic>
    </p:spTree>
    <p:extLst>
      <p:ext uri="{BB962C8B-B14F-4D97-AF65-F5344CB8AC3E}">
        <p14:creationId xmlns:p14="http://schemas.microsoft.com/office/powerpoint/2010/main" val="3636141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Agenda_black">
    <p:bg>
      <p:bgPr>
        <a:solidFill>
          <a:schemeClr val="tx1"/>
        </a:solidFill>
        <a:effectLst/>
      </p:bgPr>
    </p:bg>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982663" y="296545"/>
            <a:ext cx="10922000" cy="371475"/>
          </a:xfrm>
        </p:spPr>
        <p:txBody>
          <a:bodyPr/>
          <a:lstStyle>
            <a:lvl1pPr>
              <a:defRPr>
                <a:solidFill>
                  <a:schemeClr val="accent2"/>
                </a:solidFill>
              </a:defRPr>
            </a:lvl1pPr>
          </a:lstStyle>
          <a:p>
            <a:pPr lvl="0"/>
            <a:r>
              <a:rPr lang="en-US"/>
              <a:t>Chapter title</a:t>
            </a:r>
          </a:p>
        </p:txBody>
      </p:sp>
      <p:sp>
        <p:nvSpPr>
          <p:cNvPr id="7" name="Textplatzhalter 6"/>
          <p:cNvSpPr>
            <a:spLocks noGrp="1"/>
          </p:cNvSpPr>
          <p:nvPr>
            <p:ph type="body" sz="quarter" idx="11" hasCustomPrompt="1"/>
          </p:nvPr>
        </p:nvSpPr>
        <p:spPr>
          <a:xfrm>
            <a:off x="982663" y="2549525"/>
            <a:ext cx="9485312" cy="3602038"/>
          </a:xfrm>
        </p:spPr>
        <p:txBody>
          <a:bodyPr/>
          <a:lstStyle>
            <a:lvl1pPr>
              <a:defRPr sz="2000">
                <a:solidFill>
                  <a:schemeClr val="bg1"/>
                </a:solidFill>
              </a:defRPr>
            </a:lvl1pPr>
            <a:lvl2pPr>
              <a:defRPr sz="2000">
                <a:solidFill>
                  <a:schemeClr val="bg1"/>
                </a:solidFill>
              </a:defRPr>
            </a:lvl2pPr>
            <a:lvl3pPr marL="180975" indent="-180975">
              <a:buClr>
                <a:schemeClr val="bg1"/>
              </a:buClr>
              <a:defRPr sz="2000" baseline="0">
                <a:solidFill>
                  <a:schemeClr val="bg1"/>
                </a:solidFill>
              </a:defRPr>
            </a:lvl3pPr>
            <a:lvl4pPr marL="357188" indent="-176213">
              <a:defRPr sz="2000">
                <a:solidFill>
                  <a:schemeClr val="bg1"/>
                </a:solidFill>
              </a:defRPr>
            </a:lvl4pPr>
            <a:lvl5pPr marL="538163" indent="-180975">
              <a:defRPr sz="2000">
                <a:solidFill>
                  <a:schemeClr val="bg1"/>
                </a:solidFill>
              </a:defRPr>
            </a:lvl5pPr>
          </a:lstStyle>
          <a:p>
            <a:pPr lvl="2"/>
            <a:r>
              <a:rPr lang="en-US"/>
              <a:t>Topic One</a:t>
            </a:r>
          </a:p>
          <a:p>
            <a:pPr lvl="2"/>
            <a:r>
              <a:rPr lang="en-US"/>
              <a:t>Topic Two</a:t>
            </a:r>
          </a:p>
          <a:p>
            <a:pPr lvl="2"/>
            <a:r>
              <a:rPr lang="en-US"/>
              <a:t>Topic Three</a:t>
            </a:r>
          </a:p>
          <a:p>
            <a:pPr lvl="2"/>
            <a:r>
              <a:rPr lang="en-US"/>
              <a:t>Topic Four</a:t>
            </a:r>
          </a:p>
          <a:p>
            <a:pPr lvl="2"/>
            <a:r>
              <a:rPr lang="en-US"/>
              <a:t>Topic Five</a:t>
            </a:r>
          </a:p>
        </p:txBody>
      </p:sp>
      <p:sp>
        <p:nvSpPr>
          <p:cNvPr id="12" name="Foliennummernplatzhalter 11"/>
          <p:cNvSpPr>
            <a:spLocks noGrp="1"/>
          </p:cNvSpPr>
          <p:nvPr>
            <p:ph type="sldNum" sz="quarter" idx="13"/>
          </p:nvPr>
        </p:nvSpPr>
        <p:spPr/>
        <p:txBody>
          <a:bodyPr/>
          <a:lstStyle>
            <a:lvl1pPr>
              <a:defRPr>
                <a:solidFill>
                  <a:schemeClr val="bg1"/>
                </a:solidFill>
              </a:defRPr>
            </a:lvl1pPr>
          </a:lstStyle>
          <a:p>
            <a:fld id="{64EFF315-FA4E-4084-ACCF-A94C350B883E}" type="slidenum">
              <a:rPr lang="en-US" smtClean="0"/>
              <a:pPr/>
              <a:t>‹#›</a:t>
            </a:fld>
            <a:endParaRPr lang="en-US"/>
          </a:p>
        </p:txBody>
      </p:sp>
      <p:sp>
        <p:nvSpPr>
          <p:cNvPr id="9"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GB"/>
              <a:t>Expleo Ireland - Workday Case Study l   |  © Expleo  |  External  |  Version 1.0  </a:t>
            </a:r>
            <a:endParaRPr lang="en-US"/>
          </a:p>
        </p:txBody>
      </p:sp>
    </p:spTree>
    <p:extLst>
      <p:ext uri="{BB962C8B-B14F-4D97-AF65-F5344CB8AC3E}">
        <p14:creationId xmlns:p14="http://schemas.microsoft.com/office/powerpoint/2010/main" val="2677649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Agenda_white">
    <p:bg>
      <p:bgPr>
        <a:solidFill>
          <a:schemeClr val="bg1"/>
        </a:solidFill>
        <a:effectLst/>
      </p:bgPr>
    </p:bg>
    <p:spTree>
      <p:nvGrpSpPr>
        <p:cNvPr id="1" name=""/>
        <p:cNvGrpSpPr/>
        <p:nvPr/>
      </p:nvGrpSpPr>
      <p:grpSpPr>
        <a:xfrm>
          <a:off x="0" y="0"/>
          <a:ext cx="0" cy="0"/>
          <a:chOff x="0" y="0"/>
          <a:chExt cx="0" cy="0"/>
        </a:xfrm>
      </p:grpSpPr>
      <p:sp>
        <p:nvSpPr>
          <p:cNvPr id="7" name="Textplatzhalter 6"/>
          <p:cNvSpPr>
            <a:spLocks noGrp="1"/>
          </p:cNvSpPr>
          <p:nvPr>
            <p:ph type="body" sz="quarter" idx="11" hasCustomPrompt="1"/>
          </p:nvPr>
        </p:nvSpPr>
        <p:spPr>
          <a:xfrm>
            <a:off x="982663" y="2549525"/>
            <a:ext cx="9485312" cy="3602038"/>
          </a:xfrm>
        </p:spPr>
        <p:txBody>
          <a:bodyPr/>
          <a:lstStyle>
            <a:lvl1pPr>
              <a:defRPr sz="2000">
                <a:solidFill>
                  <a:schemeClr val="bg1"/>
                </a:solidFill>
              </a:defRPr>
            </a:lvl1pPr>
            <a:lvl2pPr>
              <a:defRPr sz="2000">
                <a:solidFill>
                  <a:schemeClr val="tx2"/>
                </a:solidFill>
              </a:defRPr>
            </a:lvl2pPr>
            <a:lvl3pPr>
              <a:buClr>
                <a:schemeClr val="tx2"/>
              </a:buClr>
              <a:defRPr sz="2000">
                <a:solidFill>
                  <a:schemeClr val="tx2"/>
                </a:solidFill>
              </a:defRPr>
            </a:lvl3pPr>
            <a:lvl4pPr>
              <a:defRPr sz="2000">
                <a:solidFill>
                  <a:schemeClr val="tx2"/>
                </a:solidFill>
              </a:defRPr>
            </a:lvl4pPr>
            <a:lvl5pPr>
              <a:defRPr sz="2000">
                <a:solidFill>
                  <a:schemeClr val="tx2"/>
                </a:solidFill>
              </a:defRPr>
            </a:lvl5pPr>
          </a:lstStyle>
          <a:p>
            <a:pPr lvl="2"/>
            <a:r>
              <a:rPr lang="en-US"/>
              <a:t>Topic One</a:t>
            </a:r>
          </a:p>
          <a:p>
            <a:pPr lvl="2"/>
            <a:r>
              <a:rPr lang="en-US"/>
              <a:t>Topic Two</a:t>
            </a:r>
          </a:p>
          <a:p>
            <a:pPr lvl="2"/>
            <a:r>
              <a:rPr lang="en-US"/>
              <a:t>Topic Three</a:t>
            </a:r>
          </a:p>
          <a:p>
            <a:pPr lvl="2"/>
            <a:r>
              <a:rPr lang="en-US"/>
              <a:t>Topic Four</a:t>
            </a:r>
          </a:p>
          <a:p>
            <a:pPr lvl="2"/>
            <a:r>
              <a:rPr lang="en-US"/>
              <a:t>Topic Five</a:t>
            </a:r>
          </a:p>
        </p:txBody>
      </p:sp>
      <p:sp>
        <p:nvSpPr>
          <p:cNvPr id="12" name="Foliennummernplatzhalter 11"/>
          <p:cNvSpPr>
            <a:spLocks noGrp="1"/>
          </p:cNvSpPr>
          <p:nvPr>
            <p:ph type="sldNum" sz="quarter" idx="13"/>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6"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Tree>
    <p:extLst>
      <p:ext uri="{BB962C8B-B14F-4D97-AF65-F5344CB8AC3E}">
        <p14:creationId xmlns:p14="http://schemas.microsoft.com/office/powerpoint/2010/main" val="610405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494D-97B4-875C-7FAC-62BDB98ACF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E6F81-A404-09A3-CD02-35CF6A9BCF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39EE32-7487-E110-A66A-BB0677BC5B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BCE9CB-9134-AA4A-25D3-1A170CEECF05}"/>
              </a:ext>
            </a:extLst>
          </p:cNvPr>
          <p:cNvSpPr>
            <a:spLocks noGrp="1"/>
          </p:cNvSpPr>
          <p:nvPr>
            <p:ph type="dt" sz="half" idx="10"/>
          </p:nvPr>
        </p:nvSpPr>
        <p:spPr/>
        <p:txBody>
          <a:bodyPr/>
          <a:lstStyle/>
          <a:p>
            <a:fld id="{F45B1434-1455-45AD-AFAF-0628C75EEBCA}" type="datetimeFigureOut">
              <a:rPr lang="en-US" smtClean="0"/>
              <a:t>4/17/2024</a:t>
            </a:fld>
            <a:endParaRPr lang="en-US"/>
          </a:p>
        </p:txBody>
      </p:sp>
      <p:sp>
        <p:nvSpPr>
          <p:cNvPr id="6" name="Footer Placeholder 5">
            <a:extLst>
              <a:ext uri="{FF2B5EF4-FFF2-40B4-BE49-F238E27FC236}">
                <a16:creationId xmlns:a16="http://schemas.microsoft.com/office/drawing/2014/main" id="{F84EA92B-FEF4-572E-C92B-74B9F4EA5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0F63F-2434-C562-B300-8B992C9B6487}"/>
              </a:ext>
            </a:extLst>
          </p:cNvPr>
          <p:cNvSpPr>
            <a:spLocks noGrp="1"/>
          </p:cNvSpPr>
          <p:nvPr>
            <p:ph type="sldNum" sz="quarter" idx="12"/>
          </p:nvPr>
        </p:nvSpPr>
        <p:spPr/>
        <p:txBody>
          <a:bodyPr/>
          <a:lstStyle/>
          <a:p>
            <a:fld id="{23E3B62F-502E-4E79-9792-7C4A61D5A9D8}" type="slidenum">
              <a:rPr lang="en-US" smtClean="0"/>
              <a:t>‹#›</a:t>
            </a:fld>
            <a:endParaRPr lang="en-US"/>
          </a:p>
        </p:txBody>
      </p:sp>
    </p:spTree>
    <p:extLst>
      <p:ext uri="{BB962C8B-B14F-4D97-AF65-F5344CB8AC3E}">
        <p14:creationId xmlns:p14="http://schemas.microsoft.com/office/powerpoint/2010/main" val="8346630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Chapter_Picture_1">
    <p:bg>
      <p:bgPr>
        <a:solidFill>
          <a:schemeClr val="accent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654A921-ECBB-D345-BF59-0FA1392C02C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6492726" y="0"/>
            <a:ext cx="5699274" cy="6858000"/>
          </a:xfrm>
          <a:prstGeom prst="rect">
            <a:avLst/>
          </a:prstGeom>
        </p:spPr>
      </p:pic>
      <p:sp>
        <p:nvSpPr>
          <p:cNvPr id="2" name="Titel 1"/>
          <p:cNvSpPr>
            <a:spLocks noGrp="1"/>
          </p:cNvSpPr>
          <p:nvPr>
            <p:ph type="title" hasCustomPrompt="1"/>
          </p:nvPr>
        </p:nvSpPr>
        <p:spPr>
          <a:xfrm>
            <a:off x="989013" y="2167996"/>
            <a:ext cx="4509262" cy="1379688"/>
          </a:xfrm>
        </p:spPr>
        <p:txBody>
          <a:bodyPr anchor="b"/>
          <a:lstStyle>
            <a:lvl1pPr>
              <a:defRPr sz="4200" baseline="0">
                <a:solidFill>
                  <a:schemeClr val="bg1"/>
                </a:solidFill>
              </a:defRPr>
            </a:lvl1pPr>
          </a:lstStyle>
          <a:p>
            <a:r>
              <a:rPr lang="en-US"/>
              <a:t>Chapter title,</a:t>
            </a:r>
            <a:br>
              <a:rPr lang="en-US"/>
            </a:br>
            <a:r>
              <a:rPr lang="en-US"/>
              <a:t>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a:p>
        </p:txBody>
      </p:sp>
      <p:sp>
        <p:nvSpPr>
          <p:cNvPr id="7" name="Untertitel 2"/>
          <p:cNvSpPr>
            <a:spLocks noGrp="1"/>
          </p:cNvSpPr>
          <p:nvPr>
            <p:ph type="subTitle" idx="1" hasCustomPrompt="1"/>
          </p:nvPr>
        </p:nvSpPr>
        <p:spPr>
          <a:xfrm>
            <a:off x="982664" y="3879349"/>
            <a:ext cx="4515612" cy="607985"/>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20pt</a:t>
            </a:r>
          </a:p>
        </p:txBody>
      </p:sp>
      <p:sp>
        <p:nvSpPr>
          <p:cNvPr id="8"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GB"/>
              <a:t>Expleo Ireland - Workday Case Study l   |  © Expleo  |  External  |  Version 1.0  </a:t>
            </a:r>
            <a:endParaRPr lang="en-US"/>
          </a:p>
        </p:txBody>
      </p:sp>
      <p:pic>
        <p:nvPicPr>
          <p:cNvPr id="9" name="Grafik 8">
            <a:extLst>
              <a:ext uri="{FF2B5EF4-FFF2-40B4-BE49-F238E27FC236}">
                <a16:creationId xmlns:a16="http://schemas.microsoft.com/office/drawing/2014/main" id="{91C4606C-34F8-45E1-B25B-B369510972D6}"/>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15312838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Chapter_PIcture_2">
    <p:bg>
      <p:bgPr>
        <a:solidFill>
          <a:schemeClr val="accent1"/>
        </a:solidFill>
        <a:effectLst/>
      </p:bgPr>
    </p:bg>
    <p:spTree>
      <p:nvGrpSpPr>
        <p:cNvPr id="1" name=""/>
        <p:cNvGrpSpPr/>
        <p:nvPr/>
      </p:nvGrpSpPr>
      <p:grpSpPr>
        <a:xfrm>
          <a:off x="0" y="0"/>
          <a:ext cx="0" cy="0"/>
          <a:chOff x="0" y="0"/>
          <a:chExt cx="0" cy="0"/>
        </a:xfrm>
      </p:grpSpPr>
      <p:sp>
        <p:nvSpPr>
          <p:cNvPr id="9" name="Bildplatzhalter 8"/>
          <p:cNvSpPr>
            <a:spLocks noGrp="1"/>
          </p:cNvSpPr>
          <p:nvPr>
            <p:ph type="pic" sz="quarter" idx="12" hasCustomPrompt="1"/>
          </p:nvPr>
        </p:nvSpPr>
        <p:spPr>
          <a:xfrm>
            <a:off x="6492725" y="0"/>
            <a:ext cx="5699275" cy="6858000"/>
          </a:xfrm>
          <a:pattFill prst="pct5">
            <a:fgClr>
              <a:schemeClr val="accent1"/>
            </a:fgClr>
            <a:bgClr>
              <a:schemeClr val="bg1"/>
            </a:bgClr>
          </a:pattFill>
        </p:spPr>
        <p:txBody>
          <a:bodyPr anchor="ctr"/>
          <a:lstStyle>
            <a:lvl1pPr algn="ctr">
              <a:defRPr sz="3600"/>
            </a:lvl1pPr>
          </a:lstStyle>
          <a:p>
            <a:r>
              <a:rPr lang="en-US"/>
              <a:t>Picture</a:t>
            </a:r>
          </a:p>
        </p:txBody>
      </p:sp>
      <p:sp>
        <p:nvSpPr>
          <p:cNvPr id="2" name="Titel 1"/>
          <p:cNvSpPr>
            <a:spLocks noGrp="1"/>
          </p:cNvSpPr>
          <p:nvPr>
            <p:ph type="title" hasCustomPrompt="1"/>
          </p:nvPr>
        </p:nvSpPr>
        <p:spPr>
          <a:xfrm>
            <a:off x="989013" y="2167996"/>
            <a:ext cx="4509262" cy="1379688"/>
          </a:xfrm>
        </p:spPr>
        <p:txBody>
          <a:bodyPr anchor="b"/>
          <a:lstStyle>
            <a:lvl1pPr>
              <a:defRPr sz="4200" baseline="0">
                <a:solidFill>
                  <a:schemeClr val="bg1"/>
                </a:solidFill>
              </a:defRPr>
            </a:lvl1pPr>
          </a:lstStyle>
          <a:p>
            <a:r>
              <a:rPr lang="en-US"/>
              <a:t>Chapter title,</a:t>
            </a:r>
            <a:br>
              <a:rPr lang="en-US"/>
            </a:br>
            <a:r>
              <a:rPr lang="en-US"/>
              <a:t>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a:p>
        </p:txBody>
      </p:sp>
      <p:sp>
        <p:nvSpPr>
          <p:cNvPr id="7" name="Untertitel 2"/>
          <p:cNvSpPr>
            <a:spLocks noGrp="1"/>
          </p:cNvSpPr>
          <p:nvPr>
            <p:ph type="subTitle" idx="1" hasCustomPrompt="1"/>
          </p:nvPr>
        </p:nvSpPr>
        <p:spPr>
          <a:xfrm>
            <a:off x="982664" y="3879349"/>
            <a:ext cx="4515612" cy="607985"/>
          </a:xfrm>
        </p:spPr>
        <p:txBody>
          <a:bodyPr/>
          <a:lstStyle>
            <a:lvl1pPr marL="0" indent="0" algn="l">
              <a:buNone/>
              <a:defRPr sz="20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20pt</a:t>
            </a:r>
          </a:p>
        </p:txBody>
      </p:sp>
      <p:sp>
        <p:nvSpPr>
          <p:cNvPr id="8"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GB"/>
              <a:t>Expleo Ireland - Workday Case Study l   |  © Expleo  |  External  |  Version 1.0  </a:t>
            </a:r>
            <a:endParaRPr lang="en-US"/>
          </a:p>
        </p:txBody>
      </p:sp>
      <p:pic>
        <p:nvPicPr>
          <p:cNvPr id="10" name="Grafik 9">
            <a:extLst>
              <a:ext uri="{FF2B5EF4-FFF2-40B4-BE49-F238E27FC236}">
                <a16:creationId xmlns:a16="http://schemas.microsoft.com/office/drawing/2014/main" id="{46FB3992-54EF-4F1C-815D-B616C86E3DE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26071797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ntent_1_text_box">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89013" y="285750"/>
            <a:ext cx="10922400" cy="988500"/>
          </a:xfrm>
        </p:spPr>
        <p:txBody>
          <a:body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6" name="Textplatzhalter 5"/>
          <p:cNvSpPr>
            <a:spLocks noGrp="1"/>
          </p:cNvSpPr>
          <p:nvPr>
            <p:ph type="body" sz="quarter" idx="12" hasCustomPrompt="1"/>
          </p:nvPr>
        </p:nvSpPr>
        <p:spPr>
          <a:xfrm>
            <a:off x="982661" y="2549525"/>
            <a:ext cx="10922001" cy="3602038"/>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Tree>
    <p:extLst>
      <p:ext uri="{BB962C8B-B14F-4D97-AF65-F5344CB8AC3E}">
        <p14:creationId xmlns:p14="http://schemas.microsoft.com/office/powerpoint/2010/main" val="13859213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ntent_2_text_box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6" name="Textplatzhalter 5"/>
          <p:cNvSpPr>
            <a:spLocks noGrp="1"/>
          </p:cNvSpPr>
          <p:nvPr>
            <p:ph type="body" sz="quarter" idx="12" hasCustomPrompt="1"/>
          </p:nvPr>
        </p:nvSpPr>
        <p:spPr>
          <a:xfrm>
            <a:off x="982662" y="2549525"/>
            <a:ext cx="5317200" cy="3602038"/>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7" name="Textplatzhalter 5"/>
          <p:cNvSpPr>
            <a:spLocks noGrp="1"/>
          </p:cNvSpPr>
          <p:nvPr>
            <p:ph type="body" sz="quarter" idx="13" hasCustomPrompt="1"/>
          </p:nvPr>
        </p:nvSpPr>
        <p:spPr>
          <a:xfrm>
            <a:off x="6587463" y="2549525"/>
            <a:ext cx="5317200" cy="3602038"/>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9"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Tree>
    <p:extLst>
      <p:ext uri="{BB962C8B-B14F-4D97-AF65-F5344CB8AC3E}">
        <p14:creationId xmlns:p14="http://schemas.microsoft.com/office/powerpoint/2010/main" val="1739258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tent_3_text_boxes_and_pictur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12" name="Bildplatzhalter 11"/>
          <p:cNvSpPr>
            <a:spLocks noGrp="1"/>
          </p:cNvSpPr>
          <p:nvPr>
            <p:ph type="pic" sz="quarter" idx="17" hasCustomPrompt="1"/>
          </p:nvPr>
        </p:nvSpPr>
        <p:spPr>
          <a:xfrm>
            <a:off x="982662" y="2549524"/>
            <a:ext cx="3448800" cy="2324733"/>
          </a:xfrm>
          <a:pattFill prst="pct5">
            <a:fgClr>
              <a:schemeClr val="accent1"/>
            </a:fgClr>
            <a:bgClr>
              <a:schemeClr val="bg1"/>
            </a:bgClr>
          </a:pattFill>
        </p:spPr>
        <p:txBody>
          <a:bodyPr anchor="ctr"/>
          <a:lstStyle>
            <a:lvl1pPr algn="ctr">
              <a:defRPr/>
            </a:lvl1pPr>
          </a:lstStyle>
          <a:p>
            <a:r>
              <a:rPr lang="en-US"/>
              <a:t>Picture</a:t>
            </a:r>
          </a:p>
        </p:txBody>
      </p:sp>
      <p:sp>
        <p:nvSpPr>
          <p:cNvPr id="14" name="Bildplatzhalter 11"/>
          <p:cNvSpPr>
            <a:spLocks noGrp="1"/>
          </p:cNvSpPr>
          <p:nvPr>
            <p:ph type="pic" sz="quarter" idx="18" hasCustomPrompt="1"/>
          </p:nvPr>
        </p:nvSpPr>
        <p:spPr>
          <a:xfrm>
            <a:off x="4719462" y="2549524"/>
            <a:ext cx="3448800" cy="2324733"/>
          </a:xfrm>
          <a:pattFill prst="pct5">
            <a:fgClr>
              <a:schemeClr val="accent1"/>
            </a:fgClr>
            <a:bgClr>
              <a:schemeClr val="bg1"/>
            </a:bgClr>
          </a:pattFill>
        </p:spPr>
        <p:txBody>
          <a:bodyPr anchor="ctr"/>
          <a:lstStyle>
            <a:lvl1pPr algn="ctr">
              <a:defRPr/>
            </a:lvl1pPr>
          </a:lstStyle>
          <a:p>
            <a:r>
              <a:rPr lang="en-US"/>
              <a:t>Picture</a:t>
            </a:r>
          </a:p>
        </p:txBody>
      </p:sp>
      <p:sp>
        <p:nvSpPr>
          <p:cNvPr id="15" name="Bildplatzhalter 11"/>
          <p:cNvSpPr>
            <a:spLocks noGrp="1"/>
          </p:cNvSpPr>
          <p:nvPr>
            <p:ph type="pic" sz="quarter" idx="19" hasCustomPrompt="1"/>
          </p:nvPr>
        </p:nvSpPr>
        <p:spPr>
          <a:xfrm>
            <a:off x="8462612" y="2549524"/>
            <a:ext cx="3448800" cy="2324733"/>
          </a:xfrm>
          <a:pattFill prst="pct5">
            <a:fgClr>
              <a:schemeClr val="accent1"/>
            </a:fgClr>
            <a:bgClr>
              <a:schemeClr val="bg1"/>
            </a:bgClr>
          </a:pattFill>
        </p:spPr>
        <p:txBody>
          <a:bodyPr anchor="ctr"/>
          <a:lstStyle>
            <a:lvl1pPr algn="ctr">
              <a:defRPr/>
            </a:lvl1pPr>
          </a:lstStyle>
          <a:p>
            <a:r>
              <a:rPr lang="en-US"/>
              <a:t>Picture</a:t>
            </a:r>
          </a:p>
        </p:txBody>
      </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
        <p:nvSpPr>
          <p:cNvPr id="19" name="Untertitel 2">
            <a:extLst>
              <a:ext uri="{FF2B5EF4-FFF2-40B4-BE49-F238E27FC236}">
                <a16:creationId xmlns:a16="http://schemas.microsoft.com/office/drawing/2014/main" id="{24314A69-5AB4-4634-9F90-13D8B3A0BEAD}"/>
              </a:ext>
            </a:extLst>
          </p:cNvPr>
          <p:cNvSpPr>
            <a:spLocks noGrp="1"/>
          </p:cNvSpPr>
          <p:nvPr>
            <p:ph type="subTitle" idx="1" hasCustomPrompt="1"/>
          </p:nvPr>
        </p:nvSpPr>
        <p:spPr>
          <a:xfrm>
            <a:off x="982662" y="5013957"/>
            <a:ext cx="3448800" cy="1137605"/>
          </a:xfrm>
          <a:prstGeom prst="rect">
            <a:avLst/>
          </a:prstGeom>
        </p:spPr>
        <p:txBody>
          <a:bodyPr lIns="0" tIns="0" rIns="0" bIns="0">
            <a:noAutofit/>
          </a:bodyPr>
          <a:lstStyle>
            <a:lvl1pPr marL="0" marR="0" indent="0" algn="l" defTabSz="914400" rtl="0" eaLnBrk="1" fontAlgn="auto" latinLnBrk="0" hangingPunct="1">
              <a:lnSpc>
                <a:spcPct val="95000"/>
              </a:lnSpc>
              <a:spcBef>
                <a:spcPts val="0"/>
              </a:spcBef>
              <a:spcAft>
                <a:spcPts val="0"/>
              </a:spcAft>
              <a:buClrTx/>
              <a:buSzTx/>
              <a:buFont typeface="Arial" pitchFamily="34" charset="0"/>
              <a:buNone/>
              <a:tabLst/>
              <a:defRPr lang="de-DE" sz="1100" b="0" kern="1200" noProof="0" smtClean="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Flowing Text level, Verdana, 11 </a:t>
            </a:r>
            <a:r>
              <a:rPr lang="en-GB" noProof="0" err="1"/>
              <a:t>pt</a:t>
            </a:r>
            <a:endParaRPr lang="en-GB" noProof="0"/>
          </a:p>
        </p:txBody>
      </p:sp>
      <p:sp>
        <p:nvSpPr>
          <p:cNvPr id="29" name="Textplatzhalter 28">
            <a:extLst>
              <a:ext uri="{FF2B5EF4-FFF2-40B4-BE49-F238E27FC236}">
                <a16:creationId xmlns:a16="http://schemas.microsoft.com/office/drawing/2014/main" id="{3A925377-5D13-4DEC-99D1-1EAA25E32184}"/>
              </a:ext>
            </a:extLst>
          </p:cNvPr>
          <p:cNvSpPr>
            <a:spLocks noGrp="1"/>
          </p:cNvSpPr>
          <p:nvPr>
            <p:ph type="body" sz="quarter" idx="20" hasCustomPrompt="1"/>
          </p:nvPr>
        </p:nvSpPr>
        <p:spPr>
          <a:xfrm>
            <a:off x="4719462" y="5013325"/>
            <a:ext cx="3448226" cy="1138238"/>
          </a:xfrm>
        </p:spPr>
        <p:txBody>
          <a:bodyPr/>
          <a:lstStyle>
            <a:lvl1pPr>
              <a:defRPr sz="1100" b="0">
                <a:solidFill>
                  <a:schemeClr val="tx2"/>
                </a:solidFill>
              </a:defRPr>
            </a:lvl1pPr>
          </a:lstStyle>
          <a:p>
            <a:pPr lvl="0"/>
            <a:r>
              <a:rPr lang="en-GB" noProof="0"/>
              <a:t>Flowing Text level, Verdana, 11 </a:t>
            </a:r>
            <a:r>
              <a:rPr lang="en-GB" noProof="0" err="1"/>
              <a:t>pt</a:t>
            </a:r>
            <a:endParaRPr lang="en-GB" noProof="0"/>
          </a:p>
        </p:txBody>
      </p:sp>
      <p:sp>
        <p:nvSpPr>
          <p:cNvPr id="31" name="Textplatzhalter 30">
            <a:extLst>
              <a:ext uri="{FF2B5EF4-FFF2-40B4-BE49-F238E27FC236}">
                <a16:creationId xmlns:a16="http://schemas.microsoft.com/office/drawing/2014/main" id="{B2C22B51-9BCC-4306-98B7-D4011A0F69BD}"/>
              </a:ext>
            </a:extLst>
          </p:cNvPr>
          <p:cNvSpPr>
            <a:spLocks noGrp="1"/>
          </p:cNvSpPr>
          <p:nvPr>
            <p:ph type="body" sz="quarter" idx="21" hasCustomPrompt="1"/>
          </p:nvPr>
        </p:nvSpPr>
        <p:spPr>
          <a:xfrm>
            <a:off x="8462612" y="5013325"/>
            <a:ext cx="3442051" cy="1138238"/>
          </a:xfrm>
        </p:spPr>
        <p:txBody>
          <a:bodyPr/>
          <a:lstStyle>
            <a:lvl1pPr>
              <a:defRPr sz="1100" b="0">
                <a:solidFill>
                  <a:schemeClr val="tx2"/>
                </a:solidFill>
              </a:defRPr>
            </a:lvl1pPr>
          </a:lstStyle>
          <a:p>
            <a:pPr lvl="0"/>
            <a:r>
              <a:rPr lang="en-GB" noProof="0"/>
              <a:t>Flowing Text level, Verdana, 11 </a:t>
            </a:r>
            <a:r>
              <a:rPr lang="en-GB" noProof="0" err="1"/>
              <a:t>pt</a:t>
            </a:r>
            <a:endParaRPr lang="en-GB" noProof="0"/>
          </a:p>
        </p:txBody>
      </p:sp>
    </p:spTree>
    <p:extLst>
      <p:ext uri="{BB962C8B-B14F-4D97-AF65-F5344CB8AC3E}">
        <p14:creationId xmlns:p14="http://schemas.microsoft.com/office/powerpoint/2010/main" val="25979951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Content_Only_Headline_Whi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6"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Tree>
    <p:extLst>
      <p:ext uri="{BB962C8B-B14F-4D97-AF65-F5344CB8AC3E}">
        <p14:creationId xmlns:p14="http://schemas.microsoft.com/office/powerpoint/2010/main" val="26567388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ontent_Only_Headline_Purple">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bg1"/>
                </a:solidFill>
              </a:defRPr>
            </a:lvl1p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a:p>
        </p:txBody>
      </p:sp>
      <p:sp>
        <p:nvSpPr>
          <p:cNvPr id="8"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a:t>Chapter title</a:t>
            </a:r>
          </a:p>
        </p:txBody>
      </p:sp>
      <p:sp>
        <p:nvSpPr>
          <p:cNvPr id="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GB"/>
              <a:t>Expleo Ireland - Workday Case Study l   |  © Expleo  |  External  |  Version 1.0  </a:t>
            </a:r>
            <a:endParaRPr lang="en-US"/>
          </a:p>
        </p:txBody>
      </p:sp>
      <p:pic>
        <p:nvPicPr>
          <p:cNvPr id="9" name="Grafik 8">
            <a:extLst>
              <a:ext uri="{FF2B5EF4-FFF2-40B4-BE49-F238E27FC236}">
                <a16:creationId xmlns:a16="http://schemas.microsoft.com/office/drawing/2014/main" id="{41B4C33F-C9AF-4497-B940-A739851DB5B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14741740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ontent_Half_Picture_Left">
    <p:spTree>
      <p:nvGrpSpPr>
        <p:cNvPr id="1" name=""/>
        <p:cNvGrpSpPr/>
        <p:nvPr/>
      </p:nvGrpSpPr>
      <p:grpSpPr>
        <a:xfrm>
          <a:off x="0" y="0"/>
          <a:ext cx="0" cy="0"/>
          <a:chOff x="0" y="0"/>
          <a:chExt cx="0" cy="0"/>
        </a:xfrm>
      </p:grpSpPr>
      <p:sp>
        <p:nvSpPr>
          <p:cNvPr id="6" name="Bildplatzhalter 5"/>
          <p:cNvSpPr>
            <a:spLocks noGrp="1"/>
          </p:cNvSpPr>
          <p:nvPr>
            <p:ph type="pic" sz="quarter" idx="12" hasCustomPrompt="1"/>
          </p:nvPr>
        </p:nvSpPr>
        <p:spPr>
          <a:xfrm>
            <a:off x="0" y="0"/>
            <a:ext cx="6094800" cy="6858000"/>
          </a:xfrm>
          <a:pattFill prst="pct5">
            <a:fgClr>
              <a:schemeClr val="accent1"/>
            </a:fgClr>
            <a:bgClr>
              <a:schemeClr val="bg1"/>
            </a:bgClr>
          </a:pattFill>
        </p:spPr>
        <p:txBody>
          <a:bodyPr anchor="ctr"/>
          <a:lstStyle>
            <a:lvl1pPr algn="ctr">
              <a:defRPr sz="3600"/>
            </a:lvl1pPr>
          </a:lstStyle>
          <a:p>
            <a:r>
              <a:rPr lang="en-US"/>
              <a:t>Picture</a:t>
            </a:r>
          </a:p>
        </p:txBody>
      </p:sp>
      <p:sp>
        <p:nvSpPr>
          <p:cNvPr id="2" name="Titel 1"/>
          <p:cNvSpPr>
            <a:spLocks noGrp="1"/>
          </p:cNvSpPr>
          <p:nvPr>
            <p:ph type="title" hasCustomPrompt="1"/>
          </p:nvPr>
        </p:nvSpPr>
        <p:spPr>
          <a:xfrm>
            <a:off x="6537959" y="1169837"/>
            <a:ext cx="5373453" cy="988500"/>
          </a:xfrm>
        </p:spPr>
        <p:txBody>
          <a:bodyPr/>
          <a:lstStyle>
            <a:lvl1pPr>
              <a:defRPr/>
            </a:lvl1p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6537959" y="2549525"/>
            <a:ext cx="5366704"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9"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a:t>Chapter title</a:t>
            </a:r>
          </a:p>
        </p:txBody>
      </p:sp>
      <p:sp>
        <p:nvSpPr>
          <p:cNvPr id="10"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Tree>
    <p:extLst>
      <p:ext uri="{BB962C8B-B14F-4D97-AF65-F5344CB8AC3E}">
        <p14:creationId xmlns:p14="http://schemas.microsoft.com/office/powerpoint/2010/main" val="32390495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ontent_Picture_Lef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12" name="Bildplatzhalter 6"/>
          <p:cNvSpPr>
            <a:spLocks noGrp="1"/>
          </p:cNvSpPr>
          <p:nvPr>
            <p:ph type="pic" sz="quarter" idx="15" hasCustomPrompt="1"/>
          </p:nvPr>
        </p:nvSpPr>
        <p:spPr>
          <a:xfrm>
            <a:off x="982662" y="1160464"/>
            <a:ext cx="4709477" cy="4991098"/>
          </a:xfrm>
          <a:pattFill prst="pct5">
            <a:fgClr>
              <a:schemeClr val="accent1"/>
            </a:fgClr>
            <a:bgClr>
              <a:schemeClr val="bg1"/>
            </a:bgClr>
          </a:pattFill>
        </p:spPr>
        <p:txBody>
          <a:bodyPr anchor="ctr"/>
          <a:lstStyle>
            <a:lvl1pPr algn="ctr">
              <a:defRPr sz="3600"/>
            </a:lvl1pPr>
          </a:lstStyle>
          <a:p>
            <a:r>
              <a:rPr lang="en-US"/>
              <a:t>Picture</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15" name="Titel 1"/>
          <p:cNvSpPr>
            <a:spLocks noGrp="1"/>
          </p:cNvSpPr>
          <p:nvPr>
            <p:ph type="title" hasCustomPrompt="1"/>
          </p:nvPr>
        </p:nvSpPr>
        <p:spPr>
          <a:xfrm>
            <a:off x="6537959" y="1169837"/>
            <a:ext cx="5373453" cy="988500"/>
          </a:xfrm>
        </p:spPr>
        <p:txBody>
          <a:bodyPr/>
          <a:lstStyle>
            <a:lvl1pPr>
              <a:defRPr/>
            </a:lvl1pPr>
          </a:lstStyle>
          <a:p>
            <a:r>
              <a:rPr lang="en-US"/>
              <a:t>Title, 34pt, bold,</a:t>
            </a:r>
            <a:br>
              <a:rPr lang="en-US"/>
            </a:br>
            <a:r>
              <a:rPr lang="en-US"/>
              <a:t>max. 2 lines</a:t>
            </a:r>
          </a:p>
        </p:txBody>
      </p:sp>
      <p:sp>
        <p:nvSpPr>
          <p:cNvPr id="16" name="Textplatzhalter 7"/>
          <p:cNvSpPr>
            <a:spLocks noGrp="1"/>
          </p:cNvSpPr>
          <p:nvPr>
            <p:ph type="body" sz="quarter" idx="13" hasCustomPrompt="1"/>
          </p:nvPr>
        </p:nvSpPr>
        <p:spPr>
          <a:xfrm>
            <a:off x="6537959" y="2549525"/>
            <a:ext cx="5366704"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pic>
        <p:nvPicPr>
          <p:cNvPr id="13" name="Grafik 12">
            <a:extLst>
              <a:ext uri="{FF2B5EF4-FFF2-40B4-BE49-F238E27FC236}">
                <a16:creationId xmlns:a16="http://schemas.microsoft.com/office/drawing/2014/main" id="{C9CF8CAC-C66A-4CE8-BA72-CBFE66FBDC5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5869905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ontent_Picture_Righ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a:p>
        </p:txBody>
      </p:sp>
      <p:sp>
        <p:nvSpPr>
          <p:cNvPr id="2" name="Titel 1"/>
          <p:cNvSpPr>
            <a:spLocks noGrp="1"/>
          </p:cNvSpPr>
          <p:nvPr>
            <p:ph type="title" hasCustomPrompt="1"/>
          </p:nvPr>
        </p:nvSpPr>
        <p:spPr>
          <a:xfrm>
            <a:off x="982663" y="1169837"/>
            <a:ext cx="4526597" cy="988500"/>
          </a:xfrm>
        </p:spPr>
        <p:txBody>
          <a:bodyPr/>
          <a:lstStyle>
            <a:lvl1pPr>
              <a:defRPr/>
            </a:lvl1p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982663" y="2549525"/>
            <a:ext cx="4520911"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2" name="Bildplatzhalter 6"/>
          <p:cNvSpPr>
            <a:spLocks noGrp="1"/>
          </p:cNvSpPr>
          <p:nvPr>
            <p:ph type="pic" sz="quarter" idx="15" hasCustomPrompt="1"/>
          </p:nvPr>
        </p:nvSpPr>
        <p:spPr>
          <a:xfrm>
            <a:off x="6400799" y="1160464"/>
            <a:ext cx="5503863" cy="3581586"/>
          </a:xfrm>
          <a:pattFill prst="pct5">
            <a:fgClr>
              <a:schemeClr val="accent1"/>
            </a:fgClr>
            <a:bgClr>
              <a:schemeClr val="bg1"/>
            </a:bgClr>
          </a:pattFill>
        </p:spPr>
        <p:txBody>
          <a:bodyPr anchor="ctr"/>
          <a:lstStyle>
            <a:lvl1pPr algn="ctr">
              <a:defRPr sz="3600"/>
            </a:lvl1pPr>
          </a:lstStyle>
          <a:p>
            <a:r>
              <a:rPr lang="en-US"/>
              <a:t>Picture</a:t>
            </a:r>
          </a:p>
        </p:txBody>
      </p:sp>
      <p:sp>
        <p:nvSpPr>
          <p:cNvPr id="13" name="Textplatzhalter 7"/>
          <p:cNvSpPr>
            <a:spLocks noGrp="1"/>
          </p:cNvSpPr>
          <p:nvPr>
            <p:ph type="body" sz="quarter" idx="16" hasCustomPrompt="1"/>
          </p:nvPr>
        </p:nvSpPr>
        <p:spPr>
          <a:xfrm>
            <a:off x="6400799" y="4884421"/>
            <a:ext cx="5503864" cy="1267142"/>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p:txBody>
      </p:sp>
      <p:sp>
        <p:nvSpPr>
          <p:cNvPr id="15" name="Textplatzhalter 4"/>
          <p:cNvSpPr>
            <a:spLocks noGrp="1"/>
          </p:cNvSpPr>
          <p:nvPr>
            <p:ph type="body" sz="quarter" idx="14"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pic>
        <p:nvPicPr>
          <p:cNvPr id="14" name="Grafik 13">
            <a:extLst>
              <a:ext uri="{FF2B5EF4-FFF2-40B4-BE49-F238E27FC236}">
                <a16:creationId xmlns:a16="http://schemas.microsoft.com/office/drawing/2014/main" id="{CEDA6F36-02DA-4355-870D-4BF940AE1EF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419850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27C2-E691-C82F-F24B-0A08ADA5D8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F11EF3-9651-42EF-326D-C156B0A7AA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8C0D9E-38BA-6A66-AFC8-708A6ECAD8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B4CC3E-979D-CECC-5423-AA7772291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699A8-9427-24CB-0747-C6F070F213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61DC73-EA29-AE05-8CF7-D99EA159A910}"/>
              </a:ext>
            </a:extLst>
          </p:cNvPr>
          <p:cNvSpPr>
            <a:spLocks noGrp="1"/>
          </p:cNvSpPr>
          <p:nvPr>
            <p:ph type="dt" sz="half" idx="10"/>
          </p:nvPr>
        </p:nvSpPr>
        <p:spPr/>
        <p:txBody>
          <a:bodyPr/>
          <a:lstStyle/>
          <a:p>
            <a:fld id="{F45B1434-1455-45AD-AFAF-0628C75EEBCA}" type="datetimeFigureOut">
              <a:rPr lang="en-US" smtClean="0"/>
              <a:t>4/17/2024</a:t>
            </a:fld>
            <a:endParaRPr lang="en-US"/>
          </a:p>
        </p:txBody>
      </p:sp>
      <p:sp>
        <p:nvSpPr>
          <p:cNvPr id="8" name="Footer Placeholder 7">
            <a:extLst>
              <a:ext uri="{FF2B5EF4-FFF2-40B4-BE49-F238E27FC236}">
                <a16:creationId xmlns:a16="http://schemas.microsoft.com/office/drawing/2014/main" id="{2FE8ED3D-6609-45EF-9096-AE2E0CD3E0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093A63-E9BE-15E0-4592-814B42A0ECE0}"/>
              </a:ext>
            </a:extLst>
          </p:cNvPr>
          <p:cNvSpPr>
            <a:spLocks noGrp="1"/>
          </p:cNvSpPr>
          <p:nvPr>
            <p:ph type="sldNum" sz="quarter" idx="12"/>
          </p:nvPr>
        </p:nvSpPr>
        <p:spPr/>
        <p:txBody>
          <a:bodyPr/>
          <a:lstStyle/>
          <a:p>
            <a:fld id="{23E3B62F-502E-4E79-9792-7C4A61D5A9D8}" type="slidenum">
              <a:rPr lang="en-US" smtClean="0"/>
              <a:t>‹#›</a:t>
            </a:fld>
            <a:endParaRPr lang="en-US"/>
          </a:p>
        </p:txBody>
      </p:sp>
    </p:spTree>
    <p:extLst>
      <p:ext uri="{BB962C8B-B14F-4D97-AF65-F5344CB8AC3E}">
        <p14:creationId xmlns:p14="http://schemas.microsoft.com/office/powerpoint/2010/main" val="53852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ntent_Diagram_Right">
    <p:spTree>
      <p:nvGrpSpPr>
        <p:cNvPr id="1" name=""/>
        <p:cNvGrpSpPr/>
        <p:nvPr/>
      </p:nvGrpSpPr>
      <p:grpSpPr>
        <a:xfrm>
          <a:off x="0" y="0"/>
          <a:ext cx="0" cy="0"/>
          <a:chOff x="0" y="0"/>
          <a:chExt cx="0" cy="0"/>
        </a:xfrm>
      </p:grpSpPr>
      <p:sp>
        <p:nvSpPr>
          <p:cNvPr id="5" name="Rechteck 4"/>
          <p:cNvSpPr/>
          <p:nvPr userDrawn="1"/>
        </p:nvSpPr>
        <p:spPr>
          <a:xfrm>
            <a:off x="6097200" y="0"/>
            <a:ext cx="60948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a:p>
        </p:txBody>
      </p:sp>
      <p:sp>
        <p:nvSpPr>
          <p:cNvPr id="2" name="Titel 1"/>
          <p:cNvSpPr>
            <a:spLocks noGrp="1"/>
          </p:cNvSpPr>
          <p:nvPr>
            <p:ph type="title" hasCustomPrompt="1"/>
          </p:nvPr>
        </p:nvSpPr>
        <p:spPr>
          <a:xfrm>
            <a:off x="982663" y="1169837"/>
            <a:ext cx="4526597" cy="988500"/>
          </a:xfrm>
        </p:spPr>
        <p:txBody>
          <a:bodyPr/>
          <a:lstStyle>
            <a:lvl1pPr>
              <a:defRPr/>
            </a:lvl1p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982663" y="2549525"/>
            <a:ext cx="4520911"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1" name="Diagrammplatzhalter 10"/>
          <p:cNvSpPr>
            <a:spLocks noGrp="1"/>
          </p:cNvSpPr>
          <p:nvPr>
            <p:ph type="chart" sz="quarter" idx="14"/>
          </p:nvPr>
        </p:nvSpPr>
        <p:spPr>
          <a:xfrm>
            <a:off x="6400800" y="1160462"/>
            <a:ext cx="5503863" cy="4991099"/>
          </a:xfrm>
          <a:pattFill prst="ltUpDiag">
            <a:fgClr>
              <a:schemeClr val="accent1"/>
            </a:fgClr>
            <a:bgClr>
              <a:schemeClr val="bg1"/>
            </a:bgClr>
          </a:pattFill>
        </p:spPr>
        <p:txBody>
          <a:bodyPr anchor="ctr"/>
          <a:lstStyle>
            <a:lvl1pPr algn="ctr">
              <a:defRPr sz="3600"/>
            </a:lvl1pPr>
          </a:lstStyle>
          <a:p>
            <a:r>
              <a:rPr lang="fr-FR"/>
              <a:t>Cliquez sur l'icône pour ajouter un graphique</a:t>
            </a:r>
            <a:endParaRPr lang="en-US"/>
          </a:p>
        </p:txBody>
      </p:sp>
      <p:sp>
        <p:nvSpPr>
          <p:cNvPr id="12" name="Textplatzhalter 4"/>
          <p:cNvSpPr>
            <a:spLocks noGrp="1"/>
          </p:cNvSpPr>
          <p:nvPr>
            <p:ph type="body" sz="quarter" idx="15" hasCustomPrompt="1"/>
          </p:nvPr>
        </p:nvSpPr>
        <p:spPr>
          <a:xfrm>
            <a:off x="982663" y="296545"/>
            <a:ext cx="10922000" cy="371475"/>
          </a:xfrm>
        </p:spPr>
        <p:txBody>
          <a:bodyPr/>
          <a:lstStyle>
            <a:lvl1pPr>
              <a:defRPr>
                <a:solidFill>
                  <a:schemeClr val="tx1"/>
                </a:solidFill>
              </a:defRPr>
            </a:lvl1pPr>
          </a:lstStyle>
          <a:p>
            <a:pPr lvl="0"/>
            <a:r>
              <a:rPr lang="en-US"/>
              <a:t>Chapter title</a:t>
            </a:r>
          </a:p>
        </p:txBody>
      </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pic>
        <p:nvPicPr>
          <p:cNvPr id="14" name="Grafik 13">
            <a:extLst>
              <a:ext uri="{FF2B5EF4-FFF2-40B4-BE49-F238E27FC236}">
                <a16:creationId xmlns:a16="http://schemas.microsoft.com/office/drawing/2014/main" id="{BC836333-0C7A-48B7-A96A-CC9BB1EAB2C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34906488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ntent_Picture_Left_2_Text_Boxes_Right">
    <p:spTree>
      <p:nvGrpSpPr>
        <p:cNvPr id="1" name=""/>
        <p:cNvGrpSpPr/>
        <p:nvPr/>
      </p:nvGrpSpPr>
      <p:grpSpPr>
        <a:xfrm>
          <a:off x="0" y="0"/>
          <a:ext cx="0" cy="0"/>
          <a:chOff x="0" y="0"/>
          <a:chExt cx="0" cy="0"/>
        </a:xfrm>
      </p:grpSpPr>
      <p:sp>
        <p:nvSpPr>
          <p:cNvPr id="6" name="Bildplatzhalter 5"/>
          <p:cNvSpPr>
            <a:spLocks noGrp="1"/>
          </p:cNvSpPr>
          <p:nvPr>
            <p:ph type="pic" sz="quarter" idx="16" hasCustomPrompt="1"/>
          </p:nvPr>
        </p:nvSpPr>
        <p:spPr>
          <a:xfrm>
            <a:off x="0" y="0"/>
            <a:ext cx="3870325" cy="6858000"/>
          </a:xfrm>
          <a:pattFill prst="pct5">
            <a:fgClr>
              <a:schemeClr val="accent1"/>
            </a:fgClr>
            <a:bgClr>
              <a:schemeClr val="bg1"/>
            </a:bgClr>
          </a:pattFill>
        </p:spPr>
        <p:txBody>
          <a:bodyPr anchor="ctr"/>
          <a:lstStyle>
            <a:lvl1pPr algn="ctr">
              <a:defRPr sz="3600"/>
            </a:lvl1pPr>
          </a:lstStyle>
          <a:p>
            <a:r>
              <a:rPr lang="en-US"/>
              <a:t>Picture</a:t>
            </a:r>
          </a:p>
        </p:txBody>
      </p:sp>
      <p:sp>
        <p:nvSpPr>
          <p:cNvPr id="2" name="Titel 1"/>
          <p:cNvSpPr>
            <a:spLocks noGrp="1"/>
          </p:cNvSpPr>
          <p:nvPr>
            <p:ph type="title" hasCustomPrompt="1"/>
          </p:nvPr>
        </p:nvSpPr>
        <p:spPr>
          <a:xfrm>
            <a:off x="4161000" y="1169837"/>
            <a:ext cx="7749352" cy="988500"/>
          </a:xfrm>
        </p:spPr>
        <p:txBody>
          <a:bodyPr/>
          <a:lstStyle>
            <a:lvl1pPr>
              <a:defRPr/>
            </a:lvl1p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4161000" y="2549525"/>
            <a:ext cx="3726000"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a:t>Chapter title</a:t>
            </a:r>
          </a:p>
        </p:txBody>
      </p:sp>
      <p:sp>
        <p:nvSpPr>
          <p:cNvPr id="16" name="Textplatzhalter 7"/>
          <p:cNvSpPr>
            <a:spLocks noGrp="1"/>
          </p:cNvSpPr>
          <p:nvPr>
            <p:ph type="body" sz="quarter" idx="15" hasCustomPrompt="1"/>
          </p:nvPr>
        </p:nvSpPr>
        <p:spPr>
          <a:xfrm>
            <a:off x="8184352" y="2549525"/>
            <a:ext cx="3726000" cy="3602037"/>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1"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Tree>
    <p:extLst>
      <p:ext uri="{BB962C8B-B14F-4D97-AF65-F5344CB8AC3E}">
        <p14:creationId xmlns:p14="http://schemas.microsoft.com/office/powerpoint/2010/main" val="31401860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ontent_Picture_Left_4_Text_Boxes_Right">
    <p:spTree>
      <p:nvGrpSpPr>
        <p:cNvPr id="1" name=""/>
        <p:cNvGrpSpPr/>
        <p:nvPr/>
      </p:nvGrpSpPr>
      <p:grpSpPr>
        <a:xfrm>
          <a:off x="0" y="0"/>
          <a:ext cx="0" cy="0"/>
          <a:chOff x="0" y="0"/>
          <a:chExt cx="0" cy="0"/>
        </a:xfrm>
      </p:grpSpPr>
      <p:sp>
        <p:nvSpPr>
          <p:cNvPr id="15" name="Bildplatzhalter 5"/>
          <p:cNvSpPr>
            <a:spLocks noGrp="1"/>
          </p:cNvSpPr>
          <p:nvPr>
            <p:ph type="pic" sz="quarter" idx="18" hasCustomPrompt="1"/>
          </p:nvPr>
        </p:nvSpPr>
        <p:spPr>
          <a:xfrm>
            <a:off x="0" y="0"/>
            <a:ext cx="3870325" cy="6858000"/>
          </a:xfrm>
          <a:pattFill prst="pct5">
            <a:fgClr>
              <a:schemeClr val="accent1"/>
            </a:fgClr>
            <a:bgClr>
              <a:schemeClr val="bg1"/>
            </a:bgClr>
          </a:pattFill>
        </p:spPr>
        <p:txBody>
          <a:bodyPr lIns="0" anchor="ctr"/>
          <a:lstStyle>
            <a:lvl1pPr algn="ctr">
              <a:defRPr sz="3600"/>
            </a:lvl1pPr>
          </a:lstStyle>
          <a:p>
            <a:r>
              <a:rPr lang="en-US"/>
              <a:t>Picture</a:t>
            </a:r>
          </a:p>
        </p:txBody>
      </p:sp>
      <p:sp>
        <p:nvSpPr>
          <p:cNvPr id="2" name="Titel 1"/>
          <p:cNvSpPr>
            <a:spLocks noGrp="1"/>
          </p:cNvSpPr>
          <p:nvPr>
            <p:ph type="title" hasCustomPrompt="1"/>
          </p:nvPr>
        </p:nvSpPr>
        <p:spPr>
          <a:xfrm>
            <a:off x="4161000" y="1169837"/>
            <a:ext cx="7749352" cy="988500"/>
          </a:xfrm>
        </p:spPr>
        <p:txBody>
          <a:bodyPr/>
          <a:lstStyle>
            <a:lvl1pPr>
              <a:defRPr/>
            </a:lvl1p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4161000" y="2549525"/>
            <a:ext cx="3726000" cy="1656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bg1"/>
                </a:solidFill>
              </a:defRPr>
            </a:lvl1pPr>
          </a:lstStyle>
          <a:p>
            <a:pPr lvl="0"/>
            <a:r>
              <a:rPr lang="en-US"/>
              <a:t>Chapter title</a:t>
            </a:r>
          </a:p>
        </p:txBody>
      </p:sp>
      <p:sp>
        <p:nvSpPr>
          <p:cNvPr id="16" name="Textplatzhalter 7"/>
          <p:cNvSpPr>
            <a:spLocks noGrp="1"/>
          </p:cNvSpPr>
          <p:nvPr>
            <p:ph type="body" sz="quarter" idx="15" hasCustomPrompt="1"/>
          </p:nvPr>
        </p:nvSpPr>
        <p:spPr>
          <a:xfrm>
            <a:off x="8184352" y="2549525"/>
            <a:ext cx="3726000" cy="1656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2" name="Textplatzhalter 7"/>
          <p:cNvSpPr>
            <a:spLocks noGrp="1"/>
          </p:cNvSpPr>
          <p:nvPr>
            <p:ph type="body" sz="quarter" idx="16" hasCustomPrompt="1"/>
          </p:nvPr>
        </p:nvSpPr>
        <p:spPr>
          <a:xfrm>
            <a:off x="4161000" y="4492388"/>
            <a:ext cx="3726000" cy="1656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3" name="Textplatzhalter 7"/>
          <p:cNvSpPr>
            <a:spLocks noGrp="1"/>
          </p:cNvSpPr>
          <p:nvPr>
            <p:ph type="body" sz="quarter" idx="17" hasCustomPrompt="1"/>
          </p:nvPr>
        </p:nvSpPr>
        <p:spPr>
          <a:xfrm>
            <a:off x="8184352" y="4492388"/>
            <a:ext cx="3726000" cy="1656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7"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Tree>
    <p:extLst>
      <p:ext uri="{BB962C8B-B14F-4D97-AF65-F5344CB8AC3E}">
        <p14:creationId xmlns:p14="http://schemas.microsoft.com/office/powerpoint/2010/main" val="10526569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ontent_Conclusion">
    <p:spTree>
      <p:nvGrpSpPr>
        <p:cNvPr id="1" name=""/>
        <p:cNvGrpSpPr/>
        <p:nvPr/>
      </p:nvGrpSpPr>
      <p:grpSpPr>
        <a:xfrm>
          <a:off x="0" y="0"/>
          <a:ext cx="0" cy="0"/>
          <a:chOff x="0" y="0"/>
          <a:chExt cx="0" cy="0"/>
        </a:xfrm>
      </p:grpSpPr>
      <p:sp>
        <p:nvSpPr>
          <p:cNvPr id="5" name="Rechteck 4"/>
          <p:cNvSpPr/>
          <p:nvPr userDrawn="1"/>
        </p:nvSpPr>
        <p:spPr bwMode="ltGray">
          <a:xfrm>
            <a:off x="6874800" y="0"/>
            <a:ext cx="531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1"/>
            <a:endParaRPr lang="en-US"/>
          </a:p>
        </p:txBody>
      </p:sp>
      <p:sp>
        <p:nvSpPr>
          <p:cNvPr id="2" name="Titel 1"/>
          <p:cNvSpPr>
            <a:spLocks noGrp="1"/>
          </p:cNvSpPr>
          <p:nvPr>
            <p:ph type="title" hasCustomPrompt="1"/>
          </p:nvPr>
        </p:nvSpPr>
        <p:spPr>
          <a:xfrm>
            <a:off x="989014" y="1169837"/>
            <a:ext cx="5317200" cy="988500"/>
          </a:xfrm>
        </p:spPr>
        <p:txBody>
          <a:bodyPr/>
          <a:lstStyle>
            <a:lvl1pPr>
              <a:defRPr/>
            </a:lvl1pPr>
          </a:lstStyle>
          <a:p>
            <a:r>
              <a:rPr lang="en-US"/>
              <a:t>Title, 34pt, bold,</a:t>
            </a:r>
            <a:br>
              <a:rPr lang="en-US"/>
            </a:br>
            <a:r>
              <a:rPr lang="en-US"/>
              <a:t>max. 2 lines</a:t>
            </a:r>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64EFF315-FA4E-4084-ACCF-A94C350B883E}" type="slidenum">
              <a:rPr lang="en-US" smtClean="0"/>
              <a:pPr/>
              <a:t>‹#›</a:t>
            </a:fld>
            <a:endParaRPr lang="en-US"/>
          </a:p>
        </p:txBody>
      </p:sp>
      <p:sp>
        <p:nvSpPr>
          <p:cNvPr id="8" name="Textplatzhalter 7"/>
          <p:cNvSpPr>
            <a:spLocks noGrp="1"/>
          </p:cNvSpPr>
          <p:nvPr>
            <p:ph type="body" sz="quarter" idx="13" hasCustomPrompt="1"/>
          </p:nvPr>
        </p:nvSpPr>
        <p:spPr>
          <a:xfrm>
            <a:off x="989013" y="2549525"/>
            <a:ext cx="5317200" cy="1656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4" name="Textplatzhalter 4"/>
          <p:cNvSpPr>
            <a:spLocks noGrp="1"/>
          </p:cNvSpPr>
          <p:nvPr>
            <p:ph type="body" sz="quarter" idx="14" hasCustomPrompt="1"/>
          </p:nvPr>
        </p:nvSpPr>
        <p:spPr>
          <a:xfrm>
            <a:off x="982663" y="296545"/>
            <a:ext cx="10922000" cy="371475"/>
          </a:xfrm>
        </p:spPr>
        <p:txBody>
          <a:bodyPr/>
          <a:lstStyle>
            <a:lvl1pPr>
              <a:defRPr>
                <a:solidFill>
                  <a:schemeClr val="accent1"/>
                </a:solidFill>
              </a:defRPr>
            </a:lvl1pPr>
          </a:lstStyle>
          <a:p>
            <a:pPr lvl="0"/>
            <a:r>
              <a:rPr lang="en-US"/>
              <a:t>Chapter title</a:t>
            </a:r>
          </a:p>
        </p:txBody>
      </p:sp>
      <p:sp>
        <p:nvSpPr>
          <p:cNvPr id="17" name="Textplatzhalter 7"/>
          <p:cNvSpPr>
            <a:spLocks noGrp="1"/>
          </p:cNvSpPr>
          <p:nvPr>
            <p:ph type="body" sz="quarter" idx="15" hasCustomPrompt="1"/>
          </p:nvPr>
        </p:nvSpPr>
        <p:spPr bwMode="ltGray">
          <a:xfrm>
            <a:off x="7400925" y="2549525"/>
            <a:ext cx="4503738" cy="1656000"/>
          </a:xfrm>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10"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pic>
        <p:nvPicPr>
          <p:cNvPr id="11" name="Grafik 10">
            <a:extLst>
              <a:ext uri="{FF2B5EF4-FFF2-40B4-BE49-F238E27FC236}">
                <a16:creationId xmlns:a16="http://schemas.microsoft.com/office/drawing/2014/main" id="{2AA1EC6B-943E-48EE-87AB-5042EFD24AC4}"/>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16394867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Content_Quote">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948941" y="1918496"/>
            <a:ext cx="6294119" cy="2623024"/>
          </a:xfrm>
        </p:spPr>
        <p:txBody>
          <a:bodyPr anchor="ctr"/>
          <a:lstStyle>
            <a:lvl1pPr algn="ctr">
              <a:defRPr sz="4200" baseline="0">
                <a:solidFill>
                  <a:schemeClr val="bg1"/>
                </a:solidFill>
              </a:defRPr>
            </a:lvl1pPr>
          </a:lstStyle>
          <a:p>
            <a:r>
              <a:rPr lang="en-US"/>
              <a:t>Quote, 42pt,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a:p>
        </p:txBody>
      </p:sp>
      <p:sp>
        <p:nvSpPr>
          <p:cNvPr id="7" name="Untertitel 2"/>
          <p:cNvSpPr>
            <a:spLocks noGrp="1"/>
          </p:cNvSpPr>
          <p:nvPr>
            <p:ph type="subTitle" idx="1" hasCustomPrompt="1"/>
          </p:nvPr>
        </p:nvSpPr>
        <p:spPr>
          <a:xfrm>
            <a:off x="2948940" y="4676395"/>
            <a:ext cx="6294120" cy="607985"/>
          </a:xfrm>
        </p:spPr>
        <p:txBody>
          <a:bodyPr/>
          <a:lstStyle>
            <a:lvl1pPr marL="0" indent="0" algn="ctr">
              <a:buNone/>
              <a:defRPr sz="1500" b="1"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Name, 15pt, bold, capital letters</a:t>
            </a:r>
          </a:p>
        </p:txBody>
      </p:sp>
      <p:sp>
        <p:nvSpPr>
          <p:cNvPr id="8" name="Textplatzhalter 4"/>
          <p:cNvSpPr>
            <a:spLocks noGrp="1"/>
          </p:cNvSpPr>
          <p:nvPr>
            <p:ph type="body" sz="quarter" idx="12" hasCustomPrompt="1"/>
          </p:nvPr>
        </p:nvSpPr>
        <p:spPr>
          <a:xfrm>
            <a:off x="982663" y="296545"/>
            <a:ext cx="10922000" cy="371475"/>
          </a:xfrm>
        </p:spPr>
        <p:txBody>
          <a:bodyPr/>
          <a:lstStyle>
            <a:lvl1pPr>
              <a:defRPr>
                <a:solidFill>
                  <a:schemeClr val="bg1"/>
                </a:solidFill>
              </a:defRPr>
            </a:lvl1pPr>
          </a:lstStyle>
          <a:p>
            <a:pPr lvl="0"/>
            <a:r>
              <a:rPr lang="en-US"/>
              <a:t>Chapter title</a:t>
            </a:r>
          </a:p>
        </p:txBody>
      </p:sp>
      <p:grpSp>
        <p:nvGrpSpPr>
          <p:cNvPr id="5" name="Gruppieren 4"/>
          <p:cNvGrpSpPr/>
          <p:nvPr userDrawn="1"/>
        </p:nvGrpSpPr>
        <p:grpSpPr>
          <a:xfrm>
            <a:off x="2012909" y="1918497"/>
            <a:ext cx="8166183" cy="2966985"/>
            <a:chOff x="2124513" y="1918497"/>
            <a:chExt cx="8166183" cy="2966985"/>
          </a:xfrm>
        </p:grpSpPr>
        <p:pic>
          <p:nvPicPr>
            <p:cNvPr id="10" name="Image 12"/>
            <p:cNvPicPr>
              <a:picLocks noChangeAspect="1"/>
            </p:cNvPicPr>
            <p:nvPr userDrawn="1"/>
          </p:nvPicPr>
          <p:blipFill>
            <a:blip r:embed="rId2"/>
            <a:stretch>
              <a:fillRect/>
            </a:stretch>
          </p:blipFill>
          <p:spPr>
            <a:xfrm>
              <a:off x="2124513" y="1918497"/>
              <a:ext cx="657503" cy="2966985"/>
            </a:xfrm>
            <a:prstGeom prst="rect">
              <a:avLst/>
            </a:prstGeom>
          </p:spPr>
        </p:pic>
        <p:pic>
          <p:nvPicPr>
            <p:cNvPr id="11" name="Image 14"/>
            <p:cNvPicPr>
              <a:picLocks noChangeAspect="1"/>
            </p:cNvPicPr>
            <p:nvPr userDrawn="1"/>
          </p:nvPicPr>
          <p:blipFill>
            <a:blip r:embed="rId2"/>
            <a:stretch>
              <a:fillRect/>
            </a:stretch>
          </p:blipFill>
          <p:spPr>
            <a:xfrm rot="10800000">
              <a:off x="9633193" y="1918497"/>
              <a:ext cx="657503" cy="2966985"/>
            </a:xfrm>
            <a:prstGeom prst="rect">
              <a:avLst/>
            </a:prstGeom>
          </p:spPr>
        </p:pic>
      </p:grpSp>
      <p:sp>
        <p:nvSpPr>
          <p:cNvPr id="12"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GB"/>
              <a:t>Expleo Ireland - Workday Case Study l   |  © Expleo  |  External  |  Version 1.0  </a:t>
            </a:r>
            <a:endParaRPr lang="en-US"/>
          </a:p>
        </p:txBody>
      </p:sp>
      <p:pic>
        <p:nvPicPr>
          <p:cNvPr id="13" name="Grafik 12">
            <a:extLst>
              <a:ext uri="{FF2B5EF4-FFF2-40B4-BE49-F238E27FC236}">
                <a16:creationId xmlns:a16="http://schemas.microsoft.com/office/drawing/2014/main" id="{F2BFAE9A-D4BE-4142-A99D-7B426D9C0A30}"/>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32828110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Content_Statement">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948941" y="2346960"/>
            <a:ext cx="6294119" cy="824467"/>
          </a:xfrm>
        </p:spPr>
        <p:txBody>
          <a:bodyPr anchor="b"/>
          <a:lstStyle>
            <a:lvl1pPr algn="ctr">
              <a:defRPr sz="2400" baseline="0">
                <a:solidFill>
                  <a:schemeClr val="tx1"/>
                </a:solidFill>
              </a:defRPr>
            </a:lvl1pPr>
          </a:lstStyle>
          <a:p>
            <a:r>
              <a:rPr lang="en-US"/>
              <a:t>Statement, 24pt, bold</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64EFF315-FA4E-4084-ACCF-A94C350B883E}" type="slidenum">
              <a:rPr lang="en-US" smtClean="0"/>
              <a:pPr/>
              <a:t>‹#›</a:t>
            </a:fld>
            <a:endParaRPr lang="en-US"/>
          </a:p>
        </p:txBody>
      </p:sp>
      <p:sp>
        <p:nvSpPr>
          <p:cNvPr id="8" name="Textplatzhalter 4"/>
          <p:cNvSpPr>
            <a:spLocks noGrp="1"/>
          </p:cNvSpPr>
          <p:nvPr>
            <p:ph type="body" sz="quarter" idx="12" hasCustomPrompt="1"/>
          </p:nvPr>
        </p:nvSpPr>
        <p:spPr>
          <a:xfrm>
            <a:off x="982663" y="296545"/>
            <a:ext cx="10922000" cy="371475"/>
          </a:xfrm>
        </p:spPr>
        <p:txBody>
          <a:bodyPr/>
          <a:lstStyle>
            <a:lvl1pPr>
              <a:defRPr>
                <a:solidFill>
                  <a:schemeClr val="bg1"/>
                </a:solidFill>
              </a:defRPr>
            </a:lvl1pPr>
          </a:lstStyle>
          <a:p>
            <a:pPr lvl="0"/>
            <a:r>
              <a:rPr lang="en-US"/>
              <a:t>Chapter title</a:t>
            </a:r>
          </a:p>
        </p:txBody>
      </p:sp>
      <p:grpSp>
        <p:nvGrpSpPr>
          <p:cNvPr id="5" name="Gruppieren 4"/>
          <p:cNvGrpSpPr/>
          <p:nvPr userDrawn="1"/>
        </p:nvGrpSpPr>
        <p:grpSpPr>
          <a:xfrm>
            <a:off x="2012909" y="1918497"/>
            <a:ext cx="8166183" cy="2966985"/>
            <a:chOff x="2124513" y="1918497"/>
            <a:chExt cx="8166183" cy="2966985"/>
          </a:xfrm>
        </p:grpSpPr>
        <p:pic>
          <p:nvPicPr>
            <p:cNvPr id="10" name="Image 12"/>
            <p:cNvPicPr>
              <a:picLocks noChangeAspect="1"/>
            </p:cNvPicPr>
            <p:nvPr userDrawn="1"/>
          </p:nvPicPr>
          <p:blipFill>
            <a:blip r:embed="rId2"/>
            <a:stretch>
              <a:fillRect/>
            </a:stretch>
          </p:blipFill>
          <p:spPr>
            <a:xfrm>
              <a:off x="2124513" y="1918497"/>
              <a:ext cx="657503" cy="2966985"/>
            </a:xfrm>
            <a:prstGeom prst="rect">
              <a:avLst/>
            </a:prstGeom>
          </p:spPr>
        </p:pic>
        <p:pic>
          <p:nvPicPr>
            <p:cNvPr id="11" name="Image 14"/>
            <p:cNvPicPr>
              <a:picLocks noChangeAspect="1"/>
            </p:cNvPicPr>
            <p:nvPr userDrawn="1"/>
          </p:nvPicPr>
          <p:blipFill>
            <a:blip r:embed="rId2"/>
            <a:stretch>
              <a:fillRect/>
            </a:stretch>
          </p:blipFill>
          <p:spPr>
            <a:xfrm rot="10800000">
              <a:off x="9633193" y="1918497"/>
              <a:ext cx="657503" cy="2966985"/>
            </a:xfrm>
            <a:prstGeom prst="rect">
              <a:avLst/>
            </a:prstGeom>
          </p:spPr>
        </p:pic>
      </p:grpSp>
      <p:sp>
        <p:nvSpPr>
          <p:cNvPr id="13"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bg1"/>
                </a:solidFill>
              </a:defRPr>
            </a:lvl1pPr>
          </a:lstStyle>
          <a:p>
            <a:r>
              <a:rPr lang="en-GB"/>
              <a:t>Expleo Ireland - Workday Case Study l   |  © Expleo  |  External  |  Version 1.0  </a:t>
            </a:r>
            <a:endParaRPr lang="en-US"/>
          </a:p>
        </p:txBody>
      </p:sp>
      <p:sp>
        <p:nvSpPr>
          <p:cNvPr id="7" name="Textplatzhalter 6">
            <a:extLst>
              <a:ext uri="{FF2B5EF4-FFF2-40B4-BE49-F238E27FC236}">
                <a16:creationId xmlns:a16="http://schemas.microsoft.com/office/drawing/2014/main" id="{E6542259-5C42-4B5C-8BFE-C3D877E21CBC}"/>
              </a:ext>
            </a:extLst>
          </p:cNvPr>
          <p:cNvSpPr>
            <a:spLocks noGrp="1"/>
          </p:cNvSpPr>
          <p:nvPr>
            <p:ph type="body" sz="quarter" idx="14" hasCustomPrompt="1"/>
          </p:nvPr>
        </p:nvSpPr>
        <p:spPr>
          <a:xfrm>
            <a:off x="2949575" y="3307080"/>
            <a:ext cx="6292850" cy="1204912"/>
          </a:xfrm>
        </p:spPr>
        <p:txBody>
          <a:bodyPr/>
          <a:lstStyle>
            <a:lvl1pPr algn="ctr">
              <a:defRPr sz="1100" b="0">
                <a:solidFill>
                  <a:schemeClr val="bg1"/>
                </a:solidFill>
              </a:defRPr>
            </a:lvl1pPr>
            <a:lvl2pPr algn="ctr">
              <a:defRPr sz="1100" b="0">
                <a:solidFill>
                  <a:schemeClr val="bg1"/>
                </a:solidFill>
              </a:defRPr>
            </a:lvl2pPr>
            <a:lvl3pPr algn="ctr">
              <a:defRPr sz="1100" b="0">
                <a:solidFill>
                  <a:schemeClr val="bg1"/>
                </a:solidFill>
              </a:defRPr>
            </a:lvl3pPr>
            <a:lvl4pPr algn="ctr">
              <a:defRPr sz="1100" b="0">
                <a:solidFill>
                  <a:schemeClr val="bg1"/>
                </a:solidFill>
              </a:defRPr>
            </a:lvl4pPr>
            <a:lvl5pPr algn="ctr">
              <a:defRPr sz="1100" b="0">
                <a:solidFill>
                  <a:schemeClr val="bg1"/>
                </a:solidFill>
              </a:defRPr>
            </a:lvl5pPr>
          </a:lstStyle>
          <a:p>
            <a:pPr lvl="0"/>
            <a:r>
              <a:rPr lang="en-GB" noProof="0"/>
              <a:t>Flowing text level, 11 </a:t>
            </a:r>
            <a:r>
              <a:rPr lang="en-GB" noProof="0" err="1"/>
              <a:t>pt</a:t>
            </a:r>
            <a:endParaRPr lang="en-GB" noProof="0"/>
          </a:p>
        </p:txBody>
      </p:sp>
      <p:pic>
        <p:nvPicPr>
          <p:cNvPr id="12" name="Grafik 11">
            <a:extLst>
              <a:ext uri="{FF2B5EF4-FFF2-40B4-BE49-F238E27FC236}">
                <a16:creationId xmlns:a16="http://schemas.microsoft.com/office/drawing/2014/main" id="{8E36D6B8-34E1-4D4D-98B3-C61E32029F30}"/>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34204" y="6150537"/>
            <a:ext cx="1706923" cy="562351"/>
          </a:xfrm>
          <a:prstGeom prst="rect">
            <a:avLst/>
          </a:prstGeom>
        </p:spPr>
      </p:pic>
    </p:spTree>
    <p:extLst>
      <p:ext uri="{BB962C8B-B14F-4D97-AF65-F5344CB8AC3E}">
        <p14:creationId xmlns:p14="http://schemas.microsoft.com/office/powerpoint/2010/main" val="9720108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Endslide_Black">
    <p:bg>
      <p:bgPr>
        <a:solidFill>
          <a:schemeClr val="accent1"/>
        </a:solidFill>
        <a:effectLst/>
      </p:bgPr>
    </p:bg>
    <p:spTree>
      <p:nvGrpSpPr>
        <p:cNvPr id="1" name=""/>
        <p:cNvGrpSpPr/>
        <p:nvPr/>
      </p:nvGrpSpPr>
      <p:grpSpPr>
        <a:xfrm>
          <a:off x="0" y="0"/>
          <a:ext cx="0" cy="0"/>
          <a:chOff x="0" y="0"/>
          <a:chExt cx="0" cy="0"/>
        </a:xfrm>
      </p:grpSpPr>
      <p:sp>
        <p:nvSpPr>
          <p:cNvPr id="6" name="ZoneTexte 7"/>
          <p:cNvSpPr txBox="1"/>
          <p:nvPr userDrawn="1"/>
        </p:nvSpPr>
        <p:spPr>
          <a:xfrm>
            <a:off x="5113337" y="6227340"/>
            <a:ext cx="1965325" cy="264688"/>
          </a:xfrm>
          <a:prstGeom prst="rect">
            <a:avLst/>
          </a:prstGeom>
          <a:noFill/>
        </p:spPr>
        <p:txBody>
          <a:bodyPr wrap="square" lIns="0" tIns="0" rIns="0" bIns="0" rtlCol="0" anchor="ctr">
            <a:noAutofit/>
          </a:bodyPr>
          <a:lstStyle/>
          <a:p>
            <a:pPr algn="ctr">
              <a:lnSpc>
                <a:spcPct val="80000"/>
              </a:lnSpc>
            </a:pPr>
            <a:r>
              <a:rPr lang="en-US" sz="1400" b="1">
                <a:solidFill>
                  <a:schemeClr val="bg1"/>
                </a:solidFill>
                <a:latin typeface="Verdana" panose="020B0604030504040204" pitchFamily="34" charset="0"/>
                <a:ea typeface="Verdana" panose="020B0604030504040204" pitchFamily="34" charset="0"/>
                <a:cs typeface="Verdana" panose="020B0604030504040204" pitchFamily="34" charset="0"/>
              </a:rPr>
              <a:t>expleogroup.com</a:t>
            </a:r>
          </a:p>
        </p:txBody>
      </p:sp>
      <p:pic>
        <p:nvPicPr>
          <p:cNvPr id="9" name="Grafik 8">
            <a:extLst>
              <a:ext uri="{FF2B5EF4-FFF2-40B4-BE49-F238E27FC236}">
                <a16:creationId xmlns:a16="http://schemas.microsoft.com/office/drawing/2014/main" id="{15B3DD9F-06AE-4950-9B98-9D656A2EC4A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14723" y="2197100"/>
            <a:ext cx="4757766" cy="1567460"/>
          </a:xfrm>
          <a:prstGeom prst="rect">
            <a:avLst/>
          </a:prstGeom>
        </p:spPr>
      </p:pic>
      <p:sp>
        <p:nvSpPr>
          <p:cNvPr id="4" name="Textfeld 3">
            <a:extLst>
              <a:ext uri="{FF2B5EF4-FFF2-40B4-BE49-F238E27FC236}">
                <a16:creationId xmlns:a16="http://schemas.microsoft.com/office/drawing/2014/main" id="{EC395935-B820-426F-B6B7-1E382F11D82C}"/>
              </a:ext>
            </a:extLst>
          </p:cNvPr>
          <p:cNvSpPr txBox="1"/>
          <p:nvPr userDrawn="1"/>
        </p:nvSpPr>
        <p:spPr>
          <a:xfrm>
            <a:off x="3983942" y="3479679"/>
            <a:ext cx="4210050" cy="200055"/>
          </a:xfrm>
          <a:prstGeom prst="rect">
            <a:avLst/>
          </a:prstGeom>
          <a:noFill/>
        </p:spPr>
        <p:txBody>
          <a:bodyPr wrap="square" lIns="0" tIns="0" rIns="0" bIns="0" rtlCol="0">
            <a:spAutoFit/>
          </a:bodyPr>
          <a:lstStyle/>
          <a:p>
            <a:pPr algn="ctr"/>
            <a:r>
              <a:rPr lang="en-US" sz="1300" b="1" noProof="0">
                <a:solidFill>
                  <a:schemeClr val="bg1"/>
                </a:solidFill>
              </a:rPr>
              <a:t>Think bold, act reliable</a:t>
            </a:r>
            <a:endParaRPr lang="de-DE" sz="1300" b="1">
              <a:solidFill>
                <a:schemeClr val="bg1"/>
              </a:solidFill>
            </a:endParaRPr>
          </a:p>
        </p:txBody>
      </p:sp>
    </p:spTree>
    <p:extLst>
      <p:ext uri="{BB962C8B-B14F-4D97-AF65-F5344CB8AC3E}">
        <p14:creationId xmlns:p14="http://schemas.microsoft.com/office/powerpoint/2010/main" val="6441841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_Endslide_Black">
    <p:bg>
      <p:bgPr>
        <a:solidFill>
          <a:schemeClr val="accent1"/>
        </a:solidFill>
        <a:effectLst/>
      </p:bgPr>
    </p:bg>
    <p:spTree>
      <p:nvGrpSpPr>
        <p:cNvPr id="1" name=""/>
        <p:cNvGrpSpPr/>
        <p:nvPr/>
      </p:nvGrpSpPr>
      <p:grpSpPr>
        <a:xfrm>
          <a:off x="0" y="0"/>
          <a:ext cx="0" cy="0"/>
          <a:chOff x="0" y="0"/>
          <a:chExt cx="0" cy="0"/>
        </a:xfrm>
      </p:grpSpPr>
      <p:sp>
        <p:nvSpPr>
          <p:cNvPr id="6" name="ZoneTexte 7"/>
          <p:cNvSpPr txBox="1"/>
          <p:nvPr userDrawn="1"/>
        </p:nvSpPr>
        <p:spPr>
          <a:xfrm>
            <a:off x="9939337" y="6362807"/>
            <a:ext cx="1965325" cy="264688"/>
          </a:xfrm>
          <a:prstGeom prst="rect">
            <a:avLst/>
          </a:prstGeom>
          <a:noFill/>
        </p:spPr>
        <p:txBody>
          <a:bodyPr wrap="square" lIns="0" tIns="0" rIns="0" bIns="0" rtlCol="0" anchor="ctr">
            <a:noAutofit/>
          </a:bodyPr>
          <a:lstStyle/>
          <a:p>
            <a:pPr algn="r">
              <a:lnSpc>
                <a:spcPct val="80000"/>
              </a:lnSpc>
            </a:pPr>
            <a:r>
              <a:rPr lang="en-US" sz="1400" b="1">
                <a:solidFill>
                  <a:srgbClr val="805CE5"/>
                </a:solidFill>
                <a:latin typeface="Verdana" panose="020B0604030504040204" pitchFamily="34" charset="0"/>
                <a:ea typeface="Verdana" panose="020B0604030504040204" pitchFamily="34" charset="0"/>
                <a:cs typeface="Verdana" panose="020B0604030504040204" pitchFamily="34" charset="0"/>
              </a:rPr>
              <a:t>expleogroup.com</a:t>
            </a:r>
          </a:p>
        </p:txBody>
      </p:sp>
      <p:pic>
        <p:nvPicPr>
          <p:cNvPr id="9" name="Grafik 8">
            <a:extLst>
              <a:ext uri="{FF2B5EF4-FFF2-40B4-BE49-F238E27FC236}">
                <a16:creationId xmlns:a16="http://schemas.microsoft.com/office/drawing/2014/main" id="{15B3DD9F-06AE-4950-9B98-9D656A2EC4A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14723" y="2197100"/>
            <a:ext cx="4757766" cy="1567460"/>
          </a:xfrm>
          <a:prstGeom prst="rect">
            <a:avLst/>
          </a:prstGeom>
        </p:spPr>
      </p:pic>
      <p:sp>
        <p:nvSpPr>
          <p:cNvPr id="4" name="Textfeld 3">
            <a:extLst>
              <a:ext uri="{FF2B5EF4-FFF2-40B4-BE49-F238E27FC236}">
                <a16:creationId xmlns:a16="http://schemas.microsoft.com/office/drawing/2014/main" id="{EC395935-B820-426F-B6B7-1E382F11D82C}"/>
              </a:ext>
            </a:extLst>
          </p:cNvPr>
          <p:cNvSpPr txBox="1"/>
          <p:nvPr userDrawn="1"/>
        </p:nvSpPr>
        <p:spPr>
          <a:xfrm>
            <a:off x="3983942" y="3479679"/>
            <a:ext cx="4210050" cy="200055"/>
          </a:xfrm>
          <a:prstGeom prst="rect">
            <a:avLst/>
          </a:prstGeom>
          <a:noFill/>
        </p:spPr>
        <p:txBody>
          <a:bodyPr wrap="square" lIns="0" tIns="0" rIns="0" bIns="0" rtlCol="0">
            <a:spAutoFit/>
          </a:bodyPr>
          <a:lstStyle/>
          <a:p>
            <a:pPr algn="ctr"/>
            <a:r>
              <a:rPr lang="en-US" sz="1300" b="1" noProof="0">
                <a:solidFill>
                  <a:schemeClr val="bg1"/>
                </a:solidFill>
              </a:rPr>
              <a:t>Think bold, act reliable</a:t>
            </a:r>
            <a:endParaRPr lang="de-DE" sz="1300" b="1">
              <a:solidFill>
                <a:schemeClr val="bg1"/>
              </a:solidFill>
            </a:endParaRPr>
          </a:p>
        </p:txBody>
      </p:sp>
      <p:sp>
        <p:nvSpPr>
          <p:cNvPr id="11" name="Textplatzhalter 7">
            <a:extLst>
              <a:ext uri="{FF2B5EF4-FFF2-40B4-BE49-F238E27FC236}">
                <a16:creationId xmlns:a16="http://schemas.microsoft.com/office/drawing/2014/main" id="{2CA68B89-F2AB-4C3C-ADF3-1F9A973ED363}"/>
              </a:ext>
            </a:extLst>
          </p:cNvPr>
          <p:cNvSpPr>
            <a:spLocks noGrp="1"/>
          </p:cNvSpPr>
          <p:nvPr>
            <p:ph type="body" sz="quarter" idx="13" hasCustomPrompt="1"/>
          </p:nvPr>
        </p:nvSpPr>
        <p:spPr>
          <a:xfrm>
            <a:off x="982663" y="5593080"/>
            <a:ext cx="4579937" cy="286597"/>
          </a:xfrm>
        </p:spPr>
        <p:txBody>
          <a:bodyPr anchor="t" anchorCtr="0"/>
          <a:lstStyle>
            <a:lvl1pPr>
              <a:spcBef>
                <a:spcPts val="300"/>
              </a:spcBef>
              <a:defRPr>
                <a:solidFill>
                  <a:schemeClr val="bg1"/>
                </a:solidFill>
              </a:defRPr>
            </a:lvl1pPr>
            <a:lvl2pPr>
              <a:spcBef>
                <a:spcPts val="300"/>
              </a:spcBef>
              <a:defRPr>
                <a:solidFill>
                  <a:schemeClr val="tx2"/>
                </a:solidFill>
              </a:defRPr>
            </a:lvl2pPr>
          </a:lstStyle>
          <a:p>
            <a:pPr lvl="0"/>
            <a:r>
              <a:rPr lang="de-DE"/>
              <a:t>Name Last Name</a:t>
            </a:r>
          </a:p>
        </p:txBody>
      </p:sp>
      <p:sp>
        <p:nvSpPr>
          <p:cNvPr id="12" name="Untertitel 2">
            <a:extLst>
              <a:ext uri="{FF2B5EF4-FFF2-40B4-BE49-F238E27FC236}">
                <a16:creationId xmlns:a16="http://schemas.microsoft.com/office/drawing/2014/main" id="{47E7C8B8-7F34-403C-83C0-B85862D7457B}"/>
              </a:ext>
            </a:extLst>
          </p:cNvPr>
          <p:cNvSpPr>
            <a:spLocks noGrp="1"/>
          </p:cNvSpPr>
          <p:nvPr>
            <p:ph type="subTitle" idx="1" hasCustomPrompt="1"/>
          </p:nvPr>
        </p:nvSpPr>
        <p:spPr>
          <a:xfrm>
            <a:off x="982661" y="5870152"/>
            <a:ext cx="4579939" cy="757343"/>
          </a:xfrm>
          <a:prstGeom prst="rect">
            <a:avLst/>
          </a:prstGeom>
        </p:spPr>
        <p:txBody>
          <a:bodyPr lIns="0" tIns="0" rIns="0" bIns="0">
            <a:noAutofit/>
          </a:bodyPr>
          <a:lstStyle>
            <a:lvl1pPr marL="0" marR="0" indent="0" algn="l" defTabSz="914400" rtl="0" eaLnBrk="1" fontAlgn="auto" latinLnBrk="0" hangingPunct="1">
              <a:lnSpc>
                <a:spcPct val="140000"/>
              </a:lnSpc>
              <a:spcBef>
                <a:spcPts val="0"/>
              </a:spcBef>
              <a:spcAft>
                <a:spcPts val="0"/>
              </a:spcAft>
              <a:buClrTx/>
              <a:buSzTx/>
              <a:buFont typeface="Arial" pitchFamily="34" charset="0"/>
              <a:buNone/>
              <a:tabLst/>
              <a:defRPr lang="de-DE" sz="1100" b="0" kern="1200" noProof="0" smtClean="0">
                <a:solidFill>
                  <a:schemeClr val="bg1"/>
                </a:solidFill>
                <a:latin typeface="+mn-lt"/>
                <a:ea typeface="+mn-ea"/>
                <a:cs typeface="+mn-cs"/>
                <a:sym typeface="Symbol" panose="05050102010706020507" pitchFamily="18" charset="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Position  City  Country</a:t>
            </a:r>
            <a:br>
              <a:rPr lang="en-GB" noProof="0"/>
            </a:br>
            <a:r>
              <a:rPr lang="en-GB" noProof="0"/>
              <a:t>T. +33 01 02 03 04 05 • M. +33 (0) 602 03 04 05</a:t>
            </a:r>
            <a:br>
              <a:rPr lang="en-GB" noProof="0"/>
            </a:br>
            <a:r>
              <a:rPr lang="en-GB" noProof="0"/>
              <a:t>name@expleogroup.com</a:t>
            </a:r>
          </a:p>
          <a:p>
            <a:endParaRPr lang="en-GB" noProof="0"/>
          </a:p>
        </p:txBody>
      </p:sp>
    </p:spTree>
    <p:extLst>
      <p:ext uri="{BB962C8B-B14F-4D97-AF65-F5344CB8AC3E}">
        <p14:creationId xmlns:p14="http://schemas.microsoft.com/office/powerpoint/2010/main" val="19113972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Endslide_White">
    <p:bg>
      <p:bgPr>
        <a:solidFill>
          <a:schemeClr val="bg1"/>
        </a:solidFill>
        <a:effectLst/>
      </p:bgPr>
    </p:bg>
    <p:spTree>
      <p:nvGrpSpPr>
        <p:cNvPr id="1" name=""/>
        <p:cNvGrpSpPr/>
        <p:nvPr/>
      </p:nvGrpSpPr>
      <p:grpSpPr>
        <a:xfrm>
          <a:off x="0" y="0"/>
          <a:ext cx="0" cy="0"/>
          <a:chOff x="0" y="0"/>
          <a:chExt cx="0" cy="0"/>
        </a:xfrm>
      </p:grpSpPr>
      <p:sp>
        <p:nvSpPr>
          <p:cNvPr id="7" name="ZoneTexte 7"/>
          <p:cNvSpPr txBox="1"/>
          <p:nvPr userDrawn="1"/>
        </p:nvSpPr>
        <p:spPr>
          <a:xfrm>
            <a:off x="9939337" y="6362807"/>
            <a:ext cx="1965325" cy="264688"/>
          </a:xfrm>
          <a:prstGeom prst="rect">
            <a:avLst/>
          </a:prstGeom>
          <a:noFill/>
        </p:spPr>
        <p:txBody>
          <a:bodyPr wrap="square" lIns="0" tIns="0" rIns="0" bIns="0" rtlCol="0" anchor="ctr">
            <a:noAutofit/>
          </a:bodyPr>
          <a:lstStyle/>
          <a:p>
            <a:pPr algn="r">
              <a:lnSpc>
                <a:spcPct val="80000"/>
              </a:lnSpc>
            </a:pPr>
            <a:r>
              <a:rPr lang="en-US" sz="1400" b="1">
                <a:solidFill>
                  <a:schemeClr val="accent1"/>
                </a:solidFill>
                <a:latin typeface="Verdana" panose="020B0604030504040204" pitchFamily="34" charset="0"/>
                <a:ea typeface="Verdana" panose="020B0604030504040204" pitchFamily="34" charset="0"/>
                <a:cs typeface="Verdana" panose="020B0604030504040204" pitchFamily="34" charset="0"/>
              </a:rPr>
              <a:t>expleogroup.com</a:t>
            </a:r>
          </a:p>
        </p:txBody>
      </p:sp>
      <p:pic>
        <p:nvPicPr>
          <p:cNvPr id="9" name="Grafik 8">
            <a:extLst>
              <a:ext uri="{FF2B5EF4-FFF2-40B4-BE49-F238E27FC236}">
                <a16:creationId xmlns:a16="http://schemas.microsoft.com/office/drawing/2014/main" id="{FB556BCE-1D37-4F04-BE99-188FE11E706C}"/>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14723" y="2197100"/>
            <a:ext cx="4757766" cy="1567460"/>
          </a:xfrm>
          <a:prstGeom prst="rect">
            <a:avLst/>
          </a:prstGeom>
        </p:spPr>
      </p:pic>
      <p:sp>
        <p:nvSpPr>
          <p:cNvPr id="10" name="Textfeld 9">
            <a:extLst>
              <a:ext uri="{FF2B5EF4-FFF2-40B4-BE49-F238E27FC236}">
                <a16:creationId xmlns:a16="http://schemas.microsoft.com/office/drawing/2014/main" id="{A419E1E8-6E9D-4797-9AFA-D329190C4B62}"/>
              </a:ext>
            </a:extLst>
          </p:cNvPr>
          <p:cNvSpPr txBox="1"/>
          <p:nvPr userDrawn="1"/>
        </p:nvSpPr>
        <p:spPr>
          <a:xfrm>
            <a:off x="3983942" y="3479679"/>
            <a:ext cx="4210050" cy="200055"/>
          </a:xfrm>
          <a:prstGeom prst="rect">
            <a:avLst/>
          </a:prstGeom>
          <a:noFill/>
        </p:spPr>
        <p:txBody>
          <a:bodyPr wrap="square" lIns="0" tIns="0" rIns="0" bIns="0" rtlCol="0">
            <a:spAutoFit/>
          </a:bodyPr>
          <a:lstStyle/>
          <a:p>
            <a:pPr algn="ctr"/>
            <a:r>
              <a:rPr lang="en-US" sz="1300" b="1" noProof="0">
                <a:solidFill>
                  <a:schemeClr val="accent1"/>
                </a:solidFill>
              </a:rPr>
              <a:t>Think bold, act reliable</a:t>
            </a:r>
            <a:endParaRPr lang="de-DE" sz="1300" b="1">
              <a:solidFill>
                <a:schemeClr val="accent1"/>
              </a:solidFill>
            </a:endParaRPr>
          </a:p>
        </p:txBody>
      </p:sp>
      <p:sp>
        <p:nvSpPr>
          <p:cNvPr id="17" name="Textplatzhalter 7">
            <a:extLst>
              <a:ext uri="{FF2B5EF4-FFF2-40B4-BE49-F238E27FC236}">
                <a16:creationId xmlns:a16="http://schemas.microsoft.com/office/drawing/2014/main" id="{250225B8-96F0-47E1-9257-1CC876458949}"/>
              </a:ext>
            </a:extLst>
          </p:cNvPr>
          <p:cNvSpPr>
            <a:spLocks noGrp="1"/>
          </p:cNvSpPr>
          <p:nvPr>
            <p:ph type="body" sz="quarter" idx="14" hasCustomPrompt="1"/>
          </p:nvPr>
        </p:nvSpPr>
        <p:spPr>
          <a:xfrm>
            <a:off x="982663" y="5593080"/>
            <a:ext cx="4579937" cy="286597"/>
          </a:xfrm>
        </p:spPr>
        <p:txBody>
          <a:bodyPr anchor="t" anchorCtr="0"/>
          <a:lstStyle>
            <a:lvl1pPr>
              <a:spcBef>
                <a:spcPts val="300"/>
              </a:spcBef>
              <a:defRPr>
                <a:solidFill>
                  <a:schemeClr val="tx1"/>
                </a:solidFill>
              </a:defRPr>
            </a:lvl1pPr>
            <a:lvl2pPr>
              <a:spcBef>
                <a:spcPts val="300"/>
              </a:spcBef>
              <a:defRPr>
                <a:solidFill>
                  <a:schemeClr val="tx2"/>
                </a:solidFill>
              </a:defRPr>
            </a:lvl2pPr>
          </a:lstStyle>
          <a:p>
            <a:pPr lvl="0"/>
            <a:r>
              <a:rPr lang="de-DE"/>
              <a:t>Name Last Name</a:t>
            </a:r>
          </a:p>
        </p:txBody>
      </p:sp>
      <p:sp>
        <p:nvSpPr>
          <p:cNvPr id="19" name="Untertitel 2">
            <a:extLst>
              <a:ext uri="{FF2B5EF4-FFF2-40B4-BE49-F238E27FC236}">
                <a16:creationId xmlns:a16="http://schemas.microsoft.com/office/drawing/2014/main" id="{D2FB4B49-9D82-4C33-89FC-33AB6BCFCABD}"/>
              </a:ext>
            </a:extLst>
          </p:cNvPr>
          <p:cNvSpPr>
            <a:spLocks noGrp="1"/>
          </p:cNvSpPr>
          <p:nvPr>
            <p:ph type="subTitle" idx="1" hasCustomPrompt="1"/>
          </p:nvPr>
        </p:nvSpPr>
        <p:spPr>
          <a:xfrm>
            <a:off x="982661" y="5870152"/>
            <a:ext cx="4579939" cy="757343"/>
          </a:xfrm>
          <a:prstGeom prst="rect">
            <a:avLst/>
          </a:prstGeom>
        </p:spPr>
        <p:txBody>
          <a:bodyPr lIns="0" tIns="0" rIns="0" bIns="0">
            <a:noAutofit/>
          </a:bodyPr>
          <a:lstStyle>
            <a:lvl1pPr marL="0" marR="0" indent="0" algn="l" defTabSz="914400" rtl="0" eaLnBrk="1" fontAlgn="auto" latinLnBrk="0" hangingPunct="1">
              <a:lnSpc>
                <a:spcPct val="140000"/>
              </a:lnSpc>
              <a:spcBef>
                <a:spcPts val="0"/>
              </a:spcBef>
              <a:spcAft>
                <a:spcPts val="0"/>
              </a:spcAft>
              <a:buClrTx/>
              <a:buSzTx/>
              <a:buFont typeface="Arial" pitchFamily="34" charset="0"/>
              <a:buNone/>
              <a:tabLst/>
              <a:defRPr lang="de-DE" sz="1100" b="0" kern="1200" noProof="0" smtClean="0">
                <a:solidFill>
                  <a:schemeClr val="tx2"/>
                </a:solidFill>
                <a:latin typeface="+mn-lt"/>
                <a:ea typeface="+mn-ea"/>
                <a:cs typeface="+mn-cs"/>
                <a:sym typeface="Symbol" panose="05050102010706020507" pitchFamily="18" charset="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Position  City  Country</a:t>
            </a:r>
            <a:br>
              <a:rPr lang="en-GB" noProof="0"/>
            </a:br>
            <a:r>
              <a:rPr lang="en-GB" noProof="0"/>
              <a:t>T. +33 01 02 03 04 05 • M. +33 (0) 602 03 04 05</a:t>
            </a:r>
            <a:br>
              <a:rPr lang="en-GB" noProof="0"/>
            </a:br>
            <a:r>
              <a:rPr lang="en-GB" noProof="0"/>
              <a:t>name@expleogroup.com</a:t>
            </a:r>
          </a:p>
          <a:p>
            <a:endParaRPr lang="en-GB" noProof="0"/>
          </a:p>
        </p:txBody>
      </p:sp>
    </p:spTree>
    <p:extLst>
      <p:ext uri="{BB962C8B-B14F-4D97-AF65-F5344CB8AC3E}">
        <p14:creationId xmlns:p14="http://schemas.microsoft.com/office/powerpoint/2010/main" val="55014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BB7B-07FC-23BF-332A-48D2B5BA0E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6C06C0-312F-449E-7341-CA843BFD8EE2}"/>
              </a:ext>
            </a:extLst>
          </p:cNvPr>
          <p:cNvSpPr>
            <a:spLocks noGrp="1"/>
          </p:cNvSpPr>
          <p:nvPr>
            <p:ph type="dt" sz="half" idx="10"/>
          </p:nvPr>
        </p:nvSpPr>
        <p:spPr/>
        <p:txBody>
          <a:bodyPr/>
          <a:lstStyle/>
          <a:p>
            <a:fld id="{F45B1434-1455-45AD-AFAF-0628C75EEBCA}" type="datetimeFigureOut">
              <a:rPr lang="en-US" smtClean="0"/>
              <a:t>4/17/2024</a:t>
            </a:fld>
            <a:endParaRPr lang="en-US"/>
          </a:p>
        </p:txBody>
      </p:sp>
      <p:sp>
        <p:nvSpPr>
          <p:cNvPr id="4" name="Footer Placeholder 3">
            <a:extLst>
              <a:ext uri="{FF2B5EF4-FFF2-40B4-BE49-F238E27FC236}">
                <a16:creationId xmlns:a16="http://schemas.microsoft.com/office/drawing/2014/main" id="{E051D686-A931-9E5E-956A-8C572CD364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A3903E-BFFB-8E7E-06A3-25561AD43F95}"/>
              </a:ext>
            </a:extLst>
          </p:cNvPr>
          <p:cNvSpPr>
            <a:spLocks noGrp="1"/>
          </p:cNvSpPr>
          <p:nvPr>
            <p:ph type="sldNum" sz="quarter" idx="12"/>
          </p:nvPr>
        </p:nvSpPr>
        <p:spPr/>
        <p:txBody>
          <a:bodyPr/>
          <a:lstStyle/>
          <a:p>
            <a:fld id="{23E3B62F-502E-4E79-9792-7C4A61D5A9D8}" type="slidenum">
              <a:rPr lang="en-US" smtClean="0"/>
              <a:t>‹#›</a:t>
            </a:fld>
            <a:endParaRPr lang="en-US"/>
          </a:p>
        </p:txBody>
      </p:sp>
    </p:spTree>
    <p:extLst>
      <p:ext uri="{BB962C8B-B14F-4D97-AF65-F5344CB8AC3E}">
        <p14:creationId xmlns:p14="http://schemas.microsoft.com/office/powerpoint/2010/main" val="29317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B0898C-3D70-D1B2-263A-51117B18BCB4}"/>
              </a:ext>
            </a:extLst>
          </p:cNvPr>
          <p:cNvSpPr>
            <a:spLocks noGrp="1"/>
          </p:cNvSpPr>
          <p:nvPr>
            <p:ph type="dt" sz="half" idx="10"/>
          </p:nvPr>
        </p:nvSpPr>
        <p:spPr/>
        <p:txBody>
          <a:bodyPr/>
          <a:lstStyle/>
          <a:p>
            <a:fld id="{F45B1434-1455-45AD-AFAF-0628C75EEBCA}" type="datetimeFigureOut">
              <a:rPr lang="en-US" smtClean="0"/>
              <a:t>4/17/2024</a:t>
            </a:fld>
            <a:endParaRPr lang="en-US"/>
          </a:p>
        </p:txBody>
      </p:sp>
      <p:sp>
        <p:nvSpPr>
          <p:cNvPr id="3" name="Footer Placeholder 2">
            <a:extLst>
              <a:ext uri="{FF2B5EF4-FFF2-40B4-BE49-F238E27FC236}">
                <a16:creationId xmlns:a16="http://schemas.microsoft.com/office/drawing/2014/main" id="{39D5604F-6F73-115F-28D1-1ABB5F5898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F338E0-A8C1-FC0A-82ED-DD0A4C9AF9A5}"/>
              </a:ext>
            </a:extLst>
          </p:cNvPr>
          <p:cNvSpPr>
            <a:spLocks noGrp="1"/>
          </p:cNvSpPr>
          <p:nvPr>
            <p:ph type="sldNum" sz="quarter" idx="12"/>
          </p:nvPr>
        </p:nvSpPr>
        <p:spPr/>
        <p:txBody>
          <a:bodyPr/>
          <a:lstStyle/>
          <a:p>
            <a:fld id="{23E3B62F-502E-4E79-9792-7C4A61D5A9D8}" type="slidenum">
              <a:rPr lang="en-US" smtClean="0"/>
              <a:t>‹#›</a:t>
            </a:fld>
            <a:endParaRPr lang="en-US"/>
          </a:p>
        </p:txBody>
      </p:sp>
    </p:spTree>
    <p:extLst>
      <p:ext uri="{BB962C8B-B14F-4D97-AF65-F5344CB8AC3E}">
        <p14:creationId xmlns:p14="http://schemas.microsoft.com/office/powerpoint/2010/main" val="3611246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24A5-949A-06E4-62FE-60153A32C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F08E1B-0C9A-0C9E-FE86-95DF785DA6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48BE91-7CC8-F737-45B3-7153D7B0C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631474-66C7-368C-B407-C8F8D0E50D25}"/>
              </a:ext>
            </a:extLst>
          </p:cNvPr>
          <p:cNvSpPr>
            <a:spLocks noGrp="1"/>
          </p:cNvSpPr>
          <p:nvPr>
            <p:ph type="dt" sz="half" idx="10"/>
          </p:nvPr>
        </p:nvSpPr>
        <p:spPr/>
        <p:txBody>
          <a:bodyPr/>
          <a:lstStyle/>
          <a:p>
            <a:fld id="{F45B1434-1455-45AD-AFAF-0628C75EEBCA}" type="datetimeFigureOut">
              <a:rPr lang="en-US" smtClean="0"/>
              <a:t>4/17/2024</a:t>
            </a:fld>
            <a:endParaRPr lang="en-US"/>
          </a:p>
        </p:txBody>
      </p:sp>
      <p:sp>
        <p:nvSpPr>
          <p:cNvPr id="6" name="Footer Placeholder 5">
            <a:extLst>
              <a:ext uri="{FF2B5EF4-FFF2-40B4-BE49-F238E27FC236}">
                <a16:creationId xmlns:a16="http://schemas.microsoft.com/office/drawing/2014/main" id="{0E0746E1-A7FE-9BF8-CF0C-4691479E5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151ACE-6FCC-0C15-7C6F-A06324AE967F}"/>
              </a:ext>
            </a:extLst>
          </p:cNvPr>
          <p:cNvSpPr>
            <a:spLocks noGrp="1"/>
          </p:cNvSpPr>
          <p:nvPr>
            <p:ph type="sldNum" sz="quarter" idx="12"/>
          </p:nvPr>
        </p:nvSpPr>
        <p:spPr/>
        <p:txBody>
          <a:bodyPr/>
          <a:lstStyle/>
          <a:p>
            <a:fld id="{23E3B62F-502E-4E79-9792-7C4A61D5A9D8}" type="slidenum">
              <a:rPr lang="en-US" smtClean="0"/>
              <a:t>‹#›</a:t>
            </a:fld>
            <a:endParaRPr lang="en-US"/>
          </a:p>
        </p:txBody>
      </p:sp>
    </p:spTree>
    <p:extLst>
      <p:ext uri="{BB962C8B-B14F-4D97-AF65-F5344CB8AC3E}">
        <p14:creationId xmlns:p14="http://schemas.microsoft.com/office/powerpoint/2010/main" val="1582738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751F-F08D-E490-CB74-F953B7F31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FBF5FD-2376-3F46-A3C8-004F27AB1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D839F1-C368-5575-BB0B-1E148F0B4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8D355-B81D-D44D-C75C-AC8FC0BBB37B}"/>
              </a:ext>
            </a:extLst>
          </p:cNvPr>
          <p:cNvSpPr>
            <a:spLocks noGrp="1"/>
          </p:cNvSpPr>
          <p:nvPr>
            <p:ph type="dt" sz="half" idx="10"/>
          </p:nvPr>
        </p:nvSpPr>
        <p:spPr/>
        <p:txBody>
          <a:bodyPr/>
          <a:lstStyle/>
          <a:p>
            <a:fld id="{F45B1434-1455-45AD-AFAF-0628C75EEBCA}" type="datetimeFigureOut">
              <a:rPr lang="en-US" smtClean="0"/>
              <a:t>4/17/2024</a:t>
            </a:fld>
            <a:endParaRPr lang="en-US"/>
          </a:p>
        </p:txBody>
      </p:sp>
      <p:sp>
        <p:nvSpPr>
          <p:cNvPr id="6" name="Footer Placeholder 5">
            <a:extLst>
              <a:ext uri="{FF2B5EF4-FFF2-40B4-BE49-F238E27FC236}">
                <a16:creationId xmlns:a16="http://schemas.microsoft.com/office/drawing/2014/main" id="{4DE4D4FE-06B7-037F-1E15-BDEAED2B8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824C-909F-F754-5D14-75D20B2DB10A}"/>
              </a:ext>
            </a:extLst>
          </p:cNvPr>
          <p:cNvSpPr>
            <a:spLocks noGrp="1"/>
          </p:cNvSpPr>
          <p:nvPr>
            <p:ph type="sldNum" sz="quarter" idx="12"/>
          </p:nvPr>
        </p:nvSpPr>
        <p:spPr/>
        <p:txBody>
          <a:bodyPr/>
          <a:lstStyle/>
          <a:p>
            <a:fld id="{23E3B62F-502E-4E79-9792-7C4A61D5A9D8}" type="slidenum">
              <a:rPr lang="en-US" smtClean="0"/>
              <a:t>‹#›</a:t>
            </a:fld>
            <a:endParaRPr lang="en-US"/>
          </a:p>
        </p:txBody>
      </p:sp>
    </p:spTree>
    <p:extLst>
      <p:ext uri="{BB962C8B-B14F-4D97-AF65-F5344CB8AC3E}">
        <p14:creationId xmlns:p14="http://schemas.microsoft.com/office/powerpoint/2010/main" val="179341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2.svg"/><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image" Target="../media/image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theme" Target="../theme/theme2.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464FBE-8A88-E907-2A2A-FFC2AF539A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390494-0156-18FE-6C59-6BFC52040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34941-DE1A-81E6-86A9-5A403A7C65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B1434-1455-45AD-AFAF-0628C75EEBCA}" type="datetimeFigureOut">
              <a:rPr lang="en-US" smtClean="0"/>
              <a:t>4/17/2024</a:t>
            </a:fld>
            <a:endParaRPr lang="en-US"/>
          </a:p>
        </p:txBody>
      </p:sp>
      <p:sp>
        <p:nvSpPr>
          <p:cNvPr id="5" name="Footer Placeholder 4">
            <a:extLst>
              <a:ext uri="{FF2B5EF4-FFF2-40B4-BE49-F238E27FC236}">
                <a16:creationId xmlns:a16="http://schemas.microsoft.com/office/drawing/2014/main" id="{A42DA849-8CE9-7FB4-D525-7ADF7D643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1E01A8-FDA7-F403-2F00-33F0D666B1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3B62F-502E-4E79-9792-7C4A61D5A9D8}" type="slidenum">
              <a:rPr lang="en-US" smtClean="0"/>
              <a:t>‹#›</a:t>
            </a:fld>
            <a:endParaRPr lang="en-US"/>
          </a:p>
        </p:txBody>
      </p:sp>
      <p:sp>
        <p:nvSpPr>
          <p:cNvPr id="8" name="TextBox 7">
            <a:extLst>
              <a:ext uri="{FF2B5EF4-FFF2-40B4-BE49-F238E27FC236}">
                <a16:creationId xmlns:a16="http://schemas.microsoft.com/office/drawing/2014/main" id="{CA844AD2-4EBC-C310-8C55-73389C4057E6}"/>
              </a:ext>
            </a:extLst>
          </p:cNvPr>
          <p:cNvSpPr txBox="1"/>
          <p:nvPr userDrawn="1">
            <p:extLst>
              <p:ext uri="{1162E1C5-73C7-4A58-AE30-91384D911F3F}">
                <p184:classification xmlns:p184="http://schemas.microsoft.com/office/powerpoint/2018/4/main" val="ftr"/>
              </p:ext>
            </p:extLst>
          </p:nvPr>
        </p:nvSpPr>
        <p:spPr>
          <a:xfrm>
            <a:off x="63500" y="6642100"/>
            <a:ext cx="855663" cy="152400"/>
          </a:xfrm>
          <a:prstGeom prst="rect">
            <a:avLst/>
          </a:prstGeom>
        </p:spPr>
        <p:txBody>
          <a:bodyPr horzOverflow="overflow" lIns="0" tIns="0" rIns="0" bIns="0">
            <a:spAutoFit/>
          </a:bodyPr>
          <a:lstStyle/>
          <a:p>
            <a:pPr algn="l"/>
            <a:r>
              <a:rPr lang="en-GB" sz="1000">
                <a:solidFill>
                  <a:srgbClr val="000000"/>
                </a:solidFill>
                <a:latin typeface="Calibri" panose="020F0502020204030204" pitchFamily="34" charset="0"/>
                <a:cs typeface="Calibri" panose="020F0502020204030204" pitchFamily="34" charset="0"/>
              </a:rPr>
              <a:t>EXPLEO Internal</a:t>
            </a:r>
          </a:p>
        </p:txBody>
      </p:sp>
    </p:spTree>
    <p:extLst>
      <p:ext uri="{BB962C8B-B14F-4D97-AF65-F5344CB8AC3E}">
        <p14:creationId xmlns:p14="http://schemas.microsoft.com/office/powerpoint/2010/main" val="1493961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89013" y="1169837"/>
            <a:ext cx="10922400" cy="988500"/>
          </a:xfrm>
          <a:prstGeom prst="rect">
            <a:avLst/>
          </a:prstGeom>
        </p:spPr>
        <p:txBody>
          <a:bodyPr vert="horz" lIns="0" tIns="0" rIns="0" bIns="0" rtlCol="0" anchor="t">
            <a:noAutofit/>
          </a:bodyPr>
          <a:lstStyle/>
          <a:p>
            <a:r>
              <a:rPr lang="en-US"/>
              <a:t>Title, 34pt, bold</a:t>
            </a:r>
            <a:br>
              <a:rPr lang="en-US"/>
            </a:br>
            <a:r>
              <a:rPr lang="en-US"/>
              <a:t>max. 2 lines</a:t>
            </a:r>
          </a:p>
        </p:txBody>
      </p:sp>
      <p:sp>
        <p:nvSpPr>
          <p:cNvPr id="3" name="Textplatzhalter 2"/>
          <p:cNvSpPr>
            <a:spLocks noGrp="1"/>
          </p:cNvSpPr>
          <p:nvPr>
            <p:ph type="body" idx="1"/>
          </p:nvPr>
        </p:nvSpPr>
        <p:spPr>
          <a:xfrm>
            <a:off x="989013" y="2551563"/>
            <a:ext cx="10922400" cy="3600000"/>
          </a:xfrm>
          <a:prstGeom prst="rect">
            <a:avLst/>
          </a:prstGeom>
        </p:spPr>
        <p:txBody>
          <a:bodyPr vert="horz" lIns="0" tIns="0" rIns="0" bIns="0" rtlCol="0">
            <a:noAutofit/>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5" name="Fußzeilenplatzhalter 4"/>
          <p:cNvSpPr>
            <a:spLocks noGrp="1"/>
          </p:cNvSpPr>
          <p:nvPr>
            <p:ph type="ftr" sz="quarter" idx="3"/>
          </p:nvPr>
        </p:nvSpPr>
        <p:spPr>
          <a:xfrm>
            <a:off x="989012" y="6291263"/>
            <a:ext cx="8561387" cy="280987"/>
          </a:xfrm>
          <a:prstGeom prst="rect">
            <a:avLst/>
          </a:prstGeom>
        </p:spPr>
        <p:txBody>
          <a:bodyPr vert="horz" lIns="0" tIns="45720" rIns="91440" bIns="45720" rtlCol="0" anchor="ctr"/>
          <a:lstStyle>
            <a:lvl1pPr algn="l">
              <a:defRPr sz="1000">
                <a:solidFill>
                  <a:schemeClr val="tx1"/>
                </a:solidFill>
              </a:defRPr>
            </a:lvl1pPr>
          </a:lstStyle>
          <a:p>
            <a:r>
              <a:rPr lang="en-GB"/>
              <a:t>Expleo Ireland - Workday Case Study l   |  © Expleo  |  External  |  Version 1.0  </a:t>
            </a:r>
            <a:endParaRPr lang="en-US"/>
          </a:p>
        </p:txBody>
      </p:sp>
      <p:sp>
        <p:nvSpPr>
          <p:cNvPr id="6" name="Foliennummernplatzhalter 5"/>
          <p:cNvSpPr>
            <a:spLocks noGrp="1"/>
          </p:cNvSpPr>
          <p:nvPr>
            <p:ph type="sldNum" sz="quarter" idx="4"/>
          </p:nvPr>
        </p:nvSpPr>
        <p:spPr>
          <a:xfrm>
            <a:off x="388619" y="6291264"/>
            <a:ext cx="594043" cy="280898"/>
          </a:xfrm>
          <a:prstGeom prst="rect">
            <a:avLst/>
          </a:prstGeom>
        </p:spPr>
        <p:txBody>
          <a:bodyPr vert="horz" lIns="91440" tIns="45720" rIns="108000" bIns="45720" rtlCol="0" anchor="ctr"/>
          <a:lstStyle>
            <a:lvl1pPr algn="r">
              <a:defRPr sz="1000" b="1">
                <a:solidFill>
                  <a:schemeClr val="tx1"/>
                </a:solidFill>
              </a:defRPr>
            </a:lvl1pPr>
          </a:lstStyle>
          <a:p>
            <a:fld id="{64EFF315-FA4E-4084-ACCF-A94C350B883E}" type="slidenum">
              <a:rPr lang="en-US" smtClean="0"/>
              <a:pPr/>
              <a:t>‹#›</a:t>
            </a:fld>
            <a:endParaRPr lang="en-US"/>
          </a:p>
        </p:txBody>
      </p:sp>
      <p:pic>
        <p:nvPicPr>
          <p:cNvPr id="8" name="Grafik 7">
            <a:extLst>
              <a:ext uri="{FF2B5EF4-FFF2-40B4-BE49-F238E27FC236}">
                <a16:creationId xmlns:a16="http://schemas.microsoft.com/office/drawing/2014/main" id="{5862CE11-3F42-46F9-8793-F8FB6AB4AF16}"/>
              </a:ext>
            </a:extLst>
          </p:cNvPr>
          <p:cNvPicPr>
            <a:picLocks noChangeAspect="1"/>
          </p:cNvPicPr>
          <p:nvPr userDrawn="1"/>
        </p:nvPicPr>
        <p:blipFill>
          <a:blip r:embed="rId49" cstate="print">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10334204" y="6150537"/>
            <a:ext cx="1706923" cy="562351"/>
          </a:xfrm>
          <a:prstGeom prst="rect">
            <a:avLst/>
          </a:prstGeom>
        </p:spPr>
      </p:pic>
      <p:sp>
        <p:nvSpPr>
          <p:cNvPr id="7" name="TextBox 6">
            <a:extLst>
              <a:ext uri="{FF2B5EF4-FFF2-40B4-BE49-F238E27FC236}">
                <a16:creationId xmlns:a16="http://schemas.microsoft.com/office/drawing/2014/main" id="{006D00F2-3832-4E29-5DE8-935ECEBBCE4C}"/>
              </a:ext>
            </a:extLst>
          </p:cNvPr>
          <p:cNvSpPr txBox="1"/>
          <p:nvPr userDrawn="1">
            <p:extLst>
              <p:ext uri="{1162E1C5-73C7-4A58-AE30-91384D911F3F}">
                <p184:classification xmlns:p184="http://schemas.microsoft.com/office/powerpoint/2018/4/main" val="ftr"/>
              </p:ext>
            </p:extLst>
          </p:nvPr>
        </p:nvSpPr>
        <p:spPr>
          <a:xfrm>
            <a:off x="63500" y="6642100"/>
            <a:ext cx="855663" cy="152400"/>
          </a:xfrm>
          <a:prstGeom prst="rect">
            <a:avLst/>
          </a:prstGeom>
        </p:spPr>
        <p:txBody>
          <a:bodyPr horzOverflow="overflow" lIns="0" tIns="0" rIns="0" bIns="0">
            <a:spAutoFit/>
          </a:bodyPr>
          <a:lstStyle/>
          <a:p>
            <a:pPr algn="l"/>
            <a:r>
              <a:rPr lang="en-GB" sz="1000">
                <a:solidFill>
                  <a:srgbClr val="000000"/>
                </a:solidFill>
                <a:latin typeface="Calibri" panose="020F0502020204030204" pitchFamily="34" charset="0"/>
                <a:cs typeface="Calibri" panose="020F0502020204030204" pitchFamily="34" charset="0"/>
              </a:rPr>
              <a:t>EXPLEO Internal</a:t>
            </a:r>
          </a:p>
        </p:txBody>
      </p:sp>
    </p:spTree>
    <p:extLst>
      <p:ext uri="{BB962C8B-B14F-4D97-AF65-F5344CB8AC3E}">
        <p14:creationId xmlns:p14="http://schemas.microsoft.com/office/powerpoint/2010/main" val="2777219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Lst>
  <p:hf hdr="0" dt="0"/>
  <p:txStyles>
    <p:titleStyle>
      <a:lvl1pPr algn="l" defTabSz="914400" rtl="0" eaLnBrk="1" latinLnBrk="0" hangingPunct="1">
        <a:lnSpc>
          <a:spcPct val="100000"/>
        </a:lnSpc>
        <a:spcBef>
          <a:spcPct val="0"/>
        </a:spcBef>
        <a:buNone/>
        <a:defRPr sz="3400" b="1" kern="1200" baseline="0">
          <a:solidFill>
            <a:schemeClr val="accent1"/>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500" b="1" kern="1200">
          <a:solidFill>
            <a:schemeClr val="tx1"/>
          </a:solidFill>
          <a:latin typeface="+mn-lt"/>
          <a:ea typeface="+mn-ea"/>
          <a:cs typeface="+mn-cs"/>
        </a:defRPr>
      </a:lvl1pPr>
      <a:lvl2pPr marL="0" indent="0" algn="l" defTabSz="914400" rtl="0" eaLnBrk="1" latinLnBrk="0" hangingPunct="1">
        <a:lnSpc>
          <a:spcPct val="100000"/>
        </a:lnSpc>
        <a:spcBef>
          <a:spcPts val="600"/>
        </a:spcBef>
        <a:buFont typeface="Arial" panose="020B0604020202020204" pitchFamily="34" charset="0"/>
        <a:buNone/>
        <a:defRPr sz="1100" kern="1200">
          <a:solidFill>
            <a:schemeClr val="tx2"/>
          </a:solidFill>
          <a:latin typeface="+mn-lt"/>
          <a:ea typeface="+mn-ea"/>
          <a:cs typeface="+mn-cs"/>
        </a:defRPr>
      </a:lvl2pPr>
      <a:lvl3pPr marL="179388" indent="-179388" algn="l" defTabSz="914400" rtl="0" eaLnBrk="1" latinLnBrk="0" hangingPunct="1">
        <a:lnSpc>
          <a:spcPct val="100000"/>
        </a:lnSpc>
        <a:spcBef>
          <a:spcPts val="600"/>
        </a:spcBef>
        <a:buClr>
          <a:schemeClr val="tx2"/>
        </a:buClr>
        <a:buFont typeface="Arial" panose="020B0604020202020204" pitchFamily="34" charset="0"/>
        <a:buChar char="•"/>
        <a:defRPr sz="1100" kern="1200">
          <a:solidFill>
            <a:schemeClr val="tx2"/>
          </a:solidFill>
          <a:latin typeface="+mn-lt"/>
          <a:ea typeface="+mn-ea"/>
          <a:cs typeface="+mn-cs"/>
        </a:defRPr>
      </a:lvl3pPr>
      <a:lvl4pPr marL="357188" indent="-177800" algn="l" defTabSz="914400" rtl="0" eaLnBrk="1" latinLnBrk="0" hangingPunct="1">
        <a:lnSpc>
          <a:spcPct val="100000"/>
        </a:lnSpc>
        <a:spcBef>
          <a:spcPts val="600"/>
        </a:spcBef>
        <a:buFont typeface="Arial" panose="020B0604020202020204" pitchFamily="34" charset="0"/>
        <a:buChar char="•"/>
        <a:defRPr sz="1100" kern="1200" baseline="0">
          <a:solidFill>
            <a:schemeClr val="tx2"/>
          </a:solidFill>
          <a:latin typeface="+mn-lt"/>
          <a:ea typeface="+mn-ea"/>
          <a:cs typeface="+mn-cs"/>
        </a:defRPr>
      </a:lvl4pPr>
      <a:lvl5pPr marL="536575" indent="-179388" algn="l" defTabSz="914400" rtl="0" eaLnBrk="1" latinLnBrk="0" hangingPunct="1">
        <a:lnSpc>
          <a:spcPct val="100000"/>
        </a:lnSpc>
        <a:spcBef>
          <a:spcPts val="600"/>
        </a:spcBef>
        <a:buClr>
          <a:schemeClr val="tx2"/>
        </a:buClr>
        <a:buFont typeface="Verdana" panose="020B0604030504040204" pitchFamily="34" charset="0"/>
        <a:buChar char="–"/>
        <a:defRPr sz="1100" kern="1200">
          <a:solidFill>
            <a:schemeClr val="tx2"/>
          </a:solidFill>
          <a:latin typeface="+mn-lt"/>
          <a:ea typeface="+mn-ea"/>
          <a:cs typeface="+mn-cs"/>
        </a:defRPr>
      </a:lvl5pPr>
      <a:lvl6pPr marL="715963" indent="-174625" algn="l" defTabSz="914400" rtl="0" eaLnBrk="1" latinLnBrk="0" hangingPunct="1">
        <a:lnSpc>
          <a:spcPct val="90000"/>
        </a:lnSpc>
        <a:spcBef>
          <a:spcPts val="500"/>
        </a:spcBef>
        <a:buClr>
          <a:schemeClr val="tx2"/>
        </a:buClr>
        <a:buFont typeface="Verdana" panose="020B0604030504040204" pitchFamily="34" charset="0"/>
        <a:buChar char="–"/>
        <a:defRPr sz="1100" kern="1200">
          <a:solidFill>
            <a:schemeClr val="tx2"/>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594">
          <p15:clr>
            <a:srgbClr val="F26B43"/>
          </p15:clr>
        </p15:guide>
        <p15:guide id="2" pos="7499">
          <p15:clr>
            <a:srgbClr val="F26B43"/>
          </p15:clr>
        </p15:guide>
        <p15:guide id="3" orient="horz" pos="4140">
          <p15:clr>
            <a:srgbClr val="F26B43"/>
          </p15:clr>
        </p15:guide>
        <p15:guide id="4" orient="horz" pos="3963">
          <p15:clr>
            <a:srgbClr val="F26B43"/>
          </p15:clr>
        </p15:guide>
        <p15:guide id="5" orient="horz" pos="3875">
          <p15:clr>
            <a:srgbClr val="F26B43"/>
          </p15:clr>
        </p15:guide>
        <p15:guide id="6" pos="619">
          <p15:clr>
            <a:srgbClr val="F26B43"/>
          </p15:clr>
        </p15:guide>
        <p15:guide id="7" orient="horz" pos="182">
          <p15:clr>
            <a:srgbClr val="F26B43"/>
          </p15:clr>
        </p15:guide>
        <p15:guide id="8" orient="horz" pos="731">
          <p15:clr>
            <a:srgbClr val="F26B43"/>
          </p15:clr>
        </p15:guide>
        <p15:guide id="9" orient="horz" pos="1360">
          <p15:clr>
            <a:srgbClr val="F26B43"/>
          </p15:clr>
        </p15:guide>
        <p15:guide id="10" orient="horz" pos="16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371850" y="1209675"/>
            <a:ext cx="8721827" cy="2389570"/>
          </a:xfrm>
        </p:spPr>
        <p:txBody>
          <a:bodyPr/>
          <a:lstStyle/>
          <a:p>
            <a:pPr lvl="0" defTabSz="623888" fontAlgn="base">
              <a:lnSpc>
                <a:spcPct val="95000"/>
              </a:lnSpc>
              <a:spcAft>
                <a:spcPct val="0"/>
              </a:spcAft>
              <a:buSzPct val="120000"/>
              <a:defRPr/>
            </a:pPr>
            <a:r>
              <a:rPr lang="en-GB" sz="2000" dirty="0">
                <a:latin typeface="+mn-lt"/>
                <a:ea typeface="+mn-ea"/>
                <a:cs typeface="+mn-cs"/>
              </a:rPr>
              <a:t>Enhancing VHI Claims System With Exploratory Testing</a:t>
            </a:r>
          </a:p>
        </p:txBody>
      </p:sp>
      <p:sp>
        <p:nvSpPr>
          <p:cNvPr id="4" name="Textplatzhalter 3"/>
          <p:cNvSpPr>
            <a:spLocks noGrp="1"/>
          </p:cNvSpPr>
          <p:nvPr>
            <p:ph type="body" sz="quarter" idx="10"/>
          </p:nvPr>
        </p:nvSpPr>
        <p:spPr>
          <a:xfrm>
            <a:off x="3371850" y="3778787"/>
            <a:ext cx="7543820" cy="186190"/>
          </a:xfrm>
        </p:spPr>
        <p:txBody>
          <a:bodyPr/>
          <a:lstStyle/>
          <a:p>
            <a:r>
              <a:rPr lang="en-US" sz="2000" dirty="0">
                <a:solidFill>
                  <a:schemeClr val="bg1"/>
                </a:solidFill>
              </a:rPr>
              <a:t>APRIL 2024</a:t>
            </a:r>
          </a:p>
        </p:txBody>
      </p:sp>
      <p:pic>
        <p:nvPicPr>
          <p:cNvPr id="5" name="Image 5">
            <a:extLst>
              <a:ext uri="{FF2B5EF4-FFF2-40B4-BE49-F238E27FC236}">
                <a16:creationId xmlns:a16="http://schemas.microsoft.com/office/drawing/2014/main" id="{606F507E-3A98-474F-9A94-73270352E96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7152" r="22944"/>
          <a:stretch/>
        </p:blipFill>
        <p:spPr>
          <a:xfrm>
            <a:off x="-6351" y="0"/>
            <a:ext cx="3083863" cy="6858000"/>
          </a:xfrm>
          <a:prstGeom prst="rect">
            <a:avLst/>
          </a:prstGeom>
        </p:spPr>
      </p:pic>
    </p:spTree>
    <p:extLst>
      <p:ext uri="{BB962C8B-B14F-4D97-AF65-F5344CB8AC3E}">
        <p14:creationId xmlns:p14="http://schemas.microsoft.com/office/powerpoint/2010/main" val="274849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B15D9C8F-6921-4BE6-A00A-CD87A5ABE8EA}"/>
              </a:ext>
            </a:extLst>
          </p:cNvPr>
          <p:cNvSpPr txBox="1">
            <a:spLocks/>
          </p:cNvSpPr>
          <p:nvPr/>
        </p:nvSpPr>
        <p:spPr>
          <a:xfrm>
            <a:off x="121981" y="-45211"/>
            <a:ext cx="5527835" cy="584775"/>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3400" b="1" kern="1200" baseline="0">
                <a:solidFill>
                  <a:schemeClr val="accent1"/>
                </a:solidFill>
                <a:latin typeface="+mj-lt"/>
                <a:ea typeface="+mj-ea"/>
                <a:cs typeface="+mj-cs"/>
              </a:defRPr>
            </a:lvl1pPr>
          </a:lstStyle>
          <a:p>
            <a:pPr marL="0" marR="0" lvl="0" indent="0" algn="ctr" defTabSz="623888" rtl="0" eaLnBrk="1" fontAlgn="base" latinLnBrk="0" hangingPunct="1">
              <a:lnSpc>
                <a:spcPct val="95000"/>
              </a:lnSpc>
              <a:spcBef>
                <a:spcPct val="0"/>
              </a:spcBef>
              <a:spcAft>
                <a:spcPct val="0"/>
              </a:spcAft>
              <a:buClrTx/>
              <a:buSzPct val="120000"/>
              <a:buFontTx/>
              <a:buNone/>
              <a:tabLst/>
              <a:defRPr/>
            </a:pPr>
            <a:endParaRPr kumimoji="0" lang="en-GB" sz="2000" b="1" i="0" u="none" strike="noStrike" kern="1200" cap="none" spc="0" normalizeH="0" baseline="0" noProof="0" dirty="0">
              <a:ln>
                <a:noFill/>
              </a:ln>
              <a:solidFill>
                <a:srgbClr val="6846C6"/>
              </a:solidFill>
              <a:effectLst/>
              <a:uLnTx/>
              <a:uFillTx/>
              <a:latin typeface="Verdana"/>
              <a:ea typeface="+mj-ea"/>
              <a:cs typeface="+mj-cs"/>
            </a:endParaRPr>
          </a:p>
          <a:p>
            <a:pPr marL="0" marR="0" lvl="0" indent="0" algn="ctr" defTabSz="623888" rtl="0" eaLnBrk="1" fontAlgn="base" latinLnBrk="0" hangingPunct="1">
              <a:lnSpc>
                <a:spcPct val="95000"/>
              </a:lnSpc>
              <a:spcBef>
                <a:spcPct val="0"/>
              </a:spcBef>
              <a:spcAft>
                <a:spcPct val="0"/>
              </a:spcAft>
              <a:buClrTx/>
              <a:buSzPct val="120000"/>
              <a:buFontTx/>
              <a:buNone/>
              <a:tabLst/>
              <a:defRPr/>
            </a:pPr>
            <a:r>
              <a:rPr kumimoji="0" lang="en-GB" sz="2000" b="1" i="0" u="none" strike="noStrike" kern="1200" cap="none" spc="0" normalizeH="0" baseline="0" noProof="0" dirty="0">
                <a:ln>
                  <a:noFill/>
                </a:ln>
                <a:solidFill>
                  <a:srgbClr val="6846C6"/>
                </a:solidFill>
                <a:effectLst/>
                <a:uLnTx/>
                <a:uFillTx/>
                <a:latin typeface="Verdana"/>
                <a:ea typeface="+mj-ea"/>
                <a:cs typeface="+mj-cs"/>
              </a:rPr>
              <a:t>Exploratory Testing</a:t>
            </a:r>
          </a:p>
        </p:txBody>
      </p:sp>
      <p:sp>
        <p:nvSpPr>
          <p:cNvPr id="18" name="Rectangle 10">
            <a:extLst>
              <a:ext uri="{FF2B5EF4-FFF2-40B4-BE49-F238E27FC236}">
                <a16:creationId xmlns:a16="http://schemas.microsoft.com/office/drawing/2014/main" id="{4A1E08B5-3E86-443F-81AC-52F2D35307C9}"/>
              </a:ext>
            </a:extLst>
          </p:cNvPr>
          <p:cNvSpPr>
            <a:spLocks noChangeArrowheads="1"/>
          </p:cNvSpPr>
          <p:nvPr/>
        </p:nvSpPr>
        <p:spPr bwMode="gray">
          <a:xfrm>
            <a:off x="6096000" y="-3000"/>
            <a:ext cx="6095999" cy="685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171450" lvl="1" indent="-171450" defTabSz="803275" fontAlgn="base">
              <a:lnSpc>
                <a:spcPct val="95000"/>
              </a:lnSpc>
              <a:spcBef>
                <a:spcPct val="0"/>
              </a:spcBef>
              <a:spcAft>
                <a:spcPct val="20000"/>
              </a:spcAft>
              <a:buClr>
                <a:srgbClr val="00645F"/>
              </a:buClr>
              <a:buSzPct val="90000"/>
              <a:buFont typeface="Wingdings" panose="05000000000000000000" pitchFamily="2" charset="2"/>
              <a:buChar char="v"/>
              <a:tabLst>
                <a:tab pos="457200" algn="l"/>
              </a:tabLst>
              <a:defRPr/>
            </a:pPr>
            <a:r>
              <a:rPr lang="en-GB" sz="1000" b="1" dirty="0"/>
              <a:t>Exploratory Test Design: </a:t>
            </a:r>
            <a:r>
              <a:rPr lang="en-GB" sz="1000" dirty="0"/>
              <a:t>Based on their understanding of the upgrades, the testing team designed exploratory test scenarios covering various aspects of the IAS and related applications. These scenarios encompassed different user workflows, system functionalities, and integration points with other systems. The team focused on testing the Business-As-Usual (BAU) rules engine, Claims UI pop-ups, alerts, and their interactions with other components.</a:t>
            </a:r>
          </a:p>
          <a:p>
            <a:pPr marL="0" lvl="1" defTabSz="803275" fontAlgn="base">
              <a:lnSpc>
                <a:spcPct val="95000"/>
              </a:lnSpc>
              <a:spcBef>
                <a:spcPct val="0"/>
              </a:spcBef>
              <a:spcAft>
                <a:spcPct val="20000"/>
              </a:spcAft>
              <a:buClr>
                <a:srgbClr val="00645F"/>
              </a:buClr>
              <a:buSzPct val="90000"/>
              <a:tabLst>
                <a:tab pos="457200" algn="l"/>
              </a:tabLst>
              <a:defRPr/>
            </a:pPr>
            <a:endParaRPr lang="en-GB" sz="1000" dirty="0"/>
          </a:p>
          <a:p>
            <a:pPr marL="171450" lvl="1" indent="-171450" defTabSz="803275" fontAlgn="base">
              <a:lnSpc>
                <a:spcPct val="95000"/>
              </a:lnSpc>
              <a:spcBef>
                <a:spcPct val="0"/>
              </a:spcBef>
              <a:spcAft>
                <a:spcPct val="20000"/>
              </a:spcAft>
              <a:buClr>
                <a:srgbClr val="00645F"/>
              </a:buClr>
              <a:buSzPct val="90000"/>
              <a:buFont typeface="Wingdings" panose="05000000000000000000" pitchFamily="2" charset="2"/>
              <a:buChar char="v"/>
              <a:tabLst>
                <a:tab pos="457200" algn="l"/>
              </a:tabLst>
              <a:defRPr/>
            </a:pPr>
            <a:r>
              <a:rPr lang="en-GB" sz="1000" b="1" dirty="0"/>
              <a:t>Dynamic Testing Execution</a:t>
            </a:r>
            <a:r>
              <a:rPr lang="en-GB" sz="1000" dirty="0"/>
              <a:t>: The testing team conducted dynamic exploratory testing sessions, leveraging their domain expertise and intuition to explore different areas of the system. They interacted with the Claims UI, triggered pop-ups and alerts, and validated the behaviour of the BAU rules engine in response to various inputs. Testers actively explored system functionalities, observed responses, and identified potential issues or anomalies.</a:t>
            </a:r>
          </a:p>
          <a:p>
            <a:pPr marL="0" lvl="1" defTabSz="803275" fontAlgn="base">
              <a:lnSpc>
                <a:spcPct val="95000"/>
              </a:lnSpc>
              <a:spcBef>
                <a:spcPct val="0"/>
              </a:spcBef>
              <a:spcAft>
                <a:spcPct val="20000"/>
              </a:spcAft>
              <a:buClr>
                <a:srgbClr val="00645F"/>
              </a:buClr>
              <a:buSzPct val="90000"/>
              <a:tabLst>
                <a:tab pos="457200" algn="l"/>
              </a:tabLst>
              <a:defRPr/>
            </a:pPr>
            <a:endParaRPr lang="en-GB" sz="1000" dirty="0"/>
          </a:p>
          <a:p>
            <a:pPr marL="171450" lvl="1" indent="-171450" defTabSz="803275" fontAlgn="base">
              <a:lnSpc>
                <a:spcPct val="95000"/>
              </a:lnSpc>
              <a:spcBef>
                <a:spcPct val="0"/>
              </a:spcBef>
              <a:spcAft>
                <a:spcPct val="20000"/>
              </a:spcAft>
              <a:buClr>
                <a:srgbClr val="00645F"/>
              </a:buClr>
              <a:buSzPct val="90000"/>
              <a:buFont typeface="Wingdings" panose="05000000000000000000" pitchFamily="2" charset="2"/>
              <a:buChar char="v"/>
              <a:tabLst>
                <a:tab pos="457200" algn="l"/>
              </a:tabLst>
              <a:defRPr/>
            </a:pPr>
            <a:r>
              <a:rPr lang="en-GB" sz="1000" b="1" dirty="0"/>
              <a:t>Issue Identification and Reporting:</a:t>
            </a:r>
          </a:p>
          <a:p>
            <a:pPr marL="171450" lvl="1" indent="-171450" defTabSz="803275" fontAlgn="base">
              <a:lnSpc>
                <a:spcPct val="95000"/>
              </a:lnSpc>
              <a:spcBef>
                <a:spcPct val="0"/>
              </a:spcBef>
              <a:spcAft>
                <a:spcPct val="20000"/>
              </a:spcAft>
              <a:buClr>
                <a:srgbClr val="00645F"/>
              </a:buClr>
              <a:buSzPct val="90000"/>
              <a:buFont typeface="Wingdings" panose="05000000000000000000" pitchFamily="2" charset="2"/>
              <a:buChar char="Ø"/>
              <a:tabLst>
                <a:tab pos="457200" algn="l"/>
              </a:tabLst>
              <a:defRPr/>
            </a:pPr>
            <a:r>
              <a:rPr lang="en-GB" sz="1000" b="1" dirty="0"/>
              <a:t> Exploratory Technique: Bug Advocacy</a:t>
            </a:r>
          </a:p>
          <a:p>
            <a:pPr marL="228600" lvl="1" indent="-228600" defTabSz="803275" fontAlgn="base">
              <a:lnSpc>
                <a:spcPct val="95000"/>
              </a:lnSpc>
              <a:spcBef>
                <a:spcPct val="0"/>
              </a:spcBef>
              <a:spcAft>
                <a:spcPct val="20000"/>
              </a:spcAft>
              <a:buClr>
                <a:srgbClr val="00645F"/>
              </a:buClr>
              <a:buSzPct val="90000"/>
              <a:buFont typeface="Arial" panose="020B0604020202020204" pitchFamily="34" charset="0"/>
              <a:buChar char="•"/>
              <a:tabLst>
                <a:tab pos="457200" algn="l"/>
              </a:tabLst>
              <a:defRPr/>
            </a:pPr>
            <a:r>
              <a:rPr lang="en-GB" sz="1000" dirty="0"/>
              <a:t>Encourage testers to advocate for potential issues or anomalies they encounter during exploratory testing sessions.</a:t>
            </a:r>
          </a:p>
          <a:p>
            <a:pPr marL="228600" lvl="1" indent="-228600" defTabSz="803275" fontAlgn="base">
              <a:lnSpc>
                <a:spcPct val="95000"/>
              </a:lnSpc>
              <a:spcBef>
                <a:spcPct val="0"/>
              </a:spcBef>
              <a:spcAft>
                <a:spcPct val="20000"/>
              </a:spcAft>
              <a:buClr>
                <a:srgbClr val="00645F"/>
              </a:buClr>
              <a:buSzPct val="90000"/>
              <a:buFont typeface="Arial" panose="020B0604020202020204" pitchFamily="34" charset="0"/>
              <a:buChar char="•"/>
              <a:tabLst>
                <a:tab pos="457200" algn="l"/>
              </a:tabLst>
              <a:defRPr/>
            </a:pPr>
            <a:r>
              <a:rPr lang="en-GB" sz="1000" dirty="0"/>
              <a:t>Testers communicate their observations effectively, providing compelling evidence and context to support the prioritization and resolution of identified issues.</a:t>
            </a:r>
          </a:p>
          <a:p>
            <a:pPr marL="228600" lvl="1" indent="-228600" defTabSz="803275" fontAlgn="base">
              <a:lnSpc>
                <a:spcPct val="95000"/>
              </a:lnSpc>
              <a:spcBef>
                <a:spcPct val="0"/>
              </a:spcBef>
              <a:spcAft>
                <a:spcPct val="20000"/>
              </a:spcAft>
              <a:buClr>
                <a:srgbClr val="00645F"/>
              </a:buClr>
              <a:buSzPct val="90000"/>
              <a:buFont typeface="Arial" panose="020B0604020202020204" pitchFamily="34" charset="0"/>
              <a:buChar char="•"/>
              <a:tabLst>
                <a:tab pos="457200" algn="l"/>
              </a:tabLst>
              <a:defRPr/>
            </a:pPr>
            <a:endParaRPr lang="en-GB" sz="1000" dirty="0"/>
          </a:p>
          <a:p>
            <a:pPr marL="171450" lvl="1" indent="-171450" defTabSz="803275" fontAlgn="base">
              <a:lnSpc>
                <a:spcPct val="95000"/>
              </a:lnSpc>
              <a:spcBef>
                <a:spcPct val="0"/>
              </a:spcBef>
              <a:spcAft>
                <a:spcPct val="20000"/>
              </a:spcAft>
              <a:buClr>
                <a:srgbClr val="00645F"/>
              </a:buClr>
              <a:buSzPct val="90000"/>
              <a:buFont typeface="Wingdings" panose="05000000000000000000" pitchFamily="2" charset="2"/>
              <a:buChar char="v"/>
              <a:tabLst>
                <a:tab pos="457200" algn="l"/>
              </a:tabLst>
              <a:defRPr/>
            </a:pPr>
            <a:r>
              <a:rPr lang="en-GB" sz="1000" b="1" dirty="0"/>
              <a:t>Regression Testing and Validation: </a:t>
            </a:r>
          </a:p>
          <a:p>
            <a:pPr marL="228600" lvl="1" indent="-228600" defTabSz="803275" fontAlgn="base">
              <a:lnSpc>
                <a:spcPct val="95000"/>
              </a:lnSpc>
              <a:spcBef>
                <a:spcPct val="0"/>
              </a:spcBef>
              <a:spcAft>
                <a:spcPct val="20000"/>
              </a:spcAft>
              <a:buClr>
                <a:srgbClr val="00645F"/>
              </a:buClr>
              <a:buSzPct val="90000"/>
              <a:buFont typeface="Wingdings" panose="05000000000000000000" pitchFamily="2" charset="2"/>
              <a:buChar char="Ø"/>
              <a:tabLst>
                <a:tab pos="457200" algn="l"/>
              </a:tabLst>
              <a:defRPr/>
            </a:pPr>
            <a:r>
              <a:rPr lang="en-GB" sz="1000" b="1" dirty="0"/>
              <a:t>Exploratory Technique: Risk-Based Testing</a:t>
            </a:r>
          </a:p>
          <a:p>
            <a:pPr marL="171450" lvl="1" indent="-171450" defTabSz="803275" fontAlgn="base">
              <a:lnSpc>
                <a:spcPct val="95000"/>
              </a:lnSpc>
              <a:spcBef>
                <a:spcPct val="0"/>
              </a:spcBef>
              <a:spcAft>
                <a:spcPct val="20000"/>
              </a:spcAft>
              <a:buClr>
                <a:srgbClr val="00645F"/>
              </a:buClr>
              <a:buSzPct val="90000"/>
              <a:buFont typeface="Wingdings" panose="05000000000000000000" pitchFamily="2" charset="2"/>
              <a:buChar char="§"/>
              <a:tabLst>
                <a:tab pos="457200" algn="l"/>
              </a:tabLst>
              <a:defRPr/>
            </a:pPr>
            <a:r>
              <a:rPr lang="en-GB" sz="1000" dirty="0"/>
              <a:t>Prioritize regression testing efforts based on identified risks and areas of uncertainty.</a:t>
            </a:r>
          </a:p>
          <a:p>
            <a:pPr marL="171450" lvl="1" indent="-171450" defTabSz="803275" fontAlgn="base">
              <a:lnSpc>
                <a:spcPct val="95000"/>
              </a:lnSpc>
              <a:spcBef>
                <a:spcPct val="0"/>
              </a:spcBef>
              <a:spcAft>
                <a:spcPct val="20000"/>
              </a:spcAft>
              <a:buClr>
                <a:srgbClr val="00645F"/>
              </a:buClr>
              <a:buSzPct val="90000"/>
              <a:buFont typeface="Wingdings" panose="05000000000000000000" pitchFamily="2" charset="2"/>
              <a:buChar char="§"/>
              <a:tabLst>
                <a:tab pos="457200" algn="l"/>
              </a:tabLst>
              <a:defRPr/>
            </a:pPr>
            <a:r>
              <a:rPr lang="en-GB" sz="1000" dirty="0"/>
              <a:t>Testers focus on exploring and validating high-risk areas impacted by the upgrades, ensuring that critical functionalities remain stable throughout the testing process.</a:t>
            </a:r>
          </a:p>
          <a:p>
            <a:pPr marL="171450" lvl="1" indent="-171450" defTabSz="803275" fontAlgn="base">
              <a:lnSpc>
                <a:spcPct val="95000"/>
              </a:lnSpc>
              <a:spcBef>
                <a:spcPct val="0"/>
              </a:spcBef>
              <a:spcAft>
                <a:spcPct val="20000"/>
              </a:spcAft>
              <a:buClr>
                <a:srgbClr val="00645F"/>
              </a:buClr>
              <a:buSzPct val="90000"/>
              <a:buFont typeface="Wingdings" panose="05000000000000000000" pitchFamily="2" charset="2"/>
              <a:buChar char="§"/>
              <a:tabLst>
                <a:tab pos="457200" algn="l"/>
              </a:tabLst>
              <a:defRPr/>
            </a:pPr>
            <a:endParaRPr lang="en-GB" sz="1000" dirty="0"/>
          </a:p>
          <a:p>
            <a:pPr marL="171450" lvl="1" indent="-171450" defTabSz="803275" fontAlgn="base">
              <a:lnSpc>
                <a:spcPct val="95000"/>
              </a:lnSpc>
              <a:spcBef>
                <a:spcPct val="0"/>
              </a:spcBef>
              <a:spcAft>
                <a:spcPct val="20000"/>
              </a:spcAft>
              <a:buClr>
                <a:srgbClr val="00645F"/>
              </a:buClr>
              <a:buSzPct val="90000"/>
              <a:buFont typeface="Wingdings" panose="05000000000000000000" pitchFamily="2" charset="2"/>
              <a:buChar char="v"/>
              <a:tabLst>
                <a:tab pos="457200" algn="l"/>
              </a:tabLst>
              <a:defRPr/>
            </a:pPr>
            <a:r>
              <a:rPr lang="en-GB" sz="1000" b="1" dirty="0"/>
              <a:t>Continuous Collaboration and Feedback: </a:t>
            </a:r>
          </a:p>
          <a:p>
            <a:pPr marL="228600" lvl="1" indent="-228600" defTabSz="803275" fontAlgn="base">
              <a:lnSpc>
                <a:spcPct val="95000"/>
              </a:lnSpc>
              <a:spcBef>
                <a:spcPct val="0"/>
              </a:spcBef>
              <a:spcAft>
                <a:spcPct val="20000"/>
              </a:spcAft>
              <a:buClr>
                <a:srgbClr val="00645F"/>
              </a:buClr>
              <a:buSzPct val="90000"/>
              <a:buFont typeface="Wingdings" panose="05000000000000000000" pitchFamily="2" charset="2"/>
              <a:buChar char="Ø"/>
              <a:tabLst>
                <a:tab pos="457200" algn="l"/>
              </a:tabLst>
              <a:defRPr/>
            </a:pPr>
            <a:r>
              <a:rPr lang="en-GB" sz="1000" b="1" dirty="0"/>
              <a:t>Exploratory Technique: Pair Testing</a:t>
            </a:r>
          </a:p>
          <a:p>
            <a:pPr marL="171450" lvl="1" indent="-171450" defTabSz="803275" fontAlgn="base">
              <a:lnSpc>
                <a:spcPct val="95000"/>
              </a:lnSpc>
              <a:spcBef>
                <a:spcPct val="0"/>
              </a:spcBef>
              <a:spcAft>
                <a:spcPct val="20000"/>
              </a:spcAft>
              <a:buClr>
                <a:srgbClr val="00645F"/>
              </a:buClr>
              <a:buSzPct val="90000"/>
              <a:buFont typeface="Arial" panose="020B0604020202020204" pitchFamily="34" charset="0"/>
              <a:buChar char="•"/>
              <a:tabLst>
                <a:tab pos="457200" algn="l"/>
              </a:tabLst>
              <a:defRPr/>
            </a:pPr>
            <a:r>
              <a:rPr lang="en-GB" sz="1000" dirty="0"/>
              <a:t>Foster collaboration and knowledge sharing among testers by pairing them up during exploratory testing sessions.</a:t>
            </a:r>
          </a:p>
          <a:p>
            <a:pPr marL="171450" lvl="1" indent="-171450" defTabSz="803275" fontAlgn="base">
              <a:lnSpc>
                <a:spcPct val="95000"/>
              </a:lnSpc>
              <a:spcBef>
                <a:spcPct val="0"/>
              </a:spcBef>
              <a:spcAft>
                <a:spcPct val="20000"/>
              </a:spcAft>
              <a:buClr>
                <a:srgbClr val="00645F"/>
              </a:buClr>
              <a:buSzPct val="90000"/>
              <a:buFont typeface="Arial" panose="020B0604020202020204" pitchFamily="34" charset="0"/>
              <a:buChar char="•"/>
              <a:tabLst>
                <a:tab pos="457200" algn="l"/>
              </a:tabLst>
              <a:defRPr/>
            </a:pPr>
            <a:r>
              <a:rPr lang="en-GB" sz="1000" dirty="0"/>
              <a:t>Testers work together to explore the system, share insights, and validate each other's observations, enhancing test coverage and effectiveness.</a:t>
            </a:r>
            <a:endParaRPr lang="en-GB" sz="1050" b="1" dirty="0"/>
          </a:p>
          <a:p>
            <a:pPr marL="0" lvl="1" defTabSz="803275" fontAlgn="base">
              <a:lnSpc>
                <a:spcPct val="95000"/>
              </a:lnSpc>
              <a:spcBef>
                <a:spcPct val="0"/>
              </a:spcBef>
              <a:spcAft>
                <a:spcPct val="20000"/>
              </a:spcAft>
              <a:buClr>
                <a:srgbClr val="00645F"/>
              </a:buClr>
              <a:buSzPct val="90000"/>
              <a:defRPr/>
            </a:pPr>
            <a:r>
              <a:rPr lang="en-GB" sz="1100" b="1" dirty="0">
                <a:solidFill>
                  <a:srgbClr val="6846C6"/>
                </a:solidFill>
                <a:latin typeface="Verdana"/>
              </a:rPr>
              <a:t>   Benefits:</a:t>
            </a:r>
          </a:p>
          <a:p>
            <a:pPr marL="171450" lvl="1" indent="-171450" defTabSz="803275" fontAlgn="base">
              <a:lnSpc>
                <a:spcPct val="95000"/>
              </a:lnSpc>
              <a:spcBef>
                <a:spcPct val="0"/>
              </a:spcBef>
              <a:spcAft>
                <a:spcPct val="20000"/>
              </a:spcAft>
              <a:buClr>
                <a:srgbClr val="00645F"/>
              </a:buClr>
              <a:buSzPct val="90000"/>
              <a:buFont typeface="Arial" panose="020B0604020202020204" pitchFamily="34" charset="0"/>
              <a:buChar char="•"/>
              <a:tabLst>
                <a:tab pos="457200" algn="l"/>
              </a:tabLst>
              <a:defRPr/>
            </a:pPr>
            <a:r>
              <a:rPr lang="en-GB" sz="1000" dirty="0"/>
              <a:t>Early identification of issues prevented potential disruptions, ensuring smoother system operations.</a:t>
            </a:r>
          </a:p>
          <a:p>
            <a:pPr marL="171450" lvl="1" indent="-171450" defTabSz="803275" fontAlgn="base">
              <a:lnSpc>
                <a:spcPct val="95000"/>
              </a:lnSpc>
              <a:spcBef>
                <a:spcPct val="0"/>
              </a:spcBef>
              <a:spcAft>
                <a:spcPct val="20000"/>
              </a:spcAft>
              <a:buClr>
                <a:srgbClr val="00645F"/>
              </a:buClr>
              <a:buSzPct val="90000"/>
              <a:buFont typeface="Arial" panose="020B0604020202020204" pitchFamily="34" charset="0"/>
              <a:buChar char="•"/>
              <a:tabLst>
                <a:tab pos="457200" algn="l"/>
              </a:tabLst>
              <a:defRPr/>
            </a:pPr>
            <a:r>
              <a:rPr lang="en-GB" sz="1000" dirty="0"/>
              <a:t>Swift issue resolution minimized user inconvenience and dissatisfaction.</a:t>
            </a:r>
          </a:p>
          <a:p>
            <a:pPr marL="171450" lvl="1" indent="-171450" defTabSz="803275" fontAlgn="base">
              <a:lnSpc>
                <a:spcPct val="95000"/>
              </a:lnSpc>
              <a:spcBef>
                <a:spcPct val="0"/>
              </a:spcBef>
              <a:spcAft>
                <a:spcPct val="20000"/>
              </a:spcAft>
              <a:buClr>
                <a:srgbClr val="00645F"/>
              </a:buClr>
              <a:buSzPct val="90000"/>
              <a:buFont typeface="Arial" panose="020B0604020202020204" pitchFamily="34" charset="0"/>
              <a:buChar char="•"/>
              <a:tabLst>
                <a:tab pos="457200" algn="l"/>
              </a:tabLst>
              <a:defRPr/>
            </a:pPr>
            <a:r>
              <a:rPr lang="en-GB" sz="1000" dirty="0"/>
              <a:t>Enhanced user confidence in the IAS's functionality and reliability.</a:t>
            </a:r>
          </a:p>
          <a:p>
            <a:pPr marL="171450" lvl="1" indent="-171450" defTabSz="803275" fontAlgn="base">
              <a:lnSpc>
                <a:spcPct val="95000"/>
              </a:lnSpc>
              <a:spcBef>
                <a:spcPct val="0"/>
              </a:spcBef>
              <a:spcAft>
                <a:spcPct val="20000"/>
              </a:spcAft>
              <a:buClr>
                <a:srgbClr val="00645F"/>
              </a:buClr>
              <a:buSzPct val="90000"/>
              <a:buFont typeface="Arial" panose="020B0604020202020204" pitchFamily="34" charset="0"/>
              <a:buChar char="•"/>
              <a:tabLst>
                <a:tab pos="457200" algn="l"/>
              </a:tabLst>
              <a:defRPr/>
            </a:pPr>
            <a:r>
              <a:rPr lang="en-GB" sz="1000" dirty="0"/>
              <a:t>Strengthened teamwork and collaboration between testers and developers.</a:t>
            </a:r>
          </a:p>
          <a:p>
            <a:pPr marL="171450" lvl="1" indent="-171450" defTabSz="803275" fontAlgn="base">
              <a:lnSpc>
                <a:spcPct val="95000"/>
              </a:lnSpc>
              <a:spcBef>
                <a:spcPct val="0"/>
              </a:spcBef>
              <a:spcAft>
                <a:spcPct val="20000"/>
              </a:spcAft>
              <a:buClr>
                <a:srgbClr val="00645F"/>
              </a:buClr>
              <a:buSzPct val="90000"/>
              <a:buFont typeface="Arial" panose="020B0604020202020204" pitchFamily="34" charset="0"/>
              <a:buChar char="•"/>
              <a:defRPr/>
            </a:pPr>
            <a:endParaRPr lang="en-GB" sz="1100" dirty="0"/>
          </a:p>
          <a:p>
            <a:pPr marL="171450" lvl="1" indent="-171450" defTabSz="803275" fontAlgn="base">
              <a:lnSpc>
                <a:spcPct val="95000"/>
              </a:lnSpc>
              <a:spcBef>
                <a:spcPct val="0"/>
              </a:spcBef>
              <a:spcAft>
                <a:spcPct val="20000"/>
              </a:spcAft>
              <a:buClr>
                <a:srgbClr val="00645F"/>
              </a:buClr>
              <a:buSzPct val="90000"/>
              <a:buFont typeface="Arial" panose="020B0604020202020204" pitchFamily="34" charset="0"/>
              <a:buChar char="•"/>
              <a:defRPr/>
            </a:pPr>
            <a:endParaRPr lang="en-GB" sz="1200" b="1" dirty="0">
              <a:solidFill>
                <a:srgbClr val="6846C6"/>
              </a:solidFill>
            </a:endParaRPr>
          </a:p>
        </p:txBody>
      </p:sp>
      <p:sp>
        <p:nvSpPr>
          <p:cNvPr id="22" name="Rectangle 21">
            <a:extLst>
              <a:ext uri="{FF2B5EF4-FFF2-40B4-BE49-F238E27FC236}">
                <a16:creationId xmlns:a16="http://schemas.microsoft.com/office/drawing/2014/main" id="{BDAEFDBB-3A70-4E38-AA81-46E867430AF6}"/>
              </a:ext>
            </a:extLst>
          </p:cNvPr>
          <p:cNvSpPr/>
          <p:nvPr/>
        </p:nvSpPr>
        <p:spPr>
          <a:xfrm>
            <a:off x="471487" y="705789"/>
            <a:ext cx="5309642" cy="5966249"/>
          </a:xfrm>
          <a:prstGeom prst="rect">
            <a:avLst/>
          </a:prstGeom>
        </p:spPr>
        <p:txBody>
          <a:bodyPr wrap="square">
            <a:spAutoFit/>
          </a:bodyPr>
          <a:lstStyle/>
          <a:p>
            <a:pPr lvl="0" fontAlgn="base">
              <a:spcBef>
                <a:spcPct val="0"/>
              </a:spcBef>
              <a:spcAft>
                <a:spcPct val="0"/>
              </a:spcAft>
              <a:buClr>
                <a:srgbClr val="003399"/>
              </a:buClr>
              <a:defRPr/>
            </a:pPr>
            <a:r>
              <a:rPr lang="en-GB" sz="1100" b="1" dirty="0">
                <a:solidFill>
                  <a:srgbClr val="6846C6"/>
                </a:solidFill>
                <a:latin typeface="Verdana"/>
              </a:rPr>
              <a:t>Description</a:t>
            </a:r>
            <a:r>
              <a:rPr lang="en-GB" sz="1200" b="1" dirty="0">
                <a:solidFill>
                  <a:srgbClr val="6846C6"/>
                </a:solidFill>
                <a:latin typeface="Verdana"/>
              </a:rPr>
              <a:t>:</a:t>
            </a:r>
          </a:p>
          <a:p>
            <a:pPr lvl="0" fontAlgn="base">
              <a:spcBef>
                <a:spcPct val="0"/>
              </a:spcBef>
              <a:spcAft>
                <a:spcPct val="0"/>
              </a:spcAft>
              <a:buClr>
                <a:srgbClr val="003399"/>
              </a:buClr>
              <a:defRPr/>
            </a:pPr>
            <a:r>
              <a:rPr lang="en-GB" sz="1000" dirty="0"/>
              <a:t>VHI, a prominent healthcare insurance provider, initiated an upgrade of its Claims Inpatient Adjudication System (IAS), focusing on enhancing the Business-As-Usual (BAU) rules engine and related components like Claims UI pop-ups and alerts. In the absence of a proper requirement document, the Expleo QA testing team took charge to ensure the integrity and functionality of the system post-upgrade. They performed exploratory testing to assess the impacts of the changes on various areas and applications across the claims system.</a:t>
            </a:r>
          </a:p>
          <a:p>
            <a:pPr lvl="0" fontAlgn="base">
              <a:spcBef>
                <a:spcPct val="0"/>
              </a:spcBef>
              <a:spcAft>
                <a:spcPct val="0"/>
              </a:spcAft>
              <a:buClr>
                <a:srgbClr val="003399"/>
              </a:buClr>
              <a:defRPr/>
            </a:pPr>
            <a:endParaRPr lang="en-GB" sz="1200" dirty="0"/>
          </a:p>
          <a:p>
            <a:pPr fontAlgn="base">
              <a:spcBef>
                <a:spcPct val="0"/>
              </a:spcBef>
              <a:spcAft>
                <a:spcPct val="0"/>
              </a:spcAft>
              <a:buClr>
                <a:srgbClr val="003399"/>
              </a:buClr>
              <a:defRPr/>
            </a:pPr>
            <a:r>
              <a:rPr lang="en-GB" sz="1100" b="1" dirty="0">
                <a:solidFill>
                  <a:srgbClr val="6846C6"/>
                </a:solidFill>
                <a:latin typeface="Verdana"/>
              </a:rPr>
              <a:t>Objective:</a:t>
            </a:r>
          </a:p>
          <a:p>
            <a:pPr fontAlgn="base">
              <a:spcBef>
                <a:spcPct val="0"/>
              </a:spcBef>
              <a:spcAft>
                <a:spcPct val="0"/>
              </a:spcAft>
              <a:buClr>
                <a:srgbClr val="003399"/>
              </a:buClr>
              <a:defRPr/>
            </a:pPr>
            <a:r>
              <a:rPr lang="en-GB" sz="1000" dirty="0"/>
              <a:t>The primary objective was to utilize exploratory testing to validate the changes made to the IAS and its related applications. The testing aimed to identify any potential issues, ensure system stability, and verify that the upgraded version met performance standards.</a:t>
            </a:r>
          </a:p>
          <a:p>
            <a:pPr fontAlgn="base">
              <a:spcBef>
                <a:spcPct val="0"/>
              </a:spcBef>
              <a:spcAft>
                <a:spcPct val="0"/>
              </a:spcAft>
              <a:buClr>
                <a:srgbClr val="003399"/>
              </a:buClr>
              <a:defRPr/>
            </a:pPr>
            <a:endParaRPr lang="en-GB" sz="1200" dirty="0"/>
          </a:p>
          <a:p>
            <a:pPr marL="0" lvl="1" defTabSz="803275" fontAlgn="base">
              <a:lnSpc>
                <a:spcPct val="95000"/>
              </a:lnSpc>
              <a:buClr>
                <a:srgbClr val="00645F"/>
              </a:buClr>
              <a:buSzPct val="90000"/>
              <a:defRPr/>
            </a:pPr>
            <a:r>
              <a:rPr lang="en-GB" sz="1100" b="1" dirty="0">
                <a:solidFill>
                  <a:srgbClr val="6846C6"/>
                </a:solidFill>
                <a:latin typeface="Verdana"/>
              </a:rPr>
              <a:t>Challenges</a:t>
            </a:r>
            <a:r>
              <a:rPr lang="en-GB" sz="1200" b="1" dirty="0">
                <a:solidFill>
                  <a:srgbClr val="6846C6"/>
                </a:solidFill>
              </a:rPr>
              <a:t>:</a:t>
            </a:r>
          </a:p>
          <a:p>
            <a:pPr marL="171450" lvl="1" indent="-171450" defTabSz="803275" fontAlgn="base">
              <a:lnSpc>
                <a:spcPct val="95000"/>
              </a:lnSpc>
              <a:spcBef>
                <a:spcPct val="0"/>
              </a:spcBef>
              <a:spcAft>
                <a:spcPct val="20000"/>
              </a:spcAft>
              <a:buClr>
                <a:srgbClr val="00645F"/>
              </a:buClr>
              <a:buSzPct val="90000"/>
              <a:buFont typeface="Arial" panose="020B0604020202020204" pitchFamily="34" charset="0"/>
              <a:buChar char="•"/>
              <a:defRPr/>
            </a:pPr>
            <a:r>
              <a:rPr lang="en-GB" sz="1000" dirty="0"/>
              <a:t>Lack of Clear Documentation: Absence of concise documentation made it challenging to comprehend the upgrades.</a:t>
            </a:r>
          </a:p>
          <a:p>
            <a:pPr marL="171450" lvl="1" indent="-171450" defTabSz="803275" fontAlgn="base">
              <a:lnSpc>
                <a:spcPct val="95000"/>
              </a:lnSpc>
              <a:spcBef>
                <a:spcPct val="0"/>
              </a:spcBef>
              <a:spcAft>
                <a:spcPct val="20000"/>
              </a:spcAft>
              <a:buClr>
                <a:srgbClr val="00645F"/>
              </a:buClr>
              <a:buSzPct val="90000"/>
              <a:buFont typeface="Arial" panose="020B0604020202020204" pitchFamily="34" charset="0"/>
              <a:buChar char="•"/>
              <a:defRPr/>
            </a:pPr>
            <a:r>
              <a:rPr lang="en-GB" sz="1000" dirty="0"/>
              <a:t>Complex Upgrades: The intricate nature of upgrades impacted multiple facets of the system, complicating testing.</a:t>
            </a:r>
          </a:p>
          <a:p>
            <a:pPr marL="171450" lvl="1" indent="-171450" defTabSz="803275" fontAlgn="base">
              <a:lnSpc>
                <a:spcPct val="95000"/>
              </a:lnSpc>
              <a:spcBef>
                <a:spcPct val="0"/>
              </a:spcBef>
              <a:spcAft>
                <a:spcPct val="20000"/>
              </a:spcAft>
              <a:buClr>
                <a:srgbClr val="00645F"/>
              </a:buClr>
              <a:buSzPct val="90000"/>
              <a:buFont typeface="Arial" panose="020B0604020202020204" pitchFamily="34" charset="0"/>
              <a:buChar char="•"/>
              <a:defRPr/>
            </a:pPr>
            <a:r>
              <a:rPr lang="en-GB" sz="1000" dirty="0"/>
              <a:t>Integration with Other Systems: Ensuring seamless integration with other systems posed difficulties due to inadequate information on system interactions.</a:t>
            </a:r>
          </a:p>
          <a:p>
            <a:pPr marL="171450" lvl="1" indent="-171450" defTabSz="803275" fontAlgn="base">
              <a:lnSpc>
                <a:spcPct val="95000"/>
              </a:lnSpc>
              <a:spcBef>
                <a:spcPct val="0"/>
              </a:spcBef>
              <a:spcAft>
                <a:spcPct val="20000"/>
              </a:spcAft>
              <a:buClr>
                <a:srgbClr val="00645F"/>
              </a:buClr>
              <a:buSzPct val="90000"/>
              <a:buFont typeface="Arial" panose="020B0604020202020204" pitchFamily="34" charset="0"/>
              <a:buChar char="•"/>
              <a:defRPr/>
            </a:pPr>
            <a:endParaRPr lang="en-GB" sz="1000" dirty="0"/>
          </a:p>
          <a:p>
            <a:pPr marL="0" lvl="1" defTabSz="803275" fontAlgn="base">
              <a:lnSpc>
                <a:spcPct val="95000"/>
              </a:lnSpc>
              <a:spcBef>
                <a:spcPct val="0"/>
              </a:spcBef>
              <a:spcAft>
                <a:spcPct val="20000"/>
              </a:spcAft>
              <a:buClr>
                <a:srgbClr val="00645F"/>
              </a:buClr>
              <a:buSzPct val="90000"/>
              <a:defRPr/>
            </a:pPr>
            <a:r>
              <a:rPr lang="en-GB" sz="1100" b="1" dirty="0">
                <a:solidFill>
                  <a:srgbClr val="6846C6"/>
                </a:solidFill>
                <a:latin typeface="Verdana"/>
              </a:rPr>
              <a:t>Solution:</a:t>
            </a:r>
          </a:p>
          <a:p>
            <a:pPr marL="228600" lvl="1" indent="-228600" defTabSz="803275" fontAlgn="base">
              <a:lnSpc>
                <a:spcPct val="95000"/>
              </a:lnSpc>
              <a:spcBef>
                <a:spcPct val="0"/>
              </a:spcBef>
              <a:spcAft>
                <a:spcPct val="20000"/>
              </a:spcAft>
              <a:buClr>
                <a:srgbClr val="00645F"/>
              </a:buClr>
              <a:buSzPct val="90000"/>
              <a:buFont typeface="Wingdings" panose="05000000000000000000" pitchFamily="2" charset="2"/>
              <a:buChar char="v"/>
              <a:tabLst>
                <a:tab pos="457200" algn="l"/>
              </a:tabLst>
              <a:defRPr/>
            </a:pPr>
            <a:r>
              <a:rPr lang="en-GB" sz="1000" b="1" dirty="0"/>
              <a:t>Requirement Understanding and Analysis</a:t>
            </a:r>
            <a:r>
              <a:rPr lang="en-GB" sz="1000" dirty="0"/>
              <a:t>: Despite the lack of clear documentation, the Expleo QA testing team initiated thorough discussions with stakeholders to understand the scope of upgrades and their implications on the Claims Inpatient Adjudication System (IAS) and related components. They analysed available information, including past records, discussions with developers, and system architecture diagrams, to gain insights into the changes made.</a:t>
            </a:r>
          </a:p>
          <a:p>
            <a:pPr fontAlgn="base">
              <a:spcBef>
                <a:spcPct val="0"/>
              </a:spcBef>
              <a:spcAft>
                <a:spcPct val="0"/>
              </a:spcAft>
              <a:buClr>
                <a:srgbClr val="003399"/>
              </a:buClr>
              <a:defRPr/>
            </a:pPr>
            <a:endParaRPr lang="en-GB" sz="1200" dirty="0"/>
          </a:p>
          <a:p>
            <a:pPr lvl="0" fontAlgn="base">
              <a:spcBef>
                <a:spcPct val="0"/>
              </a:spcBef>
              <a:spcAft>
                <a:spcPct val="0"/>
              </a:spcAft>
              <a:buClr>
                <a:srgbClr val="003399"/>
              </a:buClr>
              <a:defRPr/>
            </a:pPr>
            <a:endParaRPr lang="en-GB" sz="1200" dirty="0"/>
          </a:p>
        </p:txBody>
      </p:sp>
      <p:sp>
        <p:nvSpPr>
          <p:cNvPr id="14" name="Slide Number Placeholder 2">
            <a:extLst>
              <a:ext uri="{FF2B5EF4-FFF2-40B4-BE49-F238E27FC236}">
                <a16:creationId xmlns:a16="http://schemas.microsoft.com/office/drawing/2014/main" id="{DD7226C7-BD13-4C2B-AB64-EF995CCB372A}"/>
              </a:ext>
            </a:extLst>
          </p:cNvPr>
          <p:cNvSpPr>
            <a:spLocks noGrp="1"/>
          </p:cNvSpPr>
          <p:nvPr>
            <p:ph type="sldNum" sz="quarter" idx="11"/>
          </p:nvPr>
        </p:nvSpPr>
        <p:spPr>
          <a:xfrm>
            <a:off x="-119381" y="6291264"/>
            <a:ext cx="594043" cy="280898"/>
          </a:xfrm>
        </p:spPr>
        <p:txBody>
          <a:bodyPr/>
          <a:lstStyle/>
          <a:p>
            <a:fld id="{64EFF315-FA4E-4084-ACCF-A94C350B883E}" type="slidenum">
              <a:rPr lang="en-US" smtClean="0"/>
              <a:pPr/>
              <a:t>2</a:t>
            </a:fld>
            <a:endParaRPr lang="en-US" dirty="0"/>
          </a:p>
        </p:txBody>
      </p:sp>
      <p:sp>
        <p:nvSpPr>
          <p:cNvPr id="17" name="Footer Placeholder 4">
            <a:extLst>
              <a:ext uri="{FF2B5EF4-FFF2-40B4-BE49-F238E27FC236}">
                <a16:creationId xmlns:a16="http://schemas.microsoft.com/office/drawing/2014/main" id="{0F4C747C-FFCE-4F20-8AA4-39EDA20931C1}"/>
              </a:ext>
            </a:extLst>
          </p:cNvPr>
          <p:cNvSpPr>
            <a:spLocks noGrp="1"/>
          </p:cNvSpPr>
          <p:nvPr>
            <p:ph type="ftr" sz="quarter" idx="3"/>
          </p:nvPr>
        </p:nvSpPr>
        <p:spPr>
          <a:xfrm>
            <a:off x="640038" y="6152211"/>
            <a:ext cx="8561387" cy="280987"/>
          </a:xfrm>
        </p:spPr>
        <p:txBody>
          <a:bodyPr/>
          <a:lstStyle/>
          <a:p>
            <a:r>
              <a:rPr lang="en-GB" dirty="0"/>
              <a:t>Expleo Ireland - Case Study l   |  © Expleo  |  External  |  Version 1.0  </a:t>
            </a:r>
            <a:endParaRPr lang="en-US" dirty="0"/>
          </a:p>
        </p:txBody>
      </p:sp>
    </p:spTree>
    <p:extLst>
      <p:ext uri="{BB962C8B-B14F-4D97-AF65-F5344CB8AC3E}">
        <p14:creationId xmlns:p14="http://schemas.microsoft.com/office/powerpoint/2010/main" val="377331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ewco_Master_2019">
  <a:themeElements>
    <a:clrScheme name="Benutzerdefiniert 52">
      <a:dk1>
        <a:sysClr val="windowText" lastClr="000000"/>
      </a:dk1>
      <a:lt1>
        <a:srgbClr val="FFFFFF"/>
      </a:lt1>
      <a:dk2>
        <a:srgbClr val="404040"/>
      </a:dk2>
      <a:lt2>
        <a:srgbClr val="E2E2E2"/>
      </a:lt2>
      <a:accent1>
        <a:srgbClr val="6846C6"/>
      </a:accent1>
      <a:accent2>
        <a:srgbClr val="805CE5"/>
      </a:accent2>
      <a:accent3>
        <a:srgbClr val="23B3D9"/>
      </a:accent3>
      <a:accent4>
        <a:srgbClr val="4BCCB9"/>
      </a:accent4>
      <a:accent5>
        <a:srgbClr val="BC22BF"/>
      </a:accent5>
      <a:accent6>
        <a:srgbClr val="EC6F62"/>
      </a:accent6>
      <a:hlink>
        <a:srgbClr val="C2B5E8"/>
      </a:hlink>
      <a:folHlink>
        <a:srgbClr val="92E0D5"/>
      </a:folHlink>
    </a:clrScheme>
    <a:fontScheme name="Newco_Master">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100" dirty="0" err="1" smtClean="0">
            <a:solidFill>
              <a:schemeClr val="tx2"/>
            </a:solidFill>
          </a:defRPr>
        </a:defPPr>
      </a:lstStyle>
    </a:txDef>
  </a:objectDefaults>
  <a:extraClrSchemeLst/>
  <a:extLst>
    <a:ext uri="{05A4C25C-085E-4340-85A3-A5531E510DB2}">
      <thm15:themeFamily xmlns:thm15="http://schemas.microsoft.com/office/thememl/2012/main" name="PowerPoint master template" id="{2906E2B0-6BC8-49C1-9EBA-FCD00652C3D8}" vid="{1FED9668-7AFE-404B-87D6-618E3C38684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854125b-aa0a-4e43-927f-1553007b917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361863A72B6C43B3FCE698E1BE7C06" ma:contentTypeVersion="18" ma:contentTypeDescription="Crée un document." ma:contentTypeScope="" ma:versionID="b9e962b153c9af4a3a3a9bdbb55a642c">
  <xsd:schema xmlns:xsd="http://www.w3.org/2001/XMLSchema" xmlns:xs="http://www.w3.org/2001/XMLSchema" xmlns:p="http://schemas.microsoft.com/office/2006/metadata/properties" xmlns:ns3="e8a2f09f-5e12-4db0-ae1c-a48cbc9a5873" xmlns:ns4="c854125b-aa0a-4e43-927f-1553007b917b" targetNamespace="http://schemas.microsoft.com/office/2006/metadata/properties" ma:root="true" ma:fieldsID="94648098ddded6b38c63df706e338554" ns3:_="" ns4:_="">
    <xsd:import namespace="e8a2f09f-5e12-4db0-ae1c-a48cbc9a5873"/>
    <xsd:import namespace="c854125b-aa0a-4e43-927f-1553007b917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MediaServiceLocation" minOccurs="0"/>
                <xsd:element ref="ns4:_activity"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a2f09f-5e12-4db0-ae1c-a48cbc9a5873"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54125b-aa0a-4e43-927f-1553007b917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173FA2-FB77-4561-A3D1-77A24EAAE073}">
  <ds:schemaRefs>
    <ds:schemaRef ds:uri="http://schemas.microsoft.com/office/infopath/2007/PartnerControls"/>
    <ds:schemaRef ds:uri="http://purl.org/dc/dcmitype/"/>
    <ds:schemaRef ds:uri="c854125b-aa0a-4e43-927f-1553007b917b"/>
    <ds:schemaRef ds:uri="http://purl.org/dc/terms/"/>
    <ds:schemaRef ds:uri="http://purl.org/dc/elements/1.1/"/>
    <ds:schemaRef ds:uri="http://schemas.openxmlformats.org/package/2006/metadata/core-properties"/>
    <ds:schemaRef ds:uri="http://schemas.microsoft.com/office/2006/documentManagement/types"/>
    <ds:schemaRef ds:uri="e8a2f09f-5e12-4db0-ae1c-a48cbc9a587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5DCA57C-A524-43B5-A995-BEA82785CB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a2f09f-5e12-4db0-ae1c-a48cbc9a5873"/>
    <ds:schemaRef ds:uri="c854125b-aa0a-4e43-927f-1553007b91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09839C-5BDE-4062-9B21-50BB1B1A35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Widescreen</PresentationFormat>
  <Paragraphs>44</Paragraphs>
  <Slides>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Arial</vt:lpstr>
      <vt:lpstr>Calibri</vt:lpstr>
      <vt:lpstr>Calibri Light</vt:lpstr>
      <vt:lpstr>Verdana</vt:lpstr>
      <vt:lpstr>Wingdings</vt:lpstr>
      <vt:lpstr>Office Theme</vt:lpstr>
      <vt:lpstr>Newco_Master_2019</vt:lpstr>
      <vt:lpstr>Enhancing VHI Claims System With Exploratory Testing</vt:lpstr>
      <vt:lpstr>PowerPoint Presentation</vt:lpstr>
    </vt:vector>
  </TitlesOfParts>
  <Company>Expleo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Preparation and Execution – Sharable test cases</dc:title>
  <dc:creator>David Riggs</dc:creator>
  <cp:lastModifiedBy>Sonal Kajrolkar</cp:lastModifiedBy>
  <cp:revision>5</cp:revision>
  <dcterms:created xsi:type="dcterms:W3CDTF">2023-11-29T12:19:02Z</dcterms:created>
  <dcterms:modified xsi:type="dcterms:W3CDTF">2024-04-17T11:56:56Z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0x0101007F361863A72B6C43B3FCE698E1BE7C06</vt:lpwstr>
  </property>
  <property fmtid="{D5CDD505-2E9C-101B-9397-08002B2CF9AE}" pid="3" name="MSIP_Label_77ccc63a-f756-4161-8054-32c679179e9e_Enabled">
    <vt:lpwstr>true</vt:lpwstr>
  </property>
  <property fmtid="{D5CDD505-2E9C-101B-9397-08002B2CF9AE}" pid="4" name="MSIP_Label_77ccc63a-f756-4161-8054-32c679179e9e_SetDate">
    <vt:lpwstr>2024-04-04T16:18:29Z</vt:lpwstr>
  </property>
  <property fmtid="{D5CDD505-2E9C-101B-9397-08002B2CF9AE}" pid="5" name="MSIP_Label_77ccc63a-f756-4161-8054-32c679179e9e_Method">
    <vt:lpwstr>Standard</vt:lpwstr>
  </property>
  <property fmtid="{D5CDD505-2E9C-101B-9397-08002B2CF9AE}" pid="6" name="MSIP_Label_77ccc63a-f756-4161-8054-32c679179e9e_Name">
    <vt:lpwstr>Expleo Internal</vt:lpwstr>
  </property>
  <property fmtid="{D5CDD505-2E9C-101B-9397-08002B2CF9AE}" pid="7" name="MSIP_Label_77ccc63a-f756-4161-8054-32c679179e9e_SiteId">
    <vt:lpwstr>3b0e7247-e0d5-44bf-8ed1-d01b18d16ca2</vt:lpwstr>
  </property>
  <property fmtid="{D5CDD505-2E9C-101B-9397-08002B2CF9AE}" pid="8" name="MSIP_Label_77ccc63a-f756-4161-8054-32c679179e9e_ActionId">
    <vt:lpwstr>aadf2601-7b69-4cfd-ae1a-03ea85451b69</vt:lpwstr>
  </property>
  <property fmtid="{D5CDD505-2E9C-101B-9397-08002B2CF9AE}" pid="9" name="MSIP_Label_77ccc63a-f756-4161-8054-32c679179e9e_ContentBits">
    <vt:lpwstr>2</vt:lpwstr>
  </property>
  <property fmtid="{D5CDD505-2E9C-101B-9397-08002B2CF9AE}" pid="10" name="ClassificationContentMarkingFooterLocations">
    <vt:lpwstr>Office Theme:8\Newco_Master_2019:7</vt:lpwstr>
  </property>
  <property fmtid="{D5CDD505-2E9C-101B-9397-08002B2CF9AE}" pid="11" name="ClassificationContentMarkingFooterText">
    <vt:lpwstr>EXPLEO Internal</vt:lpwstr>
  </property>
</Properties>
</file>