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4" r:id="rId9"/>
    <p:sldId id="263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1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1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6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1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1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9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85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6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8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DD843-B4C2-4C72-9421-51D23E9269F6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CB403C-40A2-40E9-97AA-FEDAE06D907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6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69C4-B35A-4F3B-B4F8-A036DFA7C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3953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Milky-Chain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E7E23-F1D5-44FD-BE5F-A8817F274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4951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solidFill>
                  <a:schemeClr val="accent2"/>
                </a:solidFill>
                <a:latin typeface="Bodoni MT" panose="02070603080606020203" pitchFamily="18" charset="0"/>
              </a:rPr>
              <a:t>A way to smart home delivery services</a:t>
            </a:r>
          </a:p>
        </p:txBody>
      </p:sp>
    </p:spTree>
    <p:extLst>
      <p:ext uri="{BB962C8B-B14F-4D97-AF65-F5344CB8AC3E}">
        <p14:creationId xmlns:p14="http://schemas.microsoft.com/office/powerpoint/2010/main" val="423819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646A-1A54-4C79-BEEE-3BB1999D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4CF5A3-4B70-415E-9157-DB71DE46C0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0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6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303B-B0D8-4806-B31B-10CB4B4C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82881"/>
            <a:ext cx="9603275" cy="673767"/>
          </a:xfrm>
        </p:spPr>
        <p:txBody>
          <a:bodyPr/>
          <a:lstStyle/>
          <a:p>
            <a:r>
              <a:rPr lang="en-IN" dirty="0"/>
              <a:t>Login  Test Case:-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B73C36-E560-4EAB-98EB-C720146B2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666625"/>
              </p:ext>
            </p:extLst>
          </p:nvPr>
        </p:nvGraphicFramePr>
        <p:xfrm>
          <a:off x="1450975" y="731521"/>
          <a:ext cx="9604374" cy="5330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29">
                  <a:extLst>
                    <a:ext uri="{9D8B030D-6E8A-4147-A177-3AD203B41FA5}">
                      <a16:colId xmlns:a16="http://schemas.microsoft.com/office/drawing/2014/main" val="4071370454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3127489877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1516207123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990097821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137434396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3430611171"/>
                    </a:ext>
                  </a:extLst>
                </a:gridCol>
              </a:tblGrid>
              <a:tr h="1581189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37"/>
                  </a:ext>
                </a:extLst>
              </a:tr>
              <a:tr h="1702680">
                <a:tc>
                  <a:txBody>
                    <a:bodyPr/>
                    <a:lstStyle/>
                    <a:p>
                      <a:r>
                        <a:rPr lang="en-IN" dirty="0"/>
                        <a:t>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 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system will not accept invalid username and will throws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system will not allow to login into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01118"/>
                  </a:ext>
                </a:extLst>
              </a:tr>
              <a:tr h="197152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system will not accept invalid password and will throws error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system will not allow to login into system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1A2B-028D-4C59-93EF-54CC76A1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FC46799-CC27-4001-8EBD-6E2DDDAFB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285254"/>
              </p:ext>
            </p:extLst>
          </p:nvPr>
        </p:nvGraphicFramePr>
        <p:xfrm>
          <a:off x="1450975" y="804519"/>
          <a:ext cx="9604374" cy="389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29">
                  <a:extLst>
                    <a:ext uri="{9D8B030D-6E8A-4147-A177-3AD203B41FA5}">
                      <a16:colId xmlns:a16="http://schemas.microsoft.com/office/drawing/2014/main" val="2258461287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1296273549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3269452517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2005387394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4220676940"/>
                    </a:ext>
                  </a:extLst>
                </a:gridCol>
                <a:gridCol w="1600729">
                  <a:extLst>
                    <a:ext uri="{9D8B030D-6E8A-4147-A177-3AD203B41FA5}">
                      <a16:colId xmlns:a16="http://schemas.microsoft.com/office/drawing/2014/main" val="410296660"/>
                    </a:ext>
                  </a:extLst>
                </a:gridCol>
              </a:tblGrid>
              <a:tr h="1946305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Case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42846"/>
                  </a:ext>
                </a:extLst>
              </a:tr>
              <a:tr h="1946305">
                <a:tc>
                  <a:txBody>
                    <a:bodyPr/>
                    <a:lstStyle/>
                    <a:p>
                      <a:r>
                        <a:rPr lang="en-IN" dirty="0"/>
                        <a:t>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Validation 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Required Field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Field should not be 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Users have to enter the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52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77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19A3-0950-4563-ADD7-62EE7DC3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81263"/>
            <a:ext cx="9603275" cy="798897"/>
          </a:xfrm>
        </p:spPr>
        <p:txBody>
          <a:bodyPr>
            <a:normAutofit/>
          </a:bodyPr>
          <a:lstStyle/>
          <a:p>
            <a:r>
              <a:rPr lang="en-IN" dirty="0"/>
              <a:t>Supplier Test Cases:-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1E6BDE-E36E-418E-877B-9D3424F6E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673937"/>
              </p:ext>
            </p:extLst>
          </p:nvPr>
        </p:nvGraphicFramePr>
        <p:xfrm>
          <a:off x="462013" y="1087655"/>
          <a:ext cx="11213430" cy="481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05">
                  <a:extLst>
                    <a:ext uri="{9D8B030D-6E8A-4147-A177-3AD203B41FA5}">
                      <a16:colId xmlns:a16="http://schemas.microsoft.com/office/drawing/2014/main" val="4250834924"/>
                    </a:ext>
                  </a:extLst>
                </a:gridCol>
                <a:gridCol w="1868905">
                  <a:extLst>
                    <a:ext uri="{9D8B030D-6E8A-4147-A177-3AD203B41FA5}">
                      <a16:colId xmlns:a16="http://schemas.microsoft.com/office/drawing/2014/main" val="2188626259"/>
                    </a:ext>
                  </a:extLst>
                </a:gridCol>
                <a:gridCol w="1868905">
                  <a:extLst>
                    <a:ext uri="{9D8B030D-6E8A-4147-A177-3AD203B41FA5}">
                      <a16:colId xmlns:a16="http://schemas.microsoft.com/office/drawing/2014/main" val="481308035"/>
                    </a:ext>
                  </a:extLst>
                </a:gridCol>
                <a:gridCol w="1868905">
                  <a:extLst>
                    <a:ext uri="{9D8B030D-6E8A-4147-A177-3AD203B41FA5}">
                      <a16:colId xmlns:a16="http://schemas.microsoft.com/office/drawing/2014/main" val="2789420405"/>
                    </a:ext>
                  </a:extLst>
                </a:gridCol>
                <a:gridCol w="1868905">
                  <a:extLst>
                    <a:ext uri="{9D8B030D-6E8A-4147-A177-3AD203B41FA5}">
                      <a16:colId xmlns:a16="http://schemas.microsoft.com/office/drawing/2014/main" val="1843001867"/>
                    </a:ext>
                  </a:extLst>
                </a:gridCol>
                <a:gridCol w="1868905">
                  <a:extLst>
                    <a:ext uri="{9D8B030D-6E8A-4147-A177-3AD203B41FA5}">
                      <a16:colId xmlns:a16="http://schemas.microsoft.com/office/drawing/2014/main" val="3179949821"/>
                    </a:ext>
                  </a:extLst>
                </a:gridCol>
              </a:tblGrid>
              <a:tr h="1604210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Case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18331"/>
                  </a:ext>
                </a:extLst>
              </a:tr>
              <a:tr h="1604210">
                <a:tc>
                  <a:txBody>
                    <a:bodyPr/>
                    <a:lstStyle/>
                    <a:p>
                      <a:r>
                        <a:rPr lang="en-IN" dirty="0"/>
                        <a:t>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Invalid Supplier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System will not accept invalid supplier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system will not allow to access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16744"/>
                  </a:ext>
                </a:extLst>
              </a:tr>
              <a:tr h="160421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 Supplier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System will accept only valid supplier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The system will allow to access data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063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4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C08E-40EC-4A4A-8672-3D41ABE1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58521"/>
          </a:xfrm>
        </p:spPr>
        <p:txBody>
          <a:bodyPr/>
          <a:lstStyle/>
          <a:p>
            <a:r>
              <a:rPr lang="en-IN" dirty="0"/>
              <a:t>Advantages:-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2B21-A86D-4E76-9FC0-383FEC81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is user friendly.</a:t>
            </a:r>
          </a:p>
          <a:p>
            <a:r>
              <a:rPr lang="en-IN" dirty="0"/>
              <a:t>The system is time saving and reduces manpower.</a:t>
            </a:r>
          </a:p>
          <a:p>
            <a:r>
              <a:rPr lang="en-IN" dirty="0"/>
              <a:t>The system works very smoothly .</a:t>
            </a:r>
          </a:p>
          <a:p>
            <a:r>
              <a:rPr lang="en-IN" dirty="0"/>
              <a:t>The security is achieved.</a:t>
            </a:r>
          </a:p>
        </p:txBody>
      </p:sp>
    </p:spTree>
    <p:extLst>
      <p:ext uri="{BB962C8B-B14F-4D97-AF65-F5344CB8AC3E}">
        <p14:creationId xmlns:p14="http://schemas.microsoft.com/office/powerpoint/2010/main" val="253736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BB1D-842C-42A2-A6AF-F3419BB3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Contents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70DB-689D-4FD2-81B1-4A68B4AE2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Aim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Technologies Used</a:t>
            </a:r>
          </a:p>
          <a:p>
            <a:r>
              <a:rPr lang="en-IN" dirty="0"/>
              <a:t>Use Case Diagram</a:t>
            </a:r>
          </a:p>
          <a:p>
            <a:r>
              <a:rPr lang="en-IN" dirty="0"/>
              <a:t>ER Diagram</a:t>
            </a:r>
          </a:p>
          <a:p>
            <a:r>
              <a:rPr lang="en-IN" dirty="0"/>
              <a:t>Test Cases</a:t>
            </a:r>
          </a:p>
          <a:p>
            <a:r>
              <a:rPr lang="en-IN" dirty="0"/>
              <a:t>Advantages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80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E561-9E31-4403-A40A-8999FAF1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Introduction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2DBB-706B-4BE6-B686-3D4C99DC3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Milky-Chain is a web based application to automate the operations of milk distribution &amp; order management this brings ease between supplier , admin,&amp; customers.</a:t>
            </a:r>
          </a:p>
          <a:p>
            <a:r>
              <a:rPr lang="en-US" dirty="0"/>
              <a:t>This online platform is useful for customer to see the milk supplier list as per the customer area.</a:t>
            </a:r>
          </a:p>
          <a:p>
            <a:r>
              <a:rPr lang="en-US" dirty="0"/>
              <a:t>Supplier can manage product order details , customer subscription , undelivered records by keeping the track of product delivery , customer order , order transaction which helps to reduce the manual work &amp; time consumption by keeping DB management ,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7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A22A-4E96-4751-B53A-DA1377A6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8917-9CD2-48F9-92AC-6419DBDDA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develop a customer handy web application.</a:t>
            </a:r>
          </a:p>
          <a:p>
            <a:r>
              <a:rPr lang="en-IN" dirty="0"/>
              <a:t>To have easy communication between customer and supplier.</a:t>
            </a:r>
          </a:p>
          <a:p>
            <a:r>
              <a:rPr lang="en-IN" dirty="0"/>
              <a:t>To provide subscription based services.</a:t>
            </a:r>
          </a:p>
          <a:p>
            <a:r>
              <a:rPr lang="en-IN" dirty="0"/>
              <a:t>To provide hassle free delivery of quality milk at reasonable price right at customers doorstep.</a:t>
            </a:r>
          </a:p>
          <a:p>
            <a:r>
              <a:rPr lang="en-IN" dirty="0"/>
              <a:t>Location wise delivery to avoid time conflicts.</a:t>
            </a:r>
          </a:p>
          <a:p>
            <a:endParaRPr lang="en-IN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39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4A26-2D83-417E-88D1-97B29726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19E8-43C3-433C-88CD-62C18FCC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</a:t>
            </a:r>
          </a:p>
          <a:p>
            <a:r>
              <a:rPr lang="en-IN" dirty="0"/>
              <a:t>Supplier</a:t>
            </a:r>
          </a:p>
          <a:p>
            <a:r>
              <a:rPr lang="en-IN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6494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073-7BAF-4DD4-A387-16B7EAF9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DAF2-94E7-4E29-8AB5-DFBEB91F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Spring Boot MVC</a:t>
            </a:r>
          </a:p>
          <a:p>
            <a:r>
              <a:rPr lang="en-IN" dirty="0"/>
              <a:t>J2EE</a:t>
            </a:r>
          </a:p>
          <a:p>
            <a:r>
              <a:rPr lang="en-IN" dirty="0"/>
              <a:t>React-JS</a:t>
            </a:r>
          </a:p>
          <a:p>
            <a:r>
              <a:rPr lang="en-IN" dirty="0"/>
              <a:t>My-SQL</a:t>
            </a:r>
          </a:p>
        </p:txBody>
      </p:sp>
    </p:spTree>
    <p:extLst>
      <p:ext uri="{BB962C8B-B14F-4D97-AF65-F5344CB8AC3E}">
        <p14:creationId xmlns:p14="http://schemas.microsoft.com/office/powerpoint/2010/main" val="313744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2EDB-41BA-43A4-BD6A-5EE905D1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979" y="847023"/>
            <a:ext cx="6020842" cy="1049154"/>
          </a:xfrm>
        </p:spPr>
        <p:txBody>
          <a:bodyPr/>
          <a:lstStyle/>
          <a:p>
            <a:r>
              <a:rPr lang="en-IN" dirty="0"/>
              <a:t>Use Case diagram:-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C0DB5E-3C04-4309-A1DE-E762F74B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420626"/>
            <a:ext cx="9603275" cy="45719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6E73-7DEC-4A59-8635-04A68B31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02AAD-96D1-445B-825A-13FBA9B0E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11" y="0"/>
            <a:ext cx="9755442" cy="6121667"/>
          </a:xfrm>
        </p:spPr>
      </p:pic>
    </p:spTree>
    <p:extLst>
      <p:ext uri="{BB962C8B-B14F-4D97-AF65-F5344CB8AC3E}">
        <p14:creationId xmlns:p14="http://schemas.microsoft.com/office/powerpoint/2010/main" val="135196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E149-B967-407C-83A6-E65456E2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33651"/>
            <a:ext cx="9603275" cy="3686475"/>
          </a:xfrm>
        </p:spPr>
        <p:txBody>
          <a:bodyPr/>
          <a:lstStyle/>
          <a:p>
            <a:r>
              <a:rPr lang="en-IN" dirty="0"/>
              <a:t>Er Diagram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4441-5DB1-44D3-9C56-7C3135FC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5420626"/>
            <a:ext cx="960327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1305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366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Bodoni MT</vt:lpstr>
      <vt:lpstr>Gill Sans MT</vt:lpstr>
      <vt:lpstr>Gallery</vt:lpstr>
      <vt:lpstr>Milky-Chain</vt:lpstr>
      <vt:lpstr>Contents :</vt:lpstr>
      <vt:lpstr>Introduction :-</vt:lpstr>
      <vt:lpstr>Aim:-</vt:lpstr>
      <vt:lpstr>Modules:-</vt:lpstr>
      <vt:lpstr>Technologies Used:-</vt:lpstr>
      <vt:lpstr>Use Case diagram:-</vt:lpstr>
      <vt:lpstr>PowerPoint Presentation</vt:lpstr>
      <vt:lpstr>Er Diagram :-</vt:lpstr>
      <vt:lpstr>PowerPoint Presentation</vt:lpstr>
      <vt:lpstr>Login  Test Case:-</vt:lpstr>
      <vt:lpstr>PowerPoint Presentation</vt:lpstr>
      <vt:lpstr>Supplier Test Cases:-</vt:lpstr>
      <vt:lpstr>Advantages:-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Milky-Chain</dc:title>
  <dc:creator>manasvi gijare</dc:creator>
  <cp:lastModifiedBy>manasvi gijare</cp:lastModifiedBy>
  <cp:revision>37</cp:revision>
  <dcterms:created xsi:type="dcterms:W3CDTF">2022-04-01T17:44:49Z</dcterms:created>
  <dcterms:modified xsi:type="dcterms:W3CDTF">2022-04-02T16:44:34Z</dcterms:modified>
</cp:coreProperties>
</file>