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F9E0-A437-4DCA-998F-FFB8B28AB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neighborhoods.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7EA85-6D52-4DB7-AD8E-5DDCEAFAE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Finding an apartment in New York City. </a:t>
            </a:r>
          </a:p>
        </p:txBody>
      </p:sp>
    </p:spTree>
    <p:extLst>
      <p:ext uri="{BB962C8B-B14F-4D97-AF65-F5344CB8AC3E}">
        <p14:creationId xmlns:p14="http://schemas.microsoft.com/office/powerpoint/2010/main" val="244126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453F-4DDF-4FD3-B534-3275AE14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99" y="127366"/>
            <a:ext cx="8534400" cy="1507067"/>
          </a:xfrm>
        </p:spPr>
        <p:txBody>
          <a:bodyPr/>
          <a:lstStyle/>
          <a:p>
            <a:r>
              <a:rPr lang="en-US" dirty="0"/>
              <a:t>New York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vs</a:t>
            </a:r>
            <a:r>
              <a:rPr lang="en-US" dirty="0"/>
              <a:t> </a:t>
            </a:r>
            <a:r>
              <a:rPr lang="en-US" dirty="0" err="1"/>
              <a:t>pune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A3DC-6E3E-4B5D-9090-505B770D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99" y="2073965"/>
            <a:ext cx="9798258" cy="42870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project is about finding a an apartment in New York city. The apartment should be in a neighborhood which is similar to the neighborhood named ‘Viman </a:t>
            </a:r>
            <a:r>
              <a:rPr lang="en-US" dirty="0" err="1">
                <a:solidFill>
                  <a:schemeClr val="tx1"/>
                </a:solidFill>
              </a:rPr>
              <a:t>nagar</a:t>
            </a:r>
            <a:r>
              <a:rPr lang="en-US" dirty="0">
                <a:solidFill>
                  <a:schemeClr val="tx1"/>
                </a:solidFill>
              </a:rPr>
              <a:t>’ in the city of Pune-India.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project consists of using python programming, foursquare data,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notebooks, Watson studios, csv files and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Project involved data cleansing, data mining, analyzing with the help of k means clustering, mapping and visualizations. </a:t>
            </a:r>
          </a:p>
        </p:txBody>
      </p:sp>
    </p:spTree>
    <p:extLst>
      <p:ext uri="{BB962C8B-B14F-4D97-AF65-F5344CB8AC3E}">
        <p14:creationId xmlns:p14="http://schemas.microsoft.com/office/powerpoint/2010/main" val="10646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F0192-0352-4F89-98D3-9F31C60315FB}"/>
              </a:ext>
            </a:extLst>
          </p:cNvPr>
          <p:cNvSpPr txBox="1"/>
          <p:nvPr/>
        </p:nvSpPr>
        <p:spPr>
          <a:xfrm>
            <a:off x="251791" y="318052"/>
            <a:ext cx="1168841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chemeClr val="bg1"/>
                </a:solidFill>
              </a:rPr>
              <a:t>The tools described are used here and the Notebook cells indicates the execution of steps. </a:t>
            </a:r>
          </a:p>
          <a:p>
            <a:endParaRPr lang="en-US" sz="2000" u="sng" dirty="0"/>
          </a:p>
          <a:p>
            <a:pPr lvl="0">
              <a:lnSpc>
                <a:spcPct val="150000"/>
              </a:lnSpc>
            </a:pPr>
            <a:r>
              <a:rPr lang="en-US" dirty="0"/>
              <a:t>1.City of Pune is analyzed as it would be the reference point in selecting a neighborhood in New York.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2.Coordinates of Pune are found using geolocator and the neighborhood ‘</a:t>
            </a:r>
            <a:r>
              <a:rPr lang="en-US" dirty="0" err="1"/>
              <a:t>VimanNagar</a:t>
            </a:r>
            <a:r>
              <a:rPr lang="en-US" dirty="0"/>
              <a:t>’ is mapped for   reference using Foursquare data.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3.Venues are classified using Foursquare data.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4. Manhattan Neighborhood data is analyzed and mapped.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5. Manhattan Boroughs are clustered.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6. A map of Manhattan is shown with top 10 clusters using Folium.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7. A map of Manhattan is shown with places for rent.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8. Statistics of rent prices are shown with the help of </a:t>
            </a:r>
            <a:r>
              <a:rPr lang="en-US" dirty="0" err="1"/>
              <a:t>matpotlib</a:t>
            </a:r>
            <a:r>
              <a:rPr lang="en-US" dirty="0"/>
              <a:t> using box plots and graphs.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9. Clustering is done using the method of k- means clustering.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 10. Sub way locations are mapped.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11. Finally a consolidated map is shown consisting of rental places, subway stations and cluster of venues.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12. Apartment is selected basis the above requirements.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4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5C1C-BAC5-47FB-8F6E-39E788B7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5100" y="491065"/>
            <a:ext cx="3935895" cy="1377491"/>
          </a:xfrm>
        </p:spPr>
        <p:txBody>
          <a:bodyPr/>
          <a:lstStyle/>
          <a:p>
            <a:r>
              <a:rPr lang="en-US" dirty="0"/>
              <a:t>Rooms vs rent prices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96822-8C09-4C56-9AC3-A494DAC01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5101" y="2073229"/>
            <a:ext cx="4457630" cy="44534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is a box plot made with the help of seaborn library in python. </a:t>
            </a:r>
          </a:p>
          <a:p>
            <a:r>
              <a:rPr lang="en-US" dirty="0">
                <a:solidFill>
                  <a:schemeClr val="bg1"/>
                </a:solidFill>
              </a:rPr>
              <a:t>It shows the apartment with the number of rooms and their particular price ranges for rentals. </a:t>
            </a:r>
          </a:p>
          <a:p>
            <a:r>
              <a:rPr lang="en-US" dirty="0">
                <a:solidFill>
                  <a:schemeClr val="bg1"/>
                </a:solidFill>
              </a:rPr>
              <a:t>This is very useful in making a decision of selecting an apartment as we can see that we have multiple options in 1 Bedroom apartments. </a:t>
            </a:r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13CC9DC-D697-47D1-8EED-3C862B39F11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" b="2074"/>
          <a:stretch>
            <a:fillRect/>
          </a:stretch>
        </p:blipFill>
        <p:spPr bwMode="auto">
          <a:xfrm>
            <a:off x="220388" y="491066"/>
            <a:ext cx="68430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17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1560-AED9-4982-A44C-7B6E0B4D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558" y="546652"/>
            <a:ext cx="3748112" cy="1143000"/>
          </a:xfrm>
        </p:spPr>
        <p:txBody>
          <a:bodyPr/>
          <a:lstStyle/>
          <a:p>
            <a:r>
              <a:rPr lang="en-US" dirty="0"/>
              <a:t>Price per square feet.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967AB-E7FE-4848-A29A-01A5D2652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20799" y="1996661"/>
            <a:ext cx="3382088" cy="34897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plot shows the comparison of price of the apartment per square feet. </a:t>
            </a:r>
          </a:p>
          <a:p>
            <a:r>
              <a:rPr lang="en-US" dirty="0">
                <a:solidFill>
                  <a:schemeClr val="bg1"/>
                </a:solidFill>
              </a:rPr>
              <a:t>This plot was made by using the data of rent prices in Manhattan. </a:t>
            </a:r>
          </a:p>
          <a:p>
            <a:r>
              <a:rPr lang="en-US" dirty="0">
                <a:solidFill>
                  <a:schemeClr val="bg1"/>
                </a:solidFill>
              </a:rPr>
              <a:t>This visualization gives a clearer picture and makes the work of the data scientist easier.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BC49518-6186-48C5-AA10-C51D4645B44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" b="2989"/>
          <a:stretch>
            <a:fillRect/>
          </a:stretch>
        </p:blipFill>
        <p:spPr bwMode="auto">
          <a:xfrm>
            <a:off x="158750" y="371475"/>
            <a:ext cx="776287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24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5082-C1FC-4016-A2F9-86DFBDA9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081" y="0"/>
            <a:ext cx="3657600" cy="1371600"/>
          </a:xfrm>
        </p:spPr>
        <p:txBody>
          <a:bodyPr/>
          <a:lstStyle/>
          <a:p>
            <a:r>
              <a:rPr lang="en-US" b="1" i="1" dirty="0"/>
              <a:t>Conclusions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8FBE-6704-42FF-A82F-9CCFADED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3685" y="1403257"/>
            <a:ext cx="12289667" cy="5795617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Built useful models to analyze, cluster, cleanse and choose suitable living options.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Used geo graphs and other forms of visualizations to analyze large amounts of data.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Compared two cities that are located in 2 different continents and are culturally and infrastructure vise very different. Despite this difference we were able to find similarities in the neighborhoods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Analyzed geographical, physical and financial data within the same project.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Project is useful to all sorts of people and not limited to professionals.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Project won’t get outdated as people will always immigrate to a different city.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DD13C-B52A-46E4-AE3C-1EFBB67D8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78189" y="327991"/>
            <a:ext cx="3657600" cy="1219201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In this project we were able to delude the following conclusions-</a:t>
            </a:r>
          </a:p>
        </p:txBody>
      </p:sp>
    </p:spTree>
    <p:extLst>
      <p:ext uri="{BB962C8B-B14F-4D97-AF65-F5344CB8AC3E}">
        <p14:creationId xmlns:p14="http://schemas.microsoft.com/office/powerpoint/2010/main" val="312273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B235-91F8-4939-AA61-52F36A28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68137-4660-49F0-9749-77B255B34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Sonal Rahul Jain.</a:t>
            </a:r>
          </a:p>
        </p:txBody>
      </p:sp>
    </p:spTree>
    <p:extLst>
      <p:ext uri="{BB962C8B-B14F-4D97-AF65-F5344CB8AC3E}">
        <p14:creationId xmlns:p14="http://schemas.microsoft.com/office/powerpoint/2010/main" val="339854092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513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Battle of neighborhoods.</vt:lpstr>
      <vt:lpstr>New York vs pune</vt:lpstr>
      <vt:lpstr>PowerPoint Presentation</vt:lpstr>
      <vt:lpstr>Rooms vs rent prices</vt:lpstr>
      <vt:lpstr>Price per square feet. </vt:lpstr>
      <vt:lpstr>Conclusions 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neighborhoods.</dc:title>
  <dc:creator>Sonal Jain</dc:creator>
  <cp:lastModifiedBy>Sonal Jain</cp:lastModifiedBy>
  <cp:revision>4</cp:revision>
  <dcterms:created xsi:type="dcterms:W3CDTF">2019-08-02T10:29:20Z</dcterms:created>
  <dcterms:modified xsi:type="dcterms:W3CDTF">2019-08-02T11:04:12Z</dcterms:modified>
</cp:coreProperties>
</file>