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13" r:id="rId3"/>
    <p:sldId id="320" r:id="rId4"/>
    <p:sldId id="321" r:id="rId5"/>
    <p:sldId id="322" r:id="rId6"/>
    <p:sldId id="324" r:id="rId7"/>
    <p:sldId id="325" r:id="rId8"/>
    <p:sldId id="326" r:id="rId9"/>
    <p:sldId id="319" r:id="rId10"/>
    <p:sldId id="327" r:id="rId11"/>
    <p:sldId id="328" r:id="rId12"/>
    <p:sldId id="31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4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7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3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internals-default-constructors-set-1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564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of constructor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 of constructor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 of constructor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</a:t>
            </a:r>
          </a:p>
          <a:p>
            <a:pPr marL="342900" indent="-342900"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6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609600"/>
            <a:ext cx="8063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Type of constructor         cont….</a:t>
            </a:r>
            <a:r>
              <a:rPr lang="en-US" dirty="0"/>
              <a:t> </a:t>
            </a:r>
          </a:p>
          <a:p>
            <a:pPr marL="342900" indent="-342900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</a:rPr>
              <a:t>2)Parameterized Constructors: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It is possible to pass arguments to constructors. Typically, these arguments help initialize an object when it is created..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001000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class Point { private:</a:t>
            </a:r>
          </a:p>
          <a:p>
            <a:r>
              <a:rPr lang="en-US" dirty="0"/>
              <a:t>int x, y;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Point(int x1, int y1)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x = x1; y =y1;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intgetX()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getY()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Constructor called Point p1(10, 15);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Access values assigned by constructor</a:t>
            </a:r>
          </a:p>
          <a:p>
            <a:r>
              <a:rPr lang="en-US" dirty="0"/>
              <a:t>cout &lt;&lt;"p1.x = "&lt;&lt; p1.getX() &lt;&lt;", p1.y = "&lt;&lt; p1.getY();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69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609600"/>
            <a:ext cx="80633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Type of constructor         cont….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</a:rPr>
              <a:t>3)Copy Constructor: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A copy constructor is a member function which initializes an object using another object of the same class.</a:t>
            </a:r>
            <a:endParaRPr lang="en-US" sz="1600" dirty="0">
              <a:latin typeface="Times New Roman"/>
              <a:ea typeface="Times New Roman"/>
            </a:endParaRPr>
          </a:p>
          <a:p>
            <a:endParaRPr lang="en-US" dirty="0">
              <a:latin typeface="Times New Roman"/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001000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old_obj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Student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{   public: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int i;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Student(int a){i=a;}                  // constructor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Student(Student &amp; s){i=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s.i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;}    // copy constructor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};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     Student s(4);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Student s1=s;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Student s2(s1);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4876800"/>
            <a:ext cx="54875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685800" indent="-685800" algn="ctr">
              <a:buFont typeface="Wingdings" pitchFamily="2" charset="2"/>
              <a:buChar char="ü"/>
            </a:pPr>
            <a:r>
              <a:rPr lang="en-US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When Object is passed by value</a:t>
            </a:r>
          </a:p>
          <a:p>
            <a:pPr marL="685800" indent="-685800" algn="ctr">
              <a:buFont typeface="Wingdings" pitchFamily="2" charset="2"/>
              <a:buChar char="ü"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When a function return an object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609600" y="1981200"/>
            <a:ext cx="7982922" cy="3102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6060" algn="ctr">
              <a:lnSpc>
                <a:spcPct val="143400"/>
              </a:lnSpc>
              <a:spcBef>
                <a:spcPts val="725"/>
              </a:spcBef>
            </a:pPr>
            <a:r>
              <a:rPr lang="en-US" sz="2400" b="1" spc="-10" dirty="0">
                <a:latin typeface="Times New Roman"/>
                <a:cs typeface="Times New Roman"/>
              </a:rPr>
              <a:t>Question for homework</a:t>
            </a:r>
          </a:p>
          <a:p>
            <a:pPr marL="12700" marR="226060">
              <a:lnSpc>
                <a:spcPct val="143400"/>
              </a:lnSpc>
              <a:spcBef>
                <a:spcPts val="725"/>
              </a:spcBef>
            </a:pPr>
            <a:r>
              <a:rPr lang="en-US" b="1" spc="-10" dirty="0">
                <a:latin typeface="Times New Roman"/>
                <a:cs typeface="Times New Roman"/>
              </a:rPr>
              <a:t>Explain constructor with example?</a:t>
            </a:r>
          </a:p>
          <a:p>
            <a:pPr marL="12700" marR="226060">
              <a:lnSpc>
                <a:spcPct val="143400"/>
              </a:lnSpc>
              <a:spcBef>
                <a:spcPts val="725"/>
              </a:spcBef>
            </a:pPr>
            <a:r>
              <a:rPr lang="en-US" b="1" spc="-10" dirty="0">
                <a:latin typeface="Times New Roman"/>
                <a:cs typeface="Times New Roman"/>
              </a:rPr>
              <a:t>Explain type of constructor?</a:t>
            </a:r>
          </a:p>
          <a:p>
            <a:pPr marL="12700" marR="226060">
              <a:lnSpc>
                <a:spcPct val="143400"/>
              </a:lnSpc>
              <a:spcBef>
                <a:spcPts val="725"/>
              </a:spcBef>
            </a:pPr>
            <a:r>
              <a:rPr lang="en-US" b="1" spc="-10" dirty="0">
                <a:latin typeface="Times New Roman"/>
                <a:cs typeface="Times New Roman"/>
              </a:rPr>
              <a:t>Explain copy constructor?</a:t>
            </a:r>
          </a:p>
          <a:p>
            <a:pPr marL="12700" marR="226060">
              <a:lnSpc>
                <a:spcPct val="143400"/>
              </a:lnSpc>
              <a:spcBef>
                <a:spcPts val="725"/>
              </a:spcBef>
            </a:pPr>
            <a:endParaRPr lang="en-US" b="1" spc="-10" dirty="0">
              <a:latin typeface="Times New Roman"/>
              <a:cs typeface="Times New Roman"/>
            </a:endParaRPr>
          </a:p>
          <a:p>
            <a:pPr marL="12700" marR="226060" algn="r">
              <a:lnSpc>
                <a:spcPct val="143400"/>
              </a:lnSpc>
              <a:spcBef>
                <a:spcPts val="725"/>
              </a:spcBef>
            </a:pPr>
            <a:endParaRPr lang="en-US" sz="2400" spc="-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2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80633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Constructor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81200"/>
            <a:ext cx="795895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member function with the same  name as its class is called constructor.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Used to initialized the object s of that class type with a legal initial value.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Have  no return type, not even void.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They cannot be inherited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They  may not be static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Syntax: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class_name(data type variable, data type variable,  …….)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// statements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2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80633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Constructor                           cont….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5715000" cy="385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42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8063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Need of Constructor                           </a:t>
            </a: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041" y="2286001"/>
            <a:ext cx="71969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Student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{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private: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int rollno;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public: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………….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};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int 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student s={123};     // illegal data member are not accessible.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}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2667000"/>
            <a:ext cx="52885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But such initialization </a:t>
            </a:r>
          </a:p>
          <a:p>
            <a:pPr algn="ctr"/>
            <a:r>
              <a:rPr lang="en-US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does not work because the class member</a:t>
            </a:r>
          </a:p>
          <a:p>
            <a:pPr algn="ctr"/>
            <a:r>
              <a:rPr lang="en-US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have their associated access specifies</a:t>
            </a:r>
          </a:p>
        </p:txBody>
      </p:sp>
    </p:spTree>
    <p:extLst>
      <p:ext uri="{BB962C8B-B14F-4D97-AF65-F5344CB8AC3E}">
        <p14:creationId xmlns:p14="http://schemas.microsoft.com/office/powerpoint/2010/main" val="372142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143001"/>
            <a:ext cx="806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Need of Constructor                           cont….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452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Alternative solution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1" y="2362200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Student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{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private: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int rollno;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public: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void init()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{      rollno=123        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};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int main()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     student s;   // Create an object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s.init();      //  Initialize it.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3200400"/>
            <a:ext cx="24352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if programmer </a:t>
            </a:r>
          </a:p>
          <a:p>
            <a:pPr algn="ctr"/>
            <a:r>
              <a:rPr lang="en-US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fail to invoke init()?</a:t>
            </a:r>
          </a:p>
          <a:p>
            <a:pPr algn="ctr"/>
            <a:r>
              <a:rPr lang="en-US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object in such </a:t>
            </a:r>
          </a:p>
          <a:p>
            <a:pPr algn="ctr"/>
            <a:r>
              <a:rPr lang="en-US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case if full of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715000"/>
            <a:ext cx="58535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 constructor for a class is needed so that the compiler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automatically initializes an object as soon as it is created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42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33400"/>
            <a:ext cx="8063345" cy="849463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 of Constructor                          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//To demonstrate a constructor </a:t>
            </a:r>
          </a:p>
          <a:p>
            <a:r>
              <a:rPr lang="en-US" dirty="0"/>
              <a:t>#include &lt;iostram.h&gt;</a:t>
            </a:r>
          </a:p>
          <a:p>
            <a:r>
              <a:rPr lang="en-US" dirty="0"/>
              <a:t>#include &lt;conio.h&gt;</a:t>
            </a:r>
          </a:p>
          <a:p>
            <a:r>
              <a:rPr lang="en-US" dirty="0"/>
              <a:t>Class rectangle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private : </a:t>
            </a:r>
          </a:p>
          <a:p>
            <a:r>
              <a:rPr lang="en-US" dirty="0"/>
              <a:t>float length, breadth; </a:t>
            </a:r>
          </a:p>
          <a:p>
            <a:r>
              <a:rPr lang="en-US" dirty="0"/>
              <a:t>public: </a:t>
            </a:r>
          </a:p>
          <a:p>
            <a:r>
              <a:rPr lang="en-US" dirty="0"/>
              <a:t>rectangle ()//constructor definition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cout&lt;&lt;”I am in the constructor”; </a:t>
            </a:r>
          </a:p>
          <a:p>
            <a:r>
              <a:rPr lang="en-US" dirty="0"/>
              <a:t>length-10.0; </a:t>
            </a:r>
          </a:p>
          <a:p>
            <a:r>
              <a:rPr lang="en-US" dirty="0"/>
              <a:t>breadth=20.5;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float area()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return (length*breadth);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}; </a:t>
            </a:r>
          </a:p>
          <a:p>
            <a:r>
              <a:rPr lang="en-US" dirty="0"/>
              <a:t>void main()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clrscr(); </a:t>
            </a:r>
          </a:p>
          <a:p>
            <a:r>
              <a:rPr lang="en-US" dirty="0"/>
              <a:t>rectangle rect; //object declared </a:t>
            </a:r>
          </a:p>
          <a:p>
            <a:r>
              <a:rPr lang="en-US" dirty="0"/>
              <a:t>cout&lt;&lt;”\nThe area of the rectangle with default parameters is:”&lt;&lt;rect.area()&lt;&lt;”sq.units\n”; </a:t>
            </a:r>
          </a:p>
          <a:p>
            <a:r>
              <a:rPr lang="en-US" dirty="0"/>
              <a:t>getch(); </a:t>
            </a:r>
          </a:p>
          <a:p>
            <a:r>
              <a:rPr lang="en-US" dirty="0"/>
              <a:t>} 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2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8063345" cy="58169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Characteristic of construction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i) These are called automatically when the objects are created.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(ii) All objects of the class having a constructor are initialized before some use.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(iii) These should be declared in the public section for availability to all the functions.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(iv) Return type (not even void) cannot be specified for constructors.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(v) These cannot be inherited, but a derived class can call the base class constructor.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(vi) These cannot be static.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(vii) Default and copy constructors are generated by the compiler wherever required. Generated constructors are public.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(viii) These can have default arguments as other C++ functions.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2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8063345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Characteristic of construction           cont…..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(ix) A constructor can call member functions of its class.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(x) An object of a class with a constructor cannot be used as a member of a union.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(xi) A constructor can call member functions of its class.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(xii) We can use a constructor to create new objects of its class type by using the syntax. 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2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609600"/>
            <a:ext cx="8063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Type of constructor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There are different type of constructors in C++. 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b="1" u="heavy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hlinkClick r:id="rId2"/>
              </a:rPr>
              <a:t>Default Constructors:</a:t>
            </a:r>
            <a:r>
              <a:rPr lang="en-US" b="1" u="heavy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Default constructor is the constructor which doesn’t take any argument. It has no parameters.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14600"/>
            <a:ext cx="7620000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 using namespace std;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class construct { public:</a:t>
            </a:r>
          </a:p>
          <a:p>
            <a:r>
              <a:rPr lang="en-US" dirty="0"/>
              <a:t>int a, b;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Default Constructor construct()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 =10;</a:t>
            </a:r>
          </a:p>
          <a:p>
            <a:r>
              <a:rPr lang="en-US" dirty="0"/>
              <a:t>b =20;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Default constructor called automatically</a:t>
            </a:r>
          </a:p>
          <a:p>
            <a:r>
              <a:rPr lang="en-US" dirty="0"/>
              <a:t>// when the object is created construct c;</a:t>
            </a:r>
          </a:p>
          <a:p>
            <a:r>
              <a:rPr lang="en-US" dirty="0"/>
              <a:t>cout &lt;&lt;"a: "&lt;&lt; c.a &lt;&lt; endl</a:t>
            </a:r>
          </a:p>
          <a:p>
            <a:r>
              <a:rPr lang="en-US" dirty="0"/>
              <a:t>&lt;&lt;"b: "&lt;&lt; c.b;</a:t>
            </a:r>
          </a:p>
          <a:p>
            <a:r>
              <a:rPr lang="en-US" dirty="0"/>
              <a:t>return 1;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69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119EF862F2B428545869A163026D0" ma:contentTypeVersion="4" ma:contentTypeDescription="Create a new document." ma:contentTypeScope="" ma:versionID="5e60c4c19b8d03c8202e7ff8d71c1f9f">
  <xsd:schema xmlns:xsd="http://www.w3.org/2001/XMLSchema" xmlns:xs="http://www.w3.org/2001/XMLSchema" xmlns:p="http://schemas.microsoft.com/office/2006/metadata/properties" xmlns:ns2="c75f609f-7101-412a-9a35-ac40d80ec81c" targetNamespace="http://schemas.microsoft.com/office/2006/metadata/properties" ma:root="true" ma:fieldsID="cdb9f343a309275a22d6030265e343c9" ns2:_="">
    <xsd:import namespace="c75f609f-7101-412a-9a35-ac40d80ec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f609f-7101-412a-9a35-ac40d80ec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32B4C7-D8E5-47AE-8F20-9F83C21042AE}"/>
</file>

<file path=customXml/itemProps2.xml><?xml version="1.0" encoding="utf-8"?>
<ds:datastoreItem xmlns:ds="http://schemas.openxmlformats.org/officeDocument/2006/customXml" ds:itemID="{ED0CD21A-27F7-4E45-9709-90495BC34A12}"/>
</file>

<file path=customXml/itemProps3.xml><?xml version="1.0" encoding="utf-8"?>
<ds:datastoreItem xmlns:ds="http://schemas.openxmlformats.org/officeDocument/2006/customXml" ds:itemID="{30C7F86E-BEA1-4B93-AEC0-616C5BF40E2F}"/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942</Words>
  <Application>Microsoft Office PowerPoint</Application>
  <PresentationFormat>On-screen Show (4:3)</PresentationFormat>
  <Paragraphs>226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–1 LECTURE-1 Programming Paradigm</dc:title>
  <dc:creator>hp pc</dc:creator>
  <cp:lastModifiedBy>Vivek Sharma [MU - Jaipur]</cp:lastModifiedBy>
  <cp:revision>67</cp:revision>
  <dcterms:created xsi:type="dcterms:W3CDTF">2020-06-23T11:37:08Z</dcterms:created>
  <dcterms:modified xsi:type="dcterms:W3CDTF">2021-10-09T08:14:18Z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0x01010015C119EF862F2B428545869A163026D0</vt:lpwstr>
  </property>
</Properties>
</file>