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13" r:id="rId3"/>
    <p:sldId id="316" r:id="rId4"/>
    <p:sldId id="317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7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3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3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5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2197-5A10-4D27-B0DD-DBC3DF15F37D}" type="datetimeFigureOut">
              <a:rPr lang="en-US" smtClean="0"/>
              <a:pPr/>
              <a:t>10/9/2021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DA83E-1F68-46E7-B1D2-0FE10ED531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8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564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 overloading definition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of function overloading.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806334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overloading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Function overloading is a feature in C++ where two or more functions can have the same name  but different parameters.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Multiple definitions of the same function(same name) by changing: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Number of arguments passed to the function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 type of arguments passed to the function</a:t>
            </a:r>
          </a:p>
          <a:p>
            <a:pPr lvl="1" fontAlgn="base"/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Function overloading can be considered as an example of polymorphism feature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need of function overloading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reduce the number of comparison in a program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Makes the program run faste.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2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8063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overloading               cont….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170087"/>
            <a:ext cx="86772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Example:1</a:t>
            </a:r>
          </a:p>
          <a:p>
            <a:pPr lvl="3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int myFunction() { }</a:t>
            </a:r>
          </a:p>
          <a:p>
            <a:pPr lvl="3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int myFunction(int a) { }</a:t>
            </a:r>
          </a:p>
          <a:p>
            <a:pPr lvl="3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int myFunction(int a, double b) { }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Example2: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int myFunction(int a) { }</a:t>
            </a: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double myFunction(int b){ } // error same signature with different return type not allow</a:t>
            </a:r>
          </a:p>
          <a:p>
            <a:pPr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Example 3:</a:t>
            </a:r>
          </a:p>
          <a:p>
            <a:pPr lvl="4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int myFunction(int a) { }</a:t>
            </a:r>
          </a:p>
          <a:p>
            <a:pPr lvl="4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double myFunction(double b){ }</a:t>
            </a:r>
          </a:p>
          <a:p>
            <a:r>
              <a:rPr lang="en-US" dirty="0"/>
              <a:t>Example 4:</a:t>
            </a:r>
          </a:p>
          <a:p>
            <a:pPr lvl="4"/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typedef char * PSTR;</a:t>
            </a:r>
          </a:p>
          <a:p>
            <a:pPr lvl="4"/>
            <a:r>
              <a:rPr lang="en-US" dirty="0">
                <a:latin typeface="Times New Roman" pitchFamily="18" charset="0"/>
                <a:cs typeface="Times New Roman" pitchFamily="18" charset="0"/>
              </a:rPr>
              <a:t>Void print(char * a );</a:t>
            </a:r>
          </a:p>
          <a:p>
            <a:pPr lvl="4"/>
            <a:r>
              <a:rPr lang="en-US" dirty="0">
                <a:latin typeface="Times New Roman" pitchFamily="18" charset="0"/>
                <a:cs typeface="Times New Roman" pitchFamily="18" charset="0"/>
              </a:rPr>
              <a:t>Void print(PSTR b);                          //Error</a:t>
            </a:r>
          </a:p>
          <a:p>
            <a:pPr lvl="4" fontAlgn="base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762000"/>
            <a:ext cx="80633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overloading               cont….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295400" y="1982808"/>
            <a:ext cx="103235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Restrictions on function overloading</a:t>
            </a:r>
          </a:p>
          <a:p>
            <a:pPr marL="2286000" lvl="4" indent="-457200" fontAlgn="base"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two function in a set of function overloading must have different argument list.</a:t>
            </a:r>
          </a:p>
          <a:p>
            <a:pPr lvl="4"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2)Cannot be overloaded solely on the bases of being static and the other nonstatic</a:t>
            </a:r>
          </a:p>
          <a:p>
            <a:pPr lvl="4"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4" fontAlgn="base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3)Overloading function With same argument list of the same types ,based on return type alone, is an error.</a:t>
            </a:r>
          </a:p>
          <a:p>
            <a:pPr lvl="4" fontAlgn="base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0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3070" y="531167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                    cont……….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48250"/>
            <a:ext cx="8839200" cy="67403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#include&lt;iostream&gt;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using  namespace std;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void print(int i) 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cout &lt;&lt; " Here is int " &lt;&lt; i ;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void print(double f) 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cout &lt;&lt; " Here is float " &lt;&lt;f;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void print(char const *c) 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cout &lt;&lt; " Here is char* " &lt;&lt; c ;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{  print(10);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 print(10.10);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print("ten"); 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"/>
            <a:ext cx="9144000" cy="457199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62484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609600" y="1981200"/>
            <a:ext cx="7982922" cy="1644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060" algn="ctr">
              <a:lnSpc>
                <a:spcPct val="143400"/>
              </a:lnSpc>
              <a:spcBef>
                <a:spcPts val="725"/>
              </a:spcBef>
            </a:pPr>
            <a:r>
              <a:rPr lang="en-US" sz="2400" b="1" spc="-10" dirty="0">
                <a:latin typeface="Times New Roman"/>
                <a:cs typeface="Times New Roman"/>
              </a:rPr>
              <a:t>Question for homework</a:t>
            </a:r>
          </a:p>
          <a:p>
            <a:pPr marL="12700" marR="226060">
              <a:lnSpc>
                <a:spcPct val="143400"/>
              </a:lnSpc>
              <a:spcBef>
                <a:spcPts val="725"/>
              </a:spcBef>
            </a:pPr>
            <a:r>
              <a:rPr lang="en-US" b="1" spc="-10" dirty="0">
                <a:latin typeface="Times New Roman"/>
                <a:cs typeface="Times New Roman"/>
              </a:rPr>
              <a:t>Explain function overloading with example?</a:t>
            </a:r>
          </a:p>
          <a:p>
            <a:pPr marL="12700" marR="226060" algn="r">
              <a:lnSpc>
                <a:spcPct val="143400"/>
              </a:lnSpc>
              <a:spcBef>
                <a:spcPts val="725"/>
              </a:spcBef>
            </a:pPr>
            <a:endParaRPr lang="en-US" sz="2400" spc="-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2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C119EF862F2B428545869A163026D0" ma:contentTypeVersion="4" ma:contentTypeDescription="Create a new document." ma:contentTypeScope="" ma:versionID="5e60c4c19b8d03c8202e7ff8d71c1f9f">
  <xsd:schema xmlns:xsd="http://www.w3.org/2001/XMLSchema" xmlns:xs="http://www.w3.org/2001/XMLSchema" xmlns:p="http://schemas.microsoft.com/office/2006/metadata/properties" xmlns:ns2="c75f609f-7101-412a-9a35-ac40d80ec81c" targetNamespace="http://schemas.microsoft.com/office/2006/metadata/properties" ma:root="true" ma:fieldsID="cdb9f343a309275a22d6030265e343c9" ns2:_="">
    <xsd:import namespace="c75f609f-7101-412a-9a35-ac40d80ec8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f609f-7101-412a-9a35-ac40d80ec8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93D419-9CBB-4183-BBDB-C679B6338F96}"/>
</file>

<file path=customXml/itemProps2.xml><?xml version="1.0" encoding="utf-8"?>
<ds:datastoreItem xmlns:ds="http://schemas.openxmlformats.org/officeDocument/2006/customXml" ds:itemID="{2EC09A2A-F7E1-4D08-BE01-BC842CA148FD}"/>
</file>

<file path=customXml/itemProps3.xml><?xml version="1.0" encoding="utf-8"?>
<ds:datastoreItem xmlns:ds="http://schemas.openxmlformats.org/officeDocument/2006/customXml" ds:itemID="{953E185C-081F-450F-8B0E-F531C645532B}"/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362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–1 LECTURE-1 Programming Paradigm</dc:title>
  <dc:creator>hp pc</dc:creator>
  <cp:lastModifiedBy>Vivek Sharma [MU - Jaipur]</cp:lastModifiedBy>
  <cp:revision>59</cp:revision>
  <dcterms:created xsi:type="dcterms:W3CDTF">2020-06-23T11:37:08Z</dcterms:created>
  <dcterms:modified xsi:type="dcterms:W3CDTF">2021-10-09T08:12:25Z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0x01010015C119EF862F2B428545869A163026D0</vt:lpwstr>
  </property>
</Properties>
</file>