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 Bold" charset="1" panose="00000000000000000000"/>
      <p:regular r:id="rId14"/>
    </p:embeddedFont>
    <p:embeddedFont>
      <p:font typeface="Open Sans" charset="1" panose="020B0606030504020204"/>
      <p:regular r:id="rId15"/>
    </p:embeddedFont>
    <p:embeddedFont>
      <p:font typeface="Hammersmith One" charset="1" panose="02010703030501060504"/>
      <p:regular r:id="rId16"/>
    </p:embeddedFont>
    <p:embeddedFont>
      <p:font typeface="Canva Sans Bold" charset="1" panose="020B0803030501040103"/>
      <p:regular r:id="rId17"/>
    </p:embeddedFont>
    <p:embeddedFont>
      <p:font typeface="Open Sans Bold" charset="1" panose="020B0806030504020204"/>
      <p:regular r:id="rId18"/>
    </p:embeddedFont>
    <p:embeddedFont>
      <p:font typeface="Open Sauce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14.png" Type="http://schemas.openxmlformats.org/officeDocument/2006/relationships/image"/><Relationship Id="rId15" Target="../media/image15.svg" Type="http://schemas.openxmlformats.org/officeDocument/2006/relationships/image"/><Relationship Id="rId16" Target="../media/image16.png" Type="http://schemas.openxmlformats.org/officeDocument/2006/relationships/image"/><Relationship Id="rId17" Target="https://youtu.be/VwykU0esElY?si=oZ2C7I_Sv86JCpkO" TargetMode="External" Type="http://schemas.openxmlformats.org/officeDocument/2006/relationships/hyperlink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17" Target="../media/image41.png" Type="http://schemas.openxmlformats.org/officeDocument/2006/relationships/image"/><Relationship Id="rId18" Target="../media/image42.svg" Type="http://schemas.openxmlformats.org/officeDocument/2006/relationships/image"/><Relationship Id="rId19" Target="../media/image43.png" Type="http://schemas.openxmlformats.org/officeDocument/2006/relationships/image"/><Relationship Id="rId2" Target="../media/image28.png" Type="http://schemas.openxmlformats.org/officeDocument/2006/relationships/image"/><Relationship Id="rId20" Target="../media/image44.svg" Type="http://schemas.openxmlformats.org/officeDocument/2006/relationships/image"/><Relationship Id="rId21" Target="../media/image45.png" Type="http://schemas.openxmlformats.org/officeDocument/2006/relationships/image"/><Relationship Id="rId22" Target="../media/image46.png" Type="http://schemas.openxmlformats.org/officeDocument/2006/relationships/image"/><Relationship Id="rId23" Target="../media/image47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jpe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2" Target="../media/image48.png" Type="http://schemas.openxmlformats.org/officeDocument/2006/relationships/image"/><Relationship Id="rId3" Target="../media/image49.svg" Type="http://schemas.openxmlformats.org/officeDocument/2006/relationships/image"/><Relationship Id="rId4" Target="../media/image50.jpeg" Type="http://schemas.openxmlformats.org/officeDocument/2006/relationships/image"/><Relationship Id="rId5" Target="../media/image51.jpe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3.png" Type="http://schemas.openxmlformats.org/officeDocument/2006/relationships/image"/><Relationship Id="rId11" Target="../media/image64.svg" Type="http://schemas.openxmlformats.org/officeDocument/2006/relationships/image"/><Relationship Id="rId12" Target="../media/image65.png" Type="http://schemas.openxmlformats.org/officeDocument/2006/relationships/image"/><Relationship Id="rId13" Target="../media/image66.pn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png" Type="http://schemas.openxmlformats.org/officeDocument/2006/relationships/image"/><Relationship Id="rId11" Target="../media/image74.png" Type="http://schemas.openxmlformats.org/officeDocument/2006/relationships/image"/><Relationship Id="rId2" Target="../media/image67.png" Type="http://schemas.openxmlformats.org/officeDocument/2006/relationships/image"/><Relationship Id="rId3" Target="../media/image68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9.png" Type="http://schemas.openxmlformats.org/officeDocument/2006/relationships/image"/><Relationship Id="rId7" Target="../media/image70.svg" Type="http://schemas.openxmlformats.org/officeDocument/2006/relationships/image"/><Relationship Id="rId8" Target="../media/image71.pn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94237" y="1861275"/>
            <a:ext cx="9979695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AI INTERN TASK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23501" y="511317"/>
            <a:ext cx="8750431" cy="1235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07"/>
              </a:lnSpc>
            </a:pPr>
            <a:r>
              <a:rPr lang="en-US" sz="8863" spc="124">
                <a:solidFill>
                  <a:srgbClr val="FFDE59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WASSERSTOFF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23501" y="6772083"/>
            <a:ext cx="875043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  <a:spcBef>
                <a:spcPct val="0"/>
              </a:spcBef>
            </a:pPr>
            <a:r>
              <a:rPr lang="en-US" sz="2199" spc="8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SEGMENTATION, IDENTIFICATION, AND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52873" y="4663835"/>
            <a:ext cx="8921060" cy="171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776"/>
              </a:lnSpc>
            </a:pPr>
            <a:r>
              <a:rPr lang="en-US" sz="56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ADVANCED IMAGE PROCESSING PIPELINE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23501" y="9033827"/>
            <a:ext cx="875043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 spc="11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SONAL RAJ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3813214" y="7603451"/>
            <a:ext cx="7626427" cy="5367098"/>
          </a:xfrm>
          <a:custGeom>
            <a:avLst/>
            <a:gdLst/>
            <a:ahLst/>
            <a:cxnLst/>
            <a:rect r="r" b="b" t="t" l="l"/>
            <a:pathLst>
              <a:path h="5367098" w="7626427">
                <a:moveTo>
                  <a:pt x="0" y="0"/>
                </a:moveTo>
                <a:lnTo>
                  <a:pt x="7626428" y="0"/>
                </a:lnTo>
                <a:lnTo>
                  <a:pt x="7626428" y="5367098"/>
                </a:lnTo>
                <a:lnTo>
                  <a:pt x="0" y="5367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5441470" y="-511651"/>
            <a:ext cx="4417843" cy="2556827"/>
          </a:xfrm>
          <a:custGeom>
            <a:avLst/>
            <a:gdLst/>
            <a:ahLst/>
            <a:cxnLst/>
            <a:rect r="r" b="b" t="t" l="l"/>
            <a:pathLst>
              <a:path h="2556827" w="4417843">
                <a:moveTo>
                  <a:pt x="0" y="0"/>
                </a:moveTo>
                <a:lnTo>
                  <a:pt x="4417843" y="0"/>
                </a:lnTo>
                <a:lnTo>
                  <a:pt x="4417843" y="2556827"/>
                </a:lnTo>
                <a:lnTo>
                  <a:pt x="0" y="25568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1260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6269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564756" y="9669085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0414" y="9669085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5" y="0"/>
                </a:lnTo>
                <a:lnTo>
                  <a:pt x="265625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7738" y="2714522"/>
            <a:ext cx="7233485" cy="6072052"/>
          </a:xfrm>
          <a:custGeom>
            <a:avLst/>
            <a:gdLst/>
            <a:ahLst/>
            <a:cxnLst/>
            <a:rect r="r" b="b" t="t" l="l"/>
            <a:pathLst>
              <a:path h="6072052" w="7233485">
                <a:moveTo>
                  <a:pt x="0" y="0"/>
                </a:moveTo>
                <a:lnTo>
                  <a:pt x="7233485" y="0"/>
                </a:lnTo>
                <a:lnTo>
                  <a:pt x="7233485" y="6072052"/>
                </a:lnTo>
                <a:lnTo>
                  <a:pt x="0" y="6072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28486" y="573793"/>
            <a:ext cx="9134210" cy="151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OVERVIEW OF THE PIPELINE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32045" y="2954496"/>
            <a:ext cx="9084442" cy="550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Image Segmentation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 Extraction and Identification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Text Extraction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Summarization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Data Mapping</a:t>
            </a:r>
          </a:p>
          <a:p>
            <a:pPr algn="l" marL="963659" indent="-481830" lvl="1">
              <a:lnSpc>
                <a:spcPts val="6248"/>
              </a:lnSpc>
              <a:buFont typeface="Arial"/>
              <a:buChar char="•"/>
            </a:pPr>
            <a:r>
              <a:rPr lang="en-US" sz="4463">
                <a:solidFill>
                  <a:srgbClr val="004AAD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Output Generation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12385" y="8700849"/>
            <a:ext cx="3861792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7" tooltip="https://youtu.be/VwykU0esElY?si=oZ2C7I_Sv86JCpkO"/>
              </a:rPr>
              <a:t>YouTube 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50568" y="-1759366"/>
            <a:ext cx="4193168" cy="2966667"/>
          </a:xfrm>
          <a:custGeom>
            <a:avLst/>
            <a:gdLst/>
            <a:ahLst/>
            <a:cxnLst/>
            <a:rect r="r" b="b" t="t" l="l"/>
            <a:pathLst>
              <a:path h="2966667" w="4193168">
                <a:moveTo>
                  <a:pt x="0" y="0"/>
                </a:moveTo>
                <a:lnTo>
                  <a:pt x="4193169" y="0"/>
                </a:lnTo>
                <a:lnTo>
                  <a:pt x="4193169" y="2966667"/>
                </a:lnTo>
                <a:lnTo>
                  <a:pt x="0" y="29666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8617846"/>
            <a:ext cx="1642777" cy="1907433"/>
          </a:xfrm>
          <a:custGeom>
            <a:avLst/>
            <a:gdLst/>
            <a:ahLst/>
            <a:cxnLst/>
            <a:rect r="r" b="b" t="t" l="l"/>
            <a:pathLst>
              <a:path h="1907433" w="1642777">
                <a:moveTo>
                  <a:pt x="0" y="0"/>
                </a:moveTo>
                <a:lnTo>
                  <a:pt x="1642777" y="0"/>
                </a:lnTo>
                <a:lnTo>
                  <a:pt x="1642777" y="1907433"/>
                </a:lnTo>
                <a:lnTo>
                  <a:pt x="0" y="19074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9455" y="2362458"/>
            <a:ext cx="3454754" cy="646981"/>
            <a:chOff x="0" y="0"/>
            <a:chExt cx="4606338" cy="8626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06338" cy="862642"/>
            </a:xfrm>
            <a:custGeom>
              <a:avLst/>
              <a:gdLst/>
              <a:ahLst/>
              <a:cxnLst/>
              <a:rect r="r" b="b" t="t" l="l"/>
              <a:pathLst>
                <a:path h="862642" w="4606338">
                  <a:moveTo>
                    <a:pt x="0" y="0"/>
                  </a:moveTo>
                  <a:lnTo>
                    <a:pt x="4606338" y="0"/>
                  </a:lnTo>
                  <a:lnTo>
                    <a:pt x="4606338" y="862642"/>
                  </a:lnTo>
                  <a:lnTo>
                    <a:pt x="0" y="86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992324" y="203422"/>
              <a:ext cx="3614015" cy="486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6"/>
                </a:lnSpc>
              </a:pPr>
              <a:r>
                <a:rPr lang="en-US" sz="2459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UPLOAD IMAGE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61117" y="158547"/>
              <a:ext cx="459777" cy="556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705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40662" y="3712683"/>
            <a:ext cx="4250489" cy="646981"/>
            <a:chOff x="0" y="0"/>
            <a:chExt cx="5667318" cy="8626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667318" cy="862642"/>
            </a:xfrm>
            <a:custGeom>
              <a:avLst/>
              <a:gdLst/>
              <a:ahLst/>
              <a:cxnLst/>
              <a:rect r="r" b="b" t="t" l="l"/>
              <a:pathLst>
                <a:path h="862642" w="5667318">
                  <a:moveTo>
                    <a:pt x="0" y="0"/>
                  </a:moveTo>
                  <a:lnTo>
                    <a:pt x="5667318" y="0"/>
                  </a:lnTo>
                  <a:lnTo>
                    <a:pt x="5667318" y="862642"/>
                  </a:lnTo>
                  <a:lnTo>
                    <a:pt x="0" y="862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1516" r="0" b="-11516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220886" y="203422"/>
              <a:ext cx="4446432" cy="4861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76"/>
                </a:lnSpc>
              </a:pPr>
              <a:r>
                <a:rPr lang="en-US" sz="2459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SEGMENTED IMAGE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21261" y="158547"/>
              <a:ext cx="565677" cy="556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74"/>
                </a:lnSpc>
              </a:pPr>
              <a:r>
                <a:rPr lang="en-US" sz="2705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O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418300" y="2714524"/>
            <a:ext cx="3454754" cy="646981"/>
          </a:xfrm>
          <a:custGeom>
            <a:avLst/>
            <a:gdLst/>
            <a:ahLst/>
            <a:cxnLst/>
            <a:rect r="r" b="b" t="t" l="l"/>
            <a:pathLst>
              <a:path h="646981" w="3454754">
                <a:moveTo>
                  <a:pt x="0" y="0"/>
                </a:moveTo>
                <a:lnTo>
                  <a:pt x="3454754" y="0"/>
                </a:lnTo>
                <a:lnTo>
                  <a:pt x="3454754" y="646981"/>
                </a:lnTo>
                <a:lnTo>
                  <a:pt x="0" y="6469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183901" y="4252652"/>
            <a:ext cx="3962981" cy="940488"/>
          </a:xfrm>
          <a:custGeom>
            <a:avLst/>
            <a:gdLst/>
            <a:ahLst/>
            <a:cxnLst/>
            <a:rect r="r" b="b" t="t" l="l"/>
            <a:pathLst>
              <a:path h="940488" w="3962981">
                <a:moveTo>
                  <a:pt x="0" y="0"/>
                </a:moveTo>
                <a:lnTo>
                  <a:pt x="3962981" y="0"/>
                </a:lnTo>
                <a:lnTo>
                  <a:pt x="3962981" y="940488"/>
                </a:lnTo>
                <a:lnTo>
                  <a:pt x="0" y="940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3361" t="0" r="-13361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146579" y="4329092"/>
            <a:ext cx="3962981" cy="603219"/>
            <a:chOff x="0" y="0"/>
            <a:chExt cx="5283975" cy="8042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83975" cy="804292"/>
            </a:xfrm>
            <a:custGeom>
              <a:avLst/>
              <a:gdLst/>
              <a:ahLst/>
              <a:cxnLst/>
              <a:rect r="r" b="b" t="t" l="l"/>
              <a:pathLst>
                <a:path h="804292" w="5283975">
                  <a:moveTo>
                    <a:pt x="0" y="0"/>
                  </a:moveTo>
                  <a:lnTo>
                    <a:pt x="5283975" y="0"/>
                  </a:lnTo>
                  <a:lnTo>
                    <a:pt x="5283975" y="804292"/>
                  </a:lnTo>
                  <a:lnTo>
                    <a:pt x="0" y="8042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-11516" r="0" b="-11516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138304" y="180782"/>
              <a:ext cx="4145671" cy="462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75"/>
                </a:lnSpc>
              </a:pPr>
              <a:r>
                <a:rPr lang="en-US" sz="2293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TABLE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99530" y="147178"/>
              <a:ext cx="527414" cy="5198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52"/>
                </a:lnSpc>
              </a:pPr>
              <a:r>
                <a:rPr lang="en-US" sz="2522">
                  <a:solidFill>
                    <a:srgbClr val="044CAB"/>
                  </a:solidFill>
                  <a:latin typeface="Open Sans Bold Bold"/>
                  <a:ea typeface="Open Sans Bold Bold"/>
                  <a:cs typeface="Open Sans Bold Bold"/>
                  <a:sym typeface="Open Sans Bold Bold"/>
                </a:rPr>
                <a:t>O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305078" y="3093538"/>
            <a:ext cx="521658" cy="52165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305078" y="4580245"/>
            <a:ext cx="521658" cy="52165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2179488">
            <a:off x="10720276" y="3527010"/>
            <a:ext cx="533308" cy="53330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2022549">
            <a:off x="13050627" y="3548757"/>
            <a:ext cx="533308" cy="53330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FF5757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03200" y="-19050"/>
              <a:ext cx="406400" cy="730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119375" y="5349554"/>
            <a:ext cx="4893064" cy="4846144"/>
          </a:xfrm>
          <a:custGeom>
            <a:avLst/>
            <a:gdLst/>
            <a:ahLst/>
            <a:cxnLst/>
            <a:rect r="r" b="b" t="t" l="l"/>
            <a:pathLst>
              <a:path h="4846144" w="4893064">
                <a:moveTo>
                  <a:pt x="0" y="0"/>
                </a:moveTo>
                <a:lnTo>
                  <a:pt x="4893064" y="0"/>
                </a:lnTo>
                <a:lnTo>
                  <a:pt x="4893064" y="4846144"/>
                </a:lnTo>
                <a:lnTo>
                  <a:pt x="0" y="48461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7377064" y="6099894"/>
            <a:ext cx="1613674" cy="3678014"/>
          </a:xfrm>
          <a:custGeom>
            <a:avLst/>
            <a:gdLst/>
            <a:ahLst/>
            <a:cxnLst/>
            <a:rect r="r" b="b" t="t" l="l"/>
            <a:pathLst>
              <a:path h="3678014" w="1613674">
                <a:moveTo>
                  <a:pt x="0" y="0"/>
                </a:moveTo>
                <a:lnTo>
                  <a:pt x="1613674" y="0"/>
                </a:lnTo>
                <a:lnTo>
                  <a:pt x="1613674" y="3678014"/>
                </a:lnTo>
                <a:lnTo>
                  <a:pt x="0" y="36780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243815" y="5793215"/>
            <a:ext cx="2271354" cy="1877344"/>
          </a:xfrm>
          <a:custGeom>
            <a:avLst/>
            <a:gdLst/>
            <a:ahLst/>
            <a:cxnLst/>
            <a:rect r="r" b="b" t="t" l="l"/>
            <a:pathLst>
              <a:path h="1877344" w="2271354">
                <a:moveTo>
                  <a:pt x="0" y="0"/>
                </a:moveTo>
                <a:lnTo>
                  <a:pt x="2271354" y="0"/>
                </a:lnTo>
                <a:lnTo>
                  <a:pt x="2271354" y="1877344"/>
                </a:lnTo>
                <a:lnTo>
                  <a:pt x="0" y="187734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9243815" y="7836833"/>
            <a:ext cx="2279792" cy="2037261"/>
          </a:xfrm>
          <a:custGeom>
            <a:avLst/>
            <a:gdLst/>
            <a:ahLst/>
            <a:cxnLst/>
            <a:rect r="r" b="b" t="t" l="l"/>
            <a:pathLst>
              <a:path h="2037261" w="2279792">
                <a:moveTo>
                  <a:pt x="0" y="0"/>
                </a:moveTo>
                <a:lnTo>
                  <a:pt x="2279792" y="0"/>
                </a:lnTo>
                <a:lnTo>
                  <a:pt x="2279792" y="2037261"/>
                </a:lnTo>
                <a:lnTo>
                  <a:pt x="0" y="203726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939570" y="6212315"/>
            <a:ext cx="6141118" cy="1872292"/>
          </a:xfrm>
          <a:custGeom>
            <a:avLst/>
            <a:gdLst/>
            <a:ahLst/>
            <a:cxnLst/>
            <a:rect r="r" b="b" t="t" l="l"/>
            <a:pathLst>
              <a:path h="1872292" w="6141118">
                <a:moveTo>
                  <a:pt x="0" y="0"/>
                </a:moveTo>
                <a:lnTo>
                  <a:pt x="6141118" y="0"/>
                </a:lnTo>
                <a:lnTo>
                  <a:pt x="6141118" y="1872292"/>
                </a:lnTo>
                <a:lnTo>
                  <a:pt x="0" y="18722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346016" y="1444121"/>
            <a:ext cx="7606681" cy="6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3"/>
              </a:lnSpc>
            </a:pPr>
            <a:r>
              <a:rPr lang="en-US" sz="439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 IMAGE SEGMENTATION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867090" y="1444121"/>
            <a:ext cx="6692328" cy="67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4"/>
              </a:lnSpc>
            </a:pPr>
            <a:r>
              <a:rPr lang="en-US" sz="44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OBJECT EXTRACTION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62543" y="2869472"/>
            <a:ext cx="2710511" cy="3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</a:pPr>
            <a:r>
              <a:rPr lang="en-US" sz="2459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UPLOAD IMAGE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614138" y="2831053"/>
            <a:ext cx="344833" cy="420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4"/>
              </a:lnSpc>
            </a:pPr>
            <a:r>
              <a:rPr lang="en-US" sz="2705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I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829084" y="4388239"/>
            <a:ext cx="3109253" cy="701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5"/>
              </a:lnSpc>
            </a:pPr>
            <a:r>
              <a:rPr lang="en-US" sz="2293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UNIQUE EXTRACTED IMAGES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256149" y="4504550"/>
            <a:ext cx="395561" cy="392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2"/>
              </a:lnSpc>
            </a:pPr>
            <a:r>
              <a:rPr lang="en-US" sz="2522">
                <a:solidFill>
                  <a:srgbClr val="044CAB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4521098" y="1979996"/>
            <a:ext cx="10723741" cy="6327007"/>
          </a:xfrm>
          <a:custGeom>
            <a:avLst/>
            <a:gdLst/>
            <a:ahLst/>
            <a:cxnLst/>
            <a:rect r="r" b="b" t="t" l="l"/>
            <a:pathLst>
              <a:path h="6327007" w="10723741">
                <a:moveTo>
                  <a:pt x="0" y="0"/>
                </a:moveTo>
                <a:lnTo>
                  <a:pt x="10723741" y="0"/>
                </a:lnTo>
                <a:lnTo>
                  <a:pt x="10723741" y="6327008"/>
                </a:lnTo>
                <a:lnTo>
                  <a:pt x="0" y="632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900226" y="3205322"/>
            <a:ext cx="4208100" cy="4208100"/>
          </a:xfrm>
          <a:custGeom>
            <a:avLst/>
            <a:gdLst/>
            <a:ahLst/>
            <a:cxnLst/>
            <a:rect r="r" b="b" t="t" l="l"/>
            <a:pathLst>
              <a:path h="4208100" w="4208100">
                <a:moveTo>
                  <a:pt x="0" y="0"/>
                </a:moveTo>
                <a:lnTo>
                  <a:pt x="4208100" y="0"/>
                </a:lnTo>
                <a:lnTo>
                  <a:pt x="4208100" y="4208100"/>
                </a:lnTo>
                <a:lnTo>
                  <a:pt x="0" y="4208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2700000">
            <a:off x="2080512" y="3380361"/>
            <a:ext cx="3847529" cy="3858022"/>
            <a:chOff x="0" y="0"/>
            <a:chExt cx="5130039" cy="5144030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6"/>
            <a:srcRect l="21951" t="0" r="21951" b="0"/>
            <a:stretch>
              <a:fillRect/>
            </a:stretch>
          </p:blipFill>
          <p:spPr>
            <a:xfrm flipH="false" flipV="false">
              <a:off x="0" y="0"/>
              <a:ext cx="5130039" cy="5144030"/>
            </a:xfrm>
            <a:prstGeom prst="rect">
              <a:avLst/>
            </a:prstGeom>
          </p:spPr>
        </p:pic>
      </p:grpSp>
      <p:sp>
        <p:nvSpPr>
          <p:cNvPr name="Freeform 6" id="6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4122" y="712090"/>
            <a:ext cx="5617945" cy="478566"/>
          </a:xfrm>
          <a:custGeom>
            <a:avLst/>
            <a:gdLst/>
            <a:ahLst/>
            <a:cxnLst/>
            <a:rect r="r" b="b" t="t" l="l"/>
            <a:pathLst>
              <a:path h="478566" w="5617945">
                <a:moveTo>
                  <a:pt x="0" y="0"/>
                </a:moveTo>
                <a:lnTo>
                  <a:pt x="5617945" y="0"/>
                </a:lnTo>
                <a:lnTo>
                  <a:pt x="5617945" y="478566"/>
                </a:lnTo>
                <a:lnTo>
                  <a:pt x="0" y="478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407575" y="497593"/>
            <a:ext cx="417825" cy="347839"/>
          </a:xfrm>
          <a:custGeom>
            <a:avLst/>
            <a:gdLst/>
            <a:ahLst/>
            <a:cxnLst/>
            <a:rect r="r" b="b" t="t" l="l"/>
            <a:pathLst>
              <a:path h="347839" w="417825">
                <a:moveTo>
                  <a:pt x="0" y="0"/>
                </a:moveTo>
                <a:lnTo>
                  <a:pt x="417825" y="0"/>
                </a:lnTo>
                <a:lnTo>
                  <a:pt x="417825" y="347839"/>
                </a:lnTo>
                <a:lnTo>
                  <a:pt x="0" y="3478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564756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40414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62696" y="9612476"/>
            <a:ext cx="265625" cy="260644"/>
          </a:xfrm>
          <a:custGeom>
            <a:avLst/>
            <a:gdLst/>
            <a:ahLst/>
            <a:cxnLst/>
            <a:rect r="r" b="b" t="t" l="l"/>
            <a:pathLst>
              <a:path h="260644" w="265625">
                <a:moveTo>
                  <a:pt x="0" y="0"/>
                </a:moveTo>
                <a:lnTo>
                  <a:pt x="265624" y="0"/>
                </a:lnTo>
                <a:lnTo>
                  <a:pt x="26562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11260" y="9612476"/>
            <a:ext cx="260644" cy="260644"/>
          </a:xfrm>
          <a:custGeom>
            <a:avLst/>
            <a:gdLst/>
            <a:ahLst/>
            <a:cxnLst/>
            <a:rect r="r" b="b" t="t" l="l"/>
            <a:pathLst>
              <a:path h="260644" w="260644">
                <a:moveTo>
                  <a:pt x="0" y="0"/>
                </a:moveTo>
                <a:lnTo>
                  <a:pt x="260644" y="0"/>
                </a:lnTo>
                <a:lnTo>
                  <a:pt x="260644" y="260644"/>
                </a:lnTo>
                <a:lnTo>
                  <a:pt x="0" y="26064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24122" y="6638629"/>
            <a:ext cx="1536296" cy="794276"/>
          </a:xfrm>
          <a:custGeom>
            <a:avLst/>
            <a:gdLst/>
            <a:ahLst/>
            <a:cxnLst/>
            <a:rect r="r" b="b" t="t" l="l"/>
            <a:pathLst>
              <a:path h="794276" w="1536296">
                <a:moveTo>
                  <a:pt x="0" y="0"/>
                </a:moveTo>
                <a:lnTo>
                  <a:pt x="1536296" y="0"/>
                </a:lnTo>
                <a:lnTo>
                  <a:pt x="1536296" y="794275"/>
                </a:lnTo>
                <a:lnTo>
                  <a:pt x="0" y="794275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24122" y="2559884"/>
            <a:ext cx="5110723" cy="3306267"/>
          </a:xfrm>
          <a:custGeom>
            <a:avLst/>
            <a:gdLst/>
            <a:ahLst/>
            <a:cxnLst/>
            <a:rect r="r" b="b" t="t" l="l"/>
            <a:pathLst>
              <a:path h="3306267" w="5110723">
                <a:moveTo>
                  <a:pt x="0" y="0"/>
                </a:moveTo>
                <a:lnTo>
                  <a:pt x="5110723" y="0"/>
                </a:lnTo>
                <a:lnTo>
                  <a:pt x="5110723" y="3306267"/>
                </a:lnTo>
                <a:lnTo>
                  <a:pt x="0" y="330626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024122" y="8284948"/>
            <a:ext cx="8453891" cy="1198452"/>
          </a:xfrm>
          <a:custGeom>
            <a:avLst/>
            <a:gdLst/>
            <a:ahLst/>
            <a:cxnLst/>
            <a:rect r="r" b="b" t="t" l="l"/>
            <a:pathLst>
              <a:path h="1198452" w="8453891">
                <a:moveTo>
                  <a:pt x="0" y="0"/>
                </a:moveTo>
                <a:lnTo>
                  <a:pt x="8453891" y="0"/>
                </a:lnTo>
                <a:lnTo>
                  <a:pt x="8453891" y="1198452"/>
                </a:lnTo>
                <a:lnTo>
                  <a:pt x="0" y="119845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97" t="0" r="-36734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09974" y="361950"/>
            <a:ext cx="8220843" cy="80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04"/>
              </a:lnSpc>
            </a:pPr>
            <a:r>
              <a:rPr lang="en-US" sz="5600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TEXT EXTRACTION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09974" y="2030295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Select one master Id --&gt; It will show image linked to that master 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09974" y="5961401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Click On Extract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09974" y="7675792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004A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Output will be </a:t>
            </a:r>
            <a:r>
              <a:rPr lang="en-US" sz="240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extracted Text From Image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20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627180" y="1391100"/>
            <a:ext cx="11264240" cy="7504800"/>
          </a:xfrm>
          <a:custGeom>
            <a:avLst/>
            <a:gdLst/>
            <a:ahLst/>
            <a:cxnLst/>
            <a:rect r="r" b="b" t="t" l="l"/>
            <a:pathLst>
              <a:path h="7504800" w="11264240">
                <a:moveTo>
                  <a:pt x="0" y="0"/>
                </a:moveTo>
                <a:lnTo>
                  <a:pt x="11264240" y="0"/>
                </a:lnTo>
                <a:lnTo>
                  <a:pt x="11264240" y="7504800"/>
                </a:lnTo>
                <a:lnTo>
                  <a:pt x="0" y="750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06726" y="1558626"/>
            <a:ext cx="5890340" cy="3098524"/>
          </a:xfrm>
          <a:custGeom>
            <a:avLst/>
            <a:gdLst/>
            <a:ahLst/>
            <a:cxnLst/>
            <a:rect r="r" b="b" t="t" l="l"/>
            <a:pathLst>
              <a:path h="3098524" w="5890340">
                <a:moveTo>
                  <a:pt x="0" y="0"/>
                </a:moveTo>
                <a:lnTo>
                  <a:pt x="5890340" y="0"/>
                </a:lnTo>
                <a:lnTo>
                  <a:pt x="5890340" y="3098524"/>
                </a:lnTo>
                <a:lnTo>
                  <a:pt x="0" y="309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088" r="0" b="-1756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92835" y="5365601"/>
            <a:ext cx="5890340" cy="3333354"/>
          </a:xfrm>
          <a:custGeom>
            <a:avLst/>
            <a:gdLst/>
            <a:ahLst/>
            <a:cxnLst/>
            <a:rect r="r" b="b" t="t" l="l"/>
            <a:pathLst>
              <a:path h="3333354" w="5890340">
                <a:moveTo>
                  <a:pt x="0" y="0"/>
                </a:moveTo>
                <a:lnTo>
                  <a:pt x="5890340" y="0"/>
                </a:lnTo>
                <a:lnTo>
                  <a:pt x="5890340" y="3333354"/>
                </a:lnTo>
                <a:lnTo>
                  <a:pt x="0" y="33333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73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6660" y="964964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235" y="937801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6660" y="910639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36660" y="883476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49235" y="856314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235" y="829151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9235" y="8019892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9235" y="7748267"/>
            <a:ext cx="431151" cy="271625"/>
          </a:xfrm>
          <a:custGeom>
            <a:avLst/>
            <a:gdLst/>
            <a:ahLst/>
            <a:cxnLst/>
            <a:rect r="r" b="b" t="t" l="l"/>
            <a:pathLst>
              <a:path h="271625" w="431151">
                <a:moveTo>
                  <a:pt x="0" y="0"/>
                </a:moveTo>
                <a:lnTo>
                  <a:pt x="431151" y="0"/>
                </a:lnTo>
                <a:lnTo>
                  <a:pt x="431151" y="271625"/>
                </a:lnTo>
                <a:lnTo>
                  <a:pt x="0" y="271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87875" y="5729518"/>
            <a:ext cx="3459827" cy="751066"/>
          </a:xfrm>
          <a:custGeom>
            <a:avLst/>
            <a:gdLst/>
            <a:ahLst/>
            <a:cxnLst/>
            <a:rect r="r" b="b" t="t" l="l"/>
            <a:pathLst>
              <a:path h="751066" w="3459827">
                <a:moveTo>
                  <a:pt x="0" y="0"/>
                </a:moveTo>
                <a:lnTo>
                  <a:pt x="3459827" y="0"/>
                </a:lnTo>
                <a:lnTo>
                  <a:pt x="3459827" y="751065"/>
                </a:lnTo>
                <a:lnTo>
                  <a:pt x="0" y="7510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7875" y="1850872"/>
            <a:ext cx="5376677" cy="3283103"/>
          </a:xfrm>
          <a:custGeom>
            <a:avLst/>
            <a:gdLst/>
            <a:ahLst/>
            <a:cxnLst/>
            <a:rect r="r" b="b" t="t" l="l"/>
            <a:pathLst>
              <a:path h="3283103" w="5376677">
                <a:moveTo>
                  <a:pt x="0" y="0"/>
                </a:moveTo>
                <a:lnTo>
                  <a:pt x="5376677" y="0"/>
                </a:lnTo>
                <a:lnTo>
                  <a:pt x="5376677" y="3283103"/>
                </a:lnTo>
                <a:lnTo>
                  <a:pt x="0" y="32831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87875" y="8057923"/>
            <a:ext cx="12698350" cy="1831314"/>
          </a:xfrm>
          <a:custGeom>
            <a:avLst/>
            <a:gdLst/>
            <a:ahLst/>
            <a:cxnLst/>
            <a:rect r="r" b="b" t="t" l="l"/>
            <a:pathLst>
              <a:path h="1831314" w="12698350">
                <a:moveTo>
                  <a:pt x="0" y="0"/>
                </a:moveTo>
                <a:lnTo>
                  <a:pt x="12698350" y="0"/>
                </a:lnTo>
                <a:lnTo>
                  <a:pt x="12698350" y="1831314"/>
                </a:lnTo>
                <a:lnTo>
                  <a:pt x="0" y="18313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275567"/>
            <a:ext cx="9246386" cy="806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6"/>
              </a:lnSpc>
            </a:pPr>
            <a:r>
              <a:rPr lang="en-US" sz="5600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SUMMARIZATION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1358601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Select one master Id -&gt; It will show image linked to that master 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171353"/>
            <a:ext cx="1087802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Click On Extract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6642508"/>
            <a:ext cx="10878026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Output will be a Table with Object Id, Identification, Extracted Text &amp; Summary </a:t>
            </a:r>
            <a:r>
              <a:rPr lang="en-US" sz="2400">
                <a:solidFill>
                  <a:srgbClr val="FF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(Predicted Caption) </a:t>
            </a:r>
            <a:r>
              <a:rPr lang="en-US" sz="2400">
                <a:solidFill>
                  <a:srgbClr val="C9AC9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for each segmented object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694120">
            <a:off x="762437" y="621938"/>
            <a:ext cx="6133809" cy="1786472"/>
          </a:xfrm>
          <a:custGeom>
            <a:avLst/>
            <a:gdLst/>
            <a:ahLst/>
            <a:cxnLst/>
            <a:rect r="r" b="b" t="t" l="l"/>
            <a:pathLst>
              <a:path h="1786472" w="6133809">
                <a:moveTo>
                  <a:pt x="0" y="0"/>
                </a:moveTo>
                <a:lnTo>
                  <a:pt x="6133809" y="0"/>
                </a:lnTo>
                <a:lnTo>
                  <a:pt x="6133809" y="1786471"/>
                </a:lnTo>
                <a:lnTo>
                  <a:pt x="0" y="178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5614578" y="2470078"/>
            <a:ext cx="2673422" cy="2673422"/>
          </a:xfrm>
          <a:custGeom>
            <a:avLst/>
            <a:gdLst/>
            <a:ahLst/>
            <a:cxnLst/>
            <a:rect r="r" b="b" t="t" l="l"/>
            <a:pathLst>
              <a:path h="2673422" w="2673422">
                <a:moveTo>
                  <a:pt x="0" y="0"/>
                </a:moveTo>
                <a:lnTo>
                  <a:pt x="2673422" y="0"/>
                </a:lnTo>
                <a:lnTo>
                  <a:pt x="2673422" y="2673422"/>
                </a:lnTo>
                <a:lnTo>
                  <a:pt x="0" y="26734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1698771" y="-1698771"/>
            <a:ext cx="2727471" cy="2727471"/>
          </a:xfrm>
          <a:custGeom>
            <a:avLst/>
            <a:gdLst/>
            <a:ahLst/>
            <a:cxnLst/>
            <a:rect r="r" b="b" t="t" l="l"/>
            <a:pathLst>
              <a:path h="2727471" w="2727471">
                <a:moveTo>
                  <a:pt x="0" y="0"/>
                </a:moveTo>
                <a:lnTo>
                  <a:pt x="2727471" y="0"/>
                </a:lnTo>
                <a:lnTo>
                  <a:pt x="2727471" y="2727471"/>
                </a:lnTo>
                <a:lnTo>
                  <a:pt x="0" y="2727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259300" y="9258300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442568" y="9406575"/>
            <a:ext cx="347839" cy="417825"/>
          </a:xfrm>
          <a:custGeom>
            <a:avLst/>
            <a:gdLst/>
            <a:ahLst/>
            <a:cxnLst/>
            <a:rect r="r" b="b" t="t" l="l"/>
            <a:pathLst>
              <a:path h="417825" w="347839">
                <a:moveTo>
                  <a:pt x="0" y="0"/>
                </a:moveTo>
                <a:lnTo>
                  <a:pt x="347839" y="0"/>
                </a:lnTo>
                <a:lnTo>
                  <a:pt x="347839" y="417825"/>
                </a:lnTo>
                <a:lnTo>
                  <a:pt x="0" y="4178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987764"/>
            <a:ext cx="6625295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Select the master Id and click on Map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69101" y="1383729"/>
            <a:ext cx="9711839" cy="4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Output will be in JSON containing all Key : Values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7653995" y="1610424"/>
            <a:ext cx="2515106" cy="2604035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555554" y="5066726"/>
            <a:ext cx="7556138" cy="4548762"/>
          </a:xfrm>
          <a:custGeom>
            <a:avLst/>
            <a:gdLst/>
            <a:ahLst/>
            <a:cxnLst/>
            <a:rect r="r" b="b" t="t" l="l"/>
            <a:pathLst>
              <a:path h="4548762" w="7556138">
                <a:moveTo>
                  <a:pt x="0" y="0"/>
                </a:moveTo>
                <a:lnTo>
                  <a:pt x="7556138" y="0"/>
                </a:lnTo>
                <a:lnTo>
                  <a:pt x="7556138" y="4548761"/>
                </a:lnTo>
                <a:lnTo>
                  <a:pt x="0" y="454876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05872" y="2470078"/>
            <a:ext cx="6445417" cy="6202848"/>
          </a:xfrm>
          <a:custGeom>
            <a:avLst/>
            <a:gdLst/>
            <a:ahLst/>
            <a:cxnLst/>
            <a:rect r="r" b="b" t="t" l="l"/>
            <a:pathLst>
              <a:path h="6202848" w="6445417">
                <a:moveTo>
                  <a:pt x="0" y="0"/>
                </a:moveTo>
                <a:lnTo>
                  <a:pt x="6445417" y="0"/>
                </a:lnTo>
                <a:lnTo>
                  <a:pt x="6445417" y="6202847"/>
                </a:lnTo>
                <a:lnTo>
                  <a:pt x="0" y="62028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19175"/>
            <a:ext cx="6609846" cy="98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3"/>
              </a:lnSpc>
            </a:pPr>
            <a:r>
              <a:rPr lang="en-US" sz="6399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DATA MAPPING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20122" y="-1486471"/>
            <a:ext cx="7315200" cy="2157984"/>
          </a:xfrm>
          <a:custGeom>
            <a:avLst/>
            <a:gdLst/>
            <a:ahLst/>
            <a:cxnLst/>
            <a:rect r="r" b="b" t="t" l="l"/>
            <a:pathLst>
              <a:path h="2157984" w="7315200">
                <a:moveTo>
                  <a:pt x="0" y="0"/>
                </a:moveTo>
                <a:lnTo>
                  <a:pt x="7315200" y="0"/>
                </a:lnTo>
                <a:lnTo>
                  <a:pt x="7315200" y="2157984"/>
                </a:lnTo>
                <a:lnTo>
                  <a:pt x="0" y="2157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314325"/>
            <a:ext cx="714375" cy="714375"/>
          </a:xfrm>
          <a:custGeom>
            <a:avLst/>
            <a:gdLst/>
            <a:ahLst/>
            <a:cxnLst/>
            <a:rect r="r" b="b" t="t" l="l"/>
            <a:pathLst>
              <a:path h="714375" w="714375">
                <a:moveTo>
                  <a:pt x="0" y="0"/>
                </a:moveTo>
                <a:lnTo>
                  <a:pt x="714375" y="0"/>
                </a:lnTo>
                <a:lnTo>
                  <a:pt x="714375" y="714375"/>
                </a:lnTo>
                <a:lnTo>
                  <a:pt x="0" y="71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700000">
            <a:off x="17450167" y="516086"/>
            <a:ext cx="310853" cy="310853"/>
          </a:xfrm>
          <a:custGeom>
            <a:avLst/>
            <a:gdLst/>
            <a:ahLst/>
            <a:cxnLst/>
            <a:rect r="r" b="b" t="t" l="l"/>
            <a:pathLst>
              <a:path h="310853" w="310853">
                <a:moveTo>
                  <a:pt x="0" y="0"/>
                </a:moveTo>
                <a:lnTo>
                  <a:pt x="310853" y="0"/>
                </a:lnTo>
                <a:lnTo>
                  <a:pt x="310853" y="310853"/>
                </a:lnTo>
                <a:lnTo>
                  <a:pt x="0" y="3108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6273265" y="3123362"/>
            <a:ext cx="2223133" cy="2326052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6" id="6"/>
          <p:cNvSpPr txBox="true"/>
          <p:nvPr/>
        </p:nvSpPr>
        <p:spPr>
          <a:xfrm rot="0">
            <a:off x="9403584" y="5521441"/>
            <a:ext cx="1981508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Mapped Data in 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JSON Format</a:t>
            </a:r>
          </a:p>
        </p:txBody>
      </p:sp>
      <p:sp>
        <p:nvSpPr>
          <p:cNvPr name="AutoShape 7" id="7"/>
          <p:cNvSpPr/>
          <p:nvPr/>
        </p:nvSpPr>
        <p:spPr>
          <a:xfrm>
            <a:off x="6274079" y="5446750"/>
            <a:ext cx="3129505" cy="449341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8" id="8"/>
          <p:cNvSpPr/>
          <p:nvPr/>
        </p:nvSpPr>
        <p:spPr>
          <a:xfrm>
            <a:off x="6273265" y="5449414"/>
            <a:ext cx="2483877" cy="2602342"/>
          </a:xfrm>
          <a:prstGeom prst="line">
            <a:avLst/>
          </a:prstGeom>
          <a:ln cap="flat" w="38100">
            <a:solidFill>
              <a:srgbClr val="044CAB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52008" y="3934850"/>
            <a:ext cx="5871136" cy="3412056"/>
          </a:xfrm>
          <a:custGeom>
            <a:avLst/>
            <a:gdLst/>
            <a:ahLst/>
            <a:cxnLst/>
            <a:rect r="r" b="b" t="t" l="l"/>
            <a:pathLst>
              <a:path h="3412056" w="5871136">
                <a:moveTo>
                  <a:pt x="0" y="0"/>
                </a:moveTo>
                <a:lnTo>
                  <a:pt x="5871136" y="0"/>
                </a:lnTo>
                <a:lnTo>
                  <a:pt x="5871136" y="3412056"/>
                </a:lnTo>
                <a:lnTo>
                  <a:pt x="0" y="34120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17693" y="178822"/>
            <a:ext cx="4227669" cy="4227669"/>
          </a:xfrm>
          <a:custGeom>
            <a:avLst/>
            <a:gdLst/>
            <a:ahLst/>
            <a:cxnLst/>
            <a:rect r="r" b="b" t="t" l="l"/>
            <a:pathLst>
              <a:path h="4227669" w="4227669">
                <a:moveTo>
                  <a:pt x="0" y="0"/>
                </a:moveTo>
                <a:lnTo>
                  <a:pt x="4227669" y="0"/>
                </a:lnTo>
                <a:lnTo>
                  <a:pt x="4227669" y="4227668"/>
                </a:lnTo>
                <a:lnTo>
                  <a:pt x="0" y="42276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553588" y="4119420"/>
            <a:ext cx="6376253" cy="3227486"/>
          </a:xfrm>
          <a:custGeom>
            <a:avLst/>
            <a:gdLst/>
            <a:ahLst/>
            <a:cxnLst/>
            <a:rect r="r" b="b" t="t" l="l"/>
            <a:pathLst>
              <a:path h="3227486" w="6376253">
                <a:moveTo>
                  <a:pt x="0" y="0"/>
                </a:moveTo>
                <a:lnTo>
                  <a:pt x="6376253" y="0"/>
                </a:lnTo>
                <a:lnTo>
                  <a:pt x="6376253" y="3227486"/>
                </a:lnTo>
                <a:lnTo>
                  <a:pt x="0" y="32274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692045" y="8051756"/>
            <a:ext cx="7453122" cy="1880297"/>
          </a:xfrm>
          <a:custGeom>
            <a:avLst/>
            <a:gdLst/>
            <a:ahLst/>
            <a:cxnLst/>
            <a:rect r="r" b="b" t="t" l="l"/>
            <a:pathLst>
              <a:path h="1880297" w="7453122">
                <a:moveTo>
                  <a:pt x="0" y="0"/>
                </a:moveTo>
                <a:lnTo>
                  <a:pt x="7453122" y="0"/>
                </a:lnTo>
                <a:lnTo>
                  <a:pt x="7453122" y="1880297"/>
                </a:lnTo>
                <a:lnTo>
                  <a:pt x="0" y="18802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2727" y="967519"/>
            <a:ext cx="11365302" cy="993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2"/>
              </a:lnSpc>
            </a:pPr>
            <a:r>
              <a:rPr lang="en-US" sz="7039">
                <a:solidFill>
                  <a:srgbClr val="000000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OUTPUT GENERATION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4935" y="3366525"/>
            <a:ext cx="566820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Select the master Id and click on Map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6398" y="2712475"/>
            <a:ext cx="2421295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Annotated Image With all details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479784" y="8410445"/>
            <a:ext cx="19815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Summery Table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67" t="0" r="-175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007043"/>
            <a:ext cx="9918127" cy="162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89"/>
              </a:lnSpc>
            </a:pPr>
            <a:r>
              <a:rPr lang="en-US" sz="9563" spc="889">
                <a:solidFill>
                  <a:srgbClr val="FFFFFF"/>
                </a:solidFill>
                <a:latin typeface="Open Sans Bold Bold"/>
                <a:ea typeface="Open Sans Bold Bold"/>
                <a:cs typeface="Open Sans Bold Bold"/>
                <a:sym typeface="Open Sans Bold Bold"/>
              </a:rPr>
              <a:t>THANK YOU!!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DAGOSY1cq4U</dc:identifier>
  <dcterms:modified xsi:type="dcterms:W3CDTF">2011-08-01T06:04:30Z</dcterms:modified>
  <cp:revision>1</cp:revision>
  <dc:title>image segmentation</dc:title>
</cp:coreProperties>
</file>