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 Bold" charset="1" panose="00000000000000000000"/>
      <p:regular r:id="rId14"/>
    </p:embeddedFont>
    <p:embeddedFont>
      <p:font typeface="Open Sans" charset="1" panose="020B0606030504020204"/>
      <p:regular r:id="rId15"/>
    </p:embeddedFont>
    <p:embeddedFont>
      <p:font typeface="Hammersmith One" charset="1" panose="02010703030501060504"/>
      <p:regular r:id="rId16"/>
    </p:embeddedFont>
    <p:embeddedFont>
      <p:font typeface="Open Sans Bold" charset="1" panose="020B0806030504020204"/>
      <p:regular r:id="rId17"/>
    </p:embeddedFont>
    <p:embeddedFont>
      <p:font typeface="Open Sauce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19" Target="../media/image41.png" Type="http://schemas.openxmlformats.org/officeDocument/2006/relationships/image"/><Relationship Id="rId2" Target="../media/image26.png" Type="http://schemas.openxmlformats.org/officeDocument/2006/relationships/image"/><Relationship Id="rId20" Target="../media/image42.svg" Type="http://schemas.openxmlformats.org/officeDocument/2006/relationships/image"/><Relationship Id="rId21" Target="../media/image43.png" Type="http://schemas.openxmlformats.org/officeDocument/2006/relationships/image"/><Relationship Id="rId22" Target="../media/image44.png" Type="http://schemas.openxmlformats.org/officeDocument/2006/relationships/image"/><Relationship Id="rId23" Target="../media/image45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jpe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jpeg" Type="http://schemas.openxmlformats.org/officeDocument/2006/relationships/image"/><Relationship Id="rId5" Target="../media/image49.jpe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43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12" Target="../media/image62.png" Type="http://schemas.openxmlformats.org/officeDocument/2006/relationships/image"/><Relationship Id="rId13" Target="../media/image63.png" Type="http://schemas.openxmlformats.org/officeDocument/2006/relationships/image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png" Type="http://schemas.openxmlformats.org/officeDocument/2006/relationships/image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6.png" Type="http://schemas.openxmlformats.org/officeDocument/2006/relationships/image"/><Relationship Id="rId7" Target="../media/image67.svg" Type="http://schemas.openxmlformats.org/officeDocument/2006/relationships/image"/><Relationship Id="rId8" Target="../media/image62.pn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4237" y="1861275"/>
            <a:ext cx="9979695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AI INTERN TASK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23501" y="511317"/>
            <a:ext cx="8750431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DE59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WASSERSTOFF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23501" y="6772083"/>
            <a:ext cx="875043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 spc="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SEGMENTATION, IDENTIFICATION,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52873" y="4663835"/>
            <a:ext cx="8921060" cy="171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7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ADVANCED IMAGE PROCESSING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3501" y="9033827"/>
            <a:ext cx="87504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 spc="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SONAL 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813214" y="7603451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8" y="0"/>
                </a:lnTo>
                <a:lnTo>
                  <a:pt x="7626428" y="5367098"/>
                </a:lnTo>
                <a:lnTo>
                  <a:pt x="0" y="5367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5441470" y="-511651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7"/>
                </a:lnTo>
                <a:lnTo>
                  <a:pt x="0" y="25568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738" y="2714522"/>
            <a:ext cx="7233485" cy="6072052"/>
          </a:xfrm>
          <a:custGeom>
            <a:avLst/>
            <a:gdLst/>
            <a:ahLst/>
            <a:cxnLst/>
            <a:rect r="r" b="b" t="t" l="l"/>
            <a:pathLst>
              <a:path h="6072052" w="7233485">
                <a:moveTo>
                  <a:pt x="0" y="0"/>
                </a:moveTo>
                <a:lnTo>
                  <a:pt x="7233485" y="0"/>
                </a:lnTo>
                <a:lnTo>
                  <a:pt x="7233485" y="6072052"/>
                </a:lnTo>
                <a:lnTo>
                  <a:pt x="0" y="6072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28486" y="573793"/>
            <a:ext cx="9134210" cy="151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OVERVIEW OF THE PIPELINE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2045" y="2954496"/>
            <a:ext cx="9084442" cy="55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Image Segmentation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 Extraction and Identification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Text Extraction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Summarization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Mapping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Output Generation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0568" y="-1759366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9" y="0"/>
                </a:lnTo>
                <a:lnTo>
                  <a:pt x="4193169" y="2966667"/>
                </a:lnTo>
                <a:lnTo>
                  <a:pt x="0" y="29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8617846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7" y="0"/>
                </a:lnTo>
                <a:lnTo>
                  <a:pt x="1642777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9455" y="2362458"/>
            <a:ext cx="3454754" cy="646981"/>
            <a:chOff x="0" y="0"/>
            <a:chExt cx="4606338" cy="8626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06338" cy="862642"/>
            </a:xfrm>
            <a:custGeom>
              <a:avLst/>
              <a:gdLst/>
              <a:ahLst/>
              <a:cxnLst/>
              <a:rect r="r" b="b" t="t" l="l"/>
              <a:pathLst>
                <a:path h="862642" w="4606338">
                  <a:moveTo>
                    <a:pt x="0" y="0"/>
                  </a:moveTo>
                  <a:lnTo>
                    <a:pt x="4606338" y="0"/>
                  </a:lnTo>
                  <a:lnTo>
                    <a:pt x="460633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992324" y="203422"/>
              <a:ext cx="3614015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UPLOAD IMAGE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1117" y="158547"/>
              <a:ext cx="4597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0662" y="3712683"/>
            <a:ext cx="4250489" cy="646981"/>
            <a:chOff x="0" y="0"/>
            <a:chExt cx="5667318" cy="8626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318" cy="862642"/>
            </a:xfrm>
            <a:custGeom>
              <a:avLst/>
              <a:gdLst/>
              <a:ahLst/>
              <a:cxnLst/>
              <a:rect r="r" b="b" t="t" l="l"/>
              <a:pathLst>
                <a:path h="862642" w="5667318">
                  <a:moveTo>
                    <a:pt x="0" y="0"/>
                  </a:moveTo>
                  <a:lnTo>
                    <a:pt x="5667318" y="0"/>
                  </a:lnTo>
                  <a:lnTo>
                    <a:pt x="566731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20886" y="203422"/>
              <a:ext cx="4446432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SEGMENTED IMAGE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21261" y="158547"/>
              <a:ext cx="5656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18300" y="2714524"/>
            <a:ext cx="3454754" cy="646981"/>
          </a:xfrm>
          <a:custGeom>
            <a:avLst/>
            <a:gdLst/>
            <a:ahLst/>
            <a:cxnLst/>
            <a:rect r="r" b="b" t="t" l="l"/>
            <a:pathLst>
              <a:path h="646981" w="3454754">
                <a:moveTo>
                  <a:pt x="0" y="0"/>
                </a:moveTo>
                <a:lnTo>
                  <a:pt x="3454754" y="0"/>
                </a:lnTo>
                <a:lnTo>
                  <a:pt x="3454754" y="646981"/>
                </a:lnTo>
                <a:lnTo>
                  <a:pt x="0" y="646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83901" y="4252652"/>
            <a:ext cx="3962981" cy="940488"/>
          </a:xfrm>
          <a:custGeom>
            <a:avLst/>
            <a:gdLst/>
            <a:ahLst/>
            <a:cxnLst/>
            <a:rect r="r" b="b" t="t" l="l"/>
            <a:pathLst>
              <a:path h="940488" w="3962981">
                <a:moveTo>
                  <a:pt x="0" y="0"/>
                </a:moveTo>
                <a:lnTo>
                  <a:pt x="3962981" y="0"/>
                </a:lnTo>
                <a:lnTo>
                  <a:pt x="3962981" y="940488"/>
                </a:lnTo>
                <a:lnTo>
                  <a:pt x="0" y="940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361" t="0" r="-13361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146579" y="4329092"/>
            <a:ext cx="3962981" cy="603219"/>
            <a:chOff x="0" y="0"/>
            <a:chExt cx="5283975" cy="8042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83975" cy="804292"/>
            </a:xfrm>
            <a:custGeom>
              <a:avLst/>
              <a:gdLst/>
              <a:ahLst/>
              <a:cxnLst/>
              <a:rect r="r" b="b" t="t" l="l"/>
              <a:pathLst>
                <a:path h="804292" w="5283975">
                  <a:moveTo>
                    <a:pt x="0" y="0"/>
                  </a:moveTo>
                  <a:lnTo>
                    <a:pt x="5283975" y="0"/>
                  </a:lnTo>
                  <a:lnTo>
                    <a:pt x="5283975" y="804292"/>
                  </a:lnTo>
                  <a:lnTo>
                    <a:pt x="0" y="804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138304" y="180782"/>
              <a:ext cx="4145671" cy="462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75"/>
                </a:lnSpc>
              </a:pPr>
              <a:r>
                <a:rPr lang="en-US" sz="2293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TABLE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9530" y="147178"/>
              <a:ext cx="527414" cy="519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2522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305078" y="3093538"/>
            <a:ext cx="521658" cy="52165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305078" y="4580245"/>
            <a:ext cx="521658" cy="5216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2179488">
            <a:off x="10720276" y="3527010"/>
            <a:ext cx="533308" cy="53330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022549">
            <a:off x="13050627" y="3548757"/>
            <a:ext cx="533308" cy="53330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782316" y="5430897"/>
            <a:ext cx="6403106" cy="3526094"/>
          </a:xfrm>
          <a:custGeom>
            <a:avLst/>
            <a:gdLst/>
            <a:ahLst/>
            <a:cxnLst/>
            <a:rect r="r" b="b" t="t" l="l"/>
            <a:pathLst>
              <a:path h="3526094" w="6403106">
                <a:moveTo>
                  <a:pt x="0" y="0"/>
                </a:moveTo>
                <a:lnTo>
                  <a:pt x="6403105" y="0"/>
                </a:lnTo>
                <a:lnTo>
                  <a:pt x="6403105" y="3526094"/>
                </a:lnTo>
                <a:lnTo>
                  <a:pt x="0" y="35260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881785" y="5782962"/>
            <a:ext cx="2105145" cy="1993169"/>
          </a:xfrm>
          <a:custGeom>
            <a:avLst/>
            <a:gdLst/>
            <a:ahLst/>
            <a:cxnLst/>
            <a:rect r="r" b="b" t="t" l="l"/>
            <a:pathLst>
              <a:path h="1993169" w="2105145">
                <a:moveTo>
                  <a:pt x="0" y="0"/>
                </a:moveTo>
                <a:lnTo>
                  <a:pt x="2105145" y="0"/>
                </a:lnTo>
                <a:lnTo>
                  <a:pt x="2105145" y="1993169"/>
                </a:lnTo>
                <a:lnTo>
                  <a:pt x="0" y="19931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573312" y="5782962"/>
            <a:ext cx="5507376" cy="2424476"/>
          </a:xfrm>
          <a:custGeom>
            <a:avLst/>
            <a:gdLst/>
            <a:ahLst/>
            <a:cxnLst/>
            <a:rect r="r" b="b" t="t" l="l"/>
            <a:pathLst>
              <a:path h="2424476" w="5507376">
                <a:moveTo>
                  <a:pt x="0" y="0"/>
                </a:moveTo>
                <a:lnTo>
                  <a:pt x="5507376" y="0"/>
                </a:lnTo>
                <a:lnTo>
                  <a:pt x="5507376" y="2424476"/>
                </a:lnTo>
                <a:lnTo>
                  <a:pt x="0" y="2424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46016" y="1444121"/>
            <a:ext cx="7606681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sz="439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 IMAGE SEGMENTATION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867090" y="1444121"/>
            <a:ext cx="6692328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44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OBJECT EXTRACTION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162543" y="2869472"/>
            <a:ext cx="2710511" cy="3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459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UPLOAD IMAGE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614138" y="2831053"/>
            <a:ext cx="344833" cy="42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05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829084" y="4388239"/>
            <a:ext cx="3109253" cy="701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</a:pPr>
            <a:r>
              <a:rPr lang="en-US" sz="2293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UNIQUE EXTRACTED IMAGES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256149" y="4504550"/>
            <a:ext cx="395561" cy="39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</a:pPr>
            <a:r>
              <a:rPr lang="en-US" sz="2522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521098" y="1979996"/>
            <a:ext cx="10723741" cy="6327007"/>
          </a:xfrm>
          <a:custGeom>
            <a:avLst/>
            <a:gdLst/>
            <a:ahLst/>
            <a:cxnLst/>
            <a:rect r="r" b="b" t="t" l="l"/>
            <a:pathLst>
              <a:path h="6327007" w="10723741">
                <a:moveTo>
                  <a:pt x="0" y="0"/>
                </a:moveTo>
                <a:lnTo>
                  <a:pt x="10723741" y="0"/>
                </a:lnTo>
                <a:lnTo>
                  <a:pt x="10723741" y="6327008"/>
                </a:lnTo>
                <a:lnTo>
                  <a:pt x="0" y="632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900226" y="3205322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080512" y="3380361"/>
            <a:ext cx="3847529" cy="3858022"/>
            <a:chOff x="0" y="0"/>
            <a:chExt cx="5130039" cy="514403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21951" t="0" r="21951" b="0"/>
            <a:stretch>
              <a:fillRect/>
            </a:stretch>
          </p:blipFill>
          <p:spPr>
            <a:xfrm flipH="false" flipV="false">
              <a:off x="0" y="0"/>
              <a:ext cx="5130039" cy="514403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4122" y="712090"/>
            <a:ext cx="5617945" cy="478566"/>
          </a:xfrm>
          <a:custGeom>
            <a:avLst/>
            <a:gdLst/>
            <a:ahLst/>
            <a:cxnLst/>
            <a:rect r="r" b="b" t="t" l="l"/>
            <a:pathLst>
              <a:path h="478566" w="5617945">
                <a:moveTo>
                  <a:pt x="0" y="0"/>
                </a:moveTo>
                <a:lnTo>
                  <a:pt x="5617945" y="0"/>
                </a:lnTo>
                <a:lnTo>
                  <a:pt x="5617945" y="478566"/>
                </a:lnTo>
                <a:lnTo>
                  <a:pt x="0" y="478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564756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40414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62696" y="9612476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4" y="0"/>
                </a:lnTo>
                <a:lnTo>
                  <a:pt x="26562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11260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669150" y="2759909"/>
            <a:ext cx="6919654" cy="2963367"/>
          </a:xfrm>
          <a:custGeom>
            <a:avLst/>
            <a:gdLst/>
            <a:ahLst/>
            <a:cxnLst/>
            <a:rect r="r" b="b" t="t" l="l"/>
            <a:pathLst>
              <a:path h="2963367" w="6919654">
                <a:moveTo>
                  <a:pt x="0" y="0"/>
                </a:moveTo>
                <a:lnTo>
                  <a:pt x="6919654" y="0"/>
                </a:lnTo>
                <a:lnTo>
                  <a:pt x="6919654" y="2963367"/>
                </a:lnTo>
                <a:lnTo>
                  <a:pt x="0" y="296336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669150" y="6652916"/>
            <a:ext cx="1536296" cy="794276"/>
          </a:xfrm>
          <a:custGeom>
            <a:avLst/>
            <a:gdLst/>
            <a:ahLst/>
            <a:cxnLst/>
            <a:rect r="r" b="b" t="t" l="l"/>
            <a:pathLst>
              <a:path h="794276" w="1536296">
                <a:moveTo>
                  <a:pt x="0" y="0"/>
                </a:moveTo>
                <a:lnTo>
                  <a:pt x="1536296" y="0"/>
                </a:lnTo>
                <a:lnTo>
                  <a:pt x="1536296" y="794276"/>
                </a:lnTo>
                <a:lnTo>
                  <a:pt x="0" y="79427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69150" y="8435809"/>
            <a:ext cx="4138218" cy="1214767"/>
          </a:xfrm>
          <a:custGeom>
            <a:avLst/>
            <a:gdLst/>
            <a:ahLst/>
            <a:cxnLst/>
            <a:rect r="r" b="b" t="t" l="l"/>
            <a:pathLst>
              <a:path h="1214767" w="4138218">
                <a:moveTo>
                  <a:pt x="0" y="0"/>
                </a:moveTo>
                <a:lnTo>
                  <a:pt x="4138217" y="0"/>
                </a:lnTo>
                <a:lnTo>
                  <a:pt x="4138217" y="1214767"/>
                </a:lnTo>
                <a:lnTo>
                  <a:pt x="0" y="12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09974" y="361950"/>
            <a:ext cx="8220843" cy="80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4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TEXT EXTRACTION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09974" y="2030295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--&gt; It will show image linked to that master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09974" y="59614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09974" y="7675792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extracted Text From Image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627180" y="1391100"/>
            <a:ext cx="11264240" cy="7504800"/>
          </a:xfrm>
          <a:custGeom>
            <a:avLst/>
            <a:gdLst/>
            <a:ahLst/>
            <a:cxnLst/>
            <a:rect r="r" b="b" t="t" l="l"/>
            <a:pathLst>
              <a:path h="7504800" w="11264240">
                <a:moveTo>
                  <a:pt x="0" y="0"/>
                </a:moveTo>
                <a:lnTo>
                  <a:pt x="11264240" y="0"/>
                </a:lnTo>
                <a:lnTo>
                  <a:pt x="11264240" y="7504800"/>
                </a:lnTo>
                <a:lnTo>
                  <a:pt x="0" y="75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6726" y="1558626"/>
            <a:ext cx="5890340" cy="3098524"/>
          </a:xfrm>
          <a:custGeom>
            <a:avLst/>
            <a:gdLst/>
            <a:ahLst/>
            <a:cxnLst/>
            <a:rect r="r" b="b" t="t" l="l"/>
            <a:pathLst>
              <a:path h="3098524" w="5890340">
                <a:moveTo>
                  <a:pt x="0" y="0"/>
                </a:moveTo>
                <a:lnTo>
                  <a:pt x="5890340" y="0"/>
                </a:lnTo>
                <a:lnTo>
                  <a:pt x="5890340" y="3098524"/>
                </a:lnTo>
                <a:lnTo>
                  <a:pt x="0" y="309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88" r="0" b="-175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92835" y="5365601"/>
            <a:ext cx="5890340" cy="3333354"/>
          </a:xfrm>
          <a:custGeom>
            <a:avLst/>
            <a:gdLst/>
            <a:ahLst/>
            <a:cxnLst/>
            <a:rect r="r" b="b" t="t" l="l"/>
            <a:pathLst>
              <a:path h="3333354" w="5890340">
                <a:moveTo>
                  <a:pt x="0" y="0"/>
                </a:moveTo>
                <a:lnTo>
                  <a:pt x="5890340" y="0"/>
                </a:lnTo>
                <a:lnTo>
                  <a:pt x="5890340" y="3333354"/>
                </a:lnTo>
                <a:lnTo>
                  <a:pt x="0" y="333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73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660" y="96496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235" y="93780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6660" y="91063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6660" y="88347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9235" y="85631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235" y="82915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9235" y="80198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9235" y="77482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7875" y="2088216"/>
            <a:ext cx="6919654" cy="2963367"/>
          </a:xfrm>
          <a:custGeom>
            <a:avLst/>
            <a:gdLst/>
            <a:ahLst/>
            <a:cxnLst/>
            <a:rect r="r" b="b" t="t" l="l"/>
            <a:pathLst>
              <a:path h="2963367" w="6919654">
                <a:moveTo>
                  <a:pt x="0" y="0"/>
                </a:moveTo>
                <a:lnTo>
                  <a:pt x="6919654" y="0"/>
                </a:lnTo>
                <a:lnTo>
                  <a:pt x="6919654" y="2963367"/>
                </a:lnTo>
                <a:lnTo>
                  <a:pt x="0" y="29633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7875" y="5729518"/>
            <a:ext cx="3459827" cy="751066"/>
          </a:xfrm>
          <a:custGeom>
            <a:avLst/>
            <a:gdLst/>
            <a:ahLst/>
            <a:cxnLst/>
            <a:rect r="r" b="b" t="t" l="l"/>
            <a:pathLst>
              <a:path h="751066" w="3459827">
                <a:moveTo>
                  <a:pt x="0" y="0"/>
                </a:moveTo>
                <a:lnTo>
                  <a:pt x="3459827" y="0"/>
                </a:lnTo>
                <a:lnTo>
                  <a:pt x="3459827" y="751065"/>
                </a:lnTo>
                <a:lnTo>
                  <a:pt x="0" y="7510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75567"/>
            <a:ext cx="9246386" cy="80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SUMMARIZATION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3586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-&gt; It will show image linked to that master 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171353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642508"/>
            <a:ext cx="1087802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a Table with Object Id, Identification, Extracted Text &amp; Summary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(Predicted Caption) </a:t>
            </a: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each segmented object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28700" y="7605307"/>
            <a:ext cx="9209611" cy="2550496"/>
          </a:xfrm>
          <a:custGeom>
            <a:avLst/>
            <a:gdLst/>
            <a:ahLst/>
            <a:cxnLst/>
            <a:rect r="r" b="b" t="t" l="l"/>
            <a:pathLst>
              <a:path h="2550496" w="9209611">
                <a:moveTo>
                  <a:pt x="0" y="0"/>
                </a:moveTo>
                <a:lnTo>
                  <a:pt x="9209611" y="0"/>
                </a:lnTo>
                <a:lnTo>
                  <a:pt x="9209611" y="2550496"/>
                </a:lnTo>
                <a:lnTo>
                  <a:pt x="0" y="25504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94120">
            <a:off x="762437" y="621938"/>
            <a:ext cx="6133809" cy="1786472"/>
          </a:xfrm>
          <a:custGeom>
            <a:avLst/>
            <a:gdLst/>
            <a:ahLst/>
            <a:cxnLst/>
            <a:rect r="r" b="b" t="t" l="l"/>
            <a:pathLst>
              <a:path h="1786472" w="6133809">
                <a:moveTo>
                  <a:pt x="0" y="0"/>
                </a:moveTo>
                <a:lnTo>
                  <a:pt x="6133809" y="0"/>
                </a:lnTo>
                <a:lnTo>
                  <a:pt x="6133809" y="1786471"/>
                </a:lnTo>
                <a:lnTo>
                  <a:pt x="0" y="178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614578" y="2470078"/>
            <a:ext cx="2673422" cy="2673422"/>
          </a:xfrm>
          <a:custGeom>
            <a:avLst/>
            <a:gdLst/>
            <a:ahLst/>
            <a:cxnLst/>
            <a:rect r="r" b="b" t="t" l="l"/>
            <a:pathLst>
              <a:path h="2673422" w="2673422">
                <a:moveTo>
                  <a:pt x="0" y="0"/>
                </a:moveTo>
                <a:lnTo>
                  <a:pt x="2673422" y="0"/>
                </a:lnTo>
                <a:lnTo>
                  <a:pt x="2673422" y="2673422"/>
                </a:lnTo>
                <a:lnTo>
                  <a:pt x="0" y="2673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698771" y="-1698771"/>
            <a:ext cx="2727471" cy="2727471"/>
          </a:xfrm>
          <a:custGeom>
            <a:avLst/>
            <a:gdLst/>
            <a:ahLst/>
            <a:cxnLst/>
            <a:rect r="r" b="b" t="t" l="l"/>
            <a:pathLst>
              <a:path h="2727471" w="2727471">
                <a:moveTo>
                  <a:pt x="0" y="0"/>
                </a:moveTo>
                <a:lnTo>
                  <a:pt x="2727471" y="0"/>
                </a:lnTo>
                <a:lnTo>
                  <a:pt x="2727471" y="2727471"/>
                </a:lnTo>
                <a:lnTo>
                  <a:pt x="0" y="2727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9258300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442568" y="9406575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7508" y="4872565"/>
            <a:ext cx="7687678" cy="3895434"/>
          </a:xfrm>
          <a:custGeom>
            <a:avLst/>
            <a:gdLst/>
            <a:ahLst/>
            <a:cxnLst/>
            <a:rect r="r" b="b" t="t" l="l"/>
            <a:pathLst>
              <a:path h="3895434" w="7687678">
                <a:moveTo>
                  <a:pt x="0" y="0"/>
                </a:moveTo>
                <a:lnTo>
                  <a:pt x="7687679" y="0"/>
                </a:lnTo>
                <a:lnTo>
                  <a:pt x="7687679" y="3895435"/>
                </a:lnTo>
                <a:lnTo>
                  <a:pt x="0" y="3895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83313" y="2198827"/>
            <a:ext cx="7033787" cy="6939303"/>
          </a:xfrm>
          <a:custGeom>
            <a:avLst/>
            <a:gdLst/>
            <a:ahLst/>
            <a:cxnLst/>
            <a:rect r="r" b="b" t="t" l="l"/>
            <a:pathLst>
              <a:path h="6939303" w="7033787">
                <a:moveTo>
                  <a:pt x="0" y="0"/>
                </a:moveTo>
                <a:lnTo>
                  <a:pt x="7033787" y="0"/>
                </a:lnTo>
                <a:lnTo>
                  <a:pt x="7033787" y="6939304"/>
                </a:lnTo>
                <a:lnTo>
                  <a:pt x="0" y="69393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19175"/>
            <a:ext cx="6609846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3"/>
              </a:lnSpc>
            </a:pPr>
            <a:r>
              <a:rPr lang="en-US" sz="639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DATA MAPPING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87764"/>
            <a:ext cx="6625295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69101" y="1383729"/>
            <a:ext cx="9711839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Output will be in JSON containing all Key : Values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7653995" y="1610424"/>
            <a:ext cx="2515106" cy="2604035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20122" y="-1486471"/>
            <a:ext cx="7315200" cy="2157984"/>
          </a:xfrm>
          <a:custGeom>
            <a:avLst/>
            <a:gdLst/>
            <a:ahLst/>
            <a:cxnLst/>
            <a:rect r="r" b="b" t="t" l="l"/>
            <a:pathLst>
              <a:path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17450167" y="516086"/>
            <a:ext cx="310853" cy="310853"/>
          </a:xfrm>
          <a:custGeom>
            <a:avLst/>
            <a:gdLst/>
            <a:ahLst/>
            <a:cxnLst/>
            <a:rect r="r" b="b" t="t" l="l"/>
            <a:pathLst>
              <a:path h="310853" w="310853">
                <a:moveTo>
                  <a:pt x="0" y="0"/>
                </a:moveTo>
                <a:lnTo>
                  <a:pt x="310853" y="0"/>
                </a:lnTo>
                <a:lnTo>
                  <a:pt x="310853" y="310853"/>
                </a:lnTo>
                <a:lnTo>
                  <a:pt x="0" y="3108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4935" y="4025978"/>
            <a:ext cx="5618331" cy="2846872"/>
          </a:xfrm>
          <a:custGeom>
            <a:avLst/>
            <a:gdLst/>
            <a:ahLst/>
            <a:cxnLst/>
            <a:rect r="r" b="b" t="t" l="l"/>
            <a:pathLst>
              <a:path h="2846872" w="5618331">
                <a:moveTo>
                  <a:pt x="0" y="0"/>
                </a:moveTo>
                <a:lnTo>
                  <a:pt x="5618330" y="0"/>
                </a:lnTo>
                <a:lnTo>
                  <a:pt x="5618330" y="2846872"/>
                </a:lnTo>
                <a:lnTo>
                  <a:pt x="0" y="2846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6711351" y="3123362"/>
            <a:ext cx="1785047" cy="1631784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091766" y="671513"/>
            <a:ext cx="4083633" cy="4083633"/>
          </a:xfrm>
          <a:custGeom>
            <a:avLst/>
            <a:gdLst/>
            <a:ahLst/>
            <a:cxnLst/>
            <a:rect r="r" b="b" t="t" l="l"/>
            <a:pathLst>
              <a:path h="4083633" w="4083633">
                <a:moveTo>
                  <a:pt x="0" y="0"/>
                </a:moveTo>
                <a:lnTo>
                  <a:pt x="4083633" y="0"/>
                </a:lnTo>
                <a:lnTo>
                  <a:pt x="4083633" y="4083633"/>
                </a:lnTo>
                <a:lnTo>
                  <a:pt x="0" y="40836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85117" y="4873215"/>
            <a:ext cx="4017303" cy="2226861"/>
          </a:xfrm>
          <a:custGeom>
            <a:avLst/>
            <a:gdLst/>
            <a:ahLst/>
            <a:cxnLst/>
            <a:rect r="r" b="b" t="t" l="l"/>
            <a:pathLst>
              <a:path h="2226861" w="4017303">
                <a:moveTo>
                  <a:pt x="0" y="0"/>
                </a:moveTo>
                <a:lnTo>
                  <a:pt x="4017303" y="0"/>
                </a:lnTo>
                <a:lnTo>
                  <a:pt x="4017303" y="2226862"/>
                </a:lnTo>
                <a:lnTo>
                  <a:pt x="0" y="22268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03584" y="5521441"/>
            <a:ext cx="198150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Mapped Data in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JSON Format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274079" y="5446750"/>
            <a:ext cx="3129505" cy="449341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>
            <a:off x="6273265" y="5449414"/>
            <a:ext cx="3044594" cy="3176931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658028" y="7566802"/>
            <a:ext cx="6167372" cy="2555185"/>
          </a:xfrm>
          <a:custGeom>
            <a:avLst/>
            <a:gdLst/>
            <a:ahLst/>
            <a:cxnLst/>
            <a:rect r="r" b="b" t="t" l="l"/>
            <a:pathLst>
              <a:path h="2555185" w="6167372">
                <a:moveTo>
                  <a:pt x="0" y="0"/>
                </a:moveTo>
                <a:lnTo>
                  <a:pt x="6167372" y="0"/>
                </a:lnTo>
                <a:lnTo>
                  <a:pt x="6167372" y="2555185"/>
                </a:lnTo>
                <a:lnTo>
                  <a:pt x="0" y="25551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2727" y="967519"/>
            <a:ext cx="11365302" cy="99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2"/>
              </a:lnSpc>
            </a:pPr>
            <a:r>
              <a:rPr lang="en-US" sz="703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OUTPUT GENERATION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4935" y="3366525"/>
            <a:ext cx="566820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6398" y="2712475"/>
            <a:ext cx="242129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Annotated Image With all details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79784" y="8410445"/>
            <a:ext cx="19815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Summery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07043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9"/>
              </a:lnSpc>
            </a:pPr>
            <a:r>
              <a:rPr lang="en-US" sz="9563" spc="88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DAGOSY1cq4U</dc:identifier>
  <dcterms:modified xsi:type="dcterms:W3CDTF">2011-08-01T06:04:30Z</dcterms:modified>
  <cp:revision>1</cp:revision>
  <dc:title>Wasserstoff</dc:title>
</cp:coreProperties>
</file>