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118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72350" y="152100"/>
            <a:ext cx="6990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324600" y="152100"/>
            <a:ext cx="1659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1600" b="1">
                <a:solidFill>
                  <a:srgbClr val="343C4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34343"/>
                </a:solidFill>
              </a:rPr>
              <a:t>‹#›</a:t>
            </a:fld>
            <a:endParaRPr lang="en"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902900" y="2537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4500">
                <a:highlight>
                  <a:srgbClr val="0000FF"/>
                </a:highlight>
              </a:rPr>
              <a:t>Entrepreneurship</a:t>
            </a:r>
            <a:r>
              <a:rPr lang="en" sz="4500">
                <a:highlight>
                  <a:srgbClr val="000000"/>
                </a:highlight>
              </a:rPr>
              <a:t> 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902888" y="4242787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highlight>
                  <a:srgbClr val="0000FF"/>
                </a:highlight>
              </a:rPr>
              <a:t>-Jasbir Singh Bhatia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highlight>
                  <a:srgbClr val="0000FF"/>
                </a:highlight>
              </a:rPr>
              <a:t>-Vishesh Pahuja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Top Entrepreneurs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431475" y="1366424"/>
            <a:ext cx="1644324" cy="1644299"/>
            <a:chOff x="431475" y="1351550"/>
            <a:chExt cx="1644324" cy="1644299"/>
          </a:xfrm>
        </p:grpSpPr>
        <p:sp>
          <p:nvSpPr>
            <p:cNvPr id="165" name="Shape 165"/>
            <p:cNvSpPr/>
            <p:nvPr/>
          </p:nvSpPr>
          <p:spPr>
            <a:xfrm>
              <a:off x="43150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66" name="Shape 166" descr="Cartoonish illustration of a woman with purple hair"/>
            <p:cNvPicPr preferRelativeResize="0"/>
            <p:nvPr/>
          </p:nvPicPr>
          <p:blipFill rotWithShape="1">
            <a:blip r:embed="rId3">
              <a:alphaModFix/>
            </a:blip>
            <a:srcRect l="-6205" t="-12422" r="-6216"/>
            <a:stretch/>
          </p:blipFill>
          <p:spPr>
            <a:xfrm>
              <a:off x="431475" y="1351550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164950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Bill Gates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118175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 txBox="1">
            <a:spLocks noGrp="1"/>
          </p:cNvSpPr>
          <p:nvPr>
            <p:ph type="body" idx="4294967295"/>
          </p:nvPr>
        </p:nvSpPr>
        <p:spPr>
          <a:xfrm>
            <a:off x="164925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“</a:t>
            </a:r>
            <a:r>
              <a:rPr lang="en" sz="1200" b="1" dirty="0"/>
              <a:t>Microsoft </a:t>
            </a:r>
            <a:r>
              <a:rPr lang="en" sz="1200" dirty="0"/>
              <a:t>Founder”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Net over $77 Billion</a:t>
            </a:r>
          </a:p>
          <a:p>
            <a:pPr lvl="0" algn="ctr">
              <a:spcBef>
                <a:spcPts val="0"/>
              </a:spcBef>
              <a:buNone/>
            </a:pPr>
            <a:endParaRPr sz="1400" dirty="0"/>
          </a:p>
        </p:txBody>
      </p:sp>
      <p:grpSp>
        <p:nvGrpSpPr>
          <p:cNvPr id="170" name="Shape 170"/>
          <p:cNvGrpSpPr/>
          <p:nvPr/>
        </p:nvGrpSpPr>
        <p:grpSpPr>
          <a:xfrm>
            <a:off x="2649462" y="1351550"/>
            <a:ext cx="1644299" cy="1659174"/>
            <a:chOff x="2649450" y="1351550"/>
            <a:chExt cx="1644299" cy="1659174"/>
          </a:xfrm>
        </p:grpSpPr>
        <p:sp>
          <p:nvSpPr>
            <p:cNvPr id="171" name="Shape 171"/>
            <p:cNvSpPr/>
            <p:nvPr/>
          </p:nvSpPr>
          <p:spPr>
            <a:xfrm>
              <a:off x="264945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2" name="Shape 172" descr="Cartoonish illustration of a boy in a yellow shirt"/>
            <p:cNvPicPr preferRelativeResize="0"/>
            <p:nvPr/>
          </p:nvPicPr>
          <p:blipFill rotWithShape="1">
            <a:blip r:embed="rId4">
              <a:alphaModFix/>
            </a:blip>
            <a:srcRect l="-8182" t="-12397" r="-4214"/>
            <a:stretch/>
          </p:blipFill>
          <p:spPr>
            <a:xfrm>
              <a:off x="2649450" y="1366424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dirty="0" smtClean="0">
                <a:solidFill>
                  <a:schemeClr val="accent5"/>
                </a:solidFill>
              </a:rPr>
              <a:t>Steve Jobs</a:t>
            </a:r>
            <a:endParaRPr lang="en" sz="2100" dirty="0">
              <a:solidFill>
                <a:schemeClr val="accent5"/>
              </a:solidFill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3327800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2374544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“</a:t>
            </a:r>
            <a:r>
              <a:rPr lang="en" sz="1200"/>
              <a:t>Founder and CEO of </a:t>
            </a:r>
            <a:r>
              <a:rPr lang="en" sz="1200" b="1"/>
              <a:t>Apple</a:t>
            </a:r>
            <a:r>
              <a:rPr lang="en" sz="1200"/>
              <a:t>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Net over $10.2 Billion</a:t>
            </a:r>
          </a:p>
          <a:p>
            <a:pPr lvl="0" algn="l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176" name="Shape 176"/>
          <p:cNvGrpSpPr/>
          <p:nvPr/>
        </p:nvGrpSpPr>
        <p:grpSpPr>
          <a:xfrm>
            <a:off x="4867425" y="1366424"/>
            <a:ext cx="1644312" cy="1644299"/>
            <a:chOff x="4867412" y="1351550"/>
            <a:chExt cx="1644312" cy="1644299"/>
          </a:xfrm>
        </p:grpSpPr>
        <p:sp>
          <p:nvSpPr>
            <p:cNvPr id="177" name="Shape 177"/>
            <p:cNvSpPr/>
            <p:nvPr/>
          </p:nvSpPr>
          <p:spPr>
            <a:xfrm>
              <a:off x="4867412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8" name="Shape 178" descr="Cartoonish illustration of a woman with orange hair"/>
            <p:cNvPicPr preferRelativeResize="0"/>
            <p:nvPr/>
          </p:nvPicPr>
          <p:blipFill rotWithShape="1">
            <a:blip r:embed="rId5">
              <a:alphaModFix/>
            </a:blip>
            <a:srcRect l="-4969" t="-9938" r="-4969"/>
            <a:stretch/>
          </p:blipFill>
          <p:spPr>
            <a:xfrm>
              <a:off x="4867425" y="1351550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Elon Musk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5554075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4584168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“Founder of </a:t>
            </a:r>
            <a:r>
              <a:rPr lang="en" sz="1200" b="1"/>
              <a:t>Paypal, SpaceX and Tesla Motors”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Net $11.2 Billion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7085400" y="1366424"/>
            <a:ext cx="1644300" cy="1644299"/>
            <a:chOff x="7085400" y="1351550"/>
            <a:chExt cx="1644300" cy="1644299"/>
          </a:xfrm>
        </p:grpSpPr>
        <p:sp>
          <p:nvSpPr>
            <p:cNvPr id="183" name="Shape 183"/>
            <p:cNvSpPr/>
            <p:nvPr/>
          </p:nvSpPr>
          <p:spPr>
            <a:xfrm>
              <a:off x="708540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84" name="Shape 184" descr="Cartoonish illustration of a man in a blue shirt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85" name="Shape 185"/>
          <p:cNvSpPr txBox="1">
            <a:spLocks noGrp="1"/>
          </p:cNvSpPr>
          <p:nvPr>
            <p:ph type="body" idx="4294967295"/>
          </p:nvPr>
        </p:nvSpPr>
        <p:spPr>
          <a:xfrm>
            <a:off x="6793800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Oprah Winfrey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7747050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 txBox="1">
            <a:spLocks noGrp="1"/>
          </p:cNvSpPr>
          <p:nvPr>
            <p:ph type="body" idx="4294967295"/>
          </p:nvPr>
        </p:nvSpPr>
        <p:spPr>
          <a:xfrm>
            <a:off x="6793795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“Media Proprietor”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Net $3 Billion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5312" y="123115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224" y="1231149"/>
            <a:ext cx="1752599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6125" y="128830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74324" y="1274000"/>
            <a:ext cx="1752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1025" y="2021075"/>
            <a:ext cx="7645500" cy="209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“For me, Entrepreneurship is creating the difference i want to see in the world. It is my way of expression as an individual, towards the betterment of lifestyle and or work.”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91025" y="897075"/>
            <a:ext cx="2872500" cy="8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Jasbir</a:t>
            </a:r>
            <a:r>
              <a:rPr lang="en" sz="2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12500" y="1957275"/>
            <a:ext cx="7872900" cy="266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“Entrepreneurship to me is a way of being independent and growing simultaneously.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It shows the practicality of you,and helps you deal with risks”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3" name="Shape 203"/>
          <p:cNvSpPr txBox="1"/>
          <p:nvPr/>
        </p:nvSpPr>
        <p:spPr>
          <a:xfrm>
            <a:off x="412500" y="710975"/>
            <a:ext cx="31431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Vishesh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0"/>
            <a:ext cx="9161100" cy="12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Books for reference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4294967295"/>
          </p:nvPr>
        </p:nvSpPr>
        <p:spPr>
          <a:xfrm>
            <a:off x="311700" y="1745250"/>
            <a:ext cx="8520600" cy="238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Art of The Start 2.0</a:t>
            </a:r>
            <a:r>
              <a:rPr lang="en" sz="2400"/>
              <a:t> </a:t>
            </a:r>
            <a:r>
              <a:rPr lang="en" sz="2400" i="1"/>
              <a:t>by</a:t>
            </a:r>
            <a:r>
              <a:rPr lang="en" sz="2400"/>
              <a:t> Guy Kawasaki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The World’s Greatest Speeches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Connect</a:t>
            </a:r>
            <a:r>
              <a:rPr lang="en" sz="2400"/>
              <a:t> </a:t>
            </a:r>
            <a:r>
              <a:rPr lang="en" sz="2400" i="1"/>
              <a:t>by</a:t>
            </a:r>
            <a:r>
              <a:rPr lang="en" sz="2400"/>
              <a:t> John Browne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How to Win Friends &amp; Influence People</a:t>
            </a:r>
            <a:r>
              <a:rPr lang="en" sz="2400"/>
              <a:t> </a:t>
            </a:r>
            <a:r>
              <a:rPr lang="en" sz="2400" i="1"/>
              <a:t>by</a:t>
            </a:r>
            <a:r>
              <a:rPr lang="en" sz="2400"/>
              <a:t> Dale Carnegie</a:t>
            </a:r>
          </a:p>
          <a:p>
            <a:pPr lvl="0" algn="ctr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683925" y="1402975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4687625" y="2063325"/>
            <a:ext cx="3837000" cy="128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4705"/>
              <a:buNone/>
            </a:pPr>
            <a:r>
              <a:rPr lang="en" sz="17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 person who organizes and manages any enterprise, especially a business, usually with considerable </a:t>
            </a:r>
            <a:r>
              <a:rPr lang="en" sz="17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initiative and risk</a:t>
            </a:r>
            <a:r>
              <a:rPr lang="en" sz="17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8750"/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Seen as a </a:t>
            </a:r>
            <a:r>
              <a:rPr lang="en"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leader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innovator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new ideas and business processes.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“Definition”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“History”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Entrepreneur is a word adopted from French, first used in 1723.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Historically the study of entrepreneurship reaches back to the work in the late 17th and early 18th centuries of </a:t>
            </a:r>
            <a:r>
              <a:rPr lang="en" b="1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Richard Cantillon</a:t>
            </a: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Adam Smith</a:t>
            </a: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which was foundational to classical economics.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Richard_Cantill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49" y="2541825"/>
            <a:ext cx="1743150" cy="1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3825" y="4431325"/>
            <a:ext cx="17430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 Cantillon</a:t>
            </a:r>
          </a:p>
        </p:txBody>
      </p:sp>
      <p:pic>
        <p:nvPicPr>
          <p:cNvPr id="110" name="Shape 110" descr="Adam_Smith_The_Muir_portrait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200" y="2541825"/>
            <a:ext cx="1412585" cy="1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692137" y="4446325"/>
            <a:ext cx="1412700" cy="3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Smith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65500" y="1573125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Entrepreneurial Start-Up Process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sz="1800" b="1" dirty="0"/>
              <a:t>The Entrepreneur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b="1" dirty="0"/>
              <a:t>The Environment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b="1" dirty="0"/>
              <a:t>The Opportunity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➢"/>
            </a:pPr>
            <a:r>
              <a:rPr lang="en" b="1" dirty="0"/>
              <a:t>Start-Up Resources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b="1" dirty="0"/>
              <a:t>The New Venture Organisation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“Questions to keep in mind”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my motivations for owning a business?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I start or buy a business?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and where is the market for what I want to sell?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will all this cost me?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my company be domestic or global?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“Difference in Entrepreneurs”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Successful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and Innovative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themselves in shifting or new markets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products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processes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delivery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4905750" y="1201618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Unsuccessful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4905750" y="1916330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Managers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work ethic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 to plan and prepare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money managers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65500" y="1077550"/>
            <a:ext cx="4045200" cy="334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Trust your gut.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Keep your calm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Aim High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Keep trying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Analyse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Char char="●"/>
            </a:pPr>
            <a:r>
              <a:rPr lang="en" sz="1800"/>
              <a:t>Be Patient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Don’t follow the trend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Miss on loopholes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Don’t be careless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Dont be afraid to try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61025" y="265425"/>
            <a:ext cx="3837000" cy="9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Do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068400" y="280450"/>
            <a:ext cx="3708000" cy="9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Don’t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564950"/>
            <a:ext cx="4045200" cy="401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65500" y="1789512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“Way to success”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l="11988" t="9543" r="3765"/>
          <a:stretch/>
        </p:blipFill>
        <p:spPr>
          <a:xfrm>
            <a:off x="4590225" y="1097062"/>
            <a:ext cx="4535549" cy="29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Roboto</vt:lpstr>
      <vt:lpstr>Roboto Slab</vt:lpstr>
      <vt:lpstr>geometric</vt:lpstr>
      <vt:lpstr>Entrepreneurship  </vt:lpstr>
      <vt:lpstr>“Definition”</vt:lpstr>
      <vt:lpstr>“History”</vt:lpstr>
      <vt:lpstr>Entrepreneurial Start-Up Process</vt:lpstr>
      <vt:lpstr>“Questions to keep in mind”</vt:lpstr>
      <vt:lpstr>“Difference in Entrepreneurs”</vt:lpstr>
      <vt:lpstr>Trust your gut. Keep your calm Aim High Keep trying Analyse Be Patient</vt:lpstr>
      <vt:lpstr>Contribution</vt:lpstr>
      <vt:lpstr>“Way to success”</vt:lpstr>
      <vt:lpstr>Top Entrepreneurs</vt:lpstr>
      <vt:lpstr>“For me, Entrepreneurship is creating the difference i want to see in the world. It is my way of expression as an individual, towards the betterment of lifestyle and or work.”</vt:lpstr>
      <vt:lpstr>“Entrepreneurship to me is a way of being independent and growing simultaneously. It shows the practicality of you,and helps you deal with risks” </vt:lpstr>
      <vt:lpstr>Books for reference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</dc:title>
  <cp:lastModifiedBy>Jasbir Singh</cp:lastModifiedBy>
  <cp:revision>1</cp:revision>
  <dcterms:modified xsi:type="dcterms:W3CDTF">2016-11-15T04:51:44Z</dcterms:modified>
</cp:coreProperties>
</file>