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8" r:id="rId4"/>
    <p:sldId id="258" r:id="rId5"/>
    <p:sldId id="259" r:id="rId6"/>
    <p:sldId id="269" r:id="rId7"/>
    <p:sldId id="261" r:id="rId8"/>
    <p:sldId id="270" r:id="rId9"/>
    <p:sldId id="271" r:id="rId10"/>
    <p:sldId id="262" r:id="rId11"/>
    <p:sldId id="272" r:id="rId12"/>
    <p:sldId id="273" r:id="rId13"/>
    <p:sldId id="263" r:id="rId14"/>
    <p:sldId id="274" r:id="rId15"/>
    <p:sldId id="265" r:id="rId16"/>
    <p:sldId id="264" r:id="rId17"/>
    <p:sldId id="266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29EDC24-A627-9640-8852-05F9447069FD}">
          <p14:sldIdLst>
            <p14:sldId id="256"/>
            <p14:sldId id="257"/>
            <p14:sldId id="268"/>
            <p14:sldId id="258"/>
            <p14:sldId id="259"/>
            <p14:sldId id="269"/>
            <p14:sldId id="261"/>
            <p14:sldId id="270"/>
            <p14:sldId id="271"/>
            <p14:sldId id="262"/>
            <p14:sldId id="272"/>
            <p14:sldId id="273"/>
            <p14:sldId id="263"/>
            <p14:sldId id="274"/>
            <p14:sldId id="265"/>
            <p14:sldId id="264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34"/>
    <p:restoredTop sz="94655"/>
  </p:normalViewPr>
  <p:slideViewPr>
    <p:cSldViewPr snapToGrid="0" snapToObjects="1">
      <p:cViewPr varScale="1">
        <p:scale>
          <a:sx n="90" d="100"/>
          <a:sy n="90" d="100"/>
        </p:scale>
        <p:origin x="1195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A68BE5-8979-4B6E-9E78-BB346DA8C08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8E2CDBF9-027F-454A-9809-717E67DF07A6}">
      <dgm:prSet/>
      <dgm:spPr/>
      <dgm:t>
        <a:bodyPr/>
        <a:lstStyle/>
        <a:p>
          <a:r>
            <a:rPr lang="en-US"/>
            <a:t>Fine-tune a large pretrained model efficiently.</a:t>
          </a:r>
        </a:p>
      </dgm:t>
    </dgm:pt>
    <dgm:pt modelId="{11B4DC4C-6736-46E0-9B97-33C4B8844BB5}" type="parTrans" cxnId="{BEA53F3D-7C29-42F8-9BA1-FF0ADA4A2931}">
      <dgm:prSet/>
      <dgm:spPr/>
      <dgm:t>
        <a:bodyPr/>
        <a:lstStyle/>
        <a:p>
          <a:endParaRPr lang="en-US"/>
        </a:p>
      </dgm:t>
    </dgm:pt>
    <dgm:pt modelId="{255D7CA0-D225-42A9-BC3E-B5226437B837}" type="sibTrans" cxnId="{BEA53F3D-7C29-42F8-9BA1-FF0ADA4A2931}">
      <dgm:prSet/>
      <dgm:spPr/>
      <dgm:t>
        <a:bodyPr/>
        <a:lstStyle/>
        <a:p>
          <a:endParaRPr lang="en-US"/>
        </a:p>
      </dgm:t>
    </dgm:pt>
    <dgm:pt modelId="{63193354-01C6-48B4-830C-D0531E940963}">
      <dgm:prSet/>
      <dgm:spPr/>
      <dgm:t>
        <a:bodyPr/>
        <a:lstStyle/>
        <a:p>
          <a:r>
            <a:rPr lang="en-US"/>
            <a:t>Reduce compute/memory cost.</a:t>
          </a:r>
        </a:p>
      </dgm:t>
    </dgm:pt>
    <dgm:pt modelId="{A914F5F1-6346-47A7-85C9-245F828CC651}" type="parTrans" cxnId="{D9B2B4A4-A83F-4BC5-B64C-B7D49455AD22}">
      <dgm:prSet/>
      <dgm:spPr/>
      <dgm:t>
        <a:bodyPr/>
        <a:lstStyle/>
        <a:p>
          <a:endParaRPr lang="en-US"/>
        </a:p>
      </dgm:t>
    </dgm:pt>
    <dgm:pt modelId="{1952EA83-419D-40F9-82CB-DE7483E2527E}" type="sibTrans" cxnId="{D9B2B4A4-A83F-4BC5-B64C-B7D49455AD22}">
      <dgm:prSet/>
      <dgm:spPr/>
      <dgm:t>
        <a:bodyPr/>
        <a:lstStyle/>
        <a:p>
          <a:endParaRPr lang="en-US"/>
        </a:p>
      </dgm:t>
    </dgm:pt>
    <dgm:pt modelId="{1370489E-E665-4B5D-9842-1DC890844C1C}">
      <dgm:prSet/>
      <dgm:spPr/>
      <dgm:t>
        <a:bodyPr/>
        <a:lstStyle/>
        <a:p>
          <a:r>
            <a:rPr lang="en-US"/>
            <a:t>Maintain or enhance output quality.</a:t>
          </a:r>
        </a:p>
      </dgm:t>
    </dgm:pt>
    <dgm:pt modelId="{6AEAC2EC-3B05-4C33-AED8-4A31F03F7BEF}" type="parTrans" cxnId="{215DF29A-C575-4341-8D66-B0227452A4E5}">
      <dgm:prSet/>
      <dgm:spPr/>
      <dgm:t>
        <a:bodyPr/>
        <a:lstStyle/>
        <a:p>
          <a:endParaRPr lang="en-US"/>
        </a:p>
      </dgm:t>
    </dgm:pt>
    <dgm:pt modelId="{1383E9F0-5F57-4119-B104-294230A383D7}" type="sibTrans" cxnId="{215DF29A-C575-4341-8D66-B0227452A4E5}">
      <dgm:prSet/>
      <dgm:spPr/>
      <dgm:t>
        <a:bodyPr/>
        <a:lstStyle/>
        <a:p>
          <a:endParaRPr lang="en-US"/>
        </a:p>
      </dgm:t>
    </dgm:pt>
    <dgm:pt modelId="{6F4FF6FC-8CBE-4C48-A63B-799A3856B178}">
      <dgm:prSet/>
      <dgm:spPr/>
      <dgm:t>
        <a:bodyPr/>
        <a:lstStyle/>
        <a:p>
          <a:r>
            <a:rPr lang="en-US"/>
            <a:t>Faster AI product deployment.</a:t>
          </a:r>
        </a:p>
      </dgm:t>
    </dgm:pt>
    <dgm:pt modelId="{FEE84BF7-12C2-427D-95E9-A20D0782F179}" type="parTrans" cxnId="{F86E2809-4AE8-4D0B-A360-2E3E5FDF8025}">
      <dgm:prSet/>
      <dgm:spPr/>
      <dgm:t>
        <a:bodyPr/>
        <a:lstStyle/>
        <a:p>
          <a:endParaRPr lang="en-US"/>
        </a:p>
      </dgm:t>
    </dgm:pt>
    <dgm:pt modelId="{8E1002AE-2FD5-4A90-86A0-9307BA672803}" type="sibTrans" cxnId="{F86E2809-4AE8-4D0B-A360-2E3E5FDF8025}">
      <dgm:prSet/>
      <dgm:spPr/>
      <dgm:t>
        <a:bodyPr/>
        <a:lstStyle/>
        <a:p>
          <a:endParaRPr lang="en-US"/>
        </a:p>
      </dgm:t>
    </dgm:pt>
    <dgm:pt modelId="{AD64A4AC-9E83-4AC8-8010-51125590AA83}">
      <dgm:prSet/>
      <dgm:spPr/>
      <dgm:t>
        <a:bodyPr/>
        <a:lstStyle/>
        <a:p>
          <a:r>
            <a:rPr lang="en-US"/>
            <a:t>Lower infrastructure expenses.</a:t>
          </a:r>
        </a:p>
      </dgm:t>
    </dgm:pt>
    <dgm:pt modelId="{8693AB43-4532-4A1D-B1E7-796374FA88A2}" type="parTrans" cxnId="{E9097121-0F0D-4423-8A6C-389D143AB025}">
      <dgm:prSet/>
      <dgm:spPr/>
      <dgm:t>
        <a:bodyPr/>
        <a:lstStyle/>
        <a:p>
          <a:endParaRPr lang="en-US"/>
        </a:p>
      </dgm:t>
    </dgm:pt>
    <dgm:pt modelId="{2B0491CE-1939-4123-8AA4-0E1C75577A72}" type="sibTrans" cxnId="{E9097121-0F0D-4423-8A6C-389D143AB025}">
      <dgm:prSet/>
      <dgm:spPr/>
      <dgm:t>
        <a:bodyPr/>
        <a:lstStyle/>
        <a:p>
          <a:endParaRPr lang="en-US"/>
        </a:p>
      </dgm:t>
    </dgm:pt>
    <dgm:pt modelId="{82BE37FC-9164-4D03-9DC8-1F326E617CBF}" type="pres">
      <dgm:prSet presAssocID="{0BA68BE5-8979-4B6E-9E78-BB346DA8C08D}" presName="root" presStyleCnt="0">
        <dgm:presLayoutVars>
          <dgm:dir/>
          <dgm:resizeHandles val="exact"/>
        </dgm:presLayoutVars>
      </dgm:prSet>
      <dgm:spPr/>
    </dgm:pt>
    <dgm:pt modelId="{7EBF3446-F24D-434E-A595-128485669F08}" type="pres">
      <dgm:prSet presAssocID="{8E2CDBF9-027F-454A-9809-717E67DF07A6}" presName="compNode" presStyleCnt="0"/>
      <dgm:spPr/>
    </dgm:pt>
    <dgm:pt modelId="{7077FDE5-F426-4925-812B-D10264CA5CE2}" type="pres">
      <dgm:prSet presAssocID="{8E2CDBF9-027F-454A-9809-717E67DF07A6}" presName="bgRect" presStyleLbl="bgShp" presStyleIdx="0" presStyleCnt="5"/>
      <dgm:spPr/>
    </dgm:pt>
    <dgm:pt modelId="{50862237-5EB5-4223-B45E-9D3EEEC49482}" type="pres">
      <dgm:prSet presAssocID="{8E2CDBF9-027F-454A-9809-717E67DF07A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J"/>
        </a:ext>
      </dgm:extLst>
    </dgm:pt>
    <dgm:pt modelId="{6604EB57-12C8-428A-BDD6-04F3B57F985D}" type="pres">
      <dgm:prSet presAssocID="{8E2CDBF9-027F-454A-9809-717E67DF07A6}" presName="spaceRect" presStyleCnt="0"/>
      <dgm:spPr/>
    </dgm:pt>
    <dgm:pt modelId="{1A748E61-E9FB-4F36-885C-3776CE0FD65C}" type="pres">
      <dgm:prSet presAssocID="{8E2CDBF9-027F-454A-9809-717E67DF07A6}" presName="parTx" presStyleLbl="revTx" presStyleIdx="0" presStyleCnt="5">
        <dgm:presLayoutVars>
          <dgm:chMax val="0"/>
          <dgm:chPref val="0"/>
        </dgm:presLayoutVars>
      </dgm:prSet>
      <dgm:spPr/>
    </dgm:pt>
    <dgm:pt modelId="{A8E4DB4C-6E26-41CB-9B5A-247AA353075C}" type="pres">
      <dgm:prSet presAssocID="{255D7CA0-D225-42A9-BC3E-B5226437B837}" presName="sibTrans" presStyleCnt="0"/>
      <dgm:spPr/>
    </dgm:pt>
    <dgm:pt modelId="{44F4FBD0-A432-4F7F-A578-E7B2A52F8039}" type="pres">
      <dgm:prSet presAssocID="{63193354-01C6-48B4-830C-D0531E940963}" presName="compNode" presStyleCnt="0"/>
      <dgm:spPr/>
    </dgm:pt>
    <dgm:pt modelId="{8E05A0FB-8FF6-4417-ACA7-72C4366AE008}" type="pres">
      <dgm:prSet presAssocID="{63193354-01C6-48B4-830C-D0531E940963}" presName="bgRect" presStyleLbl="bgShp" presStyleIdx="1" presStyleCnt="5"/>
      <dgm:spPr/>
    </dgm:pt>
    <dgm:pt modelId="{EEE79D1D-EB30-4717-9D4B-5273F4503583}" type="pres">
      <dgm:prSet presAssocID="{63193354-01C6-48B4-830C-D0531E94096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03AE5382-3A25-4C09-86DD-B80B279C0E1A}" type="pres">
      <dgm:prSet presAssocID="{63193354-01C6-48B4-830C-D0531E940963}" presName="spaceRect" presStyleCnt="0"/>
      <dgm:spPr/>
    </dgm:pt>
    <dgm:pt modelId="{5A49D21F-3E89-494C-A50F-F7ACF7BDD525}" type="pres">
      <dgm:prSet presAssocID="{63193354-01C6-48B4-830C-D0531E940963}" presName="parTx" presStyleLbl="revTx" presStyleIdx="1" presStyleCnt="5">
        <dgm:presLayoutVars>
          <dgm:chMax val="0"/>
          <dgm:chPref val="0"/>
        </dgm:presLayoutVars>
      </dgm:prSet>
      <dgm:spPr/>
    </dgm:pt>
    <dgm:pt modelId="{CA4BAC62-6FDB-414D-92CF-A4C942769E79}" type="pres">
      <dgm:prSet presAssocID="{1952EA83-419D-40F9-82CB-DE7483E2527E}" presName="sibTrans" presStyleCnt="0"/>
      <dgm:spPr/>
    </dgm:pt>
    <dgm:pt modelId="{DFF82836-0187-4AE7-9447-CE7075FEF2DD}" type="pres">
      <dgm:prSet presAssocID="{1370489E-E665-4B5D-9842-1DC890844C1C}" presName="compNode" presStyleCnt="0"/>
      <dgm:spPr/>
    </dgm:pt>
    <dgm:pt modelId="{7F1B9F9A-AC0C-4B9F-B89B-76B4096D45B9}" type="pres">
      <dgm:prSet presAssocID="{1370489E-E665-4B5D-9842-1DC890844C1C}" presName="bgRect" presStyleLbl="bgShp" presStyleIdx="2" presStyleCnt="5"/>
      <dgm:spPr/>
    </dgm:pt>
    <dgm:pt modelId="{A7EA2275-0C90-41D4-8753-3620E1720644}" type="pres">
      <dgm:prSet presAssocID="{1370489E-E665-4B5D-9842-1DC890844C1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E85DA8B-73BB-42F1-A7A8-34FC105EF9F8}" type="pres">
      <dgm:prSet presAssocID="{1370489E-E665-4B5D-9842-1DC890844C1C}" presName="spaceRect" presStyleCnt="0"/>
      <dgm:spPr/>
    </dgm:pt>
    <dgm:pt modelId="{7B411BFA-50A5-49D8-8363-29755C1BBE17}" type="pres">
      <dgm:prSet presAssocID="{1370489E-E665-4B5D-9842-1DC890844C1C}" presName="parTx" presStyleLbl="revTx" presStyleIdx="2" presStyleCnt="5">
        <dgm:presLayoutVars>
          <dgm:chMax val="0"/>
          <dgm:chPref val="0"/>
        </dgm:presLayoutVars>
      </dgm:prSet>
      <dgm:spPr/>
    </dgm:pt>
    <dgm:pt modelId="{B498069F-5832-43D1-B3C9-192EAC26D9B7}" type="pres">
      <dgm:prSet presAssocID="{1383E9F0-5F57-4119-B104-294230A383D7}" presName="sibTrans" presStyleCnt="0"/>
      <dgm:spPr/>
    </dgm:pt>
    <dgm:pt modelId="{0EDDA468-E8C1-4242-BBD0-38F1D8FC6C15}" type="pres">
      <dgm:prSet presAssocID="{6F4FF6FC-8CBE-4C48-A63B-799A3856B178}" presName="compNode" presStyleCnt="0"/>
      <dgm:spPr/>
    </dgm:pt>
    <dgm:pt modelId="{D2BD8010-1F64-40EF-BC44-6ADEFDF0560C}" type="pres">
      <dgm:prSet presAssocID="{6F4FF6FC-8CBE-4C48-A63B-799A3856B178}" presName="bgRect" presStyleLbl="bgShp" presStyleIdx="3" presStyleCnt="5"/>
      <dgm:spPr/>
    </dgm:pt>
    <dgm:pt modelId="{175A3A86-AA80-45D9-96CC-969C333AED51}" type="pres">
      <dgm:prSet presAssocID="{6F4FF6FC-8CBE-4C48-A63B-799A3856B17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CB768E48-6466-462F-B06A-BEF70C5C7137}" type="pres">
      <dgm:prSet presAssocID="{6F4FF6FC-8CBE-4C48-A63B-799A3856B178}" presName="spaceRect" presStyleCnt="0"/>
      <dgm:spPr/>
    </dgm:pt>
    <dgm:pt modelId="{9EC5D027-60DE-4584-B2B4-5BFCDCAB160A}" type="pres">
      <dgm:prSet presAssocID="{6F4FF6FC-8CBE-4C48-A63B-799A3856B178}" presName="parTx" presStyleLbl="revTx" presStyleIdx="3" presStyleCnt="5">
        <dgm:presLayoutVars>
          <dgm:chMax val="0"/>
          <dgm:chPref val="0"/>
        </dgm:presLayoutVars>
      </dgm:prSet>
      <dgm:spPr/>
    </dgm:pt>
    <dgm:pt modelId="{8B657853-5574-4C1D-81EE-E509A9683BAE}" type="pres">
      <dgm:prSet presAssocID="{8E1002AE-2FD5-4A90-86A0-9307BA672803}" presName="sibTrans" presStyleCnt="0"/>
      <dgm:spPr/>
    </dgm:pt>
    <dgm:pt modelId="{7F30F722-4E5D-4DE5-A4C0-AD60A328278F}" type="pres">
      <dgm:prSet presAssocID="{AD64A4AC-9E83-4AC8-8010-51125590AA83}" presName="compNode" presStyleCnt="0"/>
      <dgm:spPr/>
    </dgm:pt>
    <dgm:pt modelId="{4AE852CA-F4AD-48D0-80E8-0F965FC4F103}" type="pres">
      <dgm:prSet presAssocID="{AD64A4AC-9E83-4AC8-8010-51125590AA83}" presName="bgRect" presStyleLbl="bgShp" presStyleIdx="4" presStyleCnt="5"/>
      <dgm:spPr/>
    </dgm:pt>
    <dgm:pt modelId="{1B6E4380-C6F7-4C5D-B9AE-B4B3E8AEEDA7}" type="pres">
      <dgm:prSet presAssocID="{AD64A4AC-9E83-4AC8-8010-51125590AA8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ggy Bank"/>
        </a:ext>
      </dgm:extLst>
    </dgm:pt>
    <dgm:pt modelId="{C73AE224-3F28-4B8A-A740-FC6967D74A29}" type="pres">
      <dgm:prSet presAssocID="{AD64A4AC-9E83-4AC8-8010-51125590AA83}" presName="spaceRect" presStyleCnt="0"/>
      <dgm:spPr/>
    </dgm:pt>
    <dgm:pt modelId="{2BF2E7EA-9E8F-4938-9B10-0D9DBEE197C9}" type="pres">
      <dgm:prSet presAssocID="{AD64A4AC-9E83-4AC8-8010-51125590AA83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F86E2809-4AE8-4D0B-A360-2E3E5FDF8025}" srcId="{0BA68BE5-8979-4B6E-9E78-BB346DA8C08D}" destId="{6F4FF6FC-8CBE-4C48-A63B-799A3856B178}" srcOrd="3" destOrd="0" parTransId="{FEE84BF7-12C2-427D-95E9-A20D0782F179}" sibTransId="{8E1002AE-2FD5-4A90-86A0-9307BA672803}"/>
    <dgm:cxn modelId="{E9097121-0F0D-4423-8A6C-389D143AB025}" srcId="{0BA68BE5-8979-4B6E-9E78-BB346DA8C08D}" destId="{AD64A4AC-9E83-4AC8-8010-51125590AA83}" srcOrd="4" destOrd="0" parTransId="{8693AB43-4532-4A1D-B1E7-796374FA88A2}" sibTransId="{2B0491CE-1939-4123-8AA4-0E1C75577A72}"/>
    <dgm:cxn modelId="{BEA53F3D-7C29-42F8-9BA1-FF0ADA4A2931}" srcId="{0BA68BE5-8979-4B6E-9E78-BB346DA8C08D}" destId="{8E2CDBF9-027F-454A-9809-717E67DF07A6}" srcOrd="0" destOrd="0" parTransId="{11B4DC4C-6736-46E0-9B97-33C4B8844BB5}" sibTransId="{255D7CA0-D225-42A9-BC3E-B5226437B837}"/>
    <dgm:cxn modelId="{5B60BA61-5CFF-4698-8800-4BFE261D3214}" type="presOf" srcId="{6F4FF6FC-8CBE-4C48-A63B-799A3856B178}" destId="{9EC5D027-60DE-4584-B2B4-5BFCDCAB160A}" srcOrd="0" destOrd="0" presId="urn:microsoft.com/office/officeart/2018/2/layout/IconVerticalSolidList"/>
    <dgm:cxn modelId="{62866867-5FB5-4160-ABF5-4C9DBA2BE8A3}" type="presOf" srcId="{63193354-01C6-48B4-830C-D0531E940963}" destId="{5A49D21F-3E89-494C-A50F-F7ACF7BDD525}" srcOrd="0" destOrd="0" presId="urn:microsoft.com/office/officeart/2018/2/layout/IconVerticalSolidList"/>
    <dgm:cxn modelId="{5EAC1C76-A69C-422F-88FF-7619AF15FA86}" type="presOf" srcId="{AD64A4AC-9E83-4AC8-8010-51125590AA83}" destId="{2BF2E7EA-9E8F-4938-9B10-0D9DBEE197C9}" srcOrd="0" destOrd="0" presId="urn:microsoft.com/office/officeart/2018/2/layout/IconVerticalSolidList"/>
    <dgm:cxn modelId="{215DF29A-C575-4341-8D66-B0227452A4E5}" srcId="{0BA68BE5-8979-4B6E-9E78-BB346DA8C08D}" destId="{1370489E-E665-4B5D-9842-1DC890844C1C}" srcOrd="2" destOrd="0" parTransId="{6AEAC2EC-3B05-4C33-AED8-4A31F03F7BEF}" sibTransId="{1383E9F0-5F57-4119-B104-294230A383D7}"/>
    <dgm:cxn modelId="{D9B2B4A4-A83F-4BC5-B64C-B7D49455AD22}" srcId="{0BA68BE5-8979-4B6E-9E78-BB346DA8C08D}" destId="{63193354-01C6-48B4-830C-D0531E940963}" srcOrd="1" destOrd="0" parTransId="{A914F5F1-6346-47A7-85C9-245F828CC651}" sibTransId="{1952EA83-419D-40F9-82CB-DE7483E2527E}"/>
    <dgm:cxn modelId="{DB172EBC-A3A2-4D79-9274-5FD071363C90}" type="presOf" srcId="{1370489E-E665-4B5D-9842-1DC890844C1C}" destId="{7B411BFA-50A5-49D8-8363-29755C1BBE17}" srcOrd="0" destOrd="0" presId="urn:microsoft.com/office/officeart/2018/2/layout/IconVerticalSolidList"/>
    <dgm:cxn modelId="{12FE13CA-5247-4537-B9E2-A2DE00D5F98E}" type="presOf" srcId="{8E2CDBF9-027F-454A-9809-717E67DF07A6}" destId="{1A748E61-E9FB-4F36-885C-3776CE0FD65C}" srcOrd="0" destOrd="0" presId="urn:microsoft.com/office/officeart/2018/2/layout/IconVerticalSolidList"/>
    <dgm:cxn modelId="{875934EE-0C90-40E3-83F1-CF4BF05F87D5}" type="presOf" srcId="{0BA68BE5-8979-4B6E-9E78-BB346DA8C08D}" destId="{82BE37FC-9164-4D03-9DC8-1F326E617CBF}" srcOrd="0" destOrd="0" presId="urn:microsoft.com/office/officeart/2018/2/layout/IconVerticalSolidList"/>
    <dgm:cxn modelId="{59452475-DF55-4FAE-837A-CC45763BF996}" type="presParOf" srcId="{82BE37FC-9164-4D03-9DC8-1F326E617CBF}" destId="{7EBF3446-F24D-434E-A595-128485669F08}" srcOrd="0" destOrd="0" presId="urn:microsoft.com/office/officeart/2018/2/layout/IconVerticalSolidList"/>
    <dgm:cxn modelId="{FC7D7D05-B9B1-41ED-AC86-6E5A07D2C831}" type="presParOf" srcId="{7EBF3446-F24D-434E-A595-128485669F08}" destId="{7077FDE5-F426-4925-812B-D10264CA5CE2}" srcOrd="0" destOrd="0" presId="urn:microsoft.com/office/officeart/2018/2/layout/IconVerticalSolidList"/>
    <dgm:cxn modelId="{59AC4895-FA16-4F78-9E90-E71BED3CDD95}" type="presParOf" srcId="{7EBF3446-F24D-434E-A595-128485669F08}" destId="{50862237-5EB5-4223-B45E-9D3EEEC49482}" srcOrd="1" destOrd="0" presId="urn:microsoft.com/office/officeart/2018/2/layout/IconVerticalSolidList"/>
    <dgm:cxn modelId="{EACA312E-8219-4A88-ABC8-C91075F6E5D1}" type="presParOf" srcId="{7EBF3446-F24D-434E-A595-128485669F08}" destId="{6604EB57-12C8-428A-BDD6-04F3B57F985D}" srcOrd="2" destOrd="0" presId="urn:microsoft.com/office/officeart/2018/2/layout/IconVerticalSolidList"/>
    <dgm:cxn modelId="{85A800C0-1CE4-4E44-AB22-251C9E7BAB97}" type="presParOf" srcId="{7EBF3446-F24D-434E-A595-128485669F08}" destId="{1A748E61-E9FB-4F36-885C-3776CE0FD65C}" srcOrd="3" destOrd="0" presId="urn:microsoft.com/office/officeart/2018/2/layout/IconVerticalSolidList"/>
    <dgm:cxn modelId="{9DEE4425-4FDA-403B-AC4F-DD1E6802191A}" type="presParOf" srcId="{82BE37FC-9164-4D03-9DC8-1F326E617CBF}" destId="{A8E4DB4C-6E26-41CB-9B5A-247AA353075C}" srcOrd="1" destOrd="0" presId="urn:microsoft.com/office/officeart/2018/2/layout/IconVerticalSolidList"/>
    <dgm:cxn modelId="{2AF34287-E52B-4AF1-820F-6E158F052026}" type="presParOf" srcId="{82BE37FC-9164-4D03-9DC8-1F326E617CBF}" destId="{44F4FBD0-A432-4F7F-A578-E7B2A52F8039}" srcOrd="2" destOrd="0" presId="urn:microsoft.com/office/officeart/2018/2/layout/IconVerticalSolidList"/>
    <dgm:cxn modelId="{29E5956A-B067-4C2C-B47F-35881AA21DB3}" type="presParOf" srcId="{44F4FBD0-A432-4F7F-A578-E7B2A52F8039}" destId="{8E05A0FB-8FF6-4417-ACA7-72C4366AE008}" srcOrd="0" destOrd="0" presId="urn:microsoft.com/office/officeart/2018/2/layout/IconVerticalSolidList"/>
    <dgm:cxn modelId="{E93C20B9-AFD0-4570-AEB8-822BD7543DA4}" type="presParOf" srcId="{44F4FBD0-A432-4F7F-A578-E7B2A52F8039}" destId="{EEE79D1D-EB30-4717-9D4B-5273F4503583}" srcOrd="1" destOrd="0" presId="urn:microsoft.com/office/officeart/2018/2/layout/IconVerticalSolidList"/>
    <dgm:cxn modelId="{4EC7C154-C9A4-428B-B5B3-3720B87704BE}" type="presParOf" srcId="{44F4FBD0-A432-4F7F-A578-E7B2A52F8039}" destId="{03AE5382-3A25-4C09-86DD-B80B279C0E1A}" srcOrd="2" destOrd="0" presId="urn:microsoft.com/office/officeart/2018/2/layout/IconVerticalSolidList"/>
    <dgm:cxn modelId="{A6516556-B8B1-4567-A1CB-35C9CBC478A3}" type="presParOf" srcId="{44F4FBD0-A432-4F7F-A578-E7B2A52F8039}" destId="{5A49D21F-3E89-494C-A50F-F7ACF7BDD525}" srcOrd="3" destOrd="0" presId="urn:microsoft.com/office/officeart/2018/2/layout/IconVerticalSolidList"/>
    <dgm:cxn modelId="{C672CFE4-D72C-495F-8235-8C6FD37699E2}" type="presParOf" srcId="{82BE37FC-9164-4D03-9DC8-1F326E617CBF}" destId="{CA4BAC62-6FDB-414D-92CF-A4C942769E79}" srcOrd="3" destOrd="0" presId="urn:microsoft.com/office/officeart/2018/2/layout/IconVerticalSolidList"/>
    <dgm:cxn modelId="{99DC3F06-465F-4E97-B2D6-FAA8845A0152}" type="presParOf" srcId="{82BE37FC-9164-4D03-9DC8-1F326E617CBF}" destId="{DFF82836-0187-4AE7-9447-CE7075FEF2DD}" srcOrd="4" destOrd="0" presId="urn:microsoft.com/office/officeart/2018/2/layout/IconVerticalSolidList"/>
    <dgm:cxn modelId="{D31F080C-D5FB-44B8-B95E-CE5ECE919653}" type="presParOf" srcId="{DFF82836-0187-4AE7-9447-CE7075FEF2DD}" destId="{7F1B9F9A-AC0C-4B9F-B89B-76B4096D45B9}" srcOrd="0" destOrd="0" presId="urn:microsoft.com/office/officeart/2018/2/layout/IconVerticalSolidList"/>
    <dgm:cxn modelId="{68BB7D05-BDD4-41F5-945D-169D509592FF}" type="presParOf" srcId="{DFF82836-0187-4AE7-9447-CE7075FEF2DD}" destId="{A7EA2275-0C90-41D4-8753-3620E1720644}" srcOrd="1" destOrd="0" presId="urn:microsoft.com/office/officeart/2018/2/layout/IconVerticalSolidList"/>
    <dgm:cxn modelId="{C30DBB99-B2DC-46B3-9728-FBA983D20A99}" type="presParOf" srcId="{DFF82836-0187-4AE7-9447-CE7075FEF2DD}" destId="{CE85DA8B-73BB-42F1-A7A8-34FC105EF9F8}" srcOrd="2" destOrd="0" presId="urn:microsoft.com/office/officeart/2018/2/layout/IconVerticalSolidList"/>
    <dgm:cxn modelId="{4FD5B59D-647C-43DA-87CC-33B492D98B4D}" type="presParOf" srcId="{DFF82836-0187-4AE7-9447-CE7075FEF2DD}" destId="{7B411BFA-50A5-49D8-8363-29755C1BBE17}" srcOrd="3" destOrd="0" presId="urn:microsoft.com/office/officeart/2018/2/layout/IconVerticalSolidList"/>
    <dgm:cxn modelId="{D12A20F0-C3C7-427E-A71E-C04F6361F8BD}" type="presParOf" srcId="{82BE37FC-9164-4D03-9DC8-1F326E617CBF}" destId="{B498069F-5832-43D1-B3C9-192EAC26D9B7}" srcOrd="5" destOrd="0" presId="urn:microsoft.com/office/officeart/2018/2/layout/IconVerticalSolidList"/>
    <dgm:cxn modelId="{26B3A695-FD09-4377-A6CE-FE8F2092A2C9}" type="presParOf" srcId="{82BE37FC-9164-4D03-9DC8-1F326E617CBF}" destId="{0EDDA468-E8C1-4242-BBD0-38F1D8FC6C15}" srcOrd="6" destOrd="0" presId="urn:microsoft.com/office/officeart/2018/2/layout/IconVerticalSolidList"/>
    <dgm:cxn modelId="{FFC89919-A256-4A35-89AD-E2110475D3C5}" type="presParOf" srcId="{0EDDA468-E8C1-4242-BBD0-38F1D8FC6C15}" destId="{D2BD8010-1F64-40EF-BC44-6ADEFDF0560C}" srcOrd="0" destOrd="0" presId="urn:microsoft.com/office/officeart/2018/2/layout/IconVerticalSolidList"/>
    <dgm:cxn modelId="{53D8761F-16FF-4F8D-A41F-53EE76A9A03D}" type="presParOf" srcId="{0EDDA468-E8C1-4242-BBD0-38F1D8FC6C15}" destId="{175A3A86-AA80-45D9-96CC-969C333AED51}" srcOrd="1" destOrd="0" presId="urn:microsoft.com/office/officeart/2018/2/layout/IconVerticalSolidList"/>
    <dgm:cxn modelId="{E43C3AE7-F3DF-442F-9502-4CB2E51F98F2}" type="presParOf" srcId="{0EDDA468-E8C1-4242-BBD0-38F1D8FC6C15}" destId="{CB768E48-6466-462F-B06A-BEF70C5C7137}" srcOrd="2" destOrd="0" presId="urn:microsoft.com/office/officeart/2018/2/layout/IconVerticalSolidList"/>
    <dgm:cxn modelId="{2A7A07AB-6EE0-4935-8BF2-72FB825E00CC}" type="presParOf" srcId="{0EDDA468-E8C1-4242-BBD0-38F1D8FC6C15}" destId="{9EC5D027-60DE-4584-B2B4-5BFCDCAB160A}" srcOrd="3" destOrd="0" presId="urn:microsoft.com/office/officeart/2018/2/layout/IconVerticalSolidList"/>
    <dgm:cxn modelId="{C30F09DD-7CA4-4C36-A44D-BB234C38E193}" type="presParOf" srcId="{82BE37FC-9164-4D03-9DC8-1F326E617CBF}" destId="{8B657853-5574-4C1D-81EE-E509A9683BAE}" srcOrd="7" destOrd="0" presId="urn:microsoft.com/office/officeart/2018/2/layout/IconVerticalSolidList"/>
    <dgm:cxn modelId="{3B1E7F0A-49DD-44D9-B1F0-E2D6087CC9C4}" type="presParOf" srcId="{82BE37FC-9164-4D03-9DC8-1F326E617CBF}" destId="{7F30F722-4E5D-4DE5-A4C0-AD60A328278F}" srcOrd="8" destOrd="0" presId="urn:microsoft.com/office/officeart/2018/2/layout/IconVerticalSolidList"/>
    <dgm:cxn modelId="{364D5035-A0DD-4A40-A551-EC030A3FA514}" type="presParOf" srcId="{7F30F722-4E5D-4DE5-A4C0-AD60A328278F}" destId="{4AE852CA-F4AD-48D0-80E8-0F965FC4F103}" srcOrd="0" destOrd="0" presId="urn:microsoft.com/office/officeart/2018/2/layout/IconVerticalSolidList"/>
    <dgm:cxn modelId="{3F6B98C7-0D34-412C-9451-C8B9EB2C93AE}" type="presParOf" srcId="{7F30F722-4E5D-4DE5-A4C0-AD60A328278F}" destId="{1B6E4380-C6F7-4C5D-B9AE-B4B3E8AEEDA7}" srcOrd="1" destOrd="0" presId="urn:microsoft.com/office/officeart/2018/2/layout/IconVerticalSolidList"/>
    <dgm:cxn modelId="{D2F5C811-0091-4490-A346-FF19B2F1C3F1}" type="presParOf" srcId="{7F30F722-4E5D-4DE5-A4C0-AD60A328278F}" destId="{C73AE224-3F28-4B8A-A740-FC6967D74A29}" srcOrd="2" destOrd="0" presId="urn:microsoft.com/office/officeart/2018/2/layout/IconVerticalSolidList"/>
    <dgm:cxn modelId="{4CCC1CD5-A601-4E21-82B9-EA6BD0E0C44F}" type="presParOf" srcId="{7F30F722-4E5D-4DE5-A4C0-AD60A328278F}" destId="{2BF2E7EA-9E8F-4938-9B10-0D9DBEE197C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D25158-5901-4C16-8B68-F466424CDD3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3_2" csCatId="accent3" phldr="1"/>
      <dgm:spPr/>
      <dgm:t>
        <a:bodyPr/>
        <a:lstStyle/>
        <a:p>
          <a:endParaRPr lang="en-US"/>
        </a:p>
      </dgm:t>
    </dgm:pt>
    <dgm:pt modelId="{7CE185E4-19A9-4437-B0CA-2EE8FF0379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Dataset : </a:t>
          </a:r>
          <a:r>
            <a:rPr lang="en-US" b="0" i="0" dirty="0" err="1"/>
            <a:t>dair</a:t>
          </a:r>
          <a:r>
            <a:rPr lang="en-US" b="0" i="0" dirty="0"/>
            <a:t>-ai/emotion from Hugging Face datasets</a:t>
          </a:r>
          <a:endParaRPr lang="en-US" b="0" dirty="0"/>
        </a:p>
      </dgm:t>
    </dgm:pt>
    <dgm:pt modelId="{78294472-B336-414E-83EC-13A891B532CB}" type="parTrans" cxnId="{C5810EF3-1A3D-49B4-BE93-6106CAD7E6BF}">
      <dgm:prSet/>
      <dgm:spPr/>
      <dgm:t>
        <a:bodyPr/>
        <a:lstStyle/>
        <a:p>
          <a:endParaRPr lang="en-US"/>
        </a:p>
      </dgm:t>
    </dgm:pt>
    <dgm:pt modelId="{FBCF5643-A499-4B1E-B913-AE95B609B478}" type="sibTrans" cxnId="{C5810EF3-1A3D-49B4-BE93-6106CAD7E6BF}">
      <dgm:prSet/>
      <dgm:spPr/>
      <dgm:t>
        <a:bodyPr/>
        <a:lstStyle/>
        <a:p>
          <a:endParaRPr lang="en-US"/>
        </a:p>
      </dgm:t>
    </dgm:pt>
    <dgm:pt modelId="{7D67688D-8E00-49F3-B69F-A42EDEE39CE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Model: </a:t>
          </a:r>
          <a:r>
            <a:rPr lang="en-US" dirty="0" err="1"/>
            <a:t>DistilBERT</a:t>
          </a:r>
          <a:r>
            <a:rPr lang="en-US" dirty="0"/>
            <a:t>-base-uncased</a:t>
          </a:r>
        </a:p>
      </dgm:t>
    </dgm:pt>
    <dgm:pt modelId="{1F6C2F9D-CB57-471F-9014-0394298B3541}" type="parTrans" cxnId="{F8127B26-C573-4FEC-B458-997DDA621B33}">
      <dgm:prSet/>
      <dgm:spPr/>
      <dgm:t>
        <a:bodyPr/>
        <a:lstStyle/>
        <a:p>
          <a:endParaRPr lang="en-US"/>
        </a:p>
      </dgm:t>
    </dgm:pt>
    <dgm:pt modelId="{D19DAA4C-3206-4197-93A1-A495B1DDC6FE}" type="sibTrans" cxnId="{F8127B26-C573-4FEC-B458-997DDA621B33}">
      <dgm:prSet/>
      <dgm:spPr/>
      <dgm:t>
        <a:bodyPr/>
        <a:lstStyle/>
        <a:p>
          <a:endParaRPr lang="en-US"/>
        </a:p>
      </dgm:t>
    </dgm:pt>
    <dgm:pt modelId="{B8435C0C-4126-4FF9-B226-9DB5FC2863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Stratified Data Splitting</a:t>
          </a:r>
        </a:p>
      </dgm:t>
    </dgm:pt>
    <dgm:pt modelId="{CD5D7E6C-6B6C-41D1-90EC-8D34184022FE}" type="parTrans" cxnId="{F57D432D-7238-450A-8D37-244FD03169D3}">
      <dgm:prSet/>
      <dgm:spPr/>
      <dgm:t>
        <a:bodyPr/>
        <a:lstStyle/>
        <a:p>
          <a:endParaRPr lang="en-US"/>
        </a:p>
      </dgm:t>
    </dgm:pt>
    <dgm:pt modelId="{C4FD74F6-3F7C-4266-B5FE-B663C4F5339F}" type="sibTrans" cxnId="{F57D432D-7238-450A-8D37-244FD03169D3}">
      <dgm:prSet/>
      <dgm:spPr/>
      <dgm:t>
        <a:bodyPr/>
        <a:lstStyle/>
        <a:p>
          <a:endParaRPr lang="en-US"/>
        </a:p>
      </dgm:t>
    </dgm:pt>
    <dgm:pt modelId="{0512147E-1C9B-4320-8F06-7B00391A26A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Techniques: Full Fine-Tuning.</a:t>
          </a:r>
        </a:p>
      </dgm:t>
    </dgm:pt>
    <dgm:pt modelId="{76968CA2-47F9-43CC-9673-7623ECD5B577}" type="parTrans" cxnId="{29508A65-3743-4D0D-9A89-37D8C4248D1A}">
      <dgm:prSet/>
      <dgm:spPr/>
      <dgm:t>
        <a:bodyPr/>
        <a:lstStyle/>
        <a:p>
          <a:endParaRPr lang="en-US"/>
        </a:p>
      </dgm:t>
    </dgm:pt>
    <dgm:pt modelId="{821FF525-492B-4312-968D-847B6AC8FC31}" type="sibTrans" cxnId="{29508A65-3743-4D0D-9A89-37D8C4248D1A}">
      <dgm:prSet/>
      <dgm:spPr/>
      <dgm:t>
        <a:bodyPr/>
        <a:lstStyle/>
        <a:p>
          <a:endParaRPr lang="en-US"/>
        </a:p>
      </dgm:t>
    </dgm:pt>
    <dgm:pt modelId="{5D277B46-0AEC-4165-981E-CD7BBF0CD60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Weighted Cross-Entropy Loss and Early Stopping</a:t>
          </a:r>
        </a:p>
      </dgm:t>
    </dgm:pt>
    <dgm:pt modelId="{84DBFF64-2EFD-4530-94FC-702729FC6EFE}" type="parTrans" cxnId="{67D0BDA6-2C21-4B2C-974F-4B7228B1FAC1}">
      <dgm:prSet/>
      <dgm:spPr/>
      <dgm:t>
        <a:bodyPr/>
        <a:lstStyle/>
        <a:p>
          <a:endParaRPr lang="en-US"/>
        </a:p>
      </dgm:t>
    </dgm:pt>
    <dgm:pt modelId="{511C07B7-80EE-4BF3-8564-51EEE9A6EFB4}" type="sibTrans" cxnId="{67D0BDA6-2C21-4B2C-974F-4B7228B1FAC1}">
      <dgm:prSet/>
      <dgm:spPr/>
      <dgm:t>
        <a:bodyPr/>
        <a:lstStyle/>
        <a:p>
          <a:endParaRPr lang="en-US"/>
        </a:p>
      </dgm:t>
    </dgm:pt>
    <dgm:pt modelId="{9D873452-95B9-42BB-B890-D232EEA95DAA}" type="pres">
      <dgm:prSet presAssocID="{ADD25158-5901-4C16-8B68-F466424CDD35}" presName="root" presStyleCnt="0">
        <dgm:presLayoutVars>
          <dgm:dir/>
          <dgm:resizeHandles val="exact"/>
        </dgm:presLayoutVars>
      </dgm:prSet>
      <dgm:spPr/>
    </dgm:pt>
    <dgm:pt modelId="{2698255F-873D-4485-840D-F42C0C72D84E}" type="pres">
      <dgm:prSet presAssocID="{7CE185E4-19A9-4437-B0CA-2EE8FF037965}" presName="compNode" presStyleCnt="0"/>
      <dgm:spPr/>
    </dgm:pt>
    <dgm:pt modelId="{B540D1D1-DC7B-4592-AE8A-81F0AEB458B5}" type="pres">
      <dgm:prSet presAssocID="{7CE185E4-19A9-4437-B0CA-2EE8FF037965}" presName="bgRect" presStyleLbl="bgShp" presStyleIdx="0" presStyleCnt="5" custLinFactNeighborY="-469"/>
      <dgm:spPr/>
    </dgm:pt>
    <dgm:pt modelId="{D1A13D6D-735C-454B-89B0-A826D44C4358}" type="pres">
      <dgm:prSet presAssocID="{7CE185E4-19A9-4437-B0CA-2EE8FF03796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71409BC7-5729-4A60-BDF7-B2ACFF705705}" type="pres">
      <dgm:prSet presAssocID="{7CE185E4-19A9-4437-B0CA-2EE8FF037965}" presName="spaceRect" presStyleCnt="0"/>
      <dgm:spPr/>
    </dgm:pt>
    <dgm:pt modelId="{1D2FDB81-B90F-47C7-93A2-F093EDA0A904}" type="pres">
      <dgm:prSet presAssocID="{7CE185E4-19A9-4437-B0CA-2EE8FF037965}" presName="parTx" presStyleLbl="revTx" presStyleIdx="0" presStyleCnt="5">
        <dgm:presLayoutVars>
          <dgm:chMax val="0"/>
          <dgm:chPref val="0"/>
        </dgm:presLayoutVars>
      </dgm:prSet>
      <dgm:spPr/>
    </dgm:pt>
    <dgm:pt modelId="{096DF337-CF38-40FE-B4EE-2B375D4CBC34}" type="pres">
      <dgm:prSet presAssocID="{FBCF5643-A499-4B1E-B913-AE95B609B478}" presName="sibTrans" presStyleCnt="0"/>
      <dgm:spPr/>
    </dgm:pt>
    <dgm:pt modelId="{8EF4BF33-8271-41A7-947D-D24A786E0A20}" type="pres">
      <dgm:prSet presAssocID="{7D67688D-8E00-49F3-B69F-A42EDEE39CEC}" presName="compNode" presStyleCnt="0"/>
      <dgm:spPr/>
    </dgm:pt>
    <dgm:pt modelId="{C1C7C1E2-BFF3-40BB-AE1C-CE87CD666137}" type="pres">
      <dgm:prSet presAssocID="{7D67688D-8E00-49F3-B69F-A42EDEE39CEC}" presName="bgRect" presStyleLbl="bgShp" presStyleIdx="1" presStyleCnt="5"/>
      <dgm:spPr/>
    </dgm:pt>
    <dgm:pt modelId="{B02135E7-CC76-44A2-ABD4-7E8D6199B924}" type="pres">
      <dgm:prSet presAssocID="{7D67688D-8E00-49F3-B69F-A42EDEE39CE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D3C8C720-E774-40F7-BA9F-BB6E3EA55ED0}" type="pres">
      <dgm:prSet presAssocID="{7D67688D-8E00-49F3-B69F-A42EDEE39CEC}" presName="spaceRect" presStyleCnt="0"/>
      <dgm:spPr/>
    </dgm:pt>
    <dgm:pt modelId="{022344A7-6269-432D-B107-495BCBB2BAFF}" type="pres">
      <dgm:prSet presAssocID="{7D67688D-8E00-49F3-B69F-A42EDEE39CEC}" presName="parTx" presStyleLbl="revTx" presStyleIdx="1" presStyleCnt="5">
        <dgm:presLayoutVars>
          <dgm:chMax val="0"/>
          <dgm:chPref val="0"/>
        </dgm:presLayoutVars>
      </dgm:prSet>
      <dgm:spPr/>
    </dgm:pt>
    <dgm:pt modelId="{CBA5F921-6478-4D0E-881B-1D6B1051CDB4}" type="pres">
      <dgm:prSet presAssocID="{D19DAA4C-3206-4197-93A1-A495B1DDC6FE}" presName="sibTrans" presStyleCnt="0"/>
      <dgm:spPr/>
    </dgm:pt>
    <dgm:pt modelId="{E30FD388-7D83-4F25-8A62-3740CB31422F}" type="pres">
      <dgm:prSet presAssocID="{B8435C0C-4126-4FF9-B226-9DB5FC286338}" presName="compNode" presStyleCnt="0"/>
      <dgm:spPr/>
    </dgm:pt>
    <dgm:pt modelId="{EC34E58D-6A27-4F9A-980B-C9531387C9C5}" type="pres">
      <dgm:prSet presAssocID="{B8435C0C-4126-4FF9-B226-9DB5FC286338}" presName="bgRect" presStyleLbl="bgShp" presStyleIdx="2" presStyleCnt="5"/>
      <dgm:spPr/>
    </dgm:pt>
    <dgm:pt modelId="{2B70EC1E-FE57-4270-89B5-A17E9581A49A}" type="pres">
      <dgm:prSet presAssocID="{B8435C0C-4126-4FF9-B226-9DB5FC28633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ttens"/>
        </a:ext>
      </dgm:extLst>
    </dgm:pt>
    <dgm:pt modelId="{EFE37365-2C75-4DD7-B51A-807589C735F9}" type="pres">
      <dgm:prSet presAssocID="{B8435C0C-4126-4FF9-B226-9DB5FC286338}" presName="spaceRect" presStyleCnt="0"/>
      <dgm:spPr/>
    </dgm:pt>
    <dgm:pt modelId="{29A4356B-1074-4B05-83FA-70E02EC9625C}" type="pres">
      <dgm:prSet presAssocID="{B8435C0C-4126-4FF9-B226-9DB5FC286338}" presName="parTx" presStyleLbl="revTx" presStyleIdx="2" presStyleCnt="5">
        <dgm:presLayoutVars>
          <dgm:chMax val="0"/>
          <dgm:chPref val="0"/>
        </dgm:presLayoutVars>
      </dgm:prSet>
      <dgm:spPr/>
    </dgm:pt>
    <dgm:pt modelId="{79331ECC-68E8-4C9F-89A0-8217F08CBCE2}" type="pres">
      <dgm:prSet presAssocID="{C4FD74F6-3F7C-4266-B5FE-B663C4F5339F}" presName="sibTrans" presStyleCnt="0"/>
      <dgm:spPr/>
    </dgm:pt>
    <dgm:pt modelId="{C91858F2-DAC4-4BBC-B24E-6F44D26E44CF}" type="pres">
      <dgm:prSet presAssocID="{0512147E-1C9B-4320-8F06-7B00391A26A8}" presName="compNode" presStyleCnt="0"/>
      <dgm:spPr/>
    </dgm:pt>
    <dgm:pt modelId="{3B1BC52E-5BD5-4EEC-8ED1-3870DB7A03DC}" type="pres">
      <dgm:prSet presAssocID="{0512147E-1C9B-4320-8F06-7B00391A26A8}" presName="bgRect" presStyleLbl="bgShp" presStyleIdx="3" presStyleCnt="5"/>
      <dgm:spPr/>
    </dgm:pt>
    <dgm:pt modelId="{989622FE-09B5-4761-B455-9C02595836E7}" type="pres">
      <dgm:prSet presAssocID="{0512147E-1C9B-4320-8F06-7B00391A26A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96164602-E130-40B7-835E-D503AEC160D8}" type="pres">
      <dgm:prSet presAssocID="{0512147E-1C9B-4320-8F06-7B00391A26A8}" presName="spaceRect" presStyleCnt="0"/>
      <dgm:spPr/>
    </dgm:pt>
    <dgm:pt modelId="{AE7061A3-CDAF-4769-936E-76698D13536B}" type="pres">
      <dgm:prSet presAssocID="{0512147E-1C9B-4320-8F06-7B00391A26A8}" presName="parTx" presStyleLbl="revTx" presStyleIdx="3" presStyleCnt="5">
        <dgm:presLayoutVars>
          <dgm:chMax val="0"/>
          <dgm:chPref val="0"/>
        </dgm:presLayoutVars>
      </dgm:prSet>
      <dgm:spPr/>
    </dgm:pt>
    <dgm:pt modelId="{5A7A159E-EB1F-4BDC-9ACB-E42E9063F450}" type="pres">
      <dgm:prSet presAssocID="{821FF525-492B-4312-968D-847B6AC8FC31}" presName="sibTrans" presStyleCnt="0"/>
      <dgm:spPr/>
    </dgm:pt>
    <dgm:pt modelId="{301E8216-01A2-4D79-A489-6B8482C6B9AE}" type="pres">
      <dgm:prSet presAssocID="{5D277B46-0AEC-4165-981E-CD7BBF0CD60A}" presName="compNode" presStyleCnt="0"/>
      <dgm:spPr/>
    </dgm:pt>
    <dgm:pt modelId="{CD84B900-7977-4833-BF70-A2A2B486B4B2}" type="pres">
      <dgm:prSet presAssocID="{5D277B46-0AEC-4165-981E-CD7BBF0CD60A}" presName="bgRect" presStyleLbl="bgShp" presStyleIdx="4" presStyleCnt="5"/>
      <dgm:spPr/>
    </dgm:pt>
    <dgm:pt modelId="{A85B0456-ED98-4C63-9EC9-496B4A7B9728}" type="pres">
      <dgm:prSet presAssocID="{5D277B46-0AEC-4165-981E-CD7BBF0CD60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51FBF0E-B020-4D8B-803B-67E08CB0E7DC}" type="pres">
      <dgm:prSet presAssocID="{5D277B46-0AEC-4165-981E-CD7BBF0CD60A}" presName="spaceRect" presStyleCnt="0"/>
      <dgm:spPr/>
    </dgm:pt>
    <dgm:pt modelId="{B710E6E4-5B41-4BAD-BA52-67C6A5FD4656}" type="pres">
      <dgm:prSet presAssocID="{5D277B46-0AEC-4165-981E-CD7BBF0CD60A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F8127B26-C573-4FEC-B458-997DDA621B33}" srcId="{ADD25158-5901-4C16-8B68-F466424CDD35}" destId="{7D67688D-8E00-49F3-B69F-A42EDEE39CEC}" srcOrd="1" destOrd="0" parTransId="{1F6C2F9D-CB57-471F-9014-0394298B3541}" sibTransId="{D19DAA4C-3206-4197-93A1-A495B1DDC6FE}"/>
    <dgm:cxn modelId="{F57D432D-7238-450A-8D37-244FD03169D3}" srcId="{ADD25158-5901-4C16-8B68-F466424CDD35}" destId="{B8435C0C-4126-4FF9-B226-9DB5FC286338}" srcOrd="2" destOrd="0" parTransId="{CD5D7E6C-6B6C-41D1-90EC-8D34184022FE}" sibTransId="{C4FD74F6-3F7C-4266-B5FE-B663C4F5339F}"/>
    <dgm:cxn modelId="{29508A65-3743-4D0D-9A89-37D8C4248D1A}" srcId="{ADD25158-5901-4C16-8B68-F466424CDD35}" destId="{0512147E-1C9B-4320-8F06-7B00391A26A8}" srcOrd="3" destOrd="0" parTransId="{76968CA2-47F9-43CC-9673-7623ECD5B577}" sibTransId="{821FF525-492B-4312-968D-847B6AC8FC31}"/>
    <dgm:cxn modelId="{4125FB58-EFE6-451E-BEDE-C9CE34A98AA7}" type="presOf" srcId="{7D67688D-8E00-49F3-B69F-A42EDEE39CEC}" destId="{022344A7-6269-432D-B107-495BCBB2BAFF}" srcOrd="0" destOrd="0" presId="urn:microsoft.com/office/officeart/2018/2/layout/IconVerticalSolidList"/>
    <dgm:cxn modelId="{C10D089E-6AE6-4171-9501-13A211E32F3B}" type="presOf" srcId="{ADD25158-5901-4C16-8B68-F466424CDD35}" destId="{9D873452-95B9-42BB-B890-D232EEA95DAA}" srcOrd="0" destOrd="0" presId="urn:microsoft.com/office/officeart/2018/2/layout/IconVerticalSolidList"/>
    <dgm:cxn modelId="{DB5E40A2-A0AE-4F75-B12E-DA25F6D7E3B4}" type="presOf" srcId="{0512147E-1C9B-4320-8F06-7B00391A26A8}" destId="{AE7061A3-CDAF-4769-936E-76698D13536B}" srcOrd="0" destOrd="0" presId="urn:microsoft.com/office/officeart/2018/2/layout/IconVerticalSolidList"/>
    <dgm:cxn modelId="{67D0BDA6-2C21-4B2C-974F-4B7228B1FAC1}" srcId="{ADD25158-5901-4C16-8B68-F466424CDD35}" destId="{5D277B46-0AEC-4165-981E-CD7BBF0CD60A}" srcOrd="4" destOrd="0" parTransId="{84DBFF64-2EFD-4530-94FC-702729FC6EFE}" sibTransId="{511C07B7-80EE-4BF3-8564-51EEE9A6EFB4}"/>
    <dgm:cxn modelId="{49167AE6-D81F-462F-9ABE-799132250BF7}" type="presOf" srcId="{7CE185E4-19A9-4437-B0CA-2EE8FF037965}" destId="{1D2FDB81-B90F-47C7-93A2-F093EDA0A904}" srcOrd="0" destOrd="0" presId="urn:microsoft.com/office/officeart/2018/2/layout/IconVerticalSolidList"/>
    <dgm:cxn modelId="{C5810EF3-1A3D-49B4-BE93-6106CAD7E6BF}" srcId="{ADD25158-5901-4C16-8B68-F466424CDD35}" destId="{7CE185E4-19A9-4437-B0CA-2EE8FF037965}" srcOrd="0" destOrd="0" parTransId="{78294472-B336-414E-83EC-13A891B532CB}" sibTransId="{FBCF5643-A499-4B1E-B913-AE95B609B478}"/>
    <dgm:cxn modelId="{8CDEA0F7-FFE1-427A-923E-819ABB3EC4E3}" type="presOf" srcId="{5D277B46-0AEC-4165-981E-CD7BBF0CD60A}" destId="{B710E6E4-5B41-4BAD-BA52-67C6A5FD4656}" srcOrd="0" destOrd="0" presId="urn:microsoft.com/office/officeart/2018/2/layout/IconVerticalSolidList"/>
    <dgm:cxn modelId="{7F4FD9FD-9EEF-4453-A560-21CE96EA712E}" type="presOf" srcId="{B8435C0C-4126-4FF9-B226-9DB5FC286338}" destId="{29A4356B-1074-4B05-83FA-70E02EC9625C}" srcOrd="0" destOrd="0" presId="urn:microsoft.com/office/officeart/2018/2/layout/IconVerticalSolidList"/>
    <dgm:cxn modelId="{97622391-852B-4BB8-B084-8C2920A99082}" type="presParOf" srcId="{9D873452-95B9-42BB-B890-D232EEA95DAA}" destId="{2698255F-873D-4485-840D-F42C0C72D84E}" srcOrd="0" destOrd="0" presId="urn:microsoft.com/office/officeart/2018/2/layout/IconVerticalSolidList"/>
    <dgm:cxn modelId="{F4049C8F-E2CC-4E36-8143-109F9C90E8B8}" type="presParOf" srcId="{2698255F-873D-4485-840D-F42C0C72D84E}" destId="{B540D1D1-DC7B-4592-AE8A-81F0AEB458B5}" srcOrd="0" destOrd="0" presId="urn:microsoft.com/office/officeart/2018/2/layout/IconVerticalSolidList"/>
    <dgm:cxn modelId="{DADD33B6-8783-4720-A347-403602C4C6DA}" type="presParOf" srcId="{2698255F-873D-4485-840D-F42C0C72D84E}" destId="{D1A13D6D-735C-454B-89B0-A826D44C4358}" srcOrd="1" destOrd="0" presId="urn:microsoft.com/office/officeart/2018/2/layout/IconVerticalSolidList"/>
    <dgm:cxn modelId="{F74D233A-9FE7-4D7D-9920-22C836F75C12}" type="presParOf" srcId="{2698255F-873D-4485-840D-F42C0C72D84E}" destId="{71409BC7-5729-4A60-BDF7-B2ACFF705705}" srcOrd="2" destOrd="0" presId="urn:microsoft.com/office/officeart/2018/2/layout/IconVerticalSolidList"/>
    <dgm:cxn modelId="{480F7D9F-BACF-4F7F-ABAE-F3222C95A177}" type="presParOf" srcId="{2698255F-873D-4485-840D-F42C0C72D84E}" destId="{1D2FDB81-B90F-47C7-93A2-F093EDA0A904}" srcOrd="3" destOrd="0" presId="urn:microsoft.com/office/officeart/2018/2/layout/IconVerticalSolidList"/>
    <dgm:cxn modelId="{F17D8960-C1DC-4DC4-BBF0-714CFC1B1D97}" type="presParOf" srcId="{9D873452-95B9-42BB-B890-D232EEA95DAA}" destId="{096DF337-CF38-40FE-B4EE-2B375D4CBC34}" srcOrd="1" destOrd="0" presId="urn:microsoft.com/office/officeart/2018/2/layout/IconVerticalSolidList"/>
    <dgm:cxn modelId="{A679E315-9A96-4FDD-A0B5-2945A46D0ACD}" type="presParOf" srcId="{9D873452-95B9-42BB-B890-D232EEA95DAA}" destId="{8EF4BF33-8271-41A7-947D-D24A786E0A20}" srcOrd="2" destOrd="0" presId="urn:microsoft.com/office/officeart/2018/2/layout/IconVerticalSolidList"/>
    <dgm:cxn modelId="{4AB218F1-93E3-4154-B3E1-7DC583E278E8}" type="presParOf" srcId="{8EF4BF33-8271-41A7-947D-D24A786E0A20}" destId="{C1C7C1E2-BFF3-40BB-AE1C-CE87CD666137}" srcOrd="0" destOrd="0" presId="urn:microsoft.com/office/officeart/2018/2/layout/IconVerticalSolidList"/>
    <dgm:cxn modelId="{90486F2E-654A-4AF4-B05A-5F6F4F381C50}" type="presParOf" srcId="{8EF4BF33-8271-41A7-947D-D24A786E0A20}" destId="{B02135E7-CC76-44A2-ABD4-7E8D6199B924}" srcOrd="1" destOrd="0" presId="urn:microsoft.com/office/officeart/2018/2/layout/IconVerticalSolidList"/>
    <dgm:cxn modelId="{3BD67AEB-C0FF-4FDD-B91B-67C34C91BF49}" type="presParOf" srcId="{8EF4BF33-8271-41A7-947D-D24A786E0A20}" destId="{D3C8C720-E774-40F7-BA9F-BB6E3EA55ED0}" srcOrd="2" destOrd="0" presId="urn:microsoft.com/office/officeart/2018/2/layout/IconVerticalSolidList"/>
    <dgm:cxn modelId="{C7E82D27-3A17-4D5C-8C37-9B27E44EE9D0}" type="presParOf" srcId="{8EF4BF33-8271-41A7-947D-D24A786E0A20}" destId="{022344A7-6269-432D-B107-495BCBB2BAFF}" srcOrd="3" destOrd="0" presId="urn:microsoft.com/office/officeart/2018/2/layout/IconVerticalSolidList"/>
    <dgm:cxn modelId="{B75A95E3-BC31-4D6A-9B8E-5EAE952C5DFC}" type="presParOf" srcId="{9D873452-95B9-42BB-B890-D232EEA95DAA}" destId="{CBA5F921-6478-4D0E-881B-1D6B1051CDB4}" srcOrd="3" destOrd="0" presId="urn:microsoft.com/office/officeart/2018/2/layout/IconVerticalSolidList"/>
    <dgm:cxn modelId="{795C24EC-F4E0-4A4E-A4C2-125E824ECD5D}" type="presParOf" srcId="{9D873452-95B9-42BB-B890-D232EEA95DAA}" destId="{E30FD388-7D83-4F25-8A62-3740CB31422F}" srcOrd="4" destOrd="0" presId="urn:microsoft.com/office/officeart/2018/2/layout/IconVerticalSolidList"/>
    <dgm:cxn modelId="{C9E526C2-50FF-40A0-B9C6-FFE2AE9ECAA0}" type="presParOf" srcId="{E30FD388-7D83-4F25-8A62-3740CB31422F}" destId="{EC34E58D-6A27-4F9A-980B-C9531387C9C5}" srcOrd="0" destOrd="0" presId="urn:microsoft.com/office/officeart/2018/2/layout/IconVerticalSolidList"/>
    <dgm:cxn modelId="{3424A4C9-6B59-441A-A0D1-15F0519A4C3E}" type="presParOf" srcId="{E30FD388-7D83-4F25-8A62-3740CB31422F}" destId="{2B70EC1E-FE57-4270-89B5-A17E9581A49A}" srcOrd="1" destOrd="0" presId="urn:microsoft.com/office/officeart/2018/2/layout/IconVerticalSolidList"/>
    <dgm:cxn modelId="{A5BC8D0B-72F0-4E5D-80DA-03C1BDB56346}" type="presParOf" srcId="{E30FD388-7D83-4F25-8A62-3740CB31422F}" destId="{EFE37365-2C75-4DD7-B51A-807589C735F9}" srcOrd="2" destOrd="0" presId="urn:microsoft.com/office/officeart/2018/2/layout/IconVerticalSolidList"/>
    <dgm:cxn modelId="{BECF16A1-0394-4E35-80E3-014F4F78361A}" type="presParOf" srcId="{E30FD388-7D83-4F25-8A62-3740CB31422F}" destId="{29A4356B-1074-4B05-83FA-70E02EC9625C}" srcOrd="3" destOrd="0" presId="urn:microsoft.com/office/officeart/2018/2/layout/IconVerticalSolidList"/>
    <dgm:cxn modelId="{4FB0222F-0AB6-40DB-B882-AD3618EA7E0C}" type="presParOf" srcId="{9D873452-95B9-42BB-B890-D232EEA95DAA}" destId="{79331ECC-68E8-4C9F-89A0-8217F08CBCE2}" srcOrd="5" destOrd="0" presId="urn:microsoft.com/office/officeart/2018/2/layout/IconVerticalSolidList"/>
    <dgm:cxn modelId="{2F37F1EE-6A46-4F5B-94CE-C32EEC300772}" type="presParOf" srcId="{9D873452-95B9-42BB-B890-D232EEA95DAA}" destId="{C91858F2-DAC4-4BBC-B24E-6F44D26E44CF}" srcOrd="6" destOrd="0" presId="urn:microsoft.com/office/officeart/2018/2/layout/IconVerticalSolidList"/>
    <dgm:cxn modelId="{A22DCBC1-973C-4191-B2AD-B365AAF0128B}" type="presParOf" srcId="{C91858F2-DAC4-4BBC-B24E-6F44D26E44CF}" destId="{3B1BC52E-5BD5-4EEC-8ED1-3870DB7A03DC}" srcOrd="0" destOrd="0" presId="urn:microsoft.com/office/officeart/2018/2/layout/IconVerticalSolidList"/>
    <dgm:cxn modelId="{C2AE57AE-7721-4553-9399-5828433D1889}" type="presParOf" srcId="{C91858F2-DAC4-4BBC-B24E-6F44D26E44CF}" destId="{989622FE-09B5-4761-B455-9C02595836E7}" srcOrd="1" destOrd="0" presId="urn:microsoft.com/office/officeart/2018/2/layout/IconVerticalSolidList"/>
    <dgm:cxn modelId="{5AFED5C9-538C-4EF1-860A-3F16A6FE2902}" type="presParOf" srcId="{C91858F2-DAC4-4BBC-B24E-6F44D26E44CF}" destId="{96164602-E130-40B7-835E-D503AEC160D8}" srcOrd="2" destOrd="0" presId="urn:microsoft.com/office/officeart/2018/2/layout/IconVerticalSolidList"/>
    <dgm:cxn modelId="{C02B42E9-8FE0-4C41-95B4-B0F7CA53F246}" type="presParOf" srcId="{C91858F2-DAC4-4BBC-B24E-6F44D26E44CF}" destId="{AE7061A3-CDAF-4769-936E-76698D13536B}" srcOrd="3" destOrd="0" presId="urn:microsoft.com/office/officeart/2018/2/layout/IconVerticalSolidList"/>
    <dgm:cxn modelId="{E7901CA9-5F24-443E-B6DA-F875E7034BF2}" type="presParOf" srcId="{9D873452-95B9-42BB-B890-D232EEA95DAA}" destId="{5A7A159E-EB1F-4BDC-9ACB-E42E9063F450}" srcOrd="7" destOrd="0" presId="urn:microsoft.com/office/officeart/2018/2/layout/IconVerticalSolidList"/>
    <dgm:cxn modelId="{45942D64-D298-41BB-B114-BEDB098C3674}" type="presParOf" srcId="{9D873452-95B9-42BB-B890-D232EEA95DAA}" destId="{301E8216-01A2-4D79-A489-6B8482C6B9AE}" srcOrd="8" destOrd="0" presId="urn:microsoft.com/office/officeart/2018/2/layout/IconVerticalSolidList"/>
    <dgm:cxn modelId="{35F91095-492D-4F68-ACF2-DF39F604163D}" type="presParOf" srcId="{301E8216-01A2-4D79-A489-6B8482C6B9AE}" destId="{CD84B900-7977-4833-BF70-A2A2B486B4B2}" srcOrd="0" destOrd="0" presId="urn:microsoft.com/office/officeart/2018/2/layout/IconVerticalSolidList"/>
    <dgm:cxn modelId="{2701052A-1BF6-47B5-991B-D36BB4AEDF6A}" type="presParOf" srcId="{301E8216-01A2-4D79-A489-6B8482C6B9AE}" destId="{A85B0456-ED98-4C63-9EC9-496B4A7B9728}" srcOrd="1" destOrd="0" presId="urn:microsoft.com/office/officeart/2018/2/layout/IconVerticalSolidList"/>
    <dgm:cxn modelId="{BF376F37-A839-4F14-A175-68F99499C2B4}" type="presParOf" srcId="{301E8216-01A2-4D79-A489-6B8482C6B9AE}" destId="{951FBF0E-B020-4D8B-803B-67E08CB0E7DC}" srcOrd="2" destOrd="0" presId="urn:microsoft.com/office/officeart/2018/2/layout/IconVerticalSolidList"/>
    <dgm:cxn modelId="{F6AA4DF0-2659-400A-8D61-BE5034C71840}" type="presParOf" srcId="{301E8216-01A2-4D79-A489-6B8482C6B9AE}" destId="{B710E6E4-5B41-4BAD-BA52-67C6A5FD465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B0F0D53-B121-4124-9E8E-B70D9F696B8E}" type="doc">
      <dgm:prSet loTypeId="urn:microsoft.com/office/officeart/2008/layout/LinedList" loCatId="list" qsTypeId="urn:microsoft.com/office/officeart/2005/8/quickstyle/simple2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1DA02DD8-559C-4FAA-8FA7-98890B6696C4}">
      <dgm:prSet/>
      <dgm:spPr/>
      <dgm:t>
        <a:bodyPr/>
        <a:lstStyle/>
        <a:p>
          <a:r>
            <a:rPr lang="en-US" b="1" i="0" baseline="0"/>
            <a:t>Dataset Used:</a:t>
          </a:r>
          <a:r>
            <a:rPr lang="en-US" b="0" i="0" baseline="0"/>
            <a:t> dair-ai/emotion from Hugging Face Hub.</a:t>
          </a:r>
          <a:endParaRPr lang="en-US"/>
        </a:p>
      </dgm:t>
    </dgm:pt>
    <dgm:pt modelId="{CE0A7BA4-E6B9-4AEB-96CB-6377ABB7C98B}" type="parTrans" cxnId="{2BB88466-250C-4D6F-9E1F-5F3DB73B5E78}">
      <dgm:prSet/>
      <dgm:spPr/>
      <dgm:t>
        <a:bodyPr/>
        <a:lstStyle/>
        <a:p>
          <a:endParaRPr lang="en-US"/>
        </a:p>
      </dgm:t>
    </dgm:pt>
    <dgm:pt modelId="{D7A01A23-5AC0-4351-ACB0-FB5D82FE00AF}" type="sibTrans" cxnId="{2BB88466-250C-4D6F-9E1F-5F3DB73B5E78}">
      <dgm:prSet/>
      <dgm:spPr/>
      <dgm:t>
        <a:bodyPr/>
        <a:lstStyle/>
        <a:p>
          <a:endParaRPr lang="en-US"/>
        </a:p>
      </dgm:t>
    </dgm:pt>
    <dgm:pt modelId="{C153ABB4-15DE-4FB9-85A3-66A91E5F46CA}">
      <dgm:prSet/>
      <dgm:spPr/>
      <dgm:t>
        <a:bodyPr/>
        <a:lstStyle/>
        <a:p>
          <a:r>
            <a:rPr lang="en-US" b="1" i="0" baseline="0"/>
            <a:t>Content:</a:t>
          </a:r>
          <a:r>
            <a:rPr lang="en-US" b="0" i="0" baseline="0"/>
            <a:t> Short English sentences labeled with </a:t>
          </a:r>
          <a:r>
            <a:rPr lang="en-US" b="1" i="0" baseline="0"/>
            <a:t>one of six emotions</a:t>
          </a:r>
          <a:r>
            <a:rPr lang="en-US" b="0" i="0" baseline="0"/>
            <a:t>: sadness, joy, love, anger, fear, surprise.</a:t>
          </a:r>
          <a:endParaRPr lang="en-US"/>
        </a:p>
      </dgm:t>
    </dgm:pt>
    <dgm:pt modelId="{776132B0-522A-42A5-8216-69D13E7E180C}" type="parTrans" cxnId="{0ACCBC38-4DAA-4FBA-AD7A-CADEB15632DB}">
      <dgm:prSet/>
      <dgm:spPr/>
      <dgm:t>
        <a:bodyPr/>
        <a:lstStyle/>
        <a:p>
          <a:endParaRPr lang="en-US"/>
        </a:p>
      </dgm:t>
    </dgm:pt>
    <dgm:pt modelId="{1B9F8672-61FD-4B99-AFD1-887052EE0B42}" type="sibTrans" cxnId="{0ACCBC38-4DAA-4FBA-AD7A-CADEB15632DB}">
      <dgm:prSet/>
      <dgm:spPr/>
      <dgm:t>
        <a:bodyPr/>
        <a:lstStyle/>
        <a:p>
          <a:endParaRPr lang="en-US"/>
        </a:p>
      </dgm:t>
    </dgm:pt>
    <dgm:pt modelId="{C12F04CE-D6AF-425B-950D-ED1F17B30BDD}">
      <dgm:prSet/>
      <dgm:spPr/>
      <dgm:t>
        <a:bodyPr/>
        <a:lstStyle/>
        <a:p>
          <a:r>
            <a:rPr lang="en-US" b="1" i="0" baseline="0"/>
            <a:t>Size after Stratified Split:</a:t>
          </a:r>
          <a:endParaRPr lang="en-US"/>
        </a:p>
      </dgm:t>
    </dgm:pt>
    <dgm:pt modelId="{28599E45-C3E1-422C-8D0C-C742F7EDF6AD}" type="parTrans" cxnId="{94C2E6EE-D08B-4CBA-BD3B-413EA1876A4F}">
      <dgm:prSet/>
      <dgm:spPr/>
      <dgm:t>
        <a:bodyPr/>
        <a:lstStyle/>
        <a:p>
          <a:endParaRPr lang="en-US"/>
        </a:p>
      </dgm:t>
    </dgm:pt>
    <dgm:pt modelId="{F201B77E-7B55-4DC3-9A74-6718589E9484}" type="sibTrans" cxnId="{94C2E6EE-D08B-4CBA-BD3B-413EA1876A4F}">
      <dgm:prSet/>
      <dgm:spPr/>
      <dgm:t>
        <a:bodyPr/>
        <a:lstStyle/>
        <a:p>
          <a:endParaRPr lang="en-US"/>
        </a:p>
      </dgm:t>
    </dgm:pt>
    <dgm:pt modelId="{E65F65CF-D315-48DD-B76E-2482283BC8A1}">
      <dgm:prSet/>
      <dgm:spPr/>
      <dgm:t>
        <a:bodyPr/>
        <a:lstStyle/>
        <a:p>
          <a:r>
            <a:rPr lang="en-US" b="0" i="0" baseline="0"/>
            <a:t>Train: ~16,000 samples</a:t>
          </a:r>
          <a:endParaRPr lang="en-US"/>
        </a:p>
      </dgm:t>
    </dgm:pt>
    <dgm:pt modelId="{C9E582DE-1725-4891-A0BF-6EB6EAFD615B}" type="parTrans" cxnId="{151E67FA-AB7B-4BAF-8FE2-5B3ABC3A9659}">
      <dgm:prSet/>
      <dgm:spPr/>
      <dgm:t>
        <a:bodyPr/>
        <a:lstStyle/>
        <a:p>
          <a:endParaRPr lang="en-US"/>
        </a:p>
      </dgm:t>
    </dgm:pt>
    <dgm:pt modelId="{F3DDA307-DB71-492C-9698-57113D257C09}" type="sibTrans" cxnId="{151E67FA-AB7B-4BAF-8FE2-5B3ABC3A9659}">
      <dgm:prSet/>
      <dgm:spPr/>
      <dgm:t>
        <a:bodyPr/>
        <a:lstStyle/>
        <a:p>
          <a:endParaRPr lang="en-US"/>
        </a:p>
      </dgm:t>
    </dgm:pt>
    <dgm:pt modelId="{F94ECA01-F55A-4B42-9B6D-3EC6C3638A5D}">
      <dgm:prSet/>
      <dgm:spPr/>
      <dgm:t>
        <a:bodyPr/>
        <a:lstStyle/>
        <a:p>
          <a:r>
            <a:rPr lang="en-US" b="0" i="0" baseline="0"/>
            <a:t>Validation: ~2,000 samples</a:t>
          </a:r>
          <a:endParaRPr lang="en-US"/>
        </a:p>
      </dgm:t>
    </dgm:pt>
    <dgm:pt modelId="{098048E9-7D2D-4E05-8D7B-5B5A77A89D3A}" type="parTrans" cxnId="{602F3A42-45B0-4B22-A9A5-E9D36361FCEA}">
      <dgm:prSet/>
      <dgm:spPr/>
      <dgm:t>
        <a:bodyPr/>
        <a:lstStyle/>
        <a:p>
          <a:endParaRPr lang="en-US"/>
        </a:p>
      </dgm:t>
    </dgm:pt>
    <dgm:pt modelId="{DAAC120C-BEE4-407B-B9B2-75EC70DBB5BB}" type="sibTrans" cxnId="{602F3A42-45B0-4B22-A9A5-E9D36361FCEA}">
      <dgm:prSet/>
      <dgm:spPr/>
      <dgm:t>
        <a:bodyPr/>
        <a:lstStyle/>
        <a:p>
          <a:endParaRPr lang="en-US"/>
        </a:p>
      </dgm:t>
    </dgm:pt>
    <dgm:pt modelId="{04A2AC1C-CB7D-4336-823C-D1807303F7D9}">
      <dgm:prSet/>
      <dgm:spPr/>
      <dgm:t>
        <a:bodyPr/>
        <a:lstStyle/>
        <a:p>
          <a:r>
            <a:rPr lang="en-US" b="0" i="0" baseline="0"/>
            <a:t>Test: ~2,000 samples</a:t>
          </a:r>
          <a:endParaRPr lang="en-US"/>
        </a:p>
      </dgm:t>
    </dgm:pt>
    <dgm:pt modelId="{D084587B-A354-49B6-B391-AE20D30DA54B}" type="parTrans" cxnId="{96556CE7-A5AF-453C-B23B-37824D5C03E6}">
      <dgm:prSet/>
      <dgm:spPr/>
      <dgm:t>
        <a:bodyPr/>
        <a:lstStyle/>
        <a:p>
          <a:endParaRPr lang="en-US"/>
        </a:p>
      </dgm:t>
    </dgm:pt>
    <dgm:pt modelId="{9E56EB96-B709-431A-A659-68AF8C3C437B}" type="sibTrans" cxnId="{96556CE7-A5AF-453C-B23B-37824D5C03E6}">
      <dgm:prSet/>
      <dgm:spPr/>
      <dgm:t>
        <a:bodyPr/>
        <a:lstStyle/>
        <a:p>
          <a:endParaRPr lang="en-US"/>
        </a:p>
      </dgm:t>
    </dgm:pt>
    <dgm:pt modelId="{14648AB1-2291-4B23-A80C-4767893A8063}">
      <dgm:prSet/>
      <dgm:spPr/>
      <dgm:t>
        <a:bodyPr/>
        <a:lstStyle/>
        <a:p>
          <a:r>
            <a:rPr lang="en-US" b="1" i="0" baseline="0"/>
            <a:t>Purpose:</a:t>
          </a:r>
          <a:r>
            <a:rPr lang="en-US" b="0" i="0" baseline="0"/>
            <a:t> Benchmark dataset for training </a:t>
          </a:r>
          <a:r>
            <a:rPr lang="en-US" b="1" i="0" baseline="0"/>
            <a:t>emotion-aware NLP models</a:t>
          </a:r>
          <a:r>
            <a:rPr lang="en-US" b="0" i="0" baseline="0"/>
            <a:t> beyond basic sentiment analysis.</a:t>
          </a:r>
          <a:endParaRPr lang="en-US"/>
        </a:p>
      </dgm:t>
    </dgm:pt>
    <dgm:pt modelId="{1E6A29C8-2AE0-4E1D-B0B5-7905BDF70E61}" type="parTrans" cxnId="{23E2DA11-BC24-4582-95D9-86D6A1422C14}">
      <dgm:prSet/>
      <dgm:spPr/>
      <dgm:t>
        <a:bodyPr/>
        <a:lstStyle/>
        <a:p>
          <a:endParaRPr lang="en-US"/>
        </a:p>
      </dgm:t>
    </dgm:pt>
    <dgm:pt modelId="{64693D3D-6D56-4172-83C1-14D8A6D705C0}" type="sibTrans" cxnId="{23E2DA11-BC24-4582-95D9-86D6A1422C14}">
      <dgm:prSet/>
      <dgm:spPr/>
      <dgm:t>
        <a:bodyPr/>
        <a:lstStyle/>
        <a:p>
          <a:endParaRPr lang="en-US"/>
        </a:p>
      </dgm:t>
    </dgm:pt>
    <dgm:pt modelId="{44D3CD52-6590-42D5-9024-99DAE1114083}">
      <dgm:prSet/>
      <dgm:spPr/>
      <dgm:t>
        <a:bodyPr/>
        <a:lstStyle/>
        <a:p>
          <a:r>
            <a:rPr lang="en-US" b="1" i="0" baseline="0"/>
            <a:t>Applications:</a:t>
          </a:r>
          <a:r>
            <a:rPr lang="en-US" b="0" i="0" baseline="0"/>
            <a:t> Chatbots, mental health detection, market analysis, content creation.</a:t>
          </a:r>
          <a:endParaRPr lang="en-US"/>
        </a:p>
      </dgm:t>
    </dgm:pt>
    <dgm:pt modelId="{E6C7C7B8-00A2-4CBE-BF5D-F360FEA8EEC4}" type="parTrans" cxnId="{516F54E7-BA9A-4641-8318-80AC6C61148D}">
      <dgm:prSet/>
      <dgm:spPr/>
      <dgm:t>
        <a:bodyPr/>
        <a:lstStyle/>
        <a:p>
          <a:endParaRPr lang="en-US"/>
        </a:p>
      </dgm:t>
    </dgm:pt>
    <dgm:pt modelId="{040C4F1E-E5FC-4471-AAC7-2BEA88E04DAB}" type="sibTrans" cxnId="{516F54E7-BA9A-4641-8318-80AC6C61148D}">
      <dgm:prSet/>
      <dgm:spPr/>
      <dgm:t>
        <a:bodyPr/>
        <a:lstStyle/>
        <a:p>
          <a:endParaRPr lang="en-US"/>
        </a:p>
      </dgm:t>
    </dgm:pt>
    <dgm:pt modelId="{6C588A1A-392F-44E3-9D26-61B673079388}" type="pres">
      <dgm:prSet presAssocID="{4B0F0D53-B121-4124-9E8E-B70D9F696B8E}" presName="vert0" presStyleCnt="0">
        <dgm:presLayoutVars>
          <dgm:dir/>
          <dgm:animOne val="branch"/>
          <dgm:animLvl val="lvl"/>
        </dgm:presLayoutVars>
      </dgm:prSet>
      <dgm:spPr/>
    </dgm:pt>
    <dgm:pt modelId="{95F9A4A0-00D7-4307-A7DB-D935DBF14F70}" type="pres">
      <dgm:prSet presAssocID="{1DA02DD8-559C-4FAA-8FA7-98890B6696C4}" presName="thickLine" presStyleLbl="alignNode1" presStyleIdx="0" presStyleCnt="8"/>
      <dgm:spPr/>
    </dgm:pt>
    <dgm:pt modelId="{31C6F117-FCE9-428F-A8A0-30FE8E9C103A}" type="pres">
      <dgm:prSet presAssocID="{1DA02DD8-559C-4FAA-8FA7-98890B6696C4}" presName="horz1" presStyleCnt="0"/>
      <dgm:spPr/>
    </dgm:pt>
    <dgm:pt modelId="{A68056D6-E0F5-443C-B1D9-ADE7D176123E}" type="pres">
      <dgm:prSet presAssocID="{1DA02DD8-559C-4FAA-8FA7-98890B6696C4}" presName="tx1" presStyleLbl="revTx" presStyleIdx="0" presStyleCnt="8"/>
      <dgm:spPr/>
    </dgm:pt>
    <dgm:pt modelId="{0A28AD18-D150-4D0B-9E39-67879B388C81}" type="pres">
      <dgm:prSet presAssocID="{1DA02DD8-559C-4FAA-8FA7-98890B6696C4}" presName="vert1" presStyleCnt="0"/>
      <dgm:spPr/>
    </dgm:pt>
    <dgm:pt modelId="{102C58EC-F08E-4EAC-8413-500B928C35A6}" type="pres">
      <dgm:prSet presAssocID="{C153ABB4-15DE-4FB9-85A3-66A91E5F46CA}" presName="thickLine" presStyleLbl="alignNode1" presStyleIdx="1" presStyleCnt="8"/>
      <dgm:spPr/>
    </dgm:pt>
    <dgm:pt modelId="{EE9384DA-5A1B-47A5-8327-9D0DB2AFEB42}" type="pres">
      <dgm:prSet presAssocID="{C153ABB4-15DE-4FB9-85A3-66A91E5F46CA}" presName="horz1" presStyleCnt="0"/>
      <dgm:spPr/>
    </dgm:pt>
    <dgm:pt modelId="{DE7C9F9D-9C81-449B-AAE6-3C580DC89FFD}" type="pres">
      <dgm:prSet presAssocID="{C153ABB4-15DE-4FB9-85A3-66A91E5F46CA}" presName="tx1" presStyleLbl="revTx" presStyleIdx="1" presStyleCnt="8"/>
      <dgm:spPr/>
    </dgm:pt>
    <dgm:pt modelId="{E8B50C82-6BB2-4D35-9EEE-51A9F3890AD1}" type="pres">
      <dgm:prSet presAssocID="{C153ABB4-15DE-4FB9-85A3-66A91E5F46CA}" presName="vert1" presStyleCnt="0"/>
      <dgm:spPr/>
    </dgm:pt>
    <dgm:pt modelId="{04890198-1C49-4BAA-A113-129E681C1AD2}" type="pres">
      <dgm:prSet presAssocID="{C12F04CE-D6AF-425B-950D-ED1F17B30BDD}" presName="thickLine" presStyleLbl="alignNode1" presStyleIdx="2" presStyleCnt="8"/>
      <dgm:spPr/>
    </dgm:pt>
    <dgm:pt modelId="{51574A30-6A7C-4C07-8259-3DB64A919195}" type="pres">
      <dgm:prSet presAssocID="{C12F04CE-D6AF-425B-950D-ED1F17B30BDD}" presName="horz1" presStyleCnt="0"/>
      <dgm:spPr/>
    </dgm:pt>
    <dgm:pt modelId="{282C4A5F-0879-44E6-9D73-1FDF9A807D70}" type="pres">
      <dgm:prSet presAssocID="{C12F04CE-D6AF-425B-950D-ED1F17B30BDD}" presName="tx1" presStyleLbl="revTx" presStyleIdx="2" presStyleCnt="8"/>
      <dgm:spPr/>
    </dgm:pt>
    <dgm:pt modelId="{605ABE99-7E28-41CF-A616-6382C59AE8E7}" type="pres">
      <dgm:prSet presAssocID="{C12F04CE-D6AF-425B-950D-ED1F17B30BDD}" presName="vert1" presStyleCnt="0"/>
      <dgm:spPr/>
    </dgm:pt>
    <dgm:pt modelId="{E07E097F-C65E-4D29-83AA-9544652A950C}" type="pres">
      <dgm:prSet presAssocID="{E65F65CF-D315-48DD-B76E-2482283BC8A1}" presName="thickLine" presStyleLbl="alignNode1" presStyleIdx="3" presStyleCnt="8"/>
      <dgm:spPr/>
    </dgm:pt>
    <dgm:pt modelId="{392CC27B-01C7-4777-B96E-49B5581A7296}" type="pres">
      <dgm:prSet presAssocID="{E65F65CF-D315-48DD-B76E-2482283BC8A1}" presName="horz1" presStyleCnt="0"/>
      <dgm:spPr/>
    </dgm:pt>
    <dgm:pt modelId="{EEDE1437-B751-4681-A88A-1A14C03D5863}" type="pres">
      <dgm:prSet presAssocID="{E65F65CF-D315-48DD-B76E-2482283BC8A1}" presName="tx1" presStyleLbl="revTx" presStyleIdx="3" presStyleCnt="8"/>
      <dgm:spPr/>
    </dgm:pt>
    <dgm:pt modelId="{97A58EF5-8D79-4C05-B501-6C51A34E06D3}" type="pres">
      <dgm:prSet presAssocID="{E65F65CF-D315-48DD-B76E-2482283BC8A1}" presName="vert1" presStyleCnt="0"/>
      <dgm:spPr/>
    </dgm:pt>
    <dgm:pt modelId="{19D4A49E-FC97-4D63-9883-6D166485D389}" type="pres">
      <dgm:prSet presAssocID="{F94ECA01-F55A-4B42-9B6D-3EC6C3638A5D}" presName="thickLine" presStyleLbl="alignNode1" presStyleIdx="4" presStyleCnt="8"/>
      <dgm:spPr/>
    </dgm:pt>
    <dgm:pt modelId="{076ACEF0-64F8-4452-82F5-9E41CBD1D2C6}" type="pres">
      <dgm:prSet presAssocID="{F94ECA01-F55A-4B42-9B6D-3EC6C3638A5D}" presName="horz1" presStyleCnt="0"/>
      <dgm:spPr/>
    </dgm:pt>
    <dgm:pt modelId="{3C9E3044-7AE2-4887-9BD6-A382A3B17A28}" type="pres">
      <dgm:prSet presAssocID="{F94ECA01-F55A-4B42-9B6D-3EC6C3638A5D}" presName="tx1" presStyleLbl="revTx" presStyleIdx="4" presStyleCnt="8"/>
      <dgm:spPr/>
    </dgm:pt>
    <dgm:pt modelId="{C4A2D51E-7711-4C0C-B0A8-CC469647F05D}" type="pres">
      <dgm:prSet presAssocID="{F94ECA01-F55A-4B42-9B6D-3EC6C3638A5D}" presName="vert1" presStyleCnt="0"/>
      <dgm:spPr/>
    </dgm:pt>
    <dgm:pt modelId="{6C3DDA4E-8E0C-478F-9EC0-2592A1A2C492}" type="pres">
      <dgm:prSet presAssocID="{04A2AC1C-CB7D-4336-823C-D1807303F7D9}" presName="thickLine" presStyleLbl="alignNode1" presStyleIdx="5" presStyleCnt="8"/>
      <dgm:spPr/>
    </dgm:pt>
    <dgm:pt modelId="{98040596-96EB-459B-AF55-CA9672F0282E}" type="pres">
      <dgm:prSet presAssocID="{04A2AC1C-CB7D-4336-823C-D1807303F7D9}" presName="horz1" presStyleCnt="0"/>
      <dgm:spPr/>
    </dgm:pt>
    <dgm:pt modelId="{74EE8047-2E35-4612-B572-0530B53F4162}" type="pres">
      <dgm:prSet presAssocID="{04A2AC1C-CB7D-4336-823C-D1807303F7D9}" presName="tx1" presStyleLbl="revTx" presStyleIdx="5" presStyleCnt="8"/>
      <dgm:spPr/>
    </dgm:pt>
    <dgm:pt modelId="{BEDBA4F5-9706-4714-8A59-27E8A9D6F1A5}" type="pres">
      <dgm:prSet presAssocID="{04A2AC1C-CB7D-4336-823C-D1807303F7D9}" presName="vert1" presStyleCnt="0"/>
      <dgm:spPr/>
    </dgm:pt>
    <dgm:pt modelId="{203A3289-CC18-45A9-A1F1-918788160169}" type="pres">
      <dgm:prSet presAssocID="{14648AB1-2291-4B23-A80C-4767893A8063}" presName="thickLine" presStyleLbl="alignNode1" presStyleIdx="6" presStyleCnt="8"/>
      <dgm:spPr/>
    </dgm:pt>
    <dgm:pt modelId="{2C155C89-28B6-47B2-AC4B-14C21F02CEC4}" type="pres">
      <dgm:prSet presAssocID="{14648AB1-2291-4B23-A80C-4767893A8063}" presName="horz1" presStyleCnt="0"/>
      <dgm:spPr/>
    </dgm:pt>
    <dgm:pt modelId="{ED72E736-2F30-4D53-AFA2-964BA768C6AF}" type="pres">
      <dgm:prSet presAssocID="{14648AB1-2291-4B23-A80C-4767893A8063}" presName="tx1" presStyleLbl="revTx" presStyleIdx="6" presStyleCnt="8"/>
      <dgm:spPr/>
    </dgm:pt>
    <dgm:pt modelId="{9FC55F9D-DA2F-4CAA-9598-A3E38EE64999}" type="pres">
      <dgm:prSet presAssocID="{14648AB1-2291-4B23-A80C-4767893A8063}" presName="vert1" presStyleCnt="0"/>
      <dgm:spPr/>
    </dgm:pt>
    <dgm:pt modelId="{AF7E4487-2B8B-4250-99A0-8436DE4144BF}" type="pres">
      <dgm:prSet presAssocID="{44D3CD52-6590-42D5-9024-99DAE1114083}" presName="thickLine" presStyleLbl="alignNode1" presStyleIdx="7" presStyleCnt="8"/>
      <dgm:spPr/>
    </dgm:pt>
    <dgm:pt modelId="{0EFD3B82-92AB-427C-A8D4-50C6F7AD23D8}" type="pres">
      <dgm:prSet presAssocID="{44D3CD52-6590-42D5-9024-99DAE1114083}" presName="horz1" presStyleCnt="0"/>
      <dgm:spPr/>
    </dgm:pt>
    <dgm:pt modelId="{5CD32DC3-5B59-4519-9C5B-01627C892B76}" type="pres">
      <dgm:prSet presAssocID="{44D3CD52-6590-42D5-9024-99DAE1114083}" presName="tx1" presStyleLbl="revTx" presStyleIdx="7" presStyleCnt="8"/>
      <dgm:spPr/>
    </dgm:pt>
    <dgm:pt modelId="{5E1C041C-546C-41E3-AA77-693107975986}" type="pres">
      <dgm:prSet presAssocID="{44D3CD52-6590-42D5-9024-99DAE1114083}" presName="vert1" presStyleCnt="0"/>
      <dgm:spPr/>
    </dgm:pt>
  </dgm:ptLst>
  <dgm:cxnLst>
    <dgm:cxn modelId="{4FCD4D10-8FC8-438E-B8B6-B2666262C553}" type="presOf" srcId="{C153ABB4-15DE-4FB9-85A3-66A91E5F46CA}" destId="{DE7C9F9D-9C81-449B-AAE6-3C580DC89FFD}" srcOrd="0" destOrd="0" presId="urn:microsoft.com/office/officeart/2008/layout/LinedList"/>
    <dgm:cxn modelId="{23E2DA11-BC24-4582-95D9-86D6A1422C14}" srcId="{4B0F0D53-B121-4124-9E8E-B70D9F696B8E}" destId="{14648AB1-2291-4B23-A80C-4767893A8063}" srcOrd="6" destOrd="0" parTransId="{1E6A29C8-2AE0-4E1D-B0B5-7905BDF70E61}" sibTransId="{64693D3D-6D56-4172-83C1-14D8A6D705C0}"/>
    <dgm:cxn modelId="{6321F123-4532-47F4-9A0B-719409B1990D}" type="presOf" srcId="{14648AB1-2291-4B23-A80C-4767893A8063}" destId="{ED72E736-2F30-4D53-AFA2-964BA768C6AF}" srcOrd="0" destOrd="0" presId="urn:microsoft.com/office/officeart/2008/layout/LinedList"/>
    <dgm:cxn modelId="{0ACCBC38-4DAA-4FBA-AD7A-CADEB15632DB}" srcId="{4B0F0D53-B121-4124-9E8E-B70D9F696B8E}" destId="{C153ABB4-15DE-4FB9-85A3-66A91E5F46CA}" srcOrd="1" destOrd="0" parTransId="{776132B0-522A-42A5-8216-69D13E7E180C}" sibTransId="{1B9F8672-61FD-4B99-AFD1-887052EE0B42}"/>
    <dgm:cxn modelId="{921EB45D-1E62-462E-B77B-66F949462B72}" type="presOf" srcId="{44D3CD52-6590-42D5-9024-99DAE1114083}" destId="{5CD32DC3-5B59-4519-9C5B-01627C892B76}" srcOrd="0" destOrd="0" presId="urn:microsoft.com/office/officeart/2008/layout/LinedList"/>
    <dgm:cxn modelId="{602F3A42-45B0-4B22-A9A5-E9D36361FCEA}" srcId="{4B0F0D53-B121-4124-9E8E-B70D9F696B8E}" destId="{F94ECA01-F55A-4B42-9B6D-3EC6C3638A5D}" srcOrd="4" destOrd="0" parTransId="{098048E9-7D2D-4E05-8D7B-5B5A77A89D3A}" sibTransId="{DAAC120C-BEE4-407B-B9B2-75EC70DBB5BB}"/>
    <dgm:cxn modelId="{2BB88466-250C-4D6F-9E1F-5F3DB73B5E78}" srcId="{4B0F0D53-B121-4124-9E8E-B70D9F696B8E}" destId="{1DA02DD8-559C-4FAA-8FA7-98890B6696C4}" srcOrd="0" destOrd="0" parTransId="{CE0A7BA4-E6B9-4AEB-96CB-6377ABB7C98B}" sibTransId="{D7A01A23-5AC0-4351-ACB0-FB5D82FE00AF}"/>
    <dgm:cxn modelId="{7B47FA48-4C35-4DD5-B7F4-BDD2E8019038}" type="presOf" srcId="{4B0F0D53-B121-4124-9E8E-B70D9F696B8E}" destId="{6C588A1A-392F-44E3-9D26-61B673079388}" srcOrd="0" destOrd="0" presId="urn:microsoft.com/office/officeart/2008/layout/LinedList"/>
    <dgm:cxn modelId="{2029B274-4BA9-43F3-87A3-4FA91F908A80}" type="presOf" srcId="{04A2AC1C-CB7D-4336-823C-D1807303F7D9}" destId="{74EE8047-2E35-4612-B572-0530B53F4162}" srcOrd="0" destOrd="0" presId="urn:microsoft.com/office/officeart/2008/layout/LinedList"/>
    <dgm:cxn modelId="{EC4F5FA3-6378-4D6F-BCB8-0F2778268883}" type="presOf" srcId="{C12F04CE-D6AF-425B-950D-ED1F17B30BDD}" destId="{282C4A5F-0879-44E6-9D73-1FDF9A807D70}" srcOrd="0" destOrd="0" presId="urn:microsoft.com/office/officeart/2008/layout/LinedList"/>
    <dgm:cxn modelId="{F562B4A7-A006-4EE7-BAFE-78B6A65F3E39}" type="presOf" srcId="{E65F65CF-D315-48DD-B76E-2482283BC8A1}" destId="{EEDE1437-B751-4681-A88A-1A14C03D5863}" srcOrd="0" destOrd="0" presId="urn:microsoft.com/office/officeart/2008/layout/LinedList"/>
    <dgm:cxn modelId="{227EACBD-E3BA-48C7-84DB-D981C7ABA1C9}" type="presOf" srcId="{F94ECA01-F55A-4B42-9B6D-3EC6C3638A5D}" destId="{3C9E3044-7AE2-4887-9BD6-A382A3B17A28}" srcOrd="0" destOrd="0" presId="urn:microsoft.com/office/officeart/2008/layout/LinedList"/>
    <dgm:cxn modelId="{E68B64C2-CB0C-4C30-A080-2D0F1767EF9F}" type="presOf" srcId="{1DA02DD8-559C-4FAA-8FA7-98890B6696C4}" destId="{A68056D6-E0F5-443C-B1D9-ADE7D176123E}" srcOrd="0" destOrd="0" presId="urn:microsoft.com/office/officeart/2008/layout/LinedList"/>
    <dgm:cxn modelId="{96556CE7-A5AF-453C-B23B-37824D5C03E6}" srcId="{4B0F0D53-B121-4124-9E8E-B70D9F696B8E}" destId="{04A2AC1C-CB7D-4336-823C-D1807303F7D9}" srcOrd="5" destOrd="0" parTransId="{D084587B-A354-49B6-B391-AE20D30DA54B}" sibTransId="{9E56EB96-B709-431A-A659-68AF8C3C437B}"/>
    <dgm:cxn modelId="{516F54E7-BA9A-4641-8318-80AC6C61148D}" srcId="{4B0F0D53-B121-4124-9E8E-B70D9F696B8E}" destId="{44D3CD52-6590-42D5-9024-99DAE1114083}" srcOrd="7" destOrd="0" parTransId="{E6C7C7B8-00A2-4CBE-BF5D-F360FEA8EEC4}" sibTransId="{040C4F1E-E5FC-4471-AAC7-2BEA88E04DAB}"/>
    <dgm:cxn modelId="{94C2E6EE-D08B-4CBA-BD3B-413EA1876A4F}" srcId="{4B0F0D53-B121-4124-9E8E-B70D9F696B8E}" destId="{C12F04CE-D6AF-425B-950D-ED1F17B30BDD}" srcOrd="2" destOrd="0" parTransId="{28599E45-C3E1-422C-8D0C-C742F7EDF6AD}" sibTransId="{F201B77E-7B55-4DC3-9A74-6718589E9484}"/>
    <dgm:cxn modelId="{151E67FA-AB7B-4BAF-8FE2-5B3ABC3A9659}" srcId="{4B0F0D53-B121-4124-9E8E-B70D9F696B8E}" destId="{E65F65CF-D315-48DD-B76E-2482283BC8A1}" srcOrd="3" destOrd="0" parTransId="{C9E582DE-1725-4891-A0BF-6EB6EAFD615B}" sibTransId="{F3DDA307-DB71-492C-9698-57113D257C09}"/>
    <dgm:cxn modelId="{1BACFF9A-B847-44D4-B5C3-AFDAC2EC20B6}" type="presParOf" srcId="{6C588A1A-392F-44E3-9D26-61B673079388}" destId="{95F9A4A0-00D7-4307-A7DB-D935DBF14F70}" srcOrd="0" destOrd="0" presId="urn:microsoft.com/office/officeart/2008/layout/LinedList"/>
    <dgm:cxn modelId="{CD6C3FCC-0E87-4144-A667-41C957102A8F}" type="presParOf" srcId="{6C588A1A-392F-44E3-9D26-61B673079388}" destId="{31C6F117-FCE9-428F-A8A0-30FE8E9C103A}" srcOrd="1" destOrd="0" presId="urn:microsoft.com/office/officeart/2008/layout/LinedList"/>
    <dgm:cxn modelId="{86D37A4E-E2A0-45DA-8850-40CB6E9C6438}" type="presParOf" srcId="{31C6F117-FCE9-428F-A8A0-30FE8E9C103A}" destId="{A68056D6-E0F5-443C-B1D9-ADE7D176123E}" srcOrd="0" destOrd="0" presId="urn:microsoft.com/office/officeart/2008/layout/LinedList"/>
    <dgm:cxn modelId="{1F79EC04-10D4-4F69-A105-AD56349D66F6}" type="presParOf" srcId="{31C6F117-FCE9-428F-A8A0-30FE8E9C103A}" destId="{0A28AD18-D150-4D0B-9E39-67879B388C81}" srcOrd="1" destOrd="0" presId="urn:microsoft.com/office/officeart/2008/layout/LinedList"/>
    <dgm:cxn modelId="{AAFC245C-1951-4E4C-98D3-193EBC0CB224}" type="presParOf" srcId="{6C588A1A-392F-44E3-9D26-61B673079388}" destId="{102C58EC-F08E-4EAC-8413-500B928C35A6}" srcOrd="2" destOrd="0" presId="urn:microsoft.com/office/officeart/2008/layout/LinedList"/>
    <dgm:cxn modelId="{561D1422-A51F-4422-862F-AE69F079566E}" type="presParOf" srcId="{6C588A1A-392F-44E3-9D26-61B673079388}" destId="{EE9384DA-5A1B-47A5-8327-9D0DB2AFEB42}" srcOrd="3" destOrd="0" presId="urn:microsoft.com/office/officeart/2008/layout/LinedList"/>
    <dgm:cxn modelId="{053B5AB2-DEB2-438D-B5F0-A5EF37F95E78}" type="presParOf" srcId="{EE9384DA-5A1B-47A5-8327-9D0DB2AFEB42}" destId="{DE7C9F9D-9C81-449B-AAE6-3C580DC89FFD}" srcOrd="0" destOrd="0" presId="urn:microsoft.com/office/officeart/2008/layout/LinedList"/>
    <dgm:cxn modelId="{1736E1B9-EE6C-49E9-9D85-D65F8458D0E4}" type="presParOf" srcId="{EE9384DA-5A1B-47A5-8327-9D0DB2AFEB42}" destId="{E8B50C82-6BB2-4D35-9EEE-51A9F3890AD1}" srcOrd="1" destOrd="0" presId="urn:microsoft.com/office/officeart/2008/layout/LinedList"/>
    <dgm:cxn modelId="{676D9235-A0EF-426C-8E7B-D80A3A8D54D0}" type="presParOf" srcId="{6C588A1A-392F-44E3-9D26-61B673079388}" destId="{04890198-1C49-4BAA-A113-129E681C1AD2}" srcOrd="4" destOrd="0" presId="urn:microsoft.com/office/officeart/2008/layout/LinedList"/>
    <dgm:cxn modelId="{9F6C6DC9-758F-470D-B2BF-7FF411485757}" type="presParOf" srcId="{6C588A1A-392F-44E3-9D26-61B673079388}" destId="{51574A30-6A7C-4C07-8259-3DB64A919195}" srcOrd="5" destOrd="0" presId="urn:microsoft.com/office/officeart/2008/layout/LinedList"/>
    <dgm:cxn modelId="{51011A09-DCE1-4907-9190-71B189619DEA}" type="presParOf" srcId="{51574A30-6A7C-4C07-8259-3DB64A919195}" destId="{282C4A5F-0879-44E6-9D73-1FDF9A807D70}" srcOrd="0" destOrd="0" presId="urn:microsoft.com/office/officeart/2008/layout/LinedList"/>
    <dgm:cxn modelId="{E43E515E-EE28-4AA6-87EA-F76B809E419A}" type="presParOf" srcId="{51574A30-6A7C-4C07-8259-3DB64A919195}" destId="{605ABE99-7E28-41CF-A616-6382C59AE8E7}" srcOrd="1" destOrd="0" presId="urn:microsoft.com/office/officeart/2008/layout/LinedList"/>
    <dgm:cxn modelId="{48BE8B37-2F60-417B-AFFF-15DA8122E6BA}" type="presParOf" srcId="{6C588A1A-392F-44E3-9D26-61B673079388}" destId="{E07E097F-C65E-4D29-83AA-9544652A950C}" srcOrd="6" destOrd="0" presId="urn:microsoft.com/office/officeart/2008/layout/LinedList"/>
    <dgm:cxn modelId="{FD967FD6-CC90-45C2-B29B-40AB93F517D2}" type="presParOf" srcId="{6C588A1A-392F-44E3-9D26-61B673079388}" destId="{392CC27B-01C7-4777-B96E-49B5581A7296}" srcOrd="7" destOrd="0" presId="urn:microsoft.com/office/officeart/2008/layout/LinedList"/>
    <dgm:cxn modelId="{191ECC0F-CF86-4180-AD69-C1523D743CBF}" type="presParOf" srcId="{392CC27B-01C7-4777-B96E-49B5581A7296}" destId="{EEDE1437-B751-4681-A88A-1A14C03D5863}" srcOrd="0" destOrd="0" presId="urn:microsoft.com/office/officeart/2008/layout/LinedList"/>
    <dgm:cxn modelId="{C8E94217-8F56-4E85-9A16-3D04E599FFB4}" type="presParOf" srcId="{392CC27B-01C7-4777-B96E-49B5581A7296}" destId="{97A58EF5-8D79-4C05-B501-6C51A34E06D3}" srcOrd="1" destOrd="0" presId="urn:microsoft.com/office/officeart/2008/layout/LinedList"/>
    <dgm:cxn modelId="{6A6023CD-2F8C-4A89-9DEA-B5B37CECB106}" type="presParOf" srcId="{6C588A1A-392F-44E3-9D26-61B673079388}" destId="{19D4A49E-FC97-4D63-9883-6D166485D389}" srcOrd="8" destOrd="0" presId="urn:microsoft.com/office/officeart/2008/layout/LinedList"/>
    <dgm:cxn modelId="{C2C7485A-2746-4D0D-93E5-65264E83D544}" type="presParOf" srcId="{6C588A1A-392F-44E3-9D26-61B673079388}" destId="{076ACEF0-64F8-4452-82F5-9E41CBD1D2C6}" srcOrd="9" destOrd="0" presId="urn:microsoft.com/office/officeart/2008/layout/LinedList"/>
    <dgm:cxn modelId="{CE6376EC-BDFE-49E4-9547-D7D9032CB025}" type="presParOf" srcId="{076ACEF0-64F8-4452-82F5-9E41CBD1D2C6}" destId="{3C9E3044-7AE2-4887-9BD6-A382A3B17A28}" srcOrd="0" destOrd="0" presId="urn:microsoft.com/office/officeart/2008/layout/LinedList"/>
    <dgm:cxn modelId="{2AAEAE8D-3CA3-4432-8427-ED7281D56D75}" type="presParOf" srcId="{076ACEF0-64F8-4452-82F5-9E41CBD1D2C6}" destId="{C4A2D51E-7711-4C0C-B0A8-CC469647F05D}" srcOrd="1" destOrd="0" presId="urn:microsoft.com/office/officeart/2008/layout/LinedList"/>
    <dgm:cxn modelId="{79204D24-E0AB-4ADC-84A4-D7C066904828}" type="presParOf" srcId="{6C588A1A-392F-44E3-9D26-61B673079388}" destId="{6C3DDA4E-8E0C-478F-9EC0-2592A1A2C492}" srcOrd="10" destOrd="0" presId="urn:microsoft.com/office/officeart/2008/layout/LinedList"/>
    <dgm:cxn modelId="{6DBAB6F9-6547-4DC0-B865-E67E79976CE0}" type="presParOf" srcId="{6C588A1A-392F-44E3-9D26-61B673079388}" destId="{98040596-96EB-459B-AF55-CA9672F0282E}" srcOrd="11" destOrd="0" presId="urn:microsoft.com/office/officeart/2008/layout/LinedList"/>
    <dgm:cxn modelId="{EAC617B0-67CD-4CAD-869C-67BDFD23B318}" type="presParOf" srcId="{98040596-96EB-459B-AF55-CA9672F0282E}" destId="{74EE8047-2E35-4612-B572-0530B53F4162}" srcOrd="0" destOrd="0" presId="urn:microsoft.com/office/officeart/2008/layout/LinedList"/>
    <dgm:cxn modelId="{C6DDD815-E78E-491D-850C-9F8B963EAD5D}" type="presParOf" srcId="{98040596-96EB-459B-AF55-CA9672F0282E}" destId="{BEDBA4F5-9706-4714-8A59-27E8A9D6F1A5}" srcOrd="1" destOrd="0" presId="urn:microsoft.com/office/officeart/2008/layout/LinedList"/>
    <dgm:cxn modelId="{3C5B0327-B715-401C-9287-A4F77D4F3CE8}" type="presParOf" srcId="{6C588A1A-392F-44E3-9D26-61B673079388}" destId="{203A3289-CC18-45A9-A1F1-918788160169}" srcOrd="12" destOrd="0" presId="urn:microsoft.com/office/officeart/2008/layout/LinedList"/>
    <dgm:cxn modelId="{985D440A-1E1E-4942-AE65-C31133B62E12}" type="presParOf" srcId="{6C588A1A-392F-44E3-9D26-61B673079388}" destId="{2C155C89-28B6-47B2-AC4B-14C21F02CEC4}" srcOrd="13" destOrd="0" presId="urn:microsoft.com/office/officeart/2008/layout/LinedList"/>
    <dgm:cxn modelId="{01F2F6E6-41CA-4CF3-898E-AF0E48A235F9}" type="presParOf" srcId="{2C155C89-28B6-47B2-AC4B-14C21F02CEC4}" destId="{ED72E736-2F30-4D53-AFA2-964BA768C6AF}" srcOrd="0" destOrd="0" presId="urn:microsoft.com/office/officeart/2008/layout/LinedList"/>
    <dgm:cxn modelId="{A5B5D02E-8639-4D72-B038-956167F93643}" type="presParOf" srcId="{2C155C89-28B6-47B2-AC4B-14C21F02CEC4}" destId="{9FC55F9D-DA2F-4CAA-9598-A3E38EE64999}" srcOrd="1" destOrd="0" presId="urn:microsoft.com/office/officeart/2008/layout/LinedList"/>
    <dgm:cxn modelId="{8A80E976-2971-4FF9-8F90-0B53A7ECDBEE}" type="presParOf" srcId="{6C588A1A-392F-44E3-9D26-61B673079388}" destId="{AF7E4487-2B8B-4250-99A0-8436DE4144BF}" srcOrd="14" destOrd="0" presId="urn:microsoft.com/office/officeart/2008/layout/LinedList"/>
    <dgm:cxn modelId="{E935D327-8797-49C5-A849-49F2643D0DB9}" type="presParOf" srcId="{6C588A1A-392F-44E3-9D26-61B673079388}" destId="{0EFD3B82-92AB-427C-A8D4-50C6F7AD23D8}" srcOrd="15" destOrd="0" presId="urn:microsoft.com/office/officeart/2008/layout/LinedList"/>
    <dgm:cxn modelId="{446EE20F-5304-4D13-9BA6-74E3896B49AB}" type="presParOf" srcId="{0EFD3B82-92AB-427C-A8D4-50C6F7AD23D8}" destId="{5CD32DC3-5B59-4519-9C5B-01627C892B76}" srcOrd="0" destOrd="0" presId="urn:microsoft.com/office/officeart/2008/layout/LinedList"/>
    <dgm:cxn modelId="{87645EC4-11C0-49BA-AB23-AC85C38F0607}" type="presParOf" srcId="{0EFD3B82-92AB-427C-A8D4-50C6F7AD23D8}" destId="{5E1C041C-546C-41E3-AA77-69310797598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350C788-FD44-4F2F-8544-6DC6580DFDEA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3D6B9C4-CD22-46ED-9BF9-6AAE54737715}">
      <dgm:prSet/>
      <dgm:spPr/>
      <dgm:t>
        <a:bodyPr/>
        <a:lstStyle/>
        <a:p>
          <a:pPr>
            <a:defRPr cap="all"/>
          </a:pPr>
          <a:r>
            <a:rPr lang="en-US" b="1" dirty="0"/>
            <a:t>Stratified Splitting:</a:t>
          </a:r>
          <a:endParaRPr lang="en-US" dirty="0"/>
        </a:p>
        <a:p>
          <a:pPr>
            <a:buFont typeface="Arial" panose="020B0604020202020204" pitchFamily="34" charset="0"/>
            <a:buChar char="•"/>
          </a:pPr>
          <a:r>
            <a:rPr lang="en-US" dirty="0"/>
            <a:t>70% Training, 15% Validation, 15% Test</a:t>
          </a:r>
        </a:p>
        <a:p>
          <a:pPr>
            <a:buFont typeface="Arial" panose="020B0604020202020204" pitchFamily="34" charset="0"/>
            <a:buChar char="•"/>
          </a:pPr>
          <a:r>
            <a:rPr lang="en-US" dirty="0"/>
            <a:t>Ensures all emotion classes are proportionally represented.</a:t>
          </a:r>
        </a:p>
      </dgm:t>
    </dgm:pt>
    <dgm:pt modelId="{66EDFF19-F1B7-4EB1-A48F-C72AF62D80CE}" type="parTrans" cxnId="{5A1A0849-5164-40BA-B305-B4A4DEAD78BD}">
      <dgm:prSet/>
      <dgm:spPr/>
      <dgm:t>
        <a:bodyPr/>
        <a:lstStyle/>
        <a:p>
          <a:endParaRPr lang="en-US"/>
        </a:p>
      </dgm:t>
    </dgm:pt>
    <dgm:pt modelId="{471541D3-B96A-43E7-8787-3542DC695CD3}" type="sibTrans" cxnId="{5A1A0849-5164-40BA-B305-B4A4DEAD78BD}">
      <dgm:prSet/>
      <dgm:spPr/>
      <dgm:t>
        <a:bodyPr/>
        <a:lstStyle/>
        <a:p>
          <a:endParaRPr lang="en-US"/>
        </a:p>
      </dgm:t>
    </dgm:pt>
    <dgm:pt modelId="{78C42205-6ED8-4C18-821F-8DD2C3EC1E45}">
      <dgm:prSet/>
      <dgm:spPr/>
      <dgm:t>
        <a:bodyPr/>
        <a:lstStyle/>
        <a:p>
          <a:pPr>
            <a:defRPr cap="all"/>
          </a:pPr>
          <a:r>
            <a:rPr lang="en-US" b="1" dirty="0"/>
            <a:t>Tokenization:</a:t>
          </a:r>
          <a:endParaRPr lang="en-US" dirty="0"/>
        </a:p>
        <a:p>
          <a:pPr>
            <a:buFont typeface="Arial" panose="020B0604020202020204" pitchFamily="34" charset="0"/>
            <a:buChar char="•"/>
          </a:pPr>
          <a:r>
            <a:rPr lang="en-US" dirty="0"/>
            <a:t>Used </a:t>
          </a:r>
          <a:r>
            <a:rPr lang="en-US" b="1" dirty="0" err="1"/>
            <a:t>DistilBERT</a:t>
          </a:r>
          <a:r>
            <a:rPr lang="en-US" b="1" dirty="0"/>
            <a:t> tokenizer</a:t>
          </a:r>
          <a:r>
            <a:rPr lang="en-US" dirty="0"/>
            <a:t>.</a:t>
          </a:r>
        </a:p>
        <a:p>
          <a:pPr>
            <a:buFont typeface="Arial" panose="020B0604020202020204" pitchFamily="34" charset="0"/>
            <a:buChar char="•"/>
          </a:pPr>
          <a:r>
            <a:rPr lang="en-US" b="1" dirty="0"/>
            <a:t>Max sequence length:</a:t>
          </a:r>
          <a:r>
            <a:rPr lang="en-US" dirty="0"/>
            <a:t> 128 tokens.</a:t>
          </a:r>
        </a:p>
        <a:p>
          <a:pPr>
            <a:buFont typeface="Arial" panose="020B0604020202020204" pitchFamily="34" charset="0"/>
            <a:buChar char="•"/>
          </a:pPr>
          <a:r>
            <a:rPr lang="en-US" b="1" dirty="0"/>
            <a:t>Padding:</a:t>
          </a:r>
          <a:r>
            <a:rPr lang="en-US" dirty="0"/>
            <a:t> "</a:t>
          </a:r>
          <a:r>
            <a:rPr lang="en-US" dirty="0" err="1"/>
            <a:t>max_length</a:t>
          </a:r>
          <a:r>
            <a:rPr lang="en-US" dirty="0"/>
            <a:t>"</a:t>
          </a:r>
        </a:p>
        <a:p>
          <a:pPr>
            <a:buFont typeface="Arial" panose="020B0604020202020204" pitchFamily="34" charset="0"/>
            <a:buChar char="•"/>
          </a:pPr>
          <a:r>
            <a:rPr lang="en-US" b="1" dirty="0"/>
            <a:t>Truncation:</a:t>
          </a:r>
          <a:r>
            <a:rPr lang="en-US" dirty="0"/>
            <a:t> Enabled.</a:t>
          </a:r>
        </a:p>
      </dgm:t>
    </dgm:pt>
    <dgm:pt modelId="{D8D53F77-488D-4099-B7C8-CE0CF4FB77C1}" type="parTrans" cxnId="{F9FFB825-FE44-40B8-8CD0-5CE09B4D0E06}">
      <dgm:prSet/>
      <dgm:spPr/>
      <dgm:t>
        <a:bodyPr/>
        <a:lstStyle/>
        <a:p>
          <a:endParaRPr lang="en-US"/>
        </a:p>
      </dgm:t>
    </dgm:pt>
    <dgm:pt modelId="{F3C3B668-1FFF-46B6-816D-061E4F6443CF}" type="sibTrans" cxnId="{F9FFB825-FE44-40B8-8CD0-5CE09B4D0E06}">
      <dgm:prSet/>
      <dgm:spPr/>
      <dgm:t>
        <a:bodyPr/>
        <a:lstStyle/>
        <a:p>
          <a:endParaRPr lang="en-US"/>
        </a:p>
      </dgm:t>
    </dgm:pt>
    <dgm:pt modelId="{9100EB4D-20A3-4F31-B788-4128B105799B}">
      <dgm:prSet/>
      <dgm:spPr/>
      <dgm:t>
        <a:bodyPr/>
        <a:lstStyle/>
        <a:p>
          <a:pPr>
            <a:defRPr cap="all"/>
          </a:pPr>
          <a:r>
            <a:rPr lang="en-US" b="1" dirty="0"/>
            <a:t>Label Handling:</a:t>
          </a:r>
          <a:endParaRPr lang="en-US" dirty="0"/>
        </a:p>
        <a:p>
          <a:pPr>
            <a:buFont typeface="Arial" panose="020B0604020202020204" pitchFamily="34" charset="0"/>
            <a:buChar char="•"/>
          </a:pPr>
          <a:r>
            <a:rPr lang="en-US" dirty="0"/>
            <a:t>Original label column mapped directly as labels for model compatibility.</a:t>
          </a:r>
        </a:p>
      </dgm:t>
    </dgm:pt>
    <dgm:pt modelId="{28C4FB5D-45E9-4A73-A6EE-DE819C3B7E6E}" type="parTrans" cxnId="{030D9D1D-10BA-446C-B2F6-55CF6145C8DB}">
      <dgm:prSet/>
      <dgm:spPr/>
      <dgm:t>
        <a:bodyPr/>
        <a:lstStyle/>
        <a:p>
          <a:endParaRPr lang="en-US"/>
        </a:p>
      </dgm:t>
    </dgm:pt>
    <dgm:pt modelId="{74FD5368-5DC9-4714-876F-8B2D16D01351}" type="sibTrans" cxnId="{030D9D1D-10BA-446C-B2F6-55CF6145C8DB}">
      <dgm:prSet/>
      <dgm:spPr/>
      <dgm:t>
        <a:bodyPr/>
        <a:lstStyle/>
        <a:p>
          <a:endParaRPr lang="en-US"/>
        </a:p>
      </dgm:t>
    </dgm:pt>
    <dgm:pt modelId="{66C82992-9013-4443-803C-3BA3721BA10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/>
            <a:t>Class Weights:</a:t>
          </a:r>
          <a:endParaRPr lang="en-US" dirty="0"/>
        </a:p>
        <a:p>
          <a:pPr>
            <a:buFont typeface="Arial" panose="020B0604020202020204" pitchFamily="34" charset="0"/>
            <a:buChar char="•"/>
          </a:pPr>
          <a:r>
            <a:rPr lang="en-US" dirty="0"/>
            <a:t>Computed </a:t>
          </a:r>
          <a:r>
            <a:rPr lang="en-US" b="1" dirty="0"/>
            <a:t>inverse frequency weights</a:t>
          </a:r>
          <a:r>
            <a:rPr lang="en-US" dirty="0"/>
            <a:t> for balanced loss function handling class imbalance.</a:t>
          </a:r>
        </a:p>
      </dgm:t>
    </dgm:pt>
    <dgm:pt modelId="{FFB1B6E8-58CD-4926-AF2E-6B8617E8B2A6}" type="parTrans" cxnId="{0AB6B2F3-A6CF-41B0-8526-3498A33C37A5}">
      <dgm:prSet/>
      <dgm:spPr/>
      <dgm:t>
        <a:bodyPr/>
        <a:lstStyle/>
        <a:p>
          <a:endParaRPr lang="en-US"/>
        </a:p>
      </dgm:t>
    </dgm:pt>
    <dgm:pt modelId="{D99A0918-7F25-424C-86EF-6D2FBAF9C978}" type="sibTrans" cxnId="{0AB6B2F3-A6CF-41B0-8526-3498A33C37A5}">
      <dgm:prSet/>
      <dgm:spPr/>
      <dgm:t>
        <a:bodyPr/>
        <a:lstStyle/>
        <a:p>
          <a:endParaRPr lang="en-US"/>
        </a:p>
      </dgm:t>
    </dgm:pt>
    <dgm:pt modelId="{CF0C8B5B-B4E4-46CC-941E-A1A745B62208}">
      <dgm:prSet/>
      <dgm:spPr/>
      <dgm:t>
        <a:bodyPr/>
        <a:lstStyle/>
        <a:p>
          <a:pPr>
            <a:defRPr cap="all"/>
          </a:pPr>
          <a:r>
            <a:rPr lang="en-US" b="1" dirty="0" err="1"/>
            <a:t>DataLoaders</a:t>
          </a:r>
          <a:r>
            <a:rPr lang="en-US" b="1" dirty="0"/>
            <a:t>:</a:t>
          </a:r>
          <a:endParaRPr lang="en-US" dirty="0"/>
        </a:p>
        <a:p>
          <a:pPr>
            <a:buFont typeface="Arial" panose="020B0604020202020204" pitchFamily="34" charset="0"/>
            <a:buChar char="•"/>
          </a:pPr>
          <a:r>
            <a:rPr lang="en-US" dirty="0"/>
            <a:t>Created train, validation, and test </a:t>
          </a:r>
          <a:r>
            <a:rPr lang="en-US" b="1" dirty="0" err="1"/>
            <a:t>DataLoaders</a:t>
          </a:r>
          <a:r>
            <a:rPr lang="en-US" dirty="0"/>
            <a:t> with appropriate batch sizes and </a:t>
          </a:r>
          <a:r>
            <a:rPr lang="en-US" dirty="0" err="1"/>
            <a:t>collate_fn</a:t>
          </a:r>
          <a:r>
            <a:rPr lang="en-US" dirty="0"/>
            <a:t> for </a:t>
          </a:r>
          <a:r>
            <a:rPr lang="en-US" dirty="0" err="1"/>
            <a:t>PyTorch</a:t>
          </a:r>
          <a:r>
            <a:rPr lang="en-US" dirty="0"/>
            <a:t> training.</a:t>
          </a:r>
        </a:p>
      </dgm:t>
    </dgm:pt>
    <dgm:pt modelId="{A096F39E-6F00-463C-972B-9169C8C8FEC0}" type="parTrans" cxnId="{908F4652-FF9D-45DB-9834-6DF33A6DB2A1}">
      <dgm:prSet/>
      <dgm:spPr/>
      <dgm:t>
        <a:bodyPr/>
        <a:lstStyle/>
        <a:p>
          <a:endParaRPr lang="en-US"/>
        </a:p>
      </dgm:t>
    </dgm:pt>
    <dgm:pt modelId="{E1D8B46C-9F9A-4F6D-8687-A11A2C4CAEB8}" type="sibTrans" cxnId="{908F4652-FF9D-45DB-9834-6DF33A6DB2A1}">
      <dgm:prSet/>
      <dgm:spPr/>
      <dgm:t>
        <a:bodyPr/>
        <a:lstStyle/>
        <a:p>
          <a:endParaRPr lang="en-US"/>
        </a:p>
      </dgm:t>
    </dgm:pt>
    <dgm:pt modelId="{4C2674C6-5872-964B-AC09-87116B55094D}" type="pres">
      <dgm:prSet presAssocID="{0350C788-FD44-4F2F-8544-6DC6580DFDEA}" presName="Name0" presStyleCnt="0">
        <dgm:presLayoutVars>
          <dgm:dir/>
          <dgm:resizeHandles val="exact"/>
        </dgm:presLayoutVars>
      </dgm:prSet>
      <dgm:spPr/>
    </dgm:pt>
    <dgm:pt modelId="{89D24EF4-6D6B-234C-84E6-67EFEA495133}" type="pres">
      <dgm:prSet presAssocID="{63D6B9C4-CD22-46ED-9BF9-6AAE54737715}" presName="node" presStyleLbl="node1" presStyleIdx="0" presStyleCnt="5">
        <dgm:presLayoutVars>
          <dgm:bulletEnabled val="1"/>
        </dgm:presLayoutVars>
      </dgm:prSet>
      <dgm:spPr/>
    </dgm:pt>
    <dgm:pt modelId="{51DB2450-0836-3047-98C8-428E33102A4A}" type="pres">
      <dgm:prSet presAssocID="{471541D3-B96A-43E7-8787-3542DC695CD3}" presName="sibTrans" presStyleLbl="sibTrans1D1" presStyleIdx="0" presStyleCnt="4"/>
      <dgm:spPr/>
    </dgm:pt>
    <dgm:pt modelId="{214271C7-C788-C64D-851B-619507E92DE2}" type="pres">
      <dgm:prSet presAssocID="{471541D3-B96A-43E7-8787-3542DC695CD3}" presName="connectorText" presStyleLbl="sibTrans1D1" presStyleIdx="0" presStyleCnt="4"/>
      <dgm:spPr/>
    </dgm:pt>
    <dgm:pt modelId="{2D6CFD4C-A17A-8849-A31C-6FF9C8181E0A}" type="pres">
      <dgm:prSet presAssocID="{78C42205-6ED8-4C18-821F-8DD2C3EC1E45}" presName="node" presStyleLbl="node1" presStyleIdx="1" presStyleCnt="5" custLinFactNeighborX="-140" custLinFactNeighborY="-280">
        <dgm:presLayoutVars>
          <dgm:bulletEnabled val="1"/>
        </dgm:presLayoutVars>
      </dgm:prSet>
      <dgm:spPr/>
    </dgm:pt>
    <dgm:pt modelId="{ECC4BC7E-F784-D34C-BD47-AB67AE8FF4CD}" type="pres">
      <dgm:prSet presAssocID="{F3C3B668-1FFF-46B6-816D-061E4F6443CF}" presName="sibTrans" presStyleLbl="sibTrans1D1" presStyleIdx="1" presStyleCnt="4"/>
      <dgm:spPr/>
    </dgm:pt>
    <dgm:pt modelId="{4DCE881D-3181-464D-A903-87519BBFEDC8}" type="pres">
      <dgm:prSet presAssocID="{F3C3B668-1FFF-46B6-816D-061E4F6443CF}" presName="connectorText" presStyleLbl="sibTrans1D1" presStyleIdx="1" presStyleCnt="4"/>
      <dgm:spPr/>
    </dgm:pt>
    <dgm:pt modelId="{C23D57DE-37EE-7F42-8A2E-8C69C224CBFF}" type="pres">
      <dgm:prSet presAssocID="{9100EB4D-20A3-4F31-B788-4128B105799B}" presName="node" presStyleLbl="node1" presStyleIdx="2" presStyleCnt="5" custLinFactNeighborX="-5213" custLinFactNeighborY="-619">
        <dgm:presLayoutVars>
          <dgm:bulletEnabled val="1"/>
        </dgm:presLayoutVars>
      </dgm:prSet>
      <dgm:spPr/>
    </dgm:pt>
    <dgm:pt modelId="{59ED39A2-A0A9-9048-8BBA-9BA67173584F}" type="pres">
      <dgm:prSet presAssocID="{74FD5368-5DC9-4714-876F-8B2D16D01351}" presName="sibTrans" presStyleLbl="sibTrans1D1" presStyleIdx="2" presStyleCnt="4"/>
      <dgm:spPr/>
    </dgm:pt>
    <dgm:pt modelId="{10AD0B5A-CE6E-764B-BA4A-1A8BF83E0214}" type="pres">
      <dgm:prSet presAssocID="{74FD5368-5DC9-4714-876F-8B2D16D01351}" presName="connectorText" presStyleLbl="sibTrans1D1" presStyleIdx="2" presStyleCnt="4"/>
      <dgm:spPr/>
    </dgm:pt>
    <dgm:pt modelId="{8367BAC3-00C6-1B46-AA4E-9F80D1E81455}" type="pres">
      <dgm:prSet presAssocID="{66C82992-9013-4443-803C-3BA3721BA103}" presName="node" presStyleLbl="node1" presStyleIdx="3" presStyleCnt="5">
        <dgm:presLayoutVars>
          <dgm:bulletEnabled val="1"/>
        </dgm:presLayoutVars>
      </dgm:prSet>
      <dgm:spPr/>
    </dgm:pt>
    <dgm:pt modelId="{5DDFF306-33CA-6F43-A7B5-85E838620B52}" type="pres">
      <dgm:prSet presAssocID="{D99A0918-7F25-424C-86EF-6D2FBAF9C978}" presName="sibTrans" presStyleLbl="sibTrans1D1" presStyleIdx="3" presStyleCnt="4"/>
      <dgm:spPr/>
    </dgm:pt>
    <dgm:pt modelId="{C4937A85-E372-5C43-8848-7D81DC132F3C}" type="pres">
      <dgm:prSet presAssocID="{D99A0918-7F25-424C-86EF-6D2FBAF9C978}" presName="connectorText" presStyleLbl="sibTrans1D1" presStyleIdx="3" presStyleCnt="4"/>
      <dgm:spPr/>
    </dgm:pt>
    <dgm:pt modelId="{74E9EB0E-402E-0B4C-A080-15C53DD3385F}" type="pres">
      <dgm:prSet presAssocID="{CF0C8B5B-B4E4-46CC-941E-A1A745B62208}" presName="node" presStyleLbl="node1" presStyleIdx="4" presStyleCnt="5" custLinFactNeighborX="-140" custLinFactNeighborY="625">
        <dgm:presLayoutVars>
          <dgm:bulletEnabled val="1"/>
        </dgm:presLayoutVars>
      </dgm:prSet>
      <dgm:spPr/>
    </dgm:pt>
  </dgm:ptLst>
  <dgm:cxnLst>
    <dgm:cxn modelId="{B4A4A002-4013-3948-B17B-E8B2F98DD436}" type="presOf" srcId="{471541D3-B96A-43E7-8787-3542DC695CD3}" destId="{51DB2450-0836-3047-98C8-428E33102A4A}" srcOrd="0" destOrd="0" presId="urn:microsoft.com/office/officeart/2016/7/layout/RepeatingBendingProcessNew"/>
    <dgm:cxn modelId="{C9DF1B03-D6F8-6A47-9961-B05576BE9243}" type="presOf" srcId="{66C82992-9013-4443-803C-3BA3721BA103}" destId="{8367BAC3-00C6-1B46-AA4E-9F80D1E81455}" srcOrd="0" destOrd="0" presId="urn:microsoft.com/office/officeart/2016/7/layout/RepeatingBendingProcessNew"/>
    <dgm:cxn modelId="{0C2BC40C-6D8B-7246-97B4-A287E105FE00}" type="presOf" srcId="{74FD5368-5DC9-4714-876F-8B2D16D01351}" destId="{10AD0B5A-CE6E-764B-BA4A-1A8BF83E0214}" srcOrd="1" destOrd="0" presId="urn:microsoft.com/office/officeart/2016/7/layout/RepeatingBendingProcessNew"/>
    <dgm:cxn modelId="{030D9D1D-10BA-446C-B2F6-55CF6145C8DB}" srcId="{0350C788-FD44-4F2F-8544-6DC6580DFDEA}" destId="{9100EB4D-20A3-4F31-B788-4128B105799B}" srcOrd="2" destOrd="0" parTransId="{28C4FB5D-45E9-4A73-A6EE-DE819C3B7E6E}" sibTransId="{74FD5368-5DC9-4714-876F-8B2D16D01351}"/>
    <dgm:cxn modelId="{F9FFB825-FE44-40B8-8CD0-5CE09B4D0E06}" srcId="{0350C788-FD44-4F2F-8544-6DC6580DFDEA}" destId="{78C42205-6ED8-4C18-821F-8DD2C3EC1E45}" srcOrd="1" destOrd="0" parTransId="{D8D53F77-488D-4099-B7C8-CE0CF4FB77C1}" sibTransId="{F3C3B668-1FFF-46B6-816D-061E4F6443CF}"/>
    <dgm:cxn modelId="{91EF702A-4D1F-9343-AA16-67713BF66265}" type="presOf" srcId="{471541D3-B96A-43E7-8787-3542DC695CD3}" destId="{214271C7-C788-C64D-851B-619507E92DE2}" srcOrd="1" destOrd="0" presId="urn:microsoft.com/office/officeart/2016/7/layout/RepeatingBendingProcessNew"/>
    <dgm:cxn modelId="{FB8BE034-04FB-6F48-8853-24CCA5081CBB}" type="presOf" srcId="{0350C788-FD44-4F2F-8544-6DC6580DFDEA}" destId="{4C2674C6-5872-964B-AC09-87116B55094D}" srcOrd="0" destOrd="0" presId="urn:microsoft.com/office/officeart/2016/7/layout/RepeatingBendingProcessNew"/>
    <dgm:cxn modelId="{5A1A0849-5164-40BA-B305-B4A4DEAD78BD}" srcId="{0350C788-FD44-4F2F-8544-6DC6580DFDEA}" destId="{63D6B9C4-CD22-46ED-9BF9-6AAE54737715}" srcOrd="0" destOrd="0" parTransId="{66EDFF19-F1B7-4EB1-A48F-C72AF62D80CE}" sibTransId="{471541D3-B96A-43E7-8787-3542DC695CD3}"/>
    <dgm:cxn modelId="{908F4652-FF9D-45DB-9834-6DF33A6DB2A1}" srcId="{0350C788-FD44-4F2F-8544-6DC6580DFDEA}" destId="{CF0C8B5B-B4E4-46CC-941E-A1A745B62208}" srcOrd="4" destOrd="0" parTransId="{A096F39E-6F00-463C-972B-9169C8C8FEC0}" sibTransId="{E1D8B46C-9F9A-4F6D-8687-A11A2C4CAEB8}"/>
    <dgm:cxn modelId="{BBEE6D7B-34D8-4C47-9EBF-5464F8858166}" type="presOf" srcId="{F3C3B668-1FFF-46B6-816D-061E4F6443CF}" destId="{4DCE881D-3181-464D-A903-87519BBFEDC8}" srcOrd="1" destOrd="0" presId="urn:microsoft.com/office/officeart/2016/7/layout/RepeatingBendingProcessNew"/>
    <dgm:cxn modelId="{1257B5A8-DD5C-924D-A937-7C8E23EB8C88}" type="presOf" srcId="{78C42205-6ED8-4C18-821F-8DD2C3EC1E45}" destId="{2D6CFD4C-A17A-8849-A31C-6FF9C8181E0A}" srcOrd="0" destOrd="0" presId="urn:microsoft.com/office/officeart/2016/7/layout/RepeatingBendingProcessNew"/>
    <dgm:cxn modelId="{3AC0CEA8-8303-154C-BFAA-053E8D620916}" type="presOf" srcId="{63D6B9C4-CD22-46ED-9BF9-6AAE54737715}" destId="{89D24EF4-6D6B-234C-84E6-67EFEA495133}" srcOrd="0" destOrd="0" presId="urn:microsoft.com/office/officeart/2016/7/layout/RepeatingBendingProcessNew"/>
    <dgm:cxn modelId="{4A2D04AD-76BC-BB49-9055-8018C0CCC49E}" type="presOf" srcId="{D99A0918-7F25-424C-86EF-6D2FBAF9C978}" destId="{C4937A85-E372-5C43-8848-7D81DC132F3C}" srcOrd="1" destOrd="0" presId="urn:microsoft.com/office/officeart/2016/7/layout/RepeatingBendingProcessNew"/>
    <dgm:cxn modelId="{17AC9EB5-DC38-C446-8751-56D8900DCE99}" type="presOf" srcId="{74FD5368-5DC9-4714-876F-8B2D16D01351}" destId="{59ED39A2-A0A9-9048-8BBA-9BA67173584F}" srcOrd="0" destOrd="0" presId="urn:microsoft.com/office/officeart/2016/7/layout/RepeatingBendingProcessNew"/>
    <dgm:cxn modelId="{31748DBE-BBD2-2A46-98C9-243C2C351413}" type="presOf" srcId="{9100EB4D-20A3-4F31-B788-4128B105799B}" destId="{C23D57DE-37EE-7F42-8A2E-8C69C224CBFF}" srcOrd="0" destOrd="0" presId="urn:microsoft.com/office/officeart/2016/7/layout/RepeatingBendingProcessNew"/>
    <dgm:cxn modelId="{D8F155BF-E7DA-054C-AD0F-F90C240979EE}" type="presOf" srcId="{F3C3B668-1FFF-46B6-816D-061E4F6443CF}" destId="{ECC4BC7E-F784-D34C-BD47-AB67AE8FF4CD}" srcOrd="0" destOrd="0" presId="urn:microsoft.com/office/officeart/2016/7/layout/RepeatingBendingProcessNew"/>
    <dgm:cxn modelId="{39519DE3-D92A-BC41-864A-AC50BDC89771}" type="presOf" srcId="{CF0C8B5B-B4E4-46CC-941E-A1A745B62208}" destId="{74E9EB0E-402E-0B4C-A080-15C53DD3385F}" srcOrd="0" destOrd="0" presId="urn:microsoft.com/office/officeart/2016/7/layout/RepeatingBendingProcessNew"/>
    <dgm:cxn modelId="{0AB6B2F3-A6CF-41B0-8526-3498A33C37A5}" srcId="{0350C788-FD44-4F2F-8544-6DC6580DFDEA}" destId="{66C82992-9013-4443-803C-3BA3721BA103}" srcOrd="3" destOrd="0" parTransId="{FFB1B6E8-58CD-4926-AF2E-6B8617E8B2A6}" sibTransId="{D99A0918-7F25-424C-86EF-6D2FBAF9C978}"/>
    <dgm:cxn modelId="{D7E872FB-48E6-B240-B5E2-8DCB3A805A8A}" type="presOf" srcId="{D99A0918-7F25-424C-86EF-6D2FBAF9C978}" destId="{5DDFF306-33CA-6F43-A7B5-85E838620B52}" srcOrd="0" destOrd="0" presId="urn:microsoft.com/office/officeart/2016/7/layout/RepeatingBendingProcessNew"/>
    <dgm:cxn modelId="{BCB23E6D-5F63-604D-B14C-8760C2AFF915}" type="presParOf" srcId="{4C2674C6-5872-964B-AC09-87116B55094D}" destId="{89D24EF4-6D6B-234C-84E6-67EFEA495133}" srcOrd="0" destOrd="0" presId="urn:microsoft.com/office/officeart/2016/7/layout/RepeatingBendingProcessNew"/>
    <dgm:cxn modelId="{89355C26-0947-9841-AB91-519F82600F3B}" type="presParOf" srcId="{4C2674C6-5872-964B-AC09-87116B55094D}" destId="{51DB2450-0836-3047-98C8-428E33102A4A}" srcOrd="1" destOrd="0" presId="urn:microsoft.com/office/officeart/2016/7/layout/RepeatingBendingProcessNew"/>
    <dgm:cxn modelId="{D7A8E8C3-B9AB-3C4C-B1D3-0D7A0ED896A3}" type="presParOf" srcId="{51DB2450-0836-3047-98C8-428E33102A4A}" destId="{214271C7-C788-C64D-851B-619507E92DE2}" srcOrd="0" destOrd="0" presId="urn:microsoft.com/office/officeart/2016/7/layout/RepeatingBendingProcessNew"/>
    <dgm:cxn modelId="{A48B7DF0-F621-CA4A-BA8F-C17EC0229C0C}" type="presParOf" srcId="{4C2674C6-5872-964B-AC09-87116B55094D}" destId="{2D6CFD4C-A17A-8849-A31C-6FF9C8181E0A}" srcOrd="2" destOrd="0" presId="urn:microsoft.com/office/officeart/2016/7/layout/RepeatingBendingProcessNew"/>
    <dgm:cxn modelId="{81D9B350-3CAB-3943-A9B7-E072436CB30A}" type="presParOf" srcId="{4C2674C6-5872-964B-AC09-87116B55094D}" destId="{ECC4BC7E-F784-D34C-BD47-AB67AE8FF4CD}" srcOrd="3" destOrd="0" presId="urn:microsoft.com/office/officeart/2016/7/layout/RepeatingBendingProcessNew"/>
    <dgm:cxn modelId="{69F4A4C9-893E-934D-8240-AD456E121696}" type="presParOf" srcId="{ECC4BC7E-F784-D34C-BD47-AB67AE8FF4CD}" destId="{4DCE881D-3181-464D-A903-87519BBFEDC8}" srcOrd="0" destOrd="0" presId="urn:microsoft.com/office/officeart/2016/7/layout/RepeatingBendingProcessNew"/>
    <dgm:cxn modelId="{1B60A07C-BF61-9B4F-A2FC-916D0BF05250}" type="presParOf" srcId="{4C2674C6-5872-964B-AC09-87116B55094D}" destId="{C23D57DE-37EE-7F42-8A2E-8C69C224CBFF}" srcOrd="4" destOrd="0" presId="urn:microsoft.com/office/officeart/2016/7/layout/RepeatingBendingProcessNew"/>
    <dgm:cxn modelId="{A3AB20C1-1507-9342-93A1-08DD58A75DDB}" type="presParOf" srcId="{4C2674C6-5872-964B-AC09-87116B55094D}" destId="{59ED39A2-A0A9-9048-8BBA-9BA67173584F}" srcOrd="5" destOrd="0" presId="urn:microsoft.com/office/officeart/2016/7/layout/RepeatingBendingProcessNew"/>
    <dgm:cxn modelId="{CB04ADAA-2246-1B48-BB0C-0065B4851A81}" type="presParOf" srcId="{59ED39A2-A0A9-9048-8BBA-9BA67173584F}" destId="{10AD0B5A-CE6E-764B-BA4A-1A8BF83E0214}" srcOrd="0" destOrd="0" presId="urn:microsoft.com/office/officeart/2016/7/layout/RepeatingBendingProcessNew"/>
    <dgm:cxn modelId="{900433E1-B322-C94C-8AB0-15E50BA8905F}" type="presParOf" srcId="{4C2674C6-5872-964B-AC09-87116B55094D}" destId="{8367BAC3-00C6-1B46-AA4E-9F80D1E81455}" srcOrd="6" destOrd="0" presId="urn:microsoft.com/office/officeart/2016/7/layout/RepeatingBendingProcessNew"/>
    <dgm:cxn modelId="{EBA666CD-5A60-D142-AB1F-A7E32EE83ADC}" type="presParOf" srcId="{4C2674C6-5872-964B-AC09-87116B55094D}" destId="{5DDFF306-33CA-6F43-A7B5-85E838620B52}" srcOrd="7" destOrd="0" presId="urn:microsoft.com/office/officeart/2016/7/layout/RepeatingBendingProcessNew"/>
    <dgm:cxn modelId="{AFEBD5E9-D930-2849-96E6-C81AC8380BAF}" type="presParOf" srcId="{5DDFF306-33CA-6F43-A7B5-85E838620B52}" destId="{C4937A85-E372-5C43-8848-7D81DC132F3C}" srcOrd="0" destOrd="0" presId="urn:microsoft.com/office/officeart/2016/7/layout/RepeatingBendingProcessNew"/>
    <dgm:cxn modelId="{D450BDD5-8D66-E44D-B9A2-ACFDEAACA2C5}" type="presParOf" srcId="{4C2674C6-5872-964B-AC09-87116B55094D}" destId="{74E9EB0E-402E-0B4C-A080-15C53DD3385F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2D25115-C6AB-46CE-A295-C6919FC5324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8351FA8-EE51-40EB-B63F-DEEFAC9ED61E}">
      <dgm:prSet/>
      <dgm:spPr/>
      <dgm:t>
        <a:bodyPr/>
        <a:lstStyle/>
        <a:p>
          <a:r>
            <a:rPr lang="en-US" dirty="0"/>
            <a:t>Fine-tuned </a:t>
          </a:r>
          <a:r>
            <a:rPr lang="en-US" b="1" dirty="0" err="1"/>
            <a:t>DistilBERT</a:t>
          </a:r>
          <a:r>
            <a:rPr lang="en-US" b="1" dirty="0"/>
            <a:t>-base-uncased</a:t>
          </a:r>
          <a:r>
            <a:rPr lang="en-US" dirty="0"/>
            <a:t> for </a:t>
          </a:r>
          <a:r>
            <a:rPr lang="en-US" b="1" dirty="0"/>
            <a:t>6 emotion classes</a:t>
          </a:r>
          <a:r>
            <a:rPr lang="en-US" dirty="0"/>
            <a:t>.</a:t>
          </a:r>
        </a:p>
      </dgm:t>
    </dgm:pt>
    <dgm:pt modelId="{7EDCBE60-B6C9-4822-883B-62262919CAD3}" type="parTrans" cxnId="{49DE3B0E-BD0C-414B-BDDD-214A4EC61400}">
      <dgm:prSet/>
      <dgm:spPr/>
      <dgm:t>
        <a:bodyPr/>
        <a:lstStyle/>
        <a:p>
          <a:endParaRPr lang="en-US"/>
        </a:p>
      </dgm:t>
    </dgm:pt>
    <dgm:pt modelId="{70C4DA9F-D1CB-460A-81CA-A2709D5E359A}" type="sibTrans" cxnId="{49DE3B0E-BD0C-414B-BDDD-214A4EC61400}">
      <dgm:prSet/>
      <dgm:spPr/>
      <dgm:t>
        <a:bodyPr/>
        <a:lstStyle/>
        <a:p>
          <a:endParaRPr lang="en-US"/>
        </a:p>
      </dgm:t>
    </dgm:pt>
    <dgm:pt modelId="{5966364C-861E-43A9-B93E-539BAD0E46A0}">
      <dgm:prSet/>
      <dgm:spPr/>
      <dgm:t>
        <a:bodyPr/>
        <a:lstStyle/>
        <a:p>
          <a:r>
            <a:rPr lang="en-US"/>
            <a:t>Used </a:t>
          </a:r>
          <a:r>
            <a:rPr lang="en-US" b="1"/>
            <a:t>AdamW optimizer</a:t>
          </a:r>
          <a:r>
            <a:rPr lang="en-US"/>
            <a:t>, trained for </a:t>
          </a:r>
          <a:r>
            <a:rPr lang="en-US" b="1"/>
            <a:t>3 epochs</a:t>
          </a:r>
          <a:r>
            <a:rPr lang="en-US"/>
            <a:t> with </a:t>
          </a:r>
          <a:r>
            <a:rPr lang="en-US" b="1"/>
            <a:t>batch size 16</a:t>
          </a:r>
          <a:r>
            <a:rPr lang="en-US"/>
            <a:t>.</a:t>
          </a:r>
        </a:p>
      </dgm:t>
    </dgm:pt>
    <dgm:pt modelId="{12A85214-D342-4BC9-A1F2-016A4B1CC179}" type="parTrans" cxnId="{AB659F75-0474-43C3-9A69-955AA295954A}">
      <dgm:prSet/>
      <dgm:spPr/>
      <dgm:t>
        <a:bodyPr/>
        <a:lstStyle/>
        <a:p>
          <a:endParaRPr lang="en-US"/>
        </a:p>
      </dgm:t>
    </dgm:pt>
    <dgm:pt modelId="{A3758DB2-FBD2-4312-82DF-E399D8571F8C}" type="sibTrans" cxnId="{AB659F75-0474-43C3-9A69-955AA295954A}">
      <dgm:prSet/>
      <dgm:spPr/>
      <dgm:t>
        <a:bodyPr/>
        <a:lstStyle/>
        <a:p>
          <a:endParaRPr lang="en-US"/>
        </a:p>
      </dgm:t>
    </dgm:pt>
    <dgm:pt modelId="{43A12BD3-1704-49C4-93FD-66C67C594298}">
      <dgm:prSet/>
      <dgm:spPr/>
      <dgm:t>
        <a:bodyPr/>
        <a:lstStyle/>
        <a:p>
          <a:r>
            <a:rPr lang="en-US"/>
            <a:t>Evaluated using:</a:t>
          </a:r>
        </a:p>
      </dgm:t>
    </dgm:pt>
    <dgm:pt modelId="{4D766DE8-35F9-4F52-AC06-F52376C97CA2}" type="parTrans" cxnId="{0FAE0A48-76A2-4FDE-AA54-55F404994384}">
      <dgm:prSet/>
      <dgm:spPr/>
      <dgm:t>
        <a:bodyPr/>
        <a:lstStyle/>
        <a:p>
          <a:endParaRPr lang="en-US"/>
        </a:p>
      </dgm:t>
    </dgm:pt>
    <dgm:pt modelId="{6B7EB9B1-678D-4D9D-83F9-39648771C9B2}" type="sibTrans" cxnId="{0FAE0A48-76A2-4FDE-AA54-55F404994384}">
      <dgm:prSet/>
      <dgm:spPr/>
      <dgm:t>
        <a:bodyPr/>
        <a:lstStyle/>
        <a:p>
          <a:endParaRPr lang="en-US"/>
        </a:p>
      </dgm:t>
    </dgm:pt>
    <dgm:pt modelId="{B3D9FD30-CB86-4999-A86A-FC0D34E167D0}">
      <dgm:prSet/>
      <dgm:spPr/>
      <dgm:t>
        <a:bodyPr/>
        <a:lstStyle/>
        <a:p>
          <a:r>
            <a:rPr lang="en-US" b="1"/>
            <a:t>Accuracy</a:t>
          </a:r>
          <a:r>
            <a:rPr lang="en-US"/>
            <a:t>, </a:t>
          </a:r>
          <a:r>
            <a:rPr lang="en-US" b="1"/>
            <a:t>Weighted F1 Score</a:t>
          </a:r>
          <a:r>
            <a:rPr lang="en-US"/>
            <a:t>, </a:t>
          </a:r>
          <a:r>
            <a:rPr lang="en-US" b="1"/>
            <a:t>Precision</a:t>
          </a:r>
          <a:r>
            <a:rPr lang="en-US"/>
            <a:t>, </a:t>
          </a:r>
          <a:r>
            <a:rPr lang="en-US" b="1"/>
            <a:t>Recall</a:t>
          </a:r>
          <a:endParaRPr lang="en-US"/>
        </a:p>
      </dgm:t>
    </dgm:pt>
    <dgm:pt modelId="{70C407B7-241A-45D6-9654-7272D963AFAF}" type="parTrans" cxnId="{1597330B-F350-41E4-A992-AE7CFF2C98DA}">
      <dgm:prSet/>
      <dgm:spPr/>
      <dgm:t>
        <a:bodyPr/>
        <a:lstStyle/>
        <a:p>
          <a:endParaRPr lang="en-US"/>
        </a:p>
      </dgm:t>
    </dgm:pt>
    <dgm:pt modelId="{BD0FC1F1-CB60-4D9D-B83B-08ED2B6515AC}" type="sibTrans" cxnId="{1597330B-F350-41E4-A992-AE7CFF2C98DA}">
      <dgm:prSet/>
      <dgm:spPr/>
      <dgm:t>
        <a:bodyPr/>
        <a:lstStyle/>
        <a:p>
          <a:endParaRPr lang="en-US"/>
        </a:p>
      </dgm:t>
    </dgm:pt>
    <dgm:pt modelId="{9C123530-E2FC-4321-9D17-19044BBF5000}">
      <dgm:prSet/>
      <dgm:spPr/>
      <dgm:t>
        <a:bodyPr/>
        <a:lstStyle/>
        <a:p>
          <a:r>
            <a:rPr lang="en-US" b="1"/>
            <a:t>Confusion Matrix</a:t>
          </a:r>
          <a:r>
            <a:rPr lang="en-US"/>
            <a:t> and </a:t>
          </a:r>
          <a:r>
            <a:rPr lang="en-US" b="1"/>
            <a:t>ROC-AUC Curve</a:t>
          </a:r>
          <a:endParaRPr lang="en-US"/>
        </a:p>
      </dgm:t>
    </dgm:pt>
    <dgm:pt modelId="{F24F3306-353A-407E-BC1F-99904935F112}" type="parTrans" cxnId="{5A31A980-75CD-41F1-AF86-7E0EB23FFD85}">
      <dgm:prSet/>
      <dgm:spPr/>
      <dgm:t>
        <a:bodyPr/>
        <a:lstStyle/>
        <a:p>
          <a:endParaRPr lang="en-US"/>
        </a:p>
      </dgm:t>
    </dgm:pt>
    <dgm:pt modelId="{37ABC18F-A8EA-418F-B521-0266EADE3EEA}" type="sibTrans" cxnId="{5A31A980-75CD-41F1-AF86-7E0EB23FFD85}">
      <dgm:prSet/>
      <dgm:spPr/>
      <dgm:t>
        <a:bodyPr/>
        <a:lstStyle/>
        <a:p>
          <a:endParaRPr lang="en-US"/>
        </a:p>
      </dgm:t>
    </dgm:pt>
    <dgm:pt modelId="{0C9BA787-A3FE-4F97-BDCB-7DF7E7EB767A}">
      <dgm:prSet/>
      <dgm:spPr/>
      <dgm:t>
        <a:bodyPr/>
        <a:lstStyle/>
        <a:p>
          <a:r>
            <a:rPr lang="en-US"/>
            <a:t>Logged all metrics and training curves on </a:t>
          </a:r>
          <a:r>
            <a:rPr lang="en-US" b="1"/>
            <a:t>Weights &amp; Biases (W&amp;B)</a:t>
          </a:r>
          <a:r>
            <a:rPr lang="en-US"/>
            <a:t>.</a:t>
          </a:r>
        </a:p>
      </dgm:t>
    </dgm:pt>
    <dgm:pt modelId="{CEC1FB47-7A9E-4F9A-8BEC-C87A04A05096}" type="parTrans" cxnId="{7C9D67E0-7BAB-4767-9B97-2A887156DB98}">
      <dgm:prSet/>
      <dgm:spPr/>
      <dgm:t>
        <a:bodyPr/>
        <a:lstStyle/>
        <a:p>
          <a:endParaRPr lang="en-US"/>
        </a:p>
      </dgm:t>
    </dgm:pt>
    <dgm:pt modelId="{7F20BE73-5CE0-4B6F-923B-B919C26006CB}" type="sibTrans" cxnId="{7C9D67E0-7BAB-4767-9B97-2A887156DB98}">
      <dgm:prSet/>
      <dgm:spPr/>
      <dgm:t>
        <a:bodyPr/>
        <a:lstStyle/>
        <a:p>
          <a:endParaRPr lang="en-US"/>
        </a:p>
      </dgm:t>
    </dgm:pt>
    <dgm:pt modelId="{576C1DE1-25FD-4DD2-ABEA-4A8A0C4AAD59}" type="pres">
      <dgm:prSet presAssocID="{A2D25115-C6AB-46CE-A295-C6919FC5324B}" presName="root" presStyleCnt="0">
        <dgm:presLayoutVars>
          <dgm:dir/>
          <dgm:resizeHandles val="exact"/>
        </dgm:presLayoutVars>
      </dgm:prSet>
      <dgm:spPr/>
    </dgm:pt>
    <dgm:pt modelId="{2F8B8CEF-9AAA-48E4-A9A7-530BF10C87B4}" type="pres">
      <dgm:prSet presAssocID="{58351FA8-EE51-40EB-B63F-DEEFAC9ED61E}" presName="compNode" presStyleCnt="0"/>
      <dgm:spPr/>
    </dgm:pt>
    <dgm:pt modelId="{BE6FA8FA-0E38-4077-885D-DC64F5226B4E}" type="pres">
      <dgm:prSet presAssocID="{58351FA8-EE51-40EB-B63F-DEEFAC9ED61E}" presName="bgRect" presStyleLbl="bgShp" presStyleIdx="0" presStyleCnt="4"/>
      <dgm:spPr/>
    </dgm:pt>
    <dgm:pt modelId="{CC13DD2E-267E-4DD4-A7CE-B563D21899A8}" type="pres">
      <dgm:prSet presAssocID="{58351FA8-EE51-40EB-B63F-DEEFAC9ED61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ngel Face Outline"/>
        </a:ext>
      </dgm:extLst>
    </dgm:pt>
    <dgm:pt modelId="{A45FB92A-DD3A-4F35-A4E9-2DFD1BF50076}" type="pres">
      <dgm:prSet presAssocID="{58351FA8-EE51-40EB-B63F-DEEFAC9ED61E}" presName="spaceRect" presStyleCnt="0"/>
      <dgm:spPr/>
    </dgm:pt>
    <dgm:pt modelId="{C5D7690C-C27B-463D-9E0E-D33D6EB2F743}" type="pres">
      <dgm:prSet presAssocID="{58351FA8-EE51-40EB-B63F-DEEFAC9ED61E}" presName="parTx" presStyleLbl="revTx" presStyleIdx="0" presStyleCnt="5">
        <dgm:presLayoutVars>
          <dgm:chMax val="0"/>
          <dgm:chPref val="0"/>
        </dgm:presLayoutVars>
      </dgm:prSet>
      <dgm:spPr/>
    </dgm:pt>
    <dgm:pt modelId="{5205D6DA-4EE0-47BA-9BCD-B09625D28B91}" type="pres">
      <dgm:prSet presAssocID="{70C4DA9F-D1CB-460A-81CA-A2709D5E359A}" presName="sibTrans" presStyleCnt="0"/>
      <dgm:spPr/>
    </dgm:pt>
    <dgm:pt modelId="{1BFF76B4-4547-47B7-AFD5-0B967B8AF18E}" type="pres">
      <dgm:prSet presAssocID="{5966364C-861E-43A9-B93E-539BAD0E46A0}" presName="compNode" presStyleCnt="0"/>
      <dgm:spPr/>
    </dgm:pt>
    <dgm:pt modelId="{3C68CB12-B218-4DC1-891E-59D0F7A88BA6}" type="pres">
      <dgm:prSet presAssocID="{5966364C-861E-43A9-B93E-539BAD0E46A0}" presName="bgRect" presStyleLbl="bgShp" presStyleIdx="1" presStyleCnt="4"/>
      <dgm:spPr/>
    </dgm:pt>
    <dgm:pt modelId="{44068079-284D-473C-BE62-84B418E13787}" type="pres">
      <dgm:prSet presAssocID="{5966364C-861E-43A9-B93E-539BAD0E46A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ientist"/>
        </a:ext>
      </dgm:extLst>
    </dgm:pt>
    <dgm:pt modelId="{3D03D200-CE45-4F54-9D41-81EEACEC51AC}" type="pres">
      <dgm:prSet presAssocID="{5966364C-861E-43A9-B93E-539BAD0E46A0}" presName="spaceRect" presStyleCnt="0"/>
      <dgm:spPr/>
    </dgm:pt>
    <dgm:pt modelId="{EFB3C93D-61C8-4E5E-8863-963143D6B696}" type="pres">
      <dgm:prSet presAssocID="{5966364C-861E-43A9-B93E-539BAD0E46A0}" presName="parTx" presStyleLbl="revTx" presStyleIdx="1" presStyleCnt="5">
        <dgm:presLayoutVars>
          <dgm:chMax val="0"/>
          <dgm:chPref val="0"/>
        </dgm:presLayoutVars>
      </dgm:prSet>
      <dgm:spPr/>
    </dgm:pt>
    <dgm:pt modelId="{3A6EA99E-50F2-42A4-9805-E6369374E540}" type="pres">
      <dgm:prSet presAssocID="{A3758DB2-FBD2-4312-82DF-E399D8571F8C}" presName="sibTrans" presStyleCnt="0"/>
      <dgm:spPr/>
    </dgm:pt>
    <dgm:pt modelId="{E952D176-F920-4FE9-A5E9-94978209D5B4}" type="pres">
      <dgm:prSet presAssocID="{43A12BD3-1704-49C4-93FD-66C67C594298}" presName="compNode" presStyleCnt="0"/>
      <dgm:spPr/>
    </dgm:pt>
    <dgm:pt modelId="{B51B11B9-B1A7-4653-B67D-0CDBCF79147C}" type="pres">
      <dgm:prSet presAssocID="{43A12BD3-1704-49C4-93FD-66C67C594298}" presName="bgRect" presStyleLbl="bgShp" presStyleIdx="2" presStyleCnt="4"/>
      <dgm:spPr/>
    </dgm:pt>
    <dgm:pt modelId="{8ADBFD46-A796-46D4-847B-6370B8ECC026}" type="pres">
      <dgm:prSet presAssocID="{43A12BD3-1704-49C4-93FD-66C67C59429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0AAB0320-F664-429B-820C-E673161FC4EE}" type="pres">
      <dgm:prSet presAssocID="{43A12BD3-1704-49C4-93FD-66C67C594298}" presName="spaceRect" presStyleCnt="0"/>
      <dgm:spPr/>
    </dgm:pt>
    <dgm:pt modelId="{B3A43781-2C39-49D5-8D19-4BFF3804E383}" type="pres">
      <dgm:prSet presAssocID="{43A12BD3-1704-49C4-93FD-66C67C594298}" presName="parTx" presStyleLbl="revTx" presStyleIdx="2" presStyleCnt="5">
        <dgm:presLayoutVars>
          <dgm:chMax val="0"/>
          <dgm:chPref val="0"/>
        </dgm:presLayoutVars>
      </dgm:prSet>
      <dgm:spPr/>
    </dgm:pt>
    <dgm:pt modelId="{0032F083-65A5-485F-8BAA-C2C54D628BD9}" type="pres">
      <dgm:prSet presAssocID="{43A12BD3-1704-49C4-93FD-66C67C594298}" presName="desTx" presStyleLbl="revTx" presStyleIdx="3" presStyleCnt="5">
        <dgm:presLayoutVars/>
      </dgm:prSet>
      <dgm:spPr/>
    </dgm:pt>
    <dgm:pt modelId="{34C954B7-F67D-4928-9536-6F06F60CF70E}" type="pres">
      <dgm:prSet presAssocID="{6B7EB9B1-678D-4D9D-83F9-39648771C9B2}" presName="sibTrans" presStyleCnt="0"/>
      <dgm:spPr/>
    </dgm:pt>
    <dgm:pt modelId="{C36F60C2-62B4-45C0-A1B2-52C3DA32E515}" type="pres">
      <dgm:prSet presAssocID="{0C9BA787-A3FE-4F97-BDCB-7DF7E7EB767A}" presName="compNode" presStyleCnt="0"/>
      <dgm:spPr/>
    </dgm:pt>
    <dgm:pt modelId="{4108A659-C471-4EB5-8B40-E4B4C22C8109}" type="pres">
      <dgm:prSet presAssocID="{0C9BA787-A3FE-4F97-BDCB-7DF7E7EB767A}" presName="bgRect" presStyleLbl="bgShp" presStyleIdx="3" presStyleCnt="4"/>
      <dgm:spPr/>
    </dgm:pt>
    <dgm:pt modelId="{D96945D5-F08B-48FF-85C1-2F04B13638FE}" type="pres">
      <dgm:prSet presAssocID="{0C9BA787-A3FE-4F97-BDCB-7DF7E7EB767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B2BCCC0C-B237-405A-9C2A-828AC771AE83}" type="pres">
      <dgm:prSet presAssocID="{0C9BA787-A3FE-4F97-BDCB-7DF7E7EB767A}" presName="spaceRect" presStyleCnt="0"/>
      <dgm:spPr/>
    </dgm:pt>
    <dgm:pt modelId="{65A9001D-1223-413D-A43F-166F220E3A48}" type="pres">
      <dgm:prSet presAssocID="{0C9BA787-A3FE-4F97-BDCB-7DF7E7EB767A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1597330B-F350-41E4-A992-AE7CFF2C98DA}" srcId="{43A12BD3-1704-49C4-93FD-66C67C594298}" destId="{B3D9FD30-CB86-4999-A86A-FC0D34E167D0}" srcOrd="0" destOrd="0" parTransId="{70C407B7-241A-45D6-9654-7272D963AFAF}" sibTransId="{BD0FC1F1-CB60-4D9D-B83B-08ED2B6515AC}"/>
    <dgm:cxn modelId="{49DE3B0E-BD0C-414B-BDDD-214A4EC61400}" srcId="{A2D25115-C6AB-46CE-A295-C6919FC5324B}" destId="{58351FA8-EE51-40EB-B63F-DEEFAC9ED61E}" srcOrd="0" destOrd="0" parTransId="{7EDCBE60-B6C9-4822-883B-62262919CAD3}" sibTransId="{70C4DA9F-D1CB-460A-81CA-A2709D5E359A}"/>
    <dgm:cxn modelId="{40C2DC1B-95E6-4B20-B891-967B7947DF08}" type="presOf" srcId="{9C123530-E2FC-4321-9D17-19044BBF5000}" destId="{0032F083-65A5-485F-8BAA-C2C54D628BD9}" srcOrd="0" destOrd="1" presId="urn:microsoft.com/office/officeart/2018/2/layout/IconVerticalSolidList"/>
    <dgm:cxn modelId="{6257BC2E-0BBF-4B3D-BDF7-4A9CE67759DA}" type="presOf" srcId="{5966364C-861E-43A9-B93E-539BAD0E46A0}" destId="{EFB3C93D-61C8-4E5E-8863-963143D6B696}" srcOrd="0" destOrd="0" presId="urn:microsoft.com/office/officeart/2018/2/layout/IconVerticalSolidList"/>
    <dgm:cxn modelId="{A177E037-85FB-42EC-BC66-02A731E0A803}" type="presOf" srcId="{A2D25115-C6AB-46CE-A295-C6919FC5324B}" destId="{576C1DE1-25FD-4DD2-ABEA-4A8A0C4AAD59}" srcOrd="0" destOrd="0" presId="urn:microsoft.com/office/officeart/2018/2/layout/IconVerticalSolidList"/>
    <dgm:cxn modelId="{0FAE0A48-76A2-4FDE-AA54-55F404994384}" srcId="{A2D25115-C6AB-46CE-A295-C6919FC5324B}" destId="{43A12BD3-1704-49C4-93FD-66C67C594298}" srcOrd="2" destOrd="0" parTransId="{4D766DE8-35F9-4F52-AC06-F52376C97CA2}" sibTransId="{6B7EB9B1-678D-4D9D-83F9-39648771C9B2}"/>
    <dgm:cxn modelId="{59D57E71-1F32-4DFF-81F2-8BA49330BD22}" type="presOf" srcId="{0C9BA787-A3FE-4F97-BDCB-7DF7E7EB767A}" destId="{65A9001D-1223-413D-A43F-166F220E3A48}" srcOrd="0" destOrd="0" presId="urn:microsoft.com/office/officeart/2018/2/layout/IconVerticalSolidList"/>
    <dgm:cxn modelId="{AB659F75-0474-43C3-9A69-955AA295954A}" srcId="{A2D25115-C6AB-46CE-A295-C6919FC5324B}" destId="{5966364C-861E-43A9-B93E-539BAD0E46A0}" srcOrd="1" destOrd="0" parTransId="{12A85214-D342-4BC9-A1F2-016A4B1CC179}" sibTransId="{A3758DB2-FBD2-4312-82DF-E399D8571F8C}"/>
    <dgm:cxn modelId="{5A31A980-75CD-41F1-AF86-7E0EB23FFD85}" srcId="{43A12BD3-1704-49C4-93FD-66C67C594298}" destId="{9C123530-E2FC-4321-9D17-19044BBF5000}" srcOrd="1" destOrd="0" parTransId="{F24F3306-353A-407E-BC1F-99904935F112}" sibTransId="{37ABC18F-A8EA-418F-B521-0266EADE3EEA}"/>
    <dgm:cxn modelId="{5EDF8F85-C673-443E-8912-12727BE2E6EC}" type="presOf" srcId="{B3D9FD30-CB86-4999-A86A-FC0D34E167D0}" destId="{0032F083-65A5-485F-8BAA-C2C54D628BD9}" srcOrd="0" destOrd="0" presId="urn:microsoft.com/office/officeart/2018/2/layout/IconVerticalSolidList"/>
    <dgm:cxn modelId="{5B0882B5-03DC-4272-B8B7-69A370BC9698}" type="presOf" srcId="{58351FA8-EE51-40EB-B63F-DEEFAC9ED61E}" destId="{C5D7690C-C27B-463D-9E0E-D33D6EB2F743}" srcOrd="0" destOrd="0" presId="urn:microsoft.com/office/officeart/2018/2/layout/IconVerticalSolidList"/>
    <dgm:cxn modelId="{7C9D67E0-7BAB-4767-9B97-2A887156DB98}" srcId="{A2D25115-C6AB-46CE-A295-C6919FC5324B}" destId="{0C9BA787-A3FE-4F97-BDCB-7DF7E7EB767A}" srcOrd="3" destOrd="0" parTransId="{CEC1FB47-7A9E-4F9A-8BEC-C87A04A05096}" sibTransId="{7F20BE73-5CE0-4B6F-923B-B919C26006CB}"/>
    <dgm:cxn modelId="{C2B8C8F7-42DC-4D8A-B14E-4B440459E944}" type="presOf" srcId="{43A12BD3-1704-49C4-93FD-66C67C594298}" destId="{B3A43781-2C39-49D5-8D19-4BFF3804E383}" srcOrd="0" destOrd="0" presId="urn:microsoft.com/office/officeart/2018/2/layout/IconVerticalSolidList"/>
    <dgm:cxn modelId="{4EA66FA8-51C6-4B0B-85CC-6DA42F3EFF8C}" type="presParOf" srcId="{576C1DE1-25FD-4DD2-ABEA-4A8A0C4AAD59}" destId="{2F8B8CEF-9AAA-48E4-A9A7-530BF10C87B4}" srcOrd="0" destOrd="0" presId="urn:microsoft.com/office/officeart/2018/2/layout/IconVerticalSolidList"/>
    <dgm:cxn modelId="{A3A049E5-8C9A-4BBA-A5B8-CD11EEB22063}" type="presParOf" srcId="{2F8B8CEF-9AAA-48E4-A9A7-530BF10C87B4}" destId="{BE6FA8FA-0E38-4077-885D-DC64F5226B4E}" srcOrd="0" destOrd="0" presId="urn:microsoft.com/office/officeart/2018/2/layout/IconVerticalSolidList"/>
    <dgm:cxn modelId="{ED4C844F-6DC8-47F1-A4D8-D9FDEE530F09}" type="presParOf" srcId="{2F8B8CEF-9AAA-48E4-A9A7-530BF10C87B4}" destId="{CC13DD2E-267E-4DD4-A7CE-B563D21899A8}" srcOrd="1" destOrd="0" presId="urn:microsoft.com/office/officeart/2018/2/layout/IconVerticalSolidList"/>
    <dgm:cxn modelId="{ABFA278A-3633-4570-9FD9-14A2235F014D}" type="presParOf" srcId="{2F8B8CEF-9AAA-48E4-A9A7-530BF10C87B4}" destId="{A45FB92A-DD3A-4F35-A4E9-2DFD1BF50076}" srcOrd="2" destOrd="0" presId="urn:microsoft.com/office/officeart/2018/2/layout/IconVerticalSolidList"/>
    <dgm:cxn modelId="{3256F89A-DEA6-4262-8834-558C157F28A3}" type="presParOf" srcId="{2F8B8CEF-9AAA-48E4-A9A7-530BF10C87B4}" destId="{C5D7690C-C27B-463D-9E0E-D33D6EB2F743}" srcOrd="3" destOrd="0" presId="urn:microsoft.com/office/officeart/2018/2/layout/IconVerticalSolidList"/>
    <dgm:cxn modelId="{CEA0E1B1-C0DF-40AC-8A3B-8A1F0C62688A}" type="presParOf" srcId="{576C1DE1-25FD-4DD2-ABEA-4A8A0C4AAD59}" destId="{5205D6DA-4EE0-47BA-9BCD-B09625D28B91}" srcOrd="1" destOrd="0" presId="urn:microsoft.com/office/officeart/2018/2/layout/IconVerticalSolidList"/>
    <dgm:cxn modelId="{5B5D07C7-EE45-4205-95B1-771A1B8C8B10}" type="presParOf" srcId="{576C1DE1-25FD-4DD2-ABEA-4A8A0C4AAD59}" destId="{1BFF76B4-4547-47B7-AFD5-0B967B8AF18E}" srcOrd="2" destOrd="0" presId="urn:microsoft.com/office/officeart/2018/2/layout/IconVerticalSolidList"/>
    <dgm:cxn modelId="{28A4F328-9268-4AED-AB0E-0CC7C9392733}" type="presParOf" srcId="{1BFF76B4-4547-47B7-AFD5-0B967B8AF18E}" destId="{3C68CB12-B218-4DC1-891E-59D0F7A88BA6}" srcOrd="0" destOrd="0" presId="urn:microsoft.com/office/officeart/2018/2/layout/IconVerticalSolidList"/>
    <dgm:cxn modelId="{4FA1B0BF-C447-4C6F-A18B-676A1C52DAB5}" type="presParOf" srcId="{1BFF76B4-4547-47B7-AFD5-0B967B8AF18E}" destId="{44068079-284D-473C-BE62-84B418E13787}" srcOrd="1" destOrd="0" presId="urn:microsoft.com/office/officeart/2018/2/layout/IconVerticalSolidList"/>
    <dgm:cxn modelId="{D4F901C4-F556-4259-B076-AC0FC7BF7675}" type="presParOf" srcId="{1BFF76B4-4547-47B7-AFD5-0B967B8AF18E}" destId="{3D03D200-CE45-4F54-9D41-81EEACEC51AC}" srcOrd="2" destOrd="0" presId="urn:microsoft.com/office/officeart/2018/2/layout/IconVerticalSolidList"/>
    <dgm:cxn modelId="{5180396F-0BED-422D-8A30-8219D2DB5A26}" type="presParOf" srcId="{1BFF76B4-4547-47B7-AFD5-0B967B8AF18E}" destId="{EFB3C93D-61C8-4E5E-8863-963143D6B696}" srcOrd="3" destOrd="0" presId="urn:microsoft.com/office/officeart/2018/2/layout/IconVerticalSolidList"/>
    <dgm:cxn modelId="{E4EDA441-5E4F-4E8F-8ADD-BA6C14789725}" type="presParOf" srcId="{576C1DE1-25FD-4DD2-ABEA-4A8A0C4AAD59}" destId="{3A6EA99E-50F2-42A4-9805-E6369374E540}" srcOrd="3" destOrd="0" presId="urn:microsoft.com/office/officeart/2018/2/layout/IconVerticalSolidList"/>
    <dgm:cxn modelId="{80E212F0-6B14-4A1E-9D90-452FBC323418}" type="presParOf" srcId="{576C1DE1-25FD-4DD2-ABEA-4A8A0C4AAD59}" destId="{E952D176-F920-4FE9-A5E9-94978209D5B4}" srcOrd="4" destOrd="0" presId="urn:microsoft.com/office/officeart/2018/2/layout/IconVerticalSolidList"/>
    <dgm:cxn modelId="{57E39E0C-0F56-44CF-A8E1-FD9CB4010977}" type="presParOf" srcId="{E952D176-F920-4FE9-A5E9-94978209D5B4}" destId="{B51B11B9-B1A7-4653-B67D-0CDBCF79147C}" srcOrd="0" destOrd="0" presId="urn:microsoft.com/office/officeart/2018/2/layout/IconVerticalSolidList"/>
    <dgm:cxn modelId="{9850D21F-F697-46B8-8003-7E5FFF7FE193}" type="presParOf" srcId="{E952D176-F920-4FE9-A5E9-94978209D5B4}" destId="{8ADBFD46-A796-46D4-847B-6370B8ECC026}" srcOrd="1" destOrd="0" presId="urn:microsoft.com/office/officeart/2018/2/layout/IconVerticalSolidList"/>
    <dgm:cxn modelId="{1924CB4D-0549-4FD2-984F-71BBCB744CC2}" type="presParOf" srcId="{E952D176-F920-4FE9-A5E9-94978209D5B4}" destId="{0AAB0320-F664-429B-820C-E673161FC4EE}" srcOrd="2" destOrd="0" presId="urn:microsoft.com/office/officeart/2018/2/layout/IconVerticalSolidList"/>
    <dgm:cxn modelId="{B3630607-089A-47A5-8242-345AB8A21060}" type="presParOf" srcId="{E952D176-F920-4FE9-A5E9-94978209D5B4}" destId="{B3A43781-2C39-49D5-8D19-4BFF3804E383}" srcOrd="3" destOrd="0" presId="urn:microsoft.com/office/officeart/2018/2/layout/IconVerticalSolidList"/>
    <dgm:cxn modelId="{3CFF4CD4-C3F0-4F4B-8D0E-12498153A316}" type="presParOf" srcId="{E952D176-F920-4FE9-A5E9-94978209D5B4}" destId="{0032F083-65A5-485F-8BAA-C2C54D628BD9}" srcOrd="4" destOrd="0" presId="urn:microsoft.com/office/officeart/2018/2/layout/IconVerticalSolidList"/>
    <dgm:cxn modelId="{FF35613E-3C7F-4DD6-A4AC-FFA7FA11266A}" type="presParOf" srcId="{576C1DE1-25FD-4DD2-ABEA-4A8A0C4AAD59}" destId="{34C954B7-F67D-4928-9536-6F06F60CF70E}" srcOrd="5" destOrd="0" presId="urn:microsoft.com/office/officeart/2018/2/layout/IconVerticalSolidList"/>
    <dgm:cxn modelId="{02BB0E01-C953-4637-8020-E609271FCCFA}" type="presParOf" srcId="{576C1DE1-25FD-4DD2-ABEA-4A8A0C4AAD59}" destId="{C36F60C2-62B4-45C0-A1B2-52C3DA32E515}" srcOrd="6" destOrd="0" presId="urn:microsoft.com/office/officeart/2018/2/layout/IconVerticalSolidList"/>
    <dgm:cxn modelId="{70BB2A3F-D76F-4B4A-AF69-30744777F145}" type="presParOf" srcId="{C36F60C2-62B4-45C0-A1B2-52C3DA32E515}" destId="{4108A659-C471-4EB5-8B40-E4B4C22C8109}" srcOrd="0" destOrd="0" presId="urn:microsoft.com/office/officeart/2018/2/layout/IconVerticalSolidList"/>
    <dgm:cxn modelId="{9F19D947-EF54-4544-A5BE-42554A224527}" type="presParOf" srcId="{C36F60C2-62B4-45C0-A1B2-52C3DA32E515}" destId="{D96945D5-F08B-48FF-85C1-2F04B13638FE}" srcOrd="1" destOrd="0" presId="urn:microsoft.com/office/officeart/2018/2/layout/IconVerticalSolidList"/>
    <dgm:cxn modelId="{7ADFE317-2ABF-414D-9B7B-81DF23C26A75}" type="presParOf" srcId="{C36F60C2-62B4-45C0-A1B2-52C3DA32E515}" destId="{B2BCCC0C-B237-405A-9C2A-828AC771AE83}" srcOrd="2" destOrd="0" presId="urn:microsoft.com/office/officeart/2018/2/layout/IconVerticalSolidList"/>
    <dgm:cxn modelId="{B721F6E2-43BA-4BF8-B5E9-99F5CF59E611}" type="presParOf" srcId="{C36F60C2-62B4-45C0-A1B2-52C3DA32E515}" destId="{65A9001D-1223-413D-A43F-166F220E3A4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70820B7-6655-4F41-AD47-0889286BBD3D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F1BE86C-FACB-4F0D-B5CC-BE463B6852B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/>
            <a:t>Test Accuracy:</a:t>
          </a:r>
          <a:r>
            <a:rPr lang="en-US" dirty="0"/>
            <a:t> </a:t>
          </a:r>
          <a:r>
            <a:rPr lang="en-US" b="1" dirty="0"/>
            <a:t>92.6%</a:t>
          </a:r>
          <a:endParaRPr lang="en-US" dirty="0"/>
        </a:p>
        <a:p>
          <a:pPr>
            <a:buFont typeface="Arial" panose="020B0604020202020204" pitchFamily="34" charset="0"/>
            <a:buChar char="•"/>
          </a:pPr>
          <a:r>
            <a:rPr lang="en-US" b="1" dirty="0"/>
            <a:t>Test Weighted F1 Score:</a:t>
          </a:r>
          <a:r>
            <a:rPr lang="en-US" dirty="0"/>
            <a:t> </a:t>
          </a:r>
          <a:r>
            <a:rPr lang="en-US" b="1" dirty="0"/>
            <a:t>92.6%</a:t>
          </a:r>
          <a:endParaRPr lang="en-US" dirty="0"/>
        </a:p>
        <a:p>
          <a:pPr>
            <a:buFont typeface="Arial" panose="020B0604020202020204" pitchFamily="34" charset="0"/>
            <a:buChar char="•"/>
          </a:pPr>
          <a:r>
            <a:rPr lang="en-US" b="1" dirty="0"/>
            <a:t>Weighted ROC-AUC Score:</a:t>
          </a:r>
          <a:r>
            <a:rPr lang="en-US" dirty="0"/>
            <a:t> </a:t>
          </a:r>
          <a:r>
            <a:rPr lang="en-US" b="1" dirty="0"/>
            <a:t>95.44%</a:t>
          </a:r>
          <a:endParaRPr lang="en-US" dirty="0"/>
        </a:p>
      </dgm:t>
    </dgm:pt>
    <dgm:pt modelId="{D157A615-E85C-4FC4-9173-10367AE3A4C4}" type="parTrans" cxnId="{7E817918-4BEE-4B90-96F7-44E2CF0F8F11}">
      <dgm:prSet/>
      <dgm:spPr/>
      <dgm:t>
        <a:bodyPr/>
        <a:lstStyle/>
        <a:p>
          <a:endParaRPr lang="en-US"/>
        </a:p>
      </dgm:t>
    </dgm:pt>
    <dgm:pt modelId="{E3E136EC-A6F0-43AF-9E83-505190A3A89F}" type="sibTrans" cxnId="{7E817918-4BEE-4B90-96F7-44E2CF0F8F11}">
      <dgm:prSet/>
      <dgm:spPr/>
      <dgm:t>
        <a:bodyPr/>
        <a:lstStyle/>
        <a:p>
          <a:endParaRPr lang="en-US"/>
        </a:p>
      </dgm:t>
    </dgm:pt>
    <dgm:pt modelId="{FA65E09C-DE40-4060-B428-357E74EA8855}" type="pres">
      <dgm:prSet presAssocID="{270820B7-6655-4F41-AD47-0889286BBD3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6348B6D-2E3E-4711-B8DD-50286D906BBB}" type="pres">
      <dgm:prSet presAssocID="{8F1BE86C-FACB-4F0D-B5CC-BE463B6852BC}" presName="hierRoot1" presStyleCnt="0"/>
      <dgm:spPr/>
    </dgm:pt>
    <dgm:pt modelId="{E13A7037-9734-403E-825B-56DED2CE7386}" type="pres">
      <dgm:prSet presAssocID="{8F1BE86C-FACB-4F0D-B5CC-BE463B6852BC}" presName="composite" presStyleCnt="0"/>
      <dgm:spPr/>
    </dgm:pt>
    <dgm:pt modelId="{C5777F0F-522F-4BD6-8D66-8F207615E69C}" type="pres">
      <dgm:prSet presAssocID="{8F1BE86C-FACB-4F0D-B5CC-BE463B6852BC}" presName="background" presStyleLbl="node0" presStyleIdx="0" presStyleCnt="1"/>
      <dgm:spPr/>
    </dgm:pt>
    <dgm:pt modelId="{727F05F6-3830-415A-80C9-8B0280319BEB}" type="pres">
      <dgm:prSet presAssocID="{8F1BE86C-FACB-4F0D-B5CC-BE463B6852BC}" presName="text" presStyleLbl="fgAcc0" presStyleIdx="0" presStyleCnt="1">
        <dgm:presLayoutVars>
          <dgm:chPref val="3"/>
        </dgm:presLayoutVars>
      </dgm:prSet>
      <dgm:spPr/>
    </dgm:pt>
    <dgm:pt modelId="{FF7F1C83-E25D-4DAF-B2D8-EF1C34B151D4}" type="pres">
      <dgm:prSet presAssocID="{8F1BE86C-FACB-4F0D-B5CC-BE463B6852BC}" presName="hierChild2" presStyleCnt="0"/>
      <dgm:spPr/>
    </dgm:pt>
  </dgm:ptLst>
  <dgm:cxnLst>
    <dgm:cxn modelId="{7E817918-4BEE-4B90-96F7-44E2CF0F8F11}" srcId="{270820B7-6655-4F41-AD47-0889286BBD3D}" destId="{8F1BE86C-FACB-4F0D-B5CC-BE463B6852BC}" srcOrd="0" destOrd="0" parTransId="{D157A615-E85C-4FC4-9173-10367AE3A4C4}" sibTransId="{E3E136EC-A6F0-43AF-9E83-505190A3A89F}"/>
    <dgm:cxn modelId="{41DF6D7C-2B16-4472-B9C1-5C15CB3A8FDD}" type="presOf" srcId="{270820B7-6655-4F41-AD47-0889286BBD3D}" destId="{FA65E09C-DE40-4060-B428-357E74EA8855}" srcOrd="0" destOrd="0" presId="urn:microsoft.com/office/officeart/2005/8/layout/hierarchy1"/>
    <dgm:cxn modelId="{6FCD3EA2-9772-4B7A-A4A6-44B0499EF9C2}" type="presOf" srcId="{8F1BE86C-FACB-4F0D-B5CC-BE463B6852BC}" destId="{727F05F6-3830-415A-80C9-8B0280319BEB}" srcOrd="0" destOrd="0" presId="urn:microsoft.com/office/officeart/2005/8/layout/hierarchy1"/>
    <dgm:cxn modelId="{FA9794DC-D526-4FF3-9554-3E5A38DF32CC}" type="presParOf" srcId="{FA65E09C-DE40-4060-B428-357E74EA8855}" destId="{96348B6D-2E3E-4711-B8DD-50286D906BBB}" srcOrd="0" destOrd="0" presId="urn:microsoft.com/office/officeart/2005/8/layout/hierarchy1"/>
    <dgm:cxn modelId="{AB8B50F6-DFA5-4FB0-B9B6-5E19C8DBFF15}" type="presParOf" srcId="{96348B6D-2E3E-4711-B8DD-50286D906BBB}" destId="{E13A7037-9734-403E-825B-56DED2CE7386}" srcOrd="0" destOrd="0" presId="urn:microsoft.com/office/officeart/2005/8/layout/hierarchy1"/>
    <dgm:cxn modelId="{64C9C380-02AA-4D64-B45E-C800473CFFFE}" type="presParOf" srcId="{E13A7037-9734-403E-825B-56DED2CE7386}" destId="{C5777F0F-522F-4BD6-8D66-8F207615E69C}" srcOrd="0" destOrd="0" presId="urn:microsoft.com/office/officeart/2005/8/layout/hierarchy1"/>
    <dgm:cxn modelId="{C23A3279-06E9-4EDB-823B-7952F242EB11}" type="presParOf" srcId="{E13A7037-9734-403E-825B-56DED2CE7386}" destId="{727F05F6-3830-415A-80C9-8B0280319BEB}" srcOrd="1" destOrd="0" presId="urn:microsoft.com/office/officeart/2005/8/layout/hierarchy1"/>
    <dgm:cxn modelId="{6441EB05-0651-458D-9884-FD4BF5E6D12A}" type="presParOf" srcId="{96348B6D-2E3E-4711-B8DD-50286D906BBB}" destId="{FF7F1C83-E25D-4DAF-B2D8-EF1C34B151D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1444B69-F7BE-4877-837D-5FFD773B0F4D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E62DDE2-B3E5-4FDD-A360-8831E75BE14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Achieved </a:t>
          </a:r>
          <a:r>
            <a:rPr lang="en-US" b="1"/>
            <a:t>92.6% accuracy</a:t>
          </a:r>
          <a:r>
            <a:rPr lang="en-US"/>
            <a:t>, </a:t>
          </a:r>
          <a:r>
            <a:rPr lang="en-US" b="1"/>
            <a:t>92.6% weighted F1-score</a:t>
          </a:r>
          <a:r>
            <a:rPr lang="en-US"/>
            <a:t>, and </a:t>
          </a:r>
          <a:r>
            <a:rPr lang="en-US" b="1"/>
            <a:t>95.44% ROC-AUC</a:t>
          </a:r>
          <a:r>
            <a:rPr lang="en-US"/>
            <a:t>.</a:t>
          </a:r>
        </a:p>
      </dgm:t>
    </dgm:pt>
    <dgm:pt modelId="{0A263DC7-4C57-4623-B836-552A47194EC2}" type="parTrans" cxnId="{EA4575CB-06E3-48DE-ACDF-3B9A7FBE1B01}">
      <dgm:prSet/>
      <dgm:spPr/>
      <dgm:t>
        <a:bodyPr/>
        <a:lstStyle/>
        <a:p>
          <a:endParaRPr lang="en-US"/>
        </a:p>
      </dgm:t>
    </dgm:pt>
    <dgm:pt modelId="{4206E914-E940-415B-B469-5073692C6EA3}" type="sibTrans" cxnId="{EA4575CB-06E3-48DE-ACDF-3B9A7FBE1B01}">
      <dgm:prSet/>
      <dgm:spPr/>
      <dgm:t>
        <a:bodyPr/>
        <a:lstStyle/>
        <a:p>
          <a:endParaRPr lang="en-US"/>
        </a:p>
      </dgm:t>
    </dgm:pt>
    <dgm:pt modelId="{DBE91B7E-DC3B-4AA7-91AD-52147815CFF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Stratified splitting</a:t>
          </a:r>
          <a:r>
            <a:rPr lang="en-US"/>
            <a:t> and </a:t>
          </a:r>
          <a:r>
            <a:rPr lang="en-US" b="1"/>
            <a:t>weighted loss</a:t>
          </a:r>
          <a:r>
            <a:rPr lang="en-US"/>
            <a:t> ensured balanced learning across emotions.</a:t>
          </a:r>
        </a:p>
      </dgm:t>
    </dgm:pt>
    <dgm:pt modelId="{6256250C-99FC-4A35-BEBB-533A55465D6A}" type="parTrans" cxnId="{DD77D4D5-9622-44DC-87EF-6E299CB547AB}">
      <dgm:prSet/>
      <dgm:spPr/>
      <dgm:t>
        <a:bodyPr/>
        <a:lstStyle/>
        <a:p>
          <a:endParaRPr lang="en-US"/>
        </a:p>
      </dgm:t>
    </dgm:pt>
    <dgm:pt modelId="{E16FCF84-4183-4296-BCFC-CC92F2A71A7E}" type="sibTrans" cxnId="{DD77D4D5-9622-44DC-87EF-6E299CB547AB}">
      <dgm:prSet/>
      <dgm:spPr/>
      <dgm:t>
        <a:bodyPr/>
        <a:lstStyle/>
        <a:p>
          <a:endParaRPr lang="en-US"/>
        </a:p>
      </dgm:t>
    </dgm:pt>
    <dgm:pt modelId="{BDF801B1-4A45-4EA7-9677-1F6A96592C1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/>
            <a:t>Lightweight model</a:t>
          </a:r>
          <a:r>
            <a:rPr lang="en-US" dirty="0"/>
            <a:t> generalized well with minimal overfitting.</a:t>
          </a:r>
        </a:p>
      </dgm:t>
    </dgm:pt>
    <dgm:pt modelId="{0BBB04F2-5E02-4FB2-84C9-5F19CC8A54AA}" type="parTrans" cxnId="{CE8679E0-7FF0-4159-8911-B3252C95779D}">
      <dgm:prSet/>
      <dgm:spPr/>
      <dgm:t>
        <a:bodyPr/>
        <a:lstStyle/>
        <a:p>
          <a:endParaRPr lang="en-US"/>
        </a:p>
      </dgm:t>
    </dgm:pt>
    <dgm:pt modelId="{895DC95E-5B52-40E4-B166-EED74ABB5AD1}" type="sibTrans" cxnId="{CE8679E0-7FF0-4159-8911-B3252C95779D}">
      <dgm:prSet/>
      <dgm:spPr/>
      <dgm:t>
        <a:bodyPr/>
        <a:lstStyle/>
        <a:p>
          <a:endParaRPr lang="en-US"/>
        </a:p>
      </dgm:t>
    </dgm:pt>
    <dgm:pt modelId="{AD430D66-9444-433A-8EEC-880B0150769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Strong baseline established for future enhancements.</a:t>
          </a:r>
        </a:p>
      </dgm:t>
    </dgm:pt>
    <dgm:pt modelId="{1C9FE32C-2921-4A75-9E84-FD3DEAA16BB7}" type="parTrans" cxnId="{94B241E5-D145-4051-AEB1-810BF6898396}">
      <dgm:prSet/>
      <dgm:spPr/>
      <dgm:t>
        <a:bodyPr/>
        <a:lstStyle/>
        <a:p>
          <a:endParaRPr lang="en-US"/>
        </a:p>
      </dgm:t>
    </dgm:pt>
    <dgm:pt modelId="{873140AA-493A-4AAE-A7C1-CE9F699E2AD3}" type="sibTrans" cxnId="{94B241E5-D145-4051-AEB1-810BF6898396}">
      <dgm:prSet/>
      <dgm:spPr/>
      <dgm:t>
        <a:bodyPr/>
        <a:lstStyle/>
        <a:p>
          <a:endParaRPr lang="en-US"/>
        </a:p>
      </dgm:t>
    </dgm:pt>
    <dgm:pt modelId="{EAC0B56E-06D8-4EEC-8159-DE88E084285D}">
      <dgm:prSet/>
      <dgm:spPr/>
      <dgm:t>
        <a:bodyPr/>
        <a:lstStyle/>
        <a:p>
          <a:r>
            <a:rPr lang="en-US" dirty="0"/>
            <a:t>Conclusion</a:t>
          </a:r>
        </a:p>
      </dgm:t>
    </dgm:pt>
    <dgm:pt modelId="{6AF0EFA9-5CE5-46B4-A929-F10EDAEC6CF2}" type="sibTrans" cxnId="{4DEC38F2-F9EA-477C-9B56-FE5B2CAEA197}">
      <dgm:prSet/>
      <dgm:spPr/>
      <dgm:t>
        <a:bodyPr/>
        <a:lstStyle/>
        <a:p>
          <a:endParaRPr lang="en-US"/>
        </a:p>
      </dgm:t>
    </dgm:pt>
    <dgm:pt modelId="{CDD1E4A3-9C64-4CDF-B1DD-6C059DD5D9CB}" type="parTrans" cxnId="{4DEC38F2-F9EA-477C-9B56-FE5B2CAEA197}">
      <dgm:prSet/>
      <dgm:spPr/>
      <dgm:t>
        <a:bodyPr/>
        <a:lstStyle/>
        <a:p>
          <a:endParaRPr lang="en-US"/>
        </a:p>
      </dgm:t>
    </dgm:pt>
    <dgm:pt modelId="{4EA21529-75FC-40AE-B738-5E130F657175}" type="pres">
      <dgm:prSet presAssocID="{11444B69-F7BE-4877-837D-5FFD773B0F4D}" presName="linear" presStyleCnt="0">
        <dgm:presLayoutVars>
          <dgm:animLvl val="lvl"/>
          <dgm:resizeHandles val="exact"/>
        </dgm:presLayoutVars>
      </dgm:prSet>
      <dgm:spPr/>
    </dgm:pt>
    <dgm:pt modelId="{7815A370-1D34-43BC-BA16-FF59C4F32EF9}" type="pres">
      <dgm:prSet presAssocID="{EAC0B56E-06D8-4EEC-8159-DE88E084285D}" presName="parentText" presStyleLbl="node1" presStyleIdx="0" presStyleCnt="1" custLinFactNeighborX="-904" custLinFactNeighborY="-31329">
        <dgm:presLayoutVars>
          <dgm:chMax val="0"/>
          <dgm:bulletEnabled val="1"/>
        </dgm:presLayoutVars>
      </dgm:prSet>
      <dgm:spPr/>
    </dgm:pt>
    <dgm:pt modelId="{DCB891C1-40ED-40D3-BF77-C7EC687773DB}" type="pres">
      <dgm:prSet presAssocID="{EAC0B56E-06D8-4EEC-8159-DE88E084285D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4F362417-BF5F-43FB-B0AD-B2744B338467}" type="presOf" srcId="{11444B69-F7BE-4877-837D-5FFD773B0F4D}" destId="{4EA21529-75FC-40AE-B738-5E130F657175}" srcOrd="0" destOrd="0" presId="urn:microsoft.com/office/officeart/2005/8/layout/vList2"/>
    <dgm:cxn modelId="{E306596C-1BE0-45EE-8D9D-0853EE1139FA}" type="presOf" srcId="{CE62DDE2-B3E5-4FDD-A360-8831E75BE145}" destId="{DCB891C1-40ED-40D3-BF77-C7EC687773DB}" srcOrd="0" destOrd="0" presId="urn:microsoft.com/office/officeart/2005/8/layout/vList2"/>
    <dgm:cxn modelId="{CA697982-8ED8-40F5-B0D2-C9782437A56D}" type="presOf" srcId="{BDF801B1-4A45-4EA7-9677-1F6A96592C1E}" destId="{DCB891C1-40ED-40D3-BF77-C7EC687773DB}" srcOrd="0" destOrd="2" presId="urn:microsoft.com/office/officeart/2005/8/layout/vList2"/>
    <dgm:cxn modelId="{EE7EB3BA-AD6A-476D-B80A-0DF8705C9880}" type="presOf" srcId="{DBE91B7E-DC3B-4AA7-91AD-52147815CFFA}" destId="{DCB891C1-40ED-40D3-BF77-C7EC687773DB}" srcOrd="0" destOrd="1" presId="urn:microsoft.com/office/officeart/2005/8/layout/vList2"/>
    <dgm:cxn modelId="{EA4575CB-06E3-48DE-ACDF-3B9A7FBE1B01}" srcId="{EAC0B56E-06D8-4EEC-8159-DE88E084285D}" destId="{CE62DDE2-B3E5-4FDD-A360-8831E75BE145}" srcOrd="0" destOrd="0" parTransId="{0A263DC7-4C57-4623-B836-552A47194EC2}" sibTransId="{4206E914-E940-415B-B469-5073692C6EA3}"/>
    <dgm:cxn modelId="{DD77D4D5-9622-44DC-87EF-6E299CB547AB}" srcId="{EAC0B56E-06D8-4EEC-8159-DE88E084285D}" destId="{DBE91B7E-DC3B-4AA7-91AD-52147815CFFA}" srcOrd="1" destOrd="0" parTransId="{6256250C-99FC-4A35-BEBB-533A55465D6A}" sibTransId="{E16FCF84-4183-4296-BCFC-CC92F2A71A7E}"/>
    <dgm:cxn modelId="{BDD1F0D9-5791-4784-B0DF-E0984E14E0A4}" type="presOf" srcId="{EAC0B56E-06D8-4EEC-8159-DE88E084285D}" destId="{7815A370-1D34-43BC-BA16-FF59C4F32EF9}" srcOrd="0" destOrd="0" presId="urn:microsoft.com/office/officeart/2005/8/layout/vList2"/>
    <dgm:cxn modelId="{CE8679E0-7FF0-4159-8911-B3252C95779D}" srcId="{EAC0B56E-06D8-4EEC-8159-DE88E084285D}" destId="{BDF801B1-4A45-4EA7-9677-1F6A96592C1E}" srcOrd="2" destOrd="0" parTransId="{0BBB04F2-5E02-4FB2-84C9-5F19CC8A54AA}" sibTransId="{895DC95E-5B52-40E4-B166-EED74ABB5AD1}"/>
    <dgm:cxn modelId="{94B241E5-D145-4051-AEB1-810BF6898396}" srcId="{EAC0B56E-06D8-4EEC-8159-DE88E084285D}" destId="{AD430D66-9444-433A-8EEC-880B0150769C}" srcOrd="3" destOrd="0" parTransId="{1C9FE32C-2921-4A75-9E84-FD3DEAA16BB7}" sibTransId="{873140AA-493A-4AAE-A7C1-CE9F699E2AD3}"/>
    <dgm:cxn modelId="{D38214EB-8E2F-46FD-8E9E-E8E374BB3AB5}" type="presOf" srcId="{AD430D66-9444-433A-8EEC-880B0150769C}" destId="{DCB891C1-40ED-40D3-BF77-C7EC687773DB}" srcOrd="0" destOrd="3" presId="urn:microsoft.com/office/officeart/2005/8/layout/vList2"/>
    <dgm:cxn modelId="{4DEC38F2-F9EA-477C-9B56-FE5B2CAEA197}" srcId="{11444B69-F7BE-4877-837D-5FFD773B0F4D}" destId="{EAC0B56E-06D8-4EEC-8159-DE88E084285D}" srcOrd="0" destOrd="0" parTransId="{CDD1E4A3-9C64-4CDF-B1DD-6C059DD5D9CB}" sibTransId="{6AF0EFA9-5CE5-46B4-A929-F10EDAEC6CF2}"/>
    <dgm:cxn modelId="{081BFFAD-B3F4-4530-9CE3-E49CB40AB125}" type="presParOf" srcId="{4EA21529-75FC-40AE-B738-5E130F657175}" destId="{7815A370-1D34-43BC-BA16-FF59C4F32EF9}" srcOrd="0" destOrd="0" presId="urn:microsoft.com/office/officeart/2005/8/layout/vList2"/>
    <dgm:cxn modelId="{66806764-6372-4286-87DE-6FB9DDC6A610}" type="presParOf" srcId="{4EA21529-75FC-40AE-B738-5E130F657175}" destId="{DCB891C1-40ED-40D3-BF77-C7EC687773D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2A11BE1-D6AF-4D11-8557-CFA0FDC165F4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394F4D74-0CC5-46DC-ADFD-FAF9FE7B0EFF}">
      <dgm:prSet/>
      <dgm:spPr/>
      <dgm:t>
        <a:bodyPr/>
        <a:lstStyle/>
        <a:p>
          <a:endParaRPr lang="en-US" dirty="0"/>
        </a:p>
      </dgm:t>
    </dgm:pt>
    <dgm:pt modelId="{7B70B744-FAD0-444E-8A72-35BC13B01917}" type="parTrans" cxnId="{A143E2F9-8592-4DFD-8E8D-F6A9FC190E83}">
      <dgm:prSet/>
      <dgm:spPr/>
      <dgm:t>
        <a:bodyPr/>
        <a:lstStyle/>
        <a:p>
          <a:endParaRPr lang="en-US"/>
        </a:p>
      </dgm:t>
    </dgm:pt>
    <dgm:pt modelId="{1FFA64DB-9CC9-4412-A296-668F161891DB}" type="sibTrans" cxnId="{A143E2F9-8592-4DFD-8E8D-F6A9FC190E83}">
      <dgm:prSet/>
      <dgm:spPr/>
      <dgm:t>
        <a:bodyPr/>
        <a:lstStyle/>
        <a:p>
          <a:endParaRPr lang="en-US"/>
        </a:p>
      </dgm:t>
    </dgm:pt>
    <dgm:pt modelId="{AC433CC6-EF9D-43E2-B002-EB2D549CA55E}">
      <dgm:prSet/>
      <dgm:spPr/>
      <dgm:t>
        <a:bodyPr/>
        <a:lstStyle/>
        <a:p>
          <a:r>
            <a:rPr lang="en-US" b="1" dirty="0"/>
            <a:t>Model Improvements:</a:t>
          </a:r>
          <a:br>
            <a:rPr lang="en-US" dirty="0"/>
          </a:br>
          <a:r>
            <a:rPr lang="en-US" dirty="0"/>
            <a:t>Experiment with advanced architectures like </a:t>
          </a:r>
          <a:r>
            <a:rPr lang="en-US" dirty="0" err="1"/>
            <a:t>RoBERTa</a:t>
          </a:r>
          <a:r>
            <a:rPr lang="en-US" dirty="0"/>
            <a:t>, ALBERT, or </a:t>
          </a:r>
          <a:r>
            <a:rPr lang="en-US" dirty="0" err="1"/>
            <a:t>DistilBERT</a:t>
          </a:r>
          <a:r>
            <a:rPr lang="en-US" dirty="0"/>
            <a:t> variants for even better performance.</a:t>
          </a:r>
        </a:p>
      </dgm:t>
    </dgm:pt>
    <dgm:pt modelId="{25F89A07-79B4-47E4-A579-3DD0EFF1EF19}" type="parTrans" cxnId="{F4A8557F-7AE2-4CF2-B41B-1754D3D61D72}">
      <dgm:prSet/>
      <dgm:spPr/>
      <dgm:t>
        <a:bodyPr/>
        <a:lstStyle/>
        <a:p>
          <a:endParaRPr lang="en-US"/>
        </a:p>
      </dgm:t>
    </dgm:pt>
    <dgm:pt modelId="{A8E69918-24AF-4D57-917D-8F8643BEE268}" type="sibTrans" cxnId="{F4A8557F-7AE2-4CF2-B41B-1754D3D61D72}">
      <dgm:prSet/>
      <dgm:spPr/>
      <dgm:t>
        <a:bodyPr/>
        <a:lstStyle/>
        <a:p>
          <a:endParaRPr lang="en-US"/>
        </a:p>
      </dgm:t>
    </dgm:pt>
    <dgm:pt modelId="{F4863E95-26D9-47F0-9A5C-6699239FFED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/>
            <a:t>Deployment:</a:t>
          </a:r>
          <a:br>
            <a:rPr lang="en-US" dirty="0"/>
          </a:br>
          <a:r>
            <a:rPr lang="en-US" dirty="0"/>
            <a:t>Deploy the model via a web app, chatbot, or API for real-world emotion recognition tasks.</a:t>
          </a:r>
        </a:p>
      </dgm:t>
    </dgm:pt>
    <dgm:pt modelId="{DFFBB8F2-6F9A-423D-8259-55807A24CC66}" type="parTrans" cxnId="{5DC5E1AA-52A4-4565-B3D1-726C6947FB94}">
      <dgm:prSet/>
      <dgm:spPr/>
      <dgm:t>
        <a:bodyPr/>
        <a:lstStyle/>
        <a:p>
          <a:endParaRPr lang="en-US"/>
        </a:p>
      </dgm:t>
    </dgm:pt>
    <dgm:pt modelId="{575F19B0-F393-428D-85CA-103B14B3661D}" type="sibTrans" cxnId="{5DC5E1AA-52A4-4565-B3D1-726C6947FB94}">
      <dgm:prSet/>
      <dgm:spPr/>
      <dgm:t>
        <a:bodyPr/>
        <a:lstStyle/>
        <a:p>
          <a:endParaRPr lang="en-US"/>
        </a:p>
      </dgm:t>
    </dgm:pt>
    <dgm:pt modelId="{7829B9D6-87F2-4B91-B3EA-187F82F7089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/>
            <a:t>Multilingual Extension:</a:t>
          </a:r>
          <a:br>
            <a:rPr lang="en-US" dirty="0"/>
          </a:br>
          <a:r>
            <a:rPr lang="en-US" dirty="0"/>
            <a:t>Fine-tune multilingual models (like </a:t>
          </a:r>
          <a:r>
            <a:rPr lang="en-US" dirty="0" err="1"/>
            <a:t>mBERT</a:t>
          </a:r>
          <a:r>
            <a:rPr lang="en-US" dirty="0"/>
            <a:t>) to extend emotion detection to non-English texts.</a:t>
          </a:r>
        </a:p>
      </dgm:t>
    </dgm:pt>
    <dgm:pt modelId="{836C1174-DA3B-4AC9-9A06-E4835A125AE9}" type="parTrans" cxnId="{D5592AAA-BE5D-4E39-A52E-DE632BC630BE}">
      <dgm:prSet/>
      <dgm:spPr/>
      <dgm:t>
        <a:bodyPr/>
        <a:lstStyle/>
        <a:p>
          <a:endParaRPr lang="en-US"/>
        </a:p>
      </dgm:t>
    </dgm:pt>
    <dgm:pt modelId="{67A7E8E5-B903-4B9C-B2D8-E5FC5E552A1D}" type="sibTrans" cxnId="{D5592AAA-BE5D-4E39-A52E-DE632BC630BE}">
      <dgm:prSet/>
      <dgm:spPr/>
      <dgm:t>
        <a:bodyPr/>
        <a:lstStyle/>
        <a:p>
          <a:endParaRPr lang="en-US"/>
        </a:p>
      </dgm:t>
    </dgm:pt>
    <dgm:pt modelId="{7E7C649C-0BF7-47A3-AC93-A6CD3A17A883}" type="pres">
      <dgm:prSet presAssocID="{52A11BE1-D6AF-4D11-8557-CFA0FDC165F4}" presName="linear" presStyleCnt="0">
        <dgm:presLayoutVars>
          <dgm:animLvl val="lvl"/>
          <dgm:resizeHandles val="exact"/>
        </dgm:presLayoutVars>
      </dgm:prSet>
      <dgm:spPr/>
    </dgm:pt>
    <dgm:pt modelId="{AA262B3D-15C0-4E8A-BCB5-C244E85E295A}" type="pres">
      <dgm:prSet presAssocID="{394F4D74-0CC5-46DC-ADFD-FAF9FE7B0EFF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E9070AC9-A7AF-4D3E-8A2B-48B920D790C6}" type="pres">
      <dgm:prSet presAssocID="{394F4D74-0CC5-46DC-ADFD-FAF9FE7B0EF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29EBF106-1C42-4D75-893C-B8EA34399BCA}" type="presOf" srcId="{AC433CC6-EF9D-43E2-B002-EB2D549CA55E}" destId="{E9070AC9-A7AF-4D3E-8A2B-48B920D790C6}" srcOrd="0" destOrd="0" presId="urn:microsoft.com/office/officeart/2005/8/layout/vList2"/>
    <dgm:cxn modelId="{89583F24-0DE8-4588-8854-54856A4C6805}" type="presOf" srcId="{52A11BE1-D6AF-4D11-8557-CFA0FDC165F4}" destId="{7E7C649C-0BF7-47A3-AC93-A6CD3A17A883}" srcOrd="0" destOrd="0" presId="urn:microsoft.com/office/officeart/2005/8/layout/vList2"/>
    <dgm:cxn modelId="{2A8A2A5F-DB67-4627-8224-56292E359DC9}" type="presOf" srcId="{394F4D74-0CC5-46DC-ADFD-FAF9FE7B0EFF}" destId="{AA262B3D-15C0-4E8A-BCB5-C244E85E295A}" srcOrd="0" destOrd="0" presId="urn:microsoft.com/office/officeart/2005/8/layout/vList2"/>
    <dgm:cxn modelId="{F4A8557F-7AE2-4CF2-B41B-1754D3D61D72}" srcId="{394F4D74-0CC5-46DC-ADFD-FAF9FE7B0EFF}" destId="{AC433CC6-EF9D-43E2-B002-EB2D549CA55E}" srcOrd="0" destOrd="0" parTransId="{25F89A07-79B4-47E4-A579-3DD0EFF1EF19}" sibTransId="{A8E69918-24AF-4D57-917D-8F8643BEE268}"/>
    <dgm:cxn modelId="{F64D909E-A962-44FF-B9A2-5712ABFBF3C7}" type="presOf" srcId="{F4863E95-26D9-47F0-9A5C-6699239FFED7}" destId="{E9070AC9-A7AF-4D3E-8A2B-48B920D790C6}" srcOrd="0" destOrd="1" presId="urn:microsoft.com/office/officeart/2005/8/layout/vList2"/>
    <dgm:cxn modelId="{D5592AAA-BE5D-4E39-A52E-DE632BC630BE}" srcId="{394F4D74-0CC5-46DC-ADFD-FAF9FE7B0EFF}" destId="{7829B9D6-87F2-4B91-B3EA-187F82F7089B}" srcOrd="2" destOrd="0" parTransId="{836C1174-DA3B-4AC9-9A06-E4835A125AE9}" sibTransId="{67A7E8E5-B903-4B9C-B2D8-E5FC5E552A1D}"/>
    <dgm:cxn modelId="{5DC5E1AA-52A4-4565-B3D1-726C6947FB94}" srcId="{394F4D74-0CC5-46DC-ADFD-FAF9FE7B0EFF}" destId="{F4863E95-26D9-47F0-9A5C-6699239FFED7}" srcOrd="1" destOrd="0" parTransId="{DFFBB8F2-6F9A-423D-8259-55807A24CC66}" sibTransId="{575F19B0-F393-428D-85CA-103B14B3661D}"/>
    <dgm:cxn modelId="{ADDDF8AC-138D-4124-AAD8-9F6645BDCC47}" type="presOf" srcId="{7829B9D6-87F2-4B91-B3EA-187F82F7089B}" destId="{E9070AC9-A7AF-4D3E-8A2B-48B920D790C6}" srcOrd="0" destOrd="2" presId="urn:microsoft.com/office/officeart/2005/8/layout/vList2"/>
    <dgm:cxn modelId="{A143E2F9-8592-4DFD-8E8D-F6A9FC190E83}" srcId="{52A11BE1-D6AF-4D11-8557-CFA0FDC165F4}" destId="{394F4D74-0CC5-46DC-ADFD-FAF9FE7B0EFF}" srcOrd="0" destOrd="0" parTransId="{7B70B744-FAD0-444E-8A72-35BC13B01917}" sibTransId="{1FFA64DB-9CC9-4412-A296-668F161891DB}"/>
    <dgm:cxn modelId="{E90A89F5-D51D-433B-A2BA-6E2338A93B67}" type="presParOf" srcId="{7E7C649C-0BF7-47A3-AC93-A6CD3A17A883}" destId="{AA262B3D-15C0-4E8A-BCB5-C244E85E295A}" srcOrd="0" destOrd="0" presId="urn:microsoft.com/office/officeart/2005/8/layout/vList2"/>
    <dgm:cxn modelId="{0BA6CC1F-7931-4742-A3A6-BF7F9FBEFCF5}" type="presParOf" srcId="{7E7C649C-0BF7-47A3-AC93-A6CD3A17A883}" destId="{E9070AC9-A7AF-4D3E-8A2B-48B920D790C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77FDE5-F426-4925-812B-D10264CA5CE2}">
      <dsp:nvSpPr>
        <dsp:cNvPr id="0" name=""/>
        <dsp:cNvSpPr/>
      </dsp:nvSpPr>
      <dsp:spPr>
        <a:xfrm>
          <a:off x="0" y="4307"/>
          <a:ext cx="4773168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862237-5EB5-4223-B45E-9D3EEEC49482}">
      <dsp:nvSpPr>
        <dsp:cNvPr id="0" name=""/>
        <dsp:cNvSpPr/>
      </dsp:nvSpPr>
      <dsp:spPr>
        <a:xfrm>
          <a:off x="277554" y="210753"/>
          <a:ext cx="504644" cy="5046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748E61-E9FB-4F36-885C-3776CE0FD65C}">
      <dsp:nvSpPr>
        <dsp:cNvPr id="0" name=""/>
        <dsp:cNvSpPr/>
      </dsp:nvSpPr>
      <dsp:spPr>
        <a:xfrm>
          <a:off x="1059754" y="4307"/>
          <a:ext cx="3713413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Fine-tune a large pretrained model efficiently.</a:t>
          </a:r>
        </a:p>
      </dsp:txBody>
      <dsp:txXfrm>
        <a:off x="1059754" y="4307"/>
        <a:ext cx="3713413" cy="917536"/>
      </dsp:txXfrm>
    </dsp:sp>
    <dsp:sp modelId="{8E05A0FB-8FF6-4417-ACA7-72C4366AE008}">
      <dsp:nvSpPr>
        <dsp:cNvPr id="0" name=""/>
        <dsp:cNvSpPr/>
      </dsp:nvSpPr>
      <dsp:spPr>
        <a:xfrm>
          <a:off x="0" y="1151227"/>
          <a:ext cx="4773168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E79D1D-EB30-4717-9D4B-5273F4503583}">
      <dsp:nvSpPr>
        <dsp:cNvPr id="0" name=""/>
        <dsp:cNvSpPr/>
      </dsp:nvSpPr>
      <dsp:spPr>
        <a:xfrm>
          <a:off x="277554" y="1357673"/>
          <a:ext cx="504644" cy="5046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49D21F-3E89-494C-A50F-F7ACF7BDD525}">
      <dsp:nvSpPr>
        <dsp:cNvPr id="0" name=""/>
        <dsp:cNvSpPr/>
      </dsp:nvSpPr>
      <dsp:spPr>
        <a:xfrm>
          <a:off x="1059754" y="1151227"/>
          <a:ext cx="3713413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Reduce compute/memory cost.</a:t>
          </a:r>
        </a:p>
      </dsp:txBody>
      <dsp:txXfrm>
        <a:off x="1059754" y="1151227"/>
        <a:ext cx="3713413" cy="917536"/>
      </dsp:txXfrm>
    </dsp:sp>
    <dsp:sp modelId="{7F1B9F9A-AC0C-4B9F-B89B-76B4096D45B9}">
      <dsp:nvSpPr>
        <dsp:cNvPr id="0" name=""/>
        <dsp:cNvSpPr/>
      </dsp:nvSpPr>
      <dsp:spPr>
        <a:xfrm>
          <a:off x="0" y="2298147"/>
          <a:ext cx="4773168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EA2275-0C90-41D4-8753-3620E1720644}">
      <dsp:nvSpPr>
        <dsp:cNvPr id="0" name=""/>
        <dsp:cNvSpPr/>
      </dsp:nvSpPr>
      <dsp:spPr>
        <a:xfrm>
          <a:off x="277554" y="2504593"/>
          <a:ext cx="504644" cy="5046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411BFA-50A5-49D8-8363-29755C1BBE17}">
      <dsp:nvSpPr>
        <dsp:cNvPr id="0" name=""/>
        <dsp:cNvSpPr/>
      </dsp:nvSpPr>
      <dsp:spPr>
        <a:xfrm>
          <a:off x="1059754" y="2298147"/>
          <a:ext cx="3713413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Maintain or enhance output quality.</a:t>
          </a:r>
        </a:p>
      </dsp:txBody>
      <dsp:txXfrm>
        <a:off x="1059754" y="2298147"/>
        <a:ext cx="3713413" cy="917536"/>
      </dsp:txXfrm>
    </dsp:sp>
    <dsp:sp modelId="{D2BD8010-1F64-40EF-BC44-6ADEFDF0560C}">
      <dsp:nvSpPr>
        <dsp:cNvPr id="0" name=""/>
        <dsp:cNvSpPr/>
      </dsp:nvSpPr>
      <dsp:spPr>
        <a:xfrm>
          <a:off x="0" y="3445068"/>
          <a:ext cx="4773168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5A3A86-AA80-45D9-96CC-969C333AED51}">
      <dsp:nvSpPr>
        <dsp:cNvPr id="0" name=""/>
        <dsp:cNvSpPr/>
      </dsp:nvSpPr>
      <dsp:spPr>
        <a:xfrm>
          <a:off x="277554" y="3651513"/>
          <a:ext cx="504644" cy="5046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C5D027-60DE-4584-B2B4-5BFCDCAB160A}">
      <dsp:nvSpPr>
        <dsp:cNvPr id="0" name=""/>
        <dsp:cNvSpPr/>
      </dsp:nvSpPr>
      <dsp:spPr>
        <a:xfrm>
          <a:off x="1059754" y="3445068"/>
          <a:ext cx="3713413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Faster AI product deployment.</a:t>
          </a:r>
        </a:p>
      </dsp:txBody>
      <dsp:txXfrm>
        <a:off x="1059754" y="3445068"/>
        <a:ext cx="3713413" cy="917536"/>
      </dsp:txXfrm>
    </dsp:sp>
    <dsp:sp modelId="{4AE852CA-F4AD-48D0-80E8-0F965FC4F103}">
      <dsp:nvSpPr>
        <dsp:cNvPr id="0" name=""/>
        <dsp:cNvSpPr/>
      </dsp:nvSpPr>
      <dsp:spPr>
        <a:xfrm>
          <a:off x="0" y="4591988"/>
          <a:ext cx="4773168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6E4380-C6F7-4C5D-B9AE-B4B3E8AEEDA7}">
      <dsp:nvSpPr>
        <dsp:cNvPr id="0" name=""/>
        <dsp:cNvSpPr/>
      </dsp:nvSpPr>
      <dsp:spPr>
        <a:xfrm>
          <a:off x="277554" y="4798433"/>
          <a:ext cx="504644" cy="50464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F2E7EA-9E8F-4938-9B10-0D9DBEE197C9}">
      <dsp:nvSpPr>
        <dsp:cNvPr id="0" name=""/>
        <dsp:cNvSpPr/>
      </dsp:nvSpPr>
      <dsp:spPr>
        <a:xfrm>
          <a:off x="1059754" y="4591988"/>
          <a:ext cx="3713413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Lower infrastructure expenses.</a:t>
          </a:r>
        </a:p>
      </dsp:txBody>
      <dsp:txXfrm>
        <a:off x="1059754" y="4591988"/>
        <a:ext cx="3713413" cy="9175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40D1D1-DC7B-4592-AE8A-81F0AEB458B5}">
      <dsp:nvSpPr>
        <dsp:cNvPr id="0" name=""/>
        <dsp:cNvSpPr/>
      </dsp:nvSpPr>
      <dsp:spPr>
        <a:xfrm>
          <a:off x="0" y="3"/>
          <a:ext cx="7886700" cy="72408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A13D6D-735C-454B-89B0-A826D44C4358}">
      <dsp:nvSpPr>
        <dsp:cNvPr id="0" name=""/>
        <dsp:cNvSpPr/>
      </dsp:nvSpPr>
      <dsp:spPr>
        <a:xfrm>
          <a:off x="219037" y="166319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2FDB81-B90F-47C7-93A2-F093EDA0A904}">
      <dsp:nvSpPr>
        <dsp:cNvPr id="0" name=""/>
        <dsp:cNvSpPr/>
      </dsp:nvSpPr>
      <dsp:spPr>
        <a:xfrm>
          <a:off x="836323" y="3399"/>
          <a:ext cx="70503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Dataset : </a:t>
          </a:r>
          <a:r>
            <a:rPr lang="en-US" sz="1900" b="0" i="0" kern="1200" dirty="0" err="1"/>
            <a:t>dair</a:t>
          </a:r>
          <a:r>
            <a:rPr lang="en-US" sz="1900" b="0" i="0" kern="1200" dirty="0"/>
            <a:t>-ai/emotion from Hugging Face datasets</a:t>
          </a:r>
          <a:endParaRPr lang="en-US" sz="1900" b="0" kern="1200" dirty="0"/>
        </a:p>
      </dsp:txBody>
      <dsp:txXfrm>
        <a:off x="836323" y="3399"/>
        <a:ext cx="7050376" cy="724089"/>
      </dsp:txXfrm>
    </dsp:sp>
    <dsp:sp modelId="{C1C7C1E2-BFF3-40BB-AE1C-CE87CD666137}">
      <dsp:nvSpPr>
        <dsp:cNvPr id="0" name=""/>
        <dsp:cNvSpPr/>
      </dsp:nvSpPr>
      <dsp:spPr>
        <a:xfrm>
          <a:off x="0" y="908511"/>
          <a:ext cx="7886700" cy="72408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2135E7-CC76-44A2-ABD4-7E8D6199B924}">
      <dsp:nvSpPr>
        <dsp:cNvPr id="0" name=""/>
        <dsp:cNvSpPr/>
      </dsp:nvSpPr>
      <dsp:spPr>
        <a:xfrm>
          <a:off x="219037" y="1071431"/>
          <a:ext cx="398249" cy="398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2344A7-6269-432D-B107-495BCBB2BAFF}">
      <dsp:nvSpPr>
        <dsp:cNvPr id="0" name=""/>
        <dsp:cNvSpPr/>
      </dsp:nvSpPr>
      <dsp:spPr>
        <a:xfrm>
          <a:off x="836323" y="908511"/>
          <a:ext cx="70503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Model: </a:t>
          </a:r>
          <a:r>
            <a:rPr lang="en-US" sz="1900" kern="1200" dirty="0" err="1"/>
            <a:t>DistilBERT</a:t>
          </a:r>
          <a:r>
            <a:rPr lang="en-US" sz="1900" kern="1200" dirty="0"/>
            <a:t>-base-uncased</a:t>
          </a:r>
        </a:p>
      </dsp:txBody>
      <dsp:txXfrm>
        <a:off x="836323" y="908511"/>
        <a:ext cx="7050376" cy="724089"/>
      </dsp:txXfrm>
    </dsp:sp>
    <dsp:sp modelId="{EC34E58D-6A27-4F9A-980B-C9531387C9C5}">
      <dsp:nvSpPr>
        <dsp:cNvPr id="0" name=""/>
        <dsp:cNvSpPr/>
      </dsp:nvSpPr>
      <dsp:spPr>
        <a:xfrm>
          <a:off x="0" y="1813624"/>
          <a:ext cx="7886700" cy="72408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70EC1E-FE57-4270-89B5-A17E9581A49A}">
      <dsp:nvSpPr>
        <dsp:cNvPr id="0" name=""/>
        <dsp:cNvSpPr/>
      </dsp:nvSpPr>
      <dsp:spPr>
        <a:xfrm>
          <a:off x="219037" y="1976544"/>
          <a:ext cx="398249" cy="3982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A4356B-1074-4B05-83FA-70E02EC9625C}">
      <dsp:nvSpPr>
        <dsp:cNvPr id="0" name=""/>
        <dsp:cNvSpPr/>
      </dsp:nvSpPr>
      <dsp:spPr>
        <a:xfrm>
          <a:off x="836323" y="1813624"/>
          <a:ext cx="70503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Stratified Data Splitting</a:t>
          </a:r>
        </a:p>
      </dsp:txBody>
      <dsp:txXfrm>
        <a:off x="836323" y="1813624"/>
        <a:ext cx="7050376" cy="724089"/>
      </dsp:txXfrm>
    </dsp:sp>
    <dsp:sp modelId="{3B1BC52E-5BD5-4EEC-8ED1-3870DB7A03DC}">
      <dsp:nvSpPr>
        <dsp:cNvPr id="0" name=""/>
        <dsp:cNvSpPr/>
      </dsp:nvSpPr>
      <dsp:spPr>
        <a:xfrm>
          <a:off x="0" y="2718736"/>
          <a:ext cx="7886700" cy="72408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9622FE-09B5-4761-B455-9C02595836E7}">
      <dsp:nvSpPr>
        <dsp:cNvPr id="0" name=""/>
        <dsp:cNvSpPr/>
      </dsp:nvSpPr>
      <dsp:spPr>
        <a:xfrm>
          <a:off x="219037" y="2881656"/>
          <a:ext cx="398249" cy="3982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7061A3-CDAF-4769-936E-76698D13536B}">
      <dsp:nvSpPr>
        <dsp:cNvPr id="0" name=""/>
        <dsp:cNvSpPr/>
      </dsp:nvSpPr>
      <dsp:spPr>
        <a:xfrm>
          <a:off x="836323" y="2718736"/>
          <a:ext cx="70503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Techniques: Full Fine-Tuning.</a:t>
          </a:r>
        </a:p>
      </dsp:txBody>
      <dsp:txXfrm>
        <a:off x="836323" y="2718736"/>
        <a:ext cx="7050376" cy="724089"/>
      </dsp:txXfrm>
    </dsp:sp>
    <dsp:sp modelId="{CD84B900-7977-4833-BF70-A2A2B486B4B2}">
      <dsp:nvSpPr>
        <dsp:cNvPr id="0" name=""/>
        <dsp:cNvSpPr/>
      </dsp:nvSpPr>
      <dsp:spPr>
        <a:xfrm>
          <a:off x="0" y="3623848"/>
          <a:ext cx="7886700" cy="72408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5B0456-ED98-4C63-9EC9-496B4A7B9728}">
      <dsp:nvSpPr>
        <dsp:cNvPr id="0" name=""/>
        <dsp:cNvSpPr/>
      </dsp:nvSpPr>
      <dsp:spPr>
        <a:xfrm>
          <a:off x="219037" y="3786768"/>
          <a:ext cx="398249" cy="3982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10E6E4-5B41-4BAD-BA52-67C6A5FD4656}">
      <dsp:nvSpPr>
        <dsp:cNvPr id="0" name=""/>
        <dsp:cNvSpPr/>
      </dsp:nvSpPr>
      <dsp:spPr>
        <a:xfrm>
          <a:off x="836323" y="3623848"/>
          <a:ext cx="70503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Weighted Cross-Entropy Loss and Early Stopping</a:t>
          </a:r>
        </a:p>
      </dsp:txBody>
      <dsp:txXfrm>
        <a:off x="836323" y="3623848"/>
        <a:ext cx="7050376" cy="7240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F9A4A0-00D7-4307-A7DB-D935DBF14F70}">
      <dsp:nvSpPr>
        <dsp:cNvPr id="0" name=""/>
        <dsp:cNvSpPr/>
      </dsp:nvSpPr>
      <dsp:spPr>
        <a:xfrm>
          <a:off x="0" y="0"/>
          <a:ext cx="5036058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68056D6-E0F5-443C-B1D9-ADE7D176123E}">
      <dsp:nvSpPr>
        <dsp:cNvPr id="0" name=""/>
        <dsp:cNvSpPr/>
      </dsp:nvSpPr>
      <dsp:spPr>
        <a:xfrm>
          <a:off x="0" y="0"/>
          <a:ext cx="5036058" cy="537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Dataset Used:</a:t>
          </a:r>
          <a:r>
            <a:rPr lang="en-US" sz="1500" b="0" i="0" kern="1200" baseline="0"/>
            <a:t> dair-ai/emotion from Hugging Face Hub.</a:t>
          </a:r>
          <a:endParaRPr lang="en-US" sz="1500" kern="1200"/>
        </a:p>
      </dsp:txBody>
      <dsp:txXfrm>
        <a:off x="0" y="0"/>
        <a:ext cx="5036058" cy="537933"/>
      </dsp:txXfrm>
    </dsp:sp>
    <dsp:sp modelId="{102C58EC-F08E-4EAC-8413-500B928C35A6}">
      <dsp:nvSpPr>
        <dsp:cNvPr id="0" name=""/>
        <dsp:cNvSpPr/>
      </dsp:nvSpPr>
      <dsp:spPr>
        <a:xfrm>
          <a:off x="0" y="537933"/>
          <a:ext cx="5036058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E7C9F9D-9C81-449B-AAE6-3C580DC89FFD}">
      <dsp:nvSpPr>
        <dsp:cNvPr id="0" name=""/>
        <dsp:cNvSpPr/>
      </dsp:nvSpPr>
      <dsp:spPr>
        <a:xfrm>
          <a:off x="0" y="537933"/>
          <a:ext cx="5036058" cy="537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Content:</a:t>
          </a:r>
          <a:r>
            <a:rPr lang="en-US" sz="1500" b="0" i="0" kern="1200" baseline="0"/>
            <a:t> Short English sentences labeled with </a:t>
          </a:r>
          <a:r>
            <a:rPr lang="en-US" sz="1500" b="1" i="0" kern="1200" baseline="0"/>
            <a:t>one of six emotions</a:t>
          </a:r>
          <a:r>
            <a:rPr lang="en-US" sz="1500" b="0" i="0" kern="1200" baseline="0"/>
            <a:t>: sadness, joy, love, anger, fear, surprise.</a:t>
          </a:r>
          <a:endParaRPr lang="en-US" sz="1500" kern="1200"/>
        </a:p>
      </dsp:txBody>
      <dsp:txXfrm>
        <a:off x="0" y="537933"/>
        <a:ext cx="5036058" cy="537933"/>
      </dsp:txXfrm>
    </dsp:sp>
    <dsp:sp modelId="{04890198-1C49-4BAA-A113-129E681C1AD2}">
      <dsp:nvSpPr>
        <dsp:cNvPr id="0" name=""/>
        <dsp:cNvSpPr/>
      </dsp:nvSpPr>
      <dsp:spPr>
        <a:xfrm>
          <a:off x="0" y="1075866"/>
          <a:ext cx="5036058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82C4A5F-0879-44E6-9D73-1FDF9A807D70}">
      <dsp:nvSpPr>
        <dsp:cNvPr id="0" name=""/>
        <dsp:cNvSpPr/>
      </dsp:nvSpPr>
      <dsp:spPr>
        <a:xfrm>
          <a:off x="0" y="1075866"/>
          <a:ext cx="5036058" cy="537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Size after Stratified Split:</a:t>
          </a:r>
          <a:endParaRPr lang="en-US" sz="1500" kern="1200"/>
        </a:p>
      </dsp:txBody>
      <dsp:txXfrm>
        <a:off x="0" y="1075866"/>
        <a:ext cx="5036058" cy="537933"/>
      </dsp:txXfrm>
    </dsp:sp>
    <dsp:sp modelId="{E07E097F-C65E-4D29-83AA-9544652A950C}">
      <dsp:nvSpPr>
        <dsp:cNvPr id="0" name=""/>
        <dsp:cNvSpPr/>
      </dsp:nvSpPr>
      <dsp:spPr>
        <a:xfrm>
          <a:off x="0" y="1613799"/>
          <a:ext cx="5036058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EDE1437-B751-4681-A88A-1A14C03D5863}">
      <dsp:nvSpPr>
        <dsp:cNvPr id="0" name=""/>
        <dsp:cNvSpPr/>
      </dsp:nvSpPr>
      <dsp:spPr>
        <a:xfrm>
          <a:off x="0" y="1613799"/>
          <a:ext cx="5036058" cy="537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Train: ~16,000 samples</a:t>
          </a:r>
          <a:endParaRPr lang="en-US" sz="1500" kern="1200"/>
        </a:p>
      </dsp:txBody>
      <dsp:txXfrm>
        <a:off x="0" y="1613799"/>
        <a:ext cx="5036058" cy="537933"/>
      </dsp:txXfrm>
    </dsp:sp>
    <dsp:sp modelId="{19D4A49E-FC97-4D63-9883-6D166485D389}">
      <dsp:nvSpPr>
        <dsp:cNvPr id="0" name=""/>
        <dsp:cNvSpPr/>
      </dsp:nvSpPr>
      <dsp:spPr>
        <a:xfrm>
          <a:off x="0" y="2151732"/>
          <a:ext cx="5036058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C9E3044-7AE2-4887-9BD6-A382A3B17A28}">
      <dsp:nvSpPr>
        <dsp:cNvPr id="0" name=""/>
        <dsp:cNvSpPr/>
      </dsp:nvSpPr>
      <dsp:spPr>
        <a:xfrm>
          <a:off x="0" y="2151732"/>
          <a:ext cx="5036058" cy="537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Validation: ~2,000 samples</a:t>
          </a:r>
          <a:endParaRPr lang="en-US" sz="1500" kern="1200"/>
        </a:p>
      </dsp:txBody>
      <dsp:txXfrm>
        <a:off x="0" y="2151732"/>
        <a:ext cx="5036058" cy="537933"/>
      </dsp:txXfrm>
    </dsp:sp>
    <dsp:sp modelId="{6C3DDA4E-8E0C-478F-9EC0-2592A1A2C492}">
      <dsp:nvSpPr>
        <dsp:cNvPr id="0" name=""/>
        <dsp:cNvSpPr/>
      </dsp:nvSpPr>
      <dsp:spPr>
        <a:xfrm>
          <a:off x="0" y="2689665"/>
          <a:ext cx="5036058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4EE8047-2E35-4612-B572-0530B53F4162}">
      <dsp:nvSpPr>
        <dsp:cNvPr id="0" name=""/>
        <dsp:cNvSpPr/>
      </dsp:nvSpPr>
      <dsp:spPr>
        <a:xfrm>
          <a:off x="0" y="2689665"/>
          <a:ext cx="5036058" cy="537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Test: ~2,000 samples</a:t>
          </a:r>
          <a:endParaRPr lang="en-US" sz="1500" kern="1200"/>
        </a:p>
      </dsp:txBody>
      <dsp:txXfrm>
        <a:off x="0" y="2689665"/>
        <a:ext cx="5036058" cy="537933"/>
      </dsp:txXfrm>
    </dsp:sp>
    <dsp:sp modelId="{203A3289-CC18-45A9-A1F1-918788160169}">
      <dsp:nvSpPr>
        <dsp:cNvPr id="0" name=""/>
        <dsp:cNvSpPr/>
      </dsp:nvSpPr>
      <dsp:spPr>
        <a:xfrm>
          <a:off x="0" y="3227598"/>
          <a:ext cx="5036058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D72E736-2F30-4D53-AFA2-964BA768C6AF}">
      <dsp:nvSpPr>
        <dsp:cNvPr id="0" name=""/>
        <dsp:cNvSpPr/>
      </dsp:nvSpPr>
      <dsp:spPr>
        <a:xfrm>
          <a:off x="0" y="3227598"/>
          <a:ext cx="5036058" cy="537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Purpose:</a:t>
          </a:r>
          <a:r>
            <a:rPr lang="en-US" sz="1500" b="0" i="0" kern="1200" baseline="0"/>
            <a:t> Benchmark dataset for training </a:t>
          </a:r>
          <a:r>
            <a:rPr lang="en-US" sz="1500" b="1" i="0" kern="1200" baseline="0"/>
            <a:t>emotion-aware NLP models</a:t>
          </a:r>
          <a:r>
            <a:rPr lang="en-US" sz="1500" b="0" i="0" kern="1200" baseline="0"/>
            <a:t> beyond basic sentiment analysis.</a:t>
          </a:r>
          <a:endParaRPr lang="en-US" sz="1500" kern="1200"/>
        </a:p>
      </dsp:txBody>
      <dsp:txXfrm>
        <a:off x="0" y="3227598"/>
        <a:ext cx="5036058" cy="537933"/>
      </dsp:txXfrm>
    </dsp:sp>
    <dsp:sp modelId="{AF7E4487-2B8B-4250-99A0-8436DE4144BF}">
      <dsp:nvSpPr>
        <dsp:cNvPr id="0" name=""/>
        <dsp:cNvSpPr/>
      </dsp:nvSpPr>
      <dsp:spPr>
        <a:xfrm>
          <a:off x="0" y="3765531"/>
          <a:ext cx="5036058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CD32DC3-5B59-4519-9C5B-01627C892B76}">
      <dsp:nvSpPr>
        <dsp:cNvPr id="0" name=""/>
        <dsp:cNvSpPr/>
      </dsp:nvSpPr>
      <dsp:spPr>
        <a:xfrm>
          <a:off x="0" y="3765531"/>
          <a:ext cx="5036058" cy="537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Applications:</a:t>
          </a:r>
          <a:r>
            <a:rPr lang="en-US" sz="1500" b="0" i="0" kern="1200" baseline="0"/>
            <a:t> Chatbots, mental health detection, market analysis, content creation.</a:t>
          </a:r>
          <a:endParaRPr lang="en-US" sz="1500" kern="1200"/>
        </a:p>
      </dsp:txBody>
      <dsp:txXfrm>
        <a:off x="0" y="3765531"/>
        <a:ext cx="5036058" cy="53793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DB2450-0836-3047-98C8-428E33102A4A}">
      <dsp:nvSpPr>
        <dsp:cNvPr id="0" name=""/>
        <dsp:cNvSpPr/>
      </dsp:nvSpPr>
      <dsp:spPr>
        <a:xfrm>
          <a:off x="2281766" y="1185646"/>
          <a:ext cx="4891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9539"/>
              </a:moveTo>
              <a:lnTo>
                <a:pt x="261681" y="49539"/>
              </a:lnTo>
              <a:lnTo>
                <a:pt x="261681" y="45720"/>
              </a:lnTo>
              <a:lnTo>
                <a:pt x="489162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13353" y="1228749"/>
        <a:ext cx="25988" cy="5234"/>
      </dsp:txXfrm>
    </dsp:sp>
    <dsp:sp modelId="{89D24EF4-6D6B-234C-84E6-67EFEA495133}">
      <dsp:nvSpPr>
        <dsp:cNvPr id="0" name=""/>
        <dsp:cNvSpPr/>
      </dsp:nvSpPr>
      <dsp:spPr>
        <a:xfrm>
          <a:off x="9890" y="553083"/>
          <a:ext cx="2273675" cy="13642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412" tIns="116947" rIns="111412" bIns="116947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kern="1200" dirty="0"/>
            <a:t>Stratified Splitting:</a:t>
          </a:r>
          <a:endParaRPr lang="en-US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kern="1200" dirty="0"/>
            <a:t>70% Training, 15% Validation, 15% Test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kern="1200" dirty="0"/>
            <a:t>Ensures all emotion classes are proportionally represented.</a:t>
          </a:r>
        </a:p>
      </dsp:txBody>
      <dsp:txXfrm>
        <a:off x="9890" y="553083"/>
        <a:ext cx="2273675" cy="1364205"/>
      </dsp:txXfrm>
    </dsp:sp>
    <dsp:sp modelId="{ECC4BC7E-F784-D34C-BD47-AB67AE8FF4CD}">
      <dsp:nvSpPr>
        <dsp:cNvPr id="0" name=""/>
        <dsp:cNvSpPr/>
      </dsp:nvSpPr>
      <dsp:spPr>
        <a:xfrm>
          <a:off x="5075204" y="1181022"/>
          <a:ext cx="3770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0344"/>
              </a:moveTo>
              <a:lnTo>
                <a:pt x="205600" y="50344"/>
              </a:lnTo>
              <a:lnTo>
                <a:pt x="205600" y="45720"/>
              </a:lnTo>
              <a:lnTo>
                <a:pt x="377001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53514" y="1224124"/>
        <a:ext cx="20381" cy="5234"/>
      </dsp:txXfrm>
    </dsp:sp>
    <dsp:sp modelId="{2D6CFD4C-A17A-8849-A31C-6FF9C8181E0A}">
      <dsp:nvSpPr>
        <dsp:cNvPr id="0" name=""/>
        <dsp:cNvSpPr/>
      </dsp:nvSpPr>
      <dsp:spPr>
        <a:xfrm>
          <a:off x="2803328" y="549264"/>
          <a:ext cx="2273675" cy="136420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412" tIns="116947" rIns="111412" bIns="116947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kern="1200" dirty="0"/>
            <a:t>Tokenization:</a:t>
          </a:r>
          <a:endParaRPr lang="en-US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kern="1200" dirty="0"/>
            <a:t>Used </a:t>
          </a:r>
          <a:r>
            <a:rPr lang="en-US" sz="1200" b="1" kern="1200" dirty="0" err="1"/>
            <a:t>DistilBERT</a:t>
          </a:r>
          <a:r>
            <a:rPr lang="en-US" sz="1200" b="1" kern="1200" dirty="0"/>
            <a:t> tokenizer</a:t>
          </a:r>
          <a:r>
            <a:rPr lang="en-US" sz="1200" kern="1200" dirty="0"/>
            <a:t>.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b="1" kern="1200" dirty="0"/>
            <a:t>Max sequence length:</a:t>
          </a:r>
          <a:r>
            <a:rPr lang="en-US" sz="1200" kern="1200" dirty="0"/>
            <a:t> 128 tokens.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b="1" kern="1200" dirty="0"/>
            <a:t>Padding:</a:t>
          </a:r>
          <a:r>
            <a:rPr lang="en-US" sz="1200" kern="1200" dirty="0"/>
            <a:t> "</a:t>
          </a:r>
          <a:r>
            <a:rPr lang="en-US" sz="1200" kern="1200" dirty="0" err="1"/>
            <a:t>max_length</a:t>
          </a:r>
          <a:r>
            <a:rPr lang="en-US" sz="1200" kern="1200" dirty="0"/>
            <a:t>"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b="1" kern="1200" dirty="0"/>
            <a:t>Truncation:</a:t>
          </a:r>
          <a:r>
            <a:rPr lang="en-US" sz="1200" kern="1200" dirty="0"/>
            <a:t> Enabled.</a:t>
          </a:r>
        </a:p>
      </dsp:txBody>
      <dsp:txXfrm>
        <a:off x="2803328" y="549264"/>
        <a:ext cx="2273675" cy="1364205"/>
      </dsp:txXfrm>
    </dsp:sp>
    <dsp:sp modelId="{59ED39A2-A0A9-9048-8BBA-9BA67173584F}">
      <dsp:nvSpPr>
        <dsp:cNvPr id="0" name=""/>
        <dsp:cNvSpPr/>
      </dsp:nvSpPr>
      <dsp:spPr>
        <a:xfrm>
          <a:off x="1146728" y="1907044"/>
          <a:ext cx="5474715" cy="500789"/>
        </a:xfrm>
        <a:custGeom>
          <a:avLst/>
          <a:gdLst/>
          <a:ahLst/>
          <a:cxnLst/>
          <a:rect l="0" t="0" r="0" b="0"/>
          <a:pathLst>
            <a:path>
              <a:moveTo>
                <a:pt x="5474715" y="0"/>
              </a:moveTo>
              <a:lnTo>
                <a:pt x="5474715" y="267494"/>
              </a:lnTo>
              <a:lnTo>
                <a:pt x="0" y="267494"/>
              </a:lnTo>
              <a:lnTo>
                <a:pt x="0" y="500789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46575" y="2154822"/>
        <a:ext cx="275022" cy="5234"/>
      </dsp:txXfrm>
    </dsp:sp>
    <dsp:sp modelId="{C23D57DE-37EE-7F42-8A2E-8C69C224CBFF}">
      <dsp:nvSpPr>
        <dsp:cNvPr id="0" name=""/>
        <dsp:cNvSpPr/>
      </dsp:nvSpPr>
      <dsp:spPr>
        <a:xfrm>
          <a:off x="5484606" y="544639"/>
          <a:ext cx="2273675" cy="136420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412" tIns="116947" rIns="111412" bIns="116947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kern="1200" dirty="0"/>
            <a:t>Label Handling:</a:t>
          </a:r>
          <a:endParaRPr lang="en-US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kern="1200" dirty="0"/>
            <a:t>Original label column mapped directly as labels for model compatibility.</a:t>
          </a:r>
        </a:p>
      </dsp:txBody>
      <dsp:txXfrm>
        <a:off x="5484606" y="544639"/>
        <a:ext cx="2273675" cy="1364205"/>
      </dsp:txXfrm>
    </dsp:sp>
    <dsp:sp modelId="{5DDFF306-33CA-6F43-A7B5-85E838620B52}">
      <dsp:nvSpPr>
        <dsp:cNvPr id="0" name=""/>
        <dsp:cNvSpPr/>
      </dsp:nvSpPr>
      <dsp:spPr>
        <a:xfrm>
          <a:off x="2281766" y="3076617"/>
          <a:ext cx="48916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1681" y="45720"/>
              </a:lnTo>
              <a:lnTo>
                <a:pt x="261681" y="54246"/>
              </a:lnTo>
              <a:lnTo>
                <a:pt x="489162" y="54246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13352" y="3119720"/>
        <a:ext cx="25991" cy="5234"/>
      </dsp:txXfrm>
    </dsp:sp>
    <dsp:sp modelId="{8367BAC3-00C6-1B46-AA4E-9F80D1E81455}">
      <dsp:nvSpPr>
        <dsp:cNvPr id="0" name=""/>
        <dsp:cNvSpPr/>
      </dsp:nvSpPr>
      <dsp:spPr>
        <a:xfrm>
          <a:off x="9890" y="2440234"/>
          <a:ext cx="2273675" cy="136420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412" tIns="116947" rIns="111412" bIns="116947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b="1" kern="1200" dirty="0"/>
            <a:t>Class Weights:</a:t>
          </a:r>
          <a:endParaRPr lang="en-US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kern="1200" dirty="0"/>
            <a:t>Computed </a:t>
          </a:r>
          <a:r>
            <a:rPr lang="en-US" sz="1200" b="1" kern="1200" dirty="0"/>
            <a:t>inverse frequency weights</a:t>
          </a:r>
          <a:r>
            <a:rPr lang="en-US" sz="1200" kern="1200" dirty="0"/>
            <a:t> for balanced loss function handling class imbalance.</a:t>
          </a:r>
        </a:p>
      </dsp:txBody>
      <dsp:txXfrm>
        <a:off x="9890" y="2440234"/>
        <a:ext cx="2273675" cy="1364205"/>
      </dsp:txXfrm>
    </dsp:sp>
    <dsp:sp modelId="{74E9EB0E-402E-0B4C-A080-15C53DD3385F}">
      <dsp:nvSpPr>
        <dsp:cNvPr id="0" name=""/>
        <dsp:cNvSpPr/>
      </dsp:nvSpPr>
      <dsp:spPr>
        <a:xfrm>
          <a:off x="2803328" y="2448760"/>
          <a:ext cx="2273675" cy="136420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412" tIns="116947" rIns="111412" bIns="116947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kern="1200" dirty="0" err="1"/>
            <a:t>DataLoaders</a:t>
          </a:r>
          <a:r>
            <a:rPr lang="en-US" sz="1200" b="1" kern="1200" dirty="0"/>
            <a:t>:</a:t>
          </a:r>
          <a:endParaRPr lang="en-US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kern="1200" dirty="0"/>
            <a:t>Created train, validation, and test </a:t>
          </a:r>
          <a:r>
            <a:rPr lang="en-US" sz="1200" b="1" kern="1200" dirty="0" err="1"/>
            <a:t>DataLoaders</a:t>
          </a:r>
          <a:r>
            <a:rPr lang="en-US" sz="1200" kern="1200" dirty="0"/>
            <a:t> with appropriate batch sizes and </a:t>
          </a:r>
          <a:r>
            <a:rPr lang="en-US" sz="1200" kern="1200" dirty="0" err="1"/>
            <a:t>collate_fn</a:t>
          </a:r>
          <a:r>
            <a:rPr lang="en-US" sz="1200" kern="1200" dirty="0"/>
            <a:t> for </a:t>
          </a:r>
          <a:r>
            <a:rPr lang="en-US" sz="1200" kern="1200" dirty="0" err="1"/>
            <a:t>PyTorch</a:t>
          </a:r>
          <a:r>
            <a:rPr lang="en-US" sz="1200" kern="1200" dirty="0"/>
            <a:t> training.</a:t>
          </a:r>
        </a:p>
      </dsp:txBody>
      <dsp:txXfrm>
        <a:off x="2803328" y="2448760"/>
        <a:ext cx="2273675" cy="136420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6FA8FA-0E38-4077-885D-DC64F5226B4E}">
      <dsp:nvSpPr>
        <dsp:cNvPr id="0" name=""/>
        <dsp:cNvSpPr/>
      </dsp:nvSpPr>
      <dsp:spPr>
        <a:xfrm>
          <a:off x="0" y="1805"/>
          <a:ext cx="7886700" cy="91531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13DD2E-267E-4DD4-A7CE-B563D21899A8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D7690C-C27B-463D-9E0E-D33D6EB2F743}">
      <dsp:nvSpPr>
        <dsp:cNvPr id="0" name=""/>
        <dsp:cNvSpPr/>
      </dsp:nvSpPr>
      <dsp:spPr>
        <a:xfrm>
          <a:off x="1057183" y="1805"/>
          <a:ext cx="68295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Fine-tuned </a:t>
          </a:r>
          <a:r>
            <a:rPr lang="en-US" sz="2200" b="1" kern="1200" dirty="0" err="1"/>
            <a:t>DistilBERT</a:t>
          </a:r>
          <a:r>
            <a:rPr lang="en-US" sz="2200" b="1" kern="1200" dirty="0"/>
            <a:t>-base-uncased</a:t>
          </a:r>
          <a:r>
            <a:rPr lang="en-US" sz="2200" kern="1200" dirty="0"/>
            <a:t> for </a:t>
          </a:r>
          <a:r>
            <a:rPr lang="en-US" sz="2200" b="1" kern="1200" dirty="0"/>
            <a:t>6 emotion classes</a:t>
          </a:r>
          <a:r>
            <a:rPr lang="en-US" sz="2200" kern="1200" dirty="0"/>
            <a:t>.</a:t>
          </a:r>
        </a:p>
      </dsp:txBody>
      <dsp:txXfrm>
        <a:off x="1057183" y="1805"/>
        <a:ext cx="6829516" cy="915310"/>
      </dsp:txXfrm>
    </dsp:sp>
    <dsp:sp modelId="{3C68CB12-B218-4DC1-891E-59D0F7A88BA6}">
      <dsp:nvSpPr>
        <dsp:cNvPr id="0" name=""/>
        <dsp:cNvSpPr/>
      </dsp:nvSpPr>
      <dsp:spPr>
        <a:xfrm>
          <a:off x="0" y="1145944"/>
          <a:ext cx="7886700" cy="91531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068079-284D-473C-BE62-84B418E13787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B3C93D-61C8-4E5E-8863-963143D6B696}">
      <dsp:nvSpPr>
        <dsp:cNvPr id="0" name=""/>
        <dsp:cNvSpPr/>
      </dsp:nvSpPr>
      <dsp:spPr>
        <a:xfrm>
          <a:off x="1057183" y="1145944"/>
          <a:ext cx="68295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Used </a:t>
          </a:r>
          <a:r>
            <a:rPr lang="en-US" sz="2200" b="1" kern="1200"/>
            <a:t>AdamW optimizer</a:t>
          </a:r>
          <a:r>
            <a:rPr lang="en-US" sz="2200" kern="1200"/>
            <a:t>, trained for </a:t>
          </a:r>
          <a:r>
            <a:rPr lang="en-US" sz="2200" b="1" kern="1200"/>
            <a:t>3 epochs</a:t>
          </a:r>
          <a:r>
            <a:rPr lang="en-US" sz="2200" kern="1200"/>
            <a:t> with </a:t>
          </a:r>
          <a:r>
            <a:rPr lang="en-US" sz="2200" b="1" kern="1200"/>
            <a:t>batch size 16</a:t>
          </a:r>
          <a:r>
            <a:rPr lang="en-US" sz="2200" kern="1200"/>
            <a:t>.</a:t>
          </a:r>
        </a:p>
      </dsp:txBody>
      <dsp:txXfrm>
        <a:off x="1057183" y="1145944"/>
        <a:ext cx="6829516" cy="915310"/>
      </dsp:txXfrm>
    </dsp:sp>
    <dsp:sp modelId="{B51B11B9-B1A7-4653-B67D-0CDBCF79147C}">
      <dsp:nvSpPr>
        <dsp:cNvPr id="0" name=""/>
        <dsp:cNvSpPr/>
      </dsp:nvSpPr>
      <dsp:spPr>
        <a:xfrm>
          <a:off x="0" y="2290082"/>
          <a:ext cx="7886700" cy="91531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DBFD46-A796-46D4-847B-6370B8ECC026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A43781-2C39-49D5-8D19-4BFF3804E383}">
      <dsp:nvSpPr>
        <dsp:cNvPr id="0" name=""/>
        <dsp:cNvSpPr/>
      </dsp:nvSpPr>
      <dsp:spPr>
        <a:xfrm>
          <a:off x="1057183" y="2290082"/>
          <a:ext cx="3549015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Evaluated using:</a:t>
          </a:r>
        </a:p>
      </dsp:txBody>
      <dsp:txXfrm>
        <a:off x="1057183" y="2290082"/>
        <a:ext cx="3549015" cy="915310"/>
      </dsp:txXfrm>
    </dsp:sp>
    <dsp:sp modelId="{0032F083-65A5-485F-8BAA-C2C54D628BD9}">
      <dsp:nvSpPr>
        <dsp:cNvPr id="0" name=""/>
        <dsp:cNvSpPr/>
      </dsp:nvSpPr>
      <dsp:spPr>
        <a:xfrm>
          <a:off x="4606198" y="2290082"/>
          <a:ext cx="3280501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Accuracy</a:t>
          </a:r>
          <a:r>
            <a:rPr lang="en-US" sz="1500" kern="1200"/>
            <a:t>, </a:t>
          </a:r>
          <a:r>
            <a:rPr lang="en-US" sz="1500" b="1" kern="1200"/>
            <a:t>Weighted F1 Score</a:t>
          </a:r>
          <a:r>
            <a:rPr lang="en-US" sz="1500" kern="1200"/>
            <a:t>, </a:t>
          </a:r>
          <a:r>
            <a:rPr lang="en-US" sz="1500" b="1" kern="1200"/>
            <a:t>Precision</a:t>
          </a:r>
          <a:r>
            <a:rPr lang="en-US" sz="1500" kern="1200"/>
            <a:t>, </a:t>
          </a:r>
          <a:r>
            <a:rPr lang="en-US" sz="1500" b="1" kern="1200"/>
            <a:t>Recall</a:t>
          </a:r>
          <a:endParaRPr lang="en-US" sz="1500" kern="1200"/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Confusion Matrix</a:t>
          </a:r>
          <a:r>
            <a:rPr lang="en-US" sz="1500" kern="1200"/>
            <a:t> and </a:t>
          </a:r>
          <a:r>
            <a:rPr lang="en-US" sz="1500" b="1" kern="1200"/>
            <a:t>ROC-AUC Curve</a:t>
          </a:r>
          <a:endParaRPr lang="en-US" sz="1500" kern="1200"/>
        </a:p>
      </dsp:txBody>
      <dsp:txXfrm>
        <a:off x="4606198" y="2290082"/>
        <a:ext cx="3280501" cy="915310"/>
      </dsp:txXfrm>
    </dsp:sp>
    <dsp:sp modelId="{4108A659-C471-4EB5-8B40-E4B4C22C8109}">
      <dsp:nvSpPr>
        <dsp:cNvPr id="0" name=""/>
        <dsp:cNvSpPr/>
      </dsp:nvSpPr>
      <dsp:spPr>
        <a:xfrm>
          <a:off x="0" y="3434221"/>
          <a:ext cx="7886700" cy="91531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6945D5-F08B-48FF-85C1-2F04B13638FE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A9001D-1223-413D-A43F-166F220E3A48}">
      <dsp:nvSpPr>
        <dsp:cNvPr id="0" name=""/>
        <dsp:cNvSpPr/>
      </dsp:nvSpPr>
      <dsp:spPr>
        <a:xfrm>
          <a:off x="1057183" y="3434221"/>
          <a:ext cx="68295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Logged all metrics and training curves on </a:t>
          </a:r>
          <a:r>
            <a:rPr lang="en-US" sz="2200" b="1" kern="1200"/>
            <a:t>Weights &amp; Biases (W&amp;B)</a:t>
          </a:r>
          <a:r>
            <a:rPr lang="en-US" sz="2200" kern="1200"/>
            <a:t>.</a:t>
          </a:r>
        </a:p>
      </dsp:txBody>
      <dsp:txXfrm>
        <a:off x="1057183" y="3434221"/>
        <a:ext cx="6829516" cy="91531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777F0F-522F-4BD6-8D66-8F207615E69C}">
      <dsp:nvSpPr>
        <dsp:cNvPr id="0" name=""/>
        <dsp:cNvSpPr/>
      </dsp:nvSpPr>
      <dsp:spPr>
        <a:xfrm>
          <a:off x="681614" y="2325"/>
          <a:ext cx="5871124" cy="372816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7F05F6-3830-415A-80C9-8B0280319BEB}">
      <dsp:nvSpPr>
        <dsp:cNvPr id="0" name=""/>
        <dsp:cNvSpPr/>
      </dsp:nvSpPr>
      <dsp:spPr>
        <a:xfrm>
          <a:off x="1333961" y="622054"/>
          <a:ext cx="5871124" cy="372816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3900" b="1" kern="1200" dirty="0"/>
            <a:t>Test Accuracy:</a:t>
          </a:r>
          <a:r>
            <a:rPr lang="en-US" sz="3900" kern="1200" dirty="0"/>
            <a:t> </a:t>
          </a:r>
          <a:r>
            <a:rPr lang="en-US" sz="3900" b="1" kern="1200" dirty="0"/>
            <a:t>92.6%</a:t>
          </a:r>
          <a:endParaRPr lang="en-US" sz="3900" kern="1200" dirty="0"/>
        </a:p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3900" b="1" kern="1200" dirty="0"/>
            <a:t>Test Weighted F1 Score:</a:t>
          </a:r>
          <a:r>
            <a:rPr lang="en-US" sz="3900" kern="1200" dirty="0"/>
            <a:t> </a:t>
          </a:r>
          <a:r>
            <a:rPr lang="en-US" sz="3900" b="1" kern="1200" dirty="0"/>
            <a:t>92.6%</a:t>
          </a:r>
          <a:endParaRPr lang="en-US" sz="3900" kern="1200" dirty="0"/>
        </a:p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3900" b="1" kern="1200" dirty="0"/>
            <a:t>Weighted ROC-AUC Score:</a:t>
          </a:r>
          <a:r>
            <a:rPr lang="en-US" sz="3900" kern="1200" dirty="0"/>
            <a:t> </a:t>
          </a:r>
          <a:r>
            <a:rPr lang="en-US" sz="3900" b="1" kern="1200" dirty="0"/>
            <a:t>95.44%</a:t>
          </a:r>
          <a:endParaRPr lang="en-US" sz="3900" kern="1200" dirty="0"/>
        </a:p>
      </dsp:txBody>
      <dsp:txXfrm>
        <a:off x="1443155" y="731248"/>
        <a:ext cx="5652736" cy="350977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15A370-1D34-43BC-BA16-FF59C4F32EF9}">
      <dsp:nvSpPr>
        <dsp:cNvPr id="0" name=""/>
        <dsp:cNvSpPr/>
      </dsp:nvSpPr>
      <dsp:spPr>
        <a:xfrm>
          <a:off x="0" y="0"/>
          <a:ext cx="7496175" cy="83947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Conclusion</a:t>
          </a:r>
        </a:p>
      </dsp:txBody>
      <dsp:txXfrm>
        <a:off x="40980" y="40980"/>
        <a:ext cx="7414215" cy="757514"/>
      </dsp:txXfrm>
    </dsp:sp>
    <dsp:sp modelId="{DCB891C1-40ED-40D3-BF77-C7EC687773DB}">
      <dsp:nvSpPr>
        <dsp:cNvPr id="0" name=""/>
        <dsp:cNvSpPr/>
      </dsp:nvSpPr>
      <dsp:spPr>
        <a:xfrm>
          <a:off x="0" y="844412"/>
          <a:ext cx="7496175" cy="3405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8004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700" kern="1200"/>
            <a:t>Achieved </a:t>
          </a:r>
          <a:r>
            <a:rPr lang="en-US" sz="2700" b="1" kern="1200"/>
            <a:t>92.6% accuracy</a:t>
          </a:r>
          <a:r>
            <a:rPr lang="en-US" sz="2700" kern="1200"/>
            <a:t>, </a:t>
          </a:r>
          <a:r>
            <a:rPr lang="en-US" sz="2700" b="1" kern="1200"/>
            <a:t>92.6% weighted F1-score</a:t>
          </a:r>
          <a:r>
            <a:rPr lang="en-US" sz="2700" kern="1200"/>
            <a:t>, and </a:t>
          </a:r>
          <a:r>
            <a:rPr lang="en-US" sz="2700" b="1" kern="1200"/>
            <a:t>95.44% ROC-AUC</a:t>
          </a:r>
          <a:r>
            <a:rPr lang="en-US" sz="2700" kern="1200"/>
            <a:t>.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700" b="1" kern="1200"/>
            <a:t>Stratified splitting</a:t>
          </a:r>
          <a:r>
            <a:rPr lang="en-US" sz="2700" kern="1200"/>
            <a:t> and </a:t>
          </a:r>
          <a:r>
            <a:rPr lang="en-US" sz="2700" b="1" kern="1200"/>
            <a:t>weighted loss</a:t>
          </a:r>
          <a:r>
            <a:rPr lang="en-US" sz="2700" kern="1200"/>
            <a:t> ensured balanced learning across emotions.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700" b="1" kern="1200" dirty="0"/>
            <a:t>Lightweight model</a:t>
          </a:r>
          <a:r>
            <a:rPr lang="en-US" sz="2700" kern="1200" dirty="0"/>
            <a:t> generalized well with minimal overfitting.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700" kern="1200" dirty="0"/>
            <a:t>Strong baseline established for future enhancements.</a:t>
          </a:r>
        </a:p>
      </dsp:txBody>
      <dsp:txXfrm>
        <a:off x="0" y="844412"/>
        <a:ext cx="7496175" cy="340515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262B3D-15C0-4E8A-BCB5-C244E85E295A}">
      <dsp:nvSpPr>
        <dsp:cNvPr id="0" name=""/>
        <dsp:cNvSpPr/>
      </dsp:nvSpPr>
      <dsp:spPr>
        <a:xfrm>
          <a:off x="0" y="88748"/>
          <a:ext cx="7886700" cy="58032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 dirty="0"/>
        </a:p>
      </dsp:txBody>
      <dsp:txXfrm>
        <a:off x="28329" y="117077"/>
        <a:ext cx="7830042" cy="523662"/>
      </dsp:txXfrm>
    </dsp:sp>
    <dsp:sp modelId="{E9070AC9-A7AF-4D3E-8A2B-48B920D790C6}">
      <dsp:nvSpPr>
        <dsp:cNvPr id="0" name=""/>
        <dsp:cNvSpPr/>
      </dsp:nvSpPr>
      <dsp:spPr>
        <a:xfrm>
          <a:off x="0" y="669068"/>
          <a:ext cx="7886700" cy="3593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1" kern="1200" dirty="0"/>
            <a:t>Model Improvements:</a:t>
          </a:r>
          <a:br>
            <a:rPr lang="en-US" sz="2400" kern="1200" dirty="0"/>
          </a:br>
          <a:r>
            <a:rPr lang="en-US" sz="2400" kern="1200" dirty="0"/>
            <a:t>Experiment with advanced architectures like </a:t>
          </a:r>
          <a:r>
            <a:rPr lang="en-US" sz="2400" kern="1200" dirty="0" err="1"/>
            <a:t>RoBERTa</a:t>
          </a:r>
          <a:r>
            <a:rPr lang="en-US" sz="2400" kern="1200" dirty="0"/>
            <a:t>, ALBERT, or </a:t>
          </a:r>
          <a:r>
            <a:rPr lang="en-US" sz="2400" kern="1200" dirty="0" err="1"/>
            <a:t>DistilBERT</a:t>
          </a:r>
          <a:r>
            <a:rPr lang="en-US" sz="2400" kern="1200" dirty="0"/>
            <a:t> variants for even better performance.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400" b="1" kern="1200" dirty="0"/>
            <a:t>Deployment:</a:t>
          </a:r>
          <a:br>
            <a:rPr lang="en-US" sz="2400" kern="1200" dirty="0"/>
          </a:br>
          <a:r>
            <a:rPr lang="en-US" sz="2400" kern="1200" dirty="0"/>
            <a:t>Deploy the model via a web app, chatbot, or API for real-world emotion recognition tasks.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400" b="1" kern="1200" dirty="0"/>
            <a:t>Multilingual Extension:</a:t>
          </a:r>
          <a:br>
            <a:rPr lang="en-US" sz="2400" kern="1200" dirty="0"/>
          </a:br>
          <a:r>
            <a:rPr lang="en-US" sz="2400" kern="1200" dirty="0"/>
            <a:t>Fine-tune multilingual models (like </a:t>
          </a:r>
          <a:r>
            <a:rPr lang="en-US" sz="2400" kern="1200" dirty="0" err="1"/>
            <a:t>mBERT</a:t>
          </a:r>
          <a:r>
            <a:rPr lang="en-US" sz="2400" kern="1200" dirty="0"/>
            <a:t>) to extend emotion detection to non-English texts.</a:t>
          </a:r>
        </a:p>
      </dsp:txBody>
      <dsp:txXfrm>
        <a:off x="0" y="669068"/>
        <a:ext cx="7886700" cy="3593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3AD630B4-4CCC-7B1D-1803-DAED942D7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Colorful carved figures of humans">
            <a:extLst>
              <a:ext uri="{FF2B5EF4-FFF2-40B4-BE49-F238E27FC236}">
                <a16:creationId xmlns:a16="http://schemas.microsoft.com/office/drawing/2014/main" id="{12508478-5357-4043-43E7-38D17C45CD2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l="2861" r="2139" b="-1"/>
          <a:stretch/>
        </p:blipFill>
        <p:spPr>
          <a:xfrm>
            <a:off x="20" y="10"/>
            <a:ext cx="9143979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1137434"/>
            <a:ext cx="5886450" cy="3204429"/>
          </a:xfrm>
        </p:spPr>
        <p:txBody>
          <a:bodyPr anchor="t">
            <a:normAutofit/>
          </a:bodyPr>
          <a:lstStyle/>
          <a:p>
            <a:pPr algn="l"/>
            <a:r>
              <a:rPr lang="en-US" sz="3500">
                <a:solidFill>
                  <a:srgbClr val="FFFFFF"/>
                </a:solidFill>
              </a:rPr>
              <a:t>Efficient Fine-Tuning of Large Language Models DistilBERT for Emotion Classification</a:t>
            </a:r>
            <a:br>
              <a:rPr lang="en-US" sz="3500">
                <a:solidFill>
                  <a:srgbClr val="FFFFFF"/>
                </a:solidFill>
              </a:rPr>
            </a:br>
            <a:endParaRPr lang="en-US" sz="350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03767" y="4880895"/>
            <a:ext cx="4000500" cy="1604572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1200" dirty="0">
                <a:solidFill>
                  <a:srgbClr val="FFFFFF"/>
                </a:solidFill>
              </a:rPr>
              <a:t>Presented by: Alpha Neurons</a:t>
            </a:r>
          </a:p>
          <a:p>
            <a:pPr algn="l">
              <a:lnSpc>
                <a:spcPct val="90000"/>
              </a:lnSpc>
            </a:pPr>
            <a:r>
              <a:rPr lang="en-US" sz="1200" dirty="0">
                <a:solidFill>
                  <a:srgbClr val="FFFFFF"/>
                </a:solidFill>
              </a:rPr>
              <a:t>                         Sonal Shreya</a:t>
            </a:r>
          </a:p>
          <a:p>
            <a:pPr algn="l">
              <a:lnSpc>
                <a:spcPct val="90000"/>
              </a:lnSpc>
            </a:pPr>
            <a:r>
              <a:rPr lang="en-US" sz="1200" dirty="0">
                <a:solidFill>
                  <a:srgbClr val="FFFFFF"/>
                </a:solidFill>
              </a:rPr>
              <a:t>                         Sumit Kumar Singh</a:t>
            </a:r>
          </a:p>
          <a:p>
            <a:pPr algn="l">
              <a:lnSpc>
                <a:spcPct val="90000"/>
              </a:lnSpc>
            </a:pPr>
            <a:r>
              <a:rPr lang="en-US" sz="1200" dirty="0">
                <a:solidFill>
                  <a:srgbClr val="FFFFFF"/>
                </a:solidFill>
              </a:rPr>
              <a:t>                         Santhoshini </a:t>
            </a:r>
            <a:r>
              <a:rPr lang="en-US" sz="1200" dirty="0" err="1">
                <a:solidFill>
                  <a:srgbClr val="FFFFFF"/>
                </a:solidFill>
              </a:rPr>
              <a:t>Bhojanpally</a:t>
            </a:r>
            <a:endParaRPr lang="en-US" sz="1200" dirty="0">
              <a:solidFill>
                <a:srgbClr val="FFFFFF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sz="1200" dirty="0">
                <a:solidFill>
                  <a:srgbClr val="FFFFFF"/>
                </a:solidFill>
              </a:rPr>
              <a:t>                         Sai Naga Saujanya </a:t>
            </a:r>
            <a:r>
              <a:rPr lang="en-US" sz="1200" dirty="0" err="1">
                <a:solidFill>
                  <a:srgbClr val="FFFFFF"/>
                </a:solidFill>
              </a:rPr>
              <a:t>Gullapally</a:t>
            </a:r>
            <a:endParaRPr lang="en-US" sz="1200" dirty="0">
              <a:solidFill>
                <a:srgbClr val="FFFFFF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9264613-F0F7-08CE-0ADF-98407A64D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8855" y="871146"/>
            <a:ext cx="552704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4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7188"/>
            <a:ext cx="7886700" cy="1133499"/>
          </a:xfrm>
        </p:spPr>
        <p:txBody>
          <a:bodyPr>
            <a:normAutofit/>
          </a:bodyPr>
          <a:lstStyle/>
          <a:p>
            <a:r>
              <a:rPr lang="en-US" sz="4500" b="1"/>
              <a:t>Result Summary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4D795E4-C641-18BF-5C25-9C37191E1F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7531373"/>
              </p:ext>
            </p:extLst>
          </p:nvPr>
        </p:nvGraphicFramePr>
        <p:xfrm>
          <a:off x="628650" y="1828800"/>
          <a:ext cx="78867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A31E2C5-9D60-E8CC-6C27-2D17E87FAFB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96"/>
          <a:stretch/>
        </p:blipFill>
        <p:spPr bwMode="auto">
          <a:xfrm>
            <a:off x="20" y="1282"/>
            <a:ext cx="9143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028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75A7C7-268B-F072-3F4C-F0BACF2AAA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600" y="2318514"/>
            <a:ext cx="3971037" cy="222096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5996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graph with a line&#10;&#10;AI-generated content may be incorrect.">
            <a:extLst>
              <a:ext uri="{FF2B5EF4-FFF2-40B4-BE49-F238E27FC236}">
                <a16:creationId xmlns:a16="http://schemas.microsoft.com/office/drawing/2014/main" id="{3948B502-1239-87AA-9B67-F7CF671AC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362" y="2098703"/>
            <a:ext cx="3971037" cy="266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514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Slide Background Fill">
            <a:extLst>
              <a:ext uri="{FF2B5EF4-FFF2-40B4-BE49-F238E27FC236}">
                <a16:creationId xmlns:a16="http://schemas.microsoft.com/office/drawing/2014/main" id="{44D65982-4F00-4330-8DAA-DE6A9E4D6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lor Cover">
            <a:extLst>
              <a:ext uri="{FF2B5EF4-FFF2-40B4-BE49-F238E27FC236}">
                <a16:creationId xmlns:a16="http://schemas.microsoft.com/office/drawing/2014/main" id="{56AD21CA-472C-4EA1-A897-F639017AF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8" y="0"/>
            <a:ext cx="914171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29A5F49-8CEE-44D2-A717-96965326A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1714" cy="6858000"/>
            <a:chOff x="651279" y="598259"/>
            <a:chExt cx="10889442" cy="5680742"/>
          </a:xfrm>
        </p:grpSpPr>
        <p:sp>
          <p:nvSpPr>
            <p:cNvPr id="21" name="Color">
              <a:extLst>
                <a:ext uri="{FF2B5EF4-FFF2-40B4-BE49-F238E27FC236}">
                  <a16:creationId xmlns:a16="http://schemas.microsoft.com/office/drawing/2014/main" id="{A4758941-095E-4760-9F3E-0E9F079AA2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Color">
              <a:extLst>
                <a:ext uri="{FF2B5EF4-FFF2-40B4-BE49-F238E27FC236}">
                  <a16:creationId xmlns:a16="http://schemas.microsoft.com/office/drawing/2014/main" id="{9BA7B350-F1EB-47CD-8531-349F4BD68B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3" y="0"/>
            <a:ext cx="9141717" cy="6858000"/>
            <a:chOff x="0" y="0"/>
            <a:chExt cx="12188952" cy="6858000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994410" y="1947672"/>
            <a:ext cx="4471416" cy="2788920"/>
          </a:xfrm>
        </p:spPr>
        <p:txBody>
          <a:bodyPr anchor="ctr">
            <a:normAutofit/>
          </a:bodyPr>
          <a:lstStyle/>
          <a:p>
            <a:pPr algn="l"/>
            <a:r>
              <a:rPr lang="en-US" sz="4200" b="1" dirty="0">
                <a:solidFill>
                  <a:schemeClr val="bg1"/>
                </a:solidFill>
              </a:rPr>
              <a:t>Test Result Overview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05FE506-AB9A-470B-89C8-008269966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36475" y="252484"/>
            <a:ext cx="4683084" cy="62441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8EF8D0-8FCE-93A0-2CA7-93986B3B2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188" y="540048"/>
            <a:ext cx="4239072" cy="564129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</a:rPr>
              <a:t>Confusion Matrix:</a:t>
            </a:r>
            <a:br>
              <a:rPr lang="en-US" sz="1600" dirty="0">
                <a:solidFill>
                  <a:schemeClr val="tx2"/>
                </a:solidFill>
              </a:rPr>
            </a:br>
            <a:r>
              <a:rPr lang="en-US" sz="1600" dirty="0">
                <a:solidFill>
                  <a:schemeClr val="tx2"/>
                </a:solidFill>
              </a:rPr>
              <a:t>Strong diagonal dominance ➔ Most predictions correct.</a:t>
            </a:r>
            <a:br>
              <a:rPr lang="en-US" sz="1600" dirty="0">
                <a:solidFill>
                  <a:schemeClr val="tx2"/>
                </a:solidFill>
              </a:rPr>
            </a:br>
            <a:r>
              <a:rPr lang="en-US" sz="1600" dirty="0">
                <a:solidFill>
                  <a:schemeClr val="tx2"/>
                </a:solidFill>
              </a:rPr>
              <a:t>Minor confusion between </a:t>
            </a:r>
            <a:r>
              <a:rPr lang="en-US" sz="1600" b="1" dirty="0">
                <a:solidFill>
                  <a:schemeClr val="tx2"/>
                </a:solidFill>
              </a:rPr>
              <a:t>love ↔ joy</a:t>
            </a:r>
            <a:r>
              <a:rPr lang="en-US" sz="1600" dirty="0">
                <a:solidFill>
                  <a:schemeClr val="tx2"/>
                </a:solidFill>
              </a:rPr>
              <a:t> and </a:t>
            </a:r>
            <a:r>
              <a:rPr lang="en-US" sz="1600" b="1" dirty="0">
                <a:solidFill>
                  <a:schemeClr val="tx2"/>
                </a:solidFill>
              </a:rPr>
              <a:t>surprise ↔ fear</a:t>
            </a:r>
            <a:r>
              <a:rPr lang="en-US" sz="1600" dirty="0">
                <a:solidFill>
                  <a:schemeClr val="tx2"/>
                </a:solidFill>
              </a:rPr>
              <a:t>, which is intuitively reasonable.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</a:rPr>
              <a:t>Classification Report Highlights:</a:t>
            </a:r>
            <a:endParaRPr lang="en-US" sz="1600" dirty="0">
              <a:solidFill>
                <a:schemeClr val="tx2"/>
              </a:solidFill>
            </a:endParaRP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</a:rPr>
              <a:t>Test Accuracy:</a:t>
            </a:r>
            <a:r>
              <a:rPr lang="en-US" sz="1600" dirty="0">
                <a:solidFill>
                  <a:schemeClr val="tx2"/>
                </a:solidFill>
              </a:rPr>
              <a:t> 92.6%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</a:rPr>
              <a:t>Weighted Precision &amp; Recall:</a:t>
            </a:r>
            <a:r>
              <a:rPr lang="en-US" sz="1600" dirty="0">
                <a:solidFill>
                  <a:schemeClr val="tx2"/>
                </a:solidFill>
              </a:rPr>
              <a:t> 92.7% and 92.6% ➔ Very high reliability in predictions.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</a:rPr>
              <a:t>Weighted F1-Score:</a:t>
            </a:r>
            <a:r>
              <a:rPr lang="en-US" sz="1600" dirty="0">
                <a:solidFill>
                  <a:schemeClr val="tx2"/>
                </a:solidFill>
              </a:rPr>
              <a:t> 92.6% ➔ Balanced performance across all classes.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</a:rPr>
              <a:t>Class-wise Insights:</a:t>
            </a:r>
            <a:endParaRPr lang="en-US" sz="1600" dirty="0">
              <a:solidFill>
                <a:schemeClr val="tx2"/>
              </a:solidFill>
            </a:endParaRP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</a:rPr>
              <a:t>Sadness</a:t>
            </a:r>
            <a:r>
              <a:rPr lang="en-US" sz="1600" dirty="0">
                <a:solidFill>
                  <a:schemeClr val="tx2"/>
                </a:solidFill>
              </a:rPr>
              <a:t> and </a:t>
            </a:r>
            <a:r>
              <a:rPr lang="en-US" sz="1600" b="1" dirty="0">
                <a:solidFill>
                  <a:schemeClr val="tx2"/>
                </a:solidFill>
              </a:rPr>
              <a:t>Joy</a:t>
            </a:r>
            <a:r>
              <a:rPr lang="en-US" sz="1600" dirty="0">
                <a:solidFill>
                  <a:schemeClr val="tx2"/>
                </a:solidFill>
              </a:rPr>
              <a:t> are recognized with very high F1-scores (&gt;94%).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</a:rPr>
              <a:t>Love</a:t>
            </a:r>
            <a:r>
              <a:rPr lang="en-US" sz="1600" dirty="0">
                <a:solidFill>
                  <a:schemeClr val="tx2"/>
                </a:solidFill>
              </a:rPr>
              <a:t> and </a:t>
            </a:r>
            <a:r>
              <a:rPr lang="en-US" sz="1600" b="1" dirty="0">
                <a:solidFill>
                  <a:schemeClr val="tx2"/>
                </a:solidFill>
              </a:rPr>
              <a:t>Surprise</a:t>
            </a:r>
            <a:r>
              <a:rPr lang="en-US" sz="1600" dirty="0">
                <a:solidFill>
                  <a:schemeClr val="tx2"/>
                </a:solidFill>
              </a:rPr>
              <a:t> are slightly harder to classify due to overlap and fewer samples.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</a:rPr>
              <a:t>ROC-AUC Score:</a:t>
            </a:r>
            <a:endParaRPr lang="en-US" sz="1600" dirty="0">
              <a:solidFill>
                <a:schemeClr val="tx2"/>
              </a:solidFill>
            </a:endParaRP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</a:rPr>
              <a:t>95.44% Weighted ROC-AUC</a:t>
            </a:r>
            <a:r>
              <a:rPr lang="en-US" sz="1600" dirty="0">
                <a:solidFill>
                  <a:schemeClr val="tx2"/>
                </a:solidFill>
              </a:rPr>
              <a:t> ➔ Model effectively separates emotional categories.</a:t>
            </a:r>
          </a:p>
          <a:p>
            <a:pPr>
              <a:lnSpc>
                <a:spcPct val="90000"/>
              </a:lnSpc>
            </a:pPr>
            <a:endParaRPr lang="en-US" sz="16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397" y="508838"/>
            <a:ext cx="3913467" cy="6239661"/>
            <a:chOff x="-19221" y="251144"/>
            <a:chExt cx="5217958" cy="6239661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5E066BD-8406-B35E-D0C0-0F45F3DFC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1243013"/>
            <a:ext cx="2891790" cy="4371974"/>
          </a:xfrm>
        </p:spPr>
        <p:txBody>
          <a:bodyPr>
            <a:normAutofit/>
          </a:bodyPr>
          <a:lstStyle/>
          <a:p>
            <a:r>
              <a:rPr lang="en-US" sz="3100" b="1">
                <a:solidFill>
                  <a:schemeClr val="tx2"/>
                </a:solidFill>
              </a:rPr>
              <a:t>Attempt with Pythia Model and PEFT (LoRA)</a:t>
            </a:r>
            <a:br>
              <a:rPr lang="en-US" sz="3100" b="1">
                <a:solidFill>
                  <a:schemeClr val="tx2"/>
                </a:solidFill>
              </a:rPr>
            </a:br>
            <a:endParaRPr lang="en-US" sz="3100">
              <a:solidFill>
                <a:schemeClr val="tx2"/>
              </a:solidFill>
            </a:endParaRP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60BC6FA2-8A39-1FFC-DE87-906AEFA67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9150" y="804672"/>
            <a:ext cx="3915918" cy="52303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500" b="1" dirty="0">
                <a:solidFill>
                  <a:schemeClr val="tx2"/>
                </a:solidFill>
              </a:rPr>
              <a:t>Model Tried</a:t>
            </a:r>
            <a:r>
              <a:rPr lang="en-US" sz="1500" dirty="0">
                <a:solidFill>
                  <a:schemeClr val="tx2"/>
                </a:solidFill>
              </a:rPr>
              <a:t>: Pythia-70M-Deduped (decoder-only LLM).</a:t>
            </a:r>
          </a:p>
          <a:p>
            <a:pPr marL="0" indent="0">
              <a:buNone/>
            </a:pPr>
            <a:r>
              <a:rPr lang="en-US" sz="1500" b="1" dirty="0">
                <a:solidFill>
                  <a:schemeClr val="tx2"/>
                </a:solidFill>
              </a:rPr>
              <a:t>Fine-Tuning Approach</a:t>
            </a:r>
            <a:r>
              <a:rPr lang="en-US" sz="1500" dirty="0">
                <a:solidFill>
                  <a:schemeClr val="tx2"/>
                </a:solidFill>
              </a:rPr>
              <a:t>: Instruction-based generation + </a:t>
            </a:r>
            <a:r>
              <a:rPr lang="en-US" sz="1500" b="1" dirty="0" err="1">
                <a:solidFill>
                  <a:schemeClr val="tx2"/>
                </a:solidFill>
              </a:rPr>
              <a:t>LoRA</a:t>
            </a:r>
            <a:r>
              <a:rPr lang="en-US" sz="1500" b="1" dirty="0">
                <a:solidFill>
                  <a:schemeClr val="tx2"/>
                </a:solidFill>
              </a:rPr>
              <a:t> (PEFT)</a:t>
            </a:r>
            <a:r>
              <a:rPr lang="en-US" sz="1500" dirty="0">
                <a:solidFill>
                  <a:schemeClr val="tx2"/>
                </a:solidFill>
              </a:rPr>
              <a:t> for lightweight adaptation.</a:t>
            </a:r>
          </a:p>
          <a:p>
            <a:pPr>
              <a:buNone/>
            </a:pPr>
            <a:r>
              <a:rPr lang="en-US" sz="1500" b="1" dirty="0">
                <a:solidFill>
                  <a:schemeClr val="tx2"/>
                </a:solidFill>
              </a:rPr>
              <a:t>Challenges Faced:</a:t>
            </a:r>
          </a:p>
          <a:p>
            <a:pPr marL="0" indent="0">
              <a:buNone/>
            </a:pPr>
            <a:r>
              <a:rPr lang="en-US" sz="1500" b="1" dirty="0">
                <a:solidFill>
                  <a:schemeClr val="tx2"/>
                </a:solidFill>
              </a:rPr>
              <a:t>Decoder-Only Model Issues</a:t>
            </a:r>
            <a:r>
              <a:rPr lang="en-US" sz="1500" dirty="0">
                <a:solidFill>
                  <a:schemeClr val="tx2"/>
                </a:solidFill>
              </a:rPr>
              <a:t>: Required special left-padding, mismatch with classification task.</a:t>
            </a:r>
          </a:p>
          <a:p>
            <a:pPr marL="0" indent="0">
              <a:buNone/>
            </a:pPr>
            <a:r>
              <a:rPr lang="en-US" sz="1500" b="1" dirty="0">
                <a:solidFill>
                  <a:schemeClr val="tx2"/>
                </a:solidFill>
              </a:rPr>
              <a:t>Output Nature</a:t>
            </a:r>
            <a:r>
              <a:rPr lang="en-US" sz="1500" dirty="0">
                <a:solidFill>
                  <a:schemeClr val="tx2"/>
                </a:solidFill>
              </a:rPr>
              <a:t>: Generated text (not logits), harder to map cleanly to emotion labels.</a:t>
            </a:r>
          </a:p>
          <a:p>
            <a:pPr marL="0" indent="0">
              <a:buNone/>
            </a:pPr>
            <a:r>
              <a:rPr lang="en-US" sz="1500" b="1" dirty="0">
                <a:solidFill>
                  <a:schemeClr val="tx2"/>
                </a:solidFill>
              </a:rPr>
              <a:t>Training Instability</a:t>
            </a:r>
            <a:r>
              <a:rPr lang="en-US" sz="1500" dirty="0">
                <a:solidFill>
                  <a:schemeClr val="tx2"/>
                </a:solidFill>
              </a:rPr>
              <a:t>: Frequent </a:t>
            </a:r>
            <a:r>
              <a:rPr lang="en-US" sz="1500" dirty="0" err="1">
                <a:solidFill>
                  <a:schemeClr val="tx2"/>
                </a:solidFill>
              </a:rPr>
              <a:t>NaN</a:t>
            </a:r>
            <a:r>
              <a:rPr lang="en-US" sz="1500" dirty="0">
                <a:solidFill>
                  <a:schemeClr val="tx2"/>
                </a:solidFill>
              </a:rPr>
              <a:t> losses, unstable gradients even with </a:t>
            </a:r>
            <a:r>
              <a:rPr lang="en-US" sz="1500" dirty="0" err="1">
                <a:solidFill>
                  <a:schemeClr val="tx2"/>
                </a:solidFill>
              </a:rPr>
              <a:t>LoRA</a:t>
            </a:r>
            <a:r>
              <a:rPr lang="en-US" sz="1500" dirty="0">
                <a:solidFill>
                  <a:schemeClr val="tx2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1500" b="1" dirty="0">
                <a:solidFill>
                  <a:schemeClr val="tx2"/>
                </a:solidFill>
              </a:rPr>
              <a:t>Performance</a:t>
            </a:r>
            <a:r>
              <a:rPr lang="en-US" sz="1500" dirty="0">
                <a:solidFill>
                  <a:schemeClr val="tx2"/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</a:rPr>
              <a:t>Test Accuracy: ~29%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</a:rPr>
              <a:t>Weighted F1 Score: ~7.5%</a:t>
            </a:r>
          </a:p>
          <a:p>
            <a:pPr>
              <a:buNone/>
            </a:pPr>
            <a:r>
              <a:rPr lang="en-US" sz="1500" b="1" dirty="0">
                <a:solidFill>
                  <a:schemeClr val="tx2"/>
                </a:solidFill>
              </a:rPr>
              <a:t>Decision: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2"/>
                </a:solidFill>
              </a:rPr>
              <a:t>Abandoned Pythia + </a:t>
            </a:r>
            <a:r>
              <a:rPr lang="en-US" sz="1500" dirty="0" err="1">
                <a:solidFill>
                  <a:schemeClr val="tx2"/>
                </a:solidFill>
              </a:rPr>
              <a:t>LoRA</a:t>
            </a:r>
            <a:r>
              <a:rPr lang="en-US" sz="1500" dirty="0">
                <a:solidFill>
                  <a:schemeClr val="tx2"/>
                </a:solidFill>
              </a:rPr>
              <a:t> setup.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tx2"/>
                </a:solidFill>
              </a:rPr>
              <a:t>Switched to </a:t>
            </a:r>
            <a:r>
              <a:rPr lang="en-US" sz="1500" b="1" dirty="0" err="1">
                <a:solidFill>
                  <a:schemeClr val="tx2"/>
                </a:solidFill>
              </a:rPr>
              <a:t>DistilBERT</a:t>
            </a:r>
            <a:r>
              <a:rPr lang="en-US" sz="1500" b="1" dirty="0">
                <a:solidFill>
                  <a:schemeClr val="tx2"/>
                </a:solidFill>
              </a:rPr>
              <a:t> (encoder model)</a:t>
            </a:r>
            <a:r>
              <a:rPr lang="en-US" sz="1500" dirty="0">
                <a:solidFill>
                  <a:schemeClr val="tx2"/>
                </a:solidFill>
              </a:rPr>
              <a:t> for direct classification with stable, fast fine-tuning.</a:t>
            </a:r>
          </a:p>
          <a:p>
            <a:endParaRPr lang="en-US" sz="1500" dirty="0">
              <a:solidFill>
                <a:schemeClr val="tx2"/>
              </a:solidFill>
            </a:endParaRPr>
          </a:p>
        </p:txBody>
      </p:sp>
      <p:pic>
        <p:nvPicPr>
          <p:cNvPr id="15" name="Graphic 14" descr="Fingerprint">
            <a:extLst>
              <a:ext uri="{FF2B5EF4-FFF2-40B4-BE49-F238E27FC236}">
                <a16:creationId xmlns:a16="http://schemas.microsoft.com/office/drawing/2014/main" id="{3F20DFB2-E9E4-EC76-C448-E7180F8D3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8675" y="632618"/>
            <a:ext cx="561975" cy="561975"/>
          </a:xfrm>
          <a:prstGeom prst="rect">
            <a:avLst/>
          </a:prstGeom>
        </p:spPr>
      </p:pic>
      <p:pic>
        <p:nvPicPr>
          <p:cNvPr id="7" name="Graphic 6" descr="Fingerprint">
            <a:extLst>
              <a:ext uri="{FF2B5EF4-FFF2-40B4-BE49-F238E27FC236}">
                <a16:creationId xmlns:a16="http://schemas.microsoft.com/office/drawing/2014/main" id="{13223778-7038-D107-16DB-1BC14E9A93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8675" y="632618"/>
            <a:ext cx="56197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78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02239D2-A05D-4A1C-9F06-FBA7FC730E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2FD3D42-1586-4543-B6D9-F12FA86BE1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0389966"/>
              </p:ext>
            </p:extLst>
          </p:nvPr>
        </p:nvGraphicFramePr>
        <p:xfrm>
          <a:off x="822769" y="857249"/>
          <a:ext cx="7496175" cy="42545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6995"/>
            <a:ext cx="7886700" cy="1133693"/>
          </a:xfrm>
        </p:spPr>
        <p:txBody>
          <a:bodyPr>
            <a:normAutofit/>
          </a:bodyPr>
          <a:lstStyle/>
          <a:p>
            <a:r>
              <a:rPr lang="en-US" sz="4500" b="1"/>
              <a:t>Future Scope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95EACB1-E245-9CBD-2A69-6726FC2387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7553149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3771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2996" y="4267832"/>
            <a:ext cx="3604497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3224" y="3428999"/>
            <a:ext cx="3604268" cy="8388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7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Q&amp;A</a:t>
            </a:r>
          </a:p>
        </p:txBody>
      </p:sp>
      <p:pic>
        <p:nvPicPr>
          <p:cNvPr id="26" name="Graphic 25" descr="Questions">
            <a:extLst>
              <a:ext uri="{FF2B5EF4-FFF2-40B4-BE49-F238E27FC236}">
                <a16:creationId xmlns:a16="http://schemas.microsoft.com/office/drawing/2014/main" id="{AB153D44-D21D-8188-FD07-61FC3881E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352" y="2333040"/>
            <a:ext cx="3106320" cy="310632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89" y="-5977"/>
            <a:ext cx="4679005" cy="6863979"/>
            <a:chOff x="305" y="-5977"/>
            <a:chExt cx="6238675" cy="6863979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0" y="762001"/>
            <a:ext cx="4000647" cy="1708242"/>
          </a:xfrm>
        </p:spPr>
        <p:txBody>
          <a:bodyPr anchor="ctr">
            <a:normAutofit/>
          </a:bodyPr>
          <a:lstStyle/>
          <a:p>
            <a:r>
              <a:rPr lang="en-US" sz="3500" b="1"/>
              <a:t>Introduction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571350" y="2470244"/>
            <a:ext cx="4000647" cy="37698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 b="1" dirty="0"/>
              <a:t>Why Fine-Tuning Pretrained LLMs Matters.</a:t>
            </a:r>
          </a:p>
          <a:p>
            <a:r>
              <a:rPr lang="en-US" sz="1700" dirty="0"/>
              <a:t>Emotions are fundamental to communication, influencing context, understanding, and user engagement.</a:t>
            </a:r>
          </a:p>
          <a:p>
            <a:r>
              <a:rPr lang="en-US" sz="1700" b="1" dirty="0"/>
              <a:t>Goal:</a:t>
            </a:r>
            <a:r>
              <a:rPr lang="en-US" sz="1700" dirty="0"/>
              <a:t> Predict the emotional category of a given text (sadness, joy, love, anger, fear, surprise).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Building </a:t>
            </a:r>
            <a:r>
              <a:rPr lang="en-US" sz="1700" b="1" dirty="0"/>
              <a:t>emotionally intelligent</a:t>
            </a:r>
            <a:r>
              <a:rPr lang="en-US" sz="1700" dirty="0"/>
              <a:t> systems is essential for the next generation of smart applications.</a:t>
            </a:r>
          </a:p>
        </p:txBody>
      </p:sp>
      <p:pic>
        <p:nvPicPr>
          <p:cNvPr id="17" name="Picture 16" descr="Sticky notes on a wall">
            <a:extLst>
              <a:ext uri="{FF2B5EF4-FFF2-40B4-BE49-F238E27FC236}">
                <a16:creationId xmlns:a16="http://schemas.microsoft.com/office/drawing/2014/main" id="{6A3562F9-A353-308E-2F2E-5CD72FFC44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556" r="29820" b="1"/>
          <a:stretch/>
        </p:blipFill>
        <p:spPr>
          <a:xfrm>
            <a:off x="5143347" y="-10886"/>
            <a:ext cx="4000653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057784-16F8-EE5A-6CCB-CEF165D532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04FA0A-CBE6-ED23-B06D-336254C94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4168866" cy="1325563"/>
          </a:xfrm>
        </p:spPr>
        <p:txBody>
          <a:bodyPr>
            <a:normAutofit/>
          </a:bodyPr>
          <a:lstStyle/>
          <a:p>
            <a:r>
              <a:rPr lang="en-US" b="1"/>
              <a:t>Problem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6521" y="1"/>
            <a:ext cx="851299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8C4BA9D-D61C-D2D3-1F73-6DB6FF1B4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168866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700" b="1" dirty="0"/>
              <a:t>Why Fine-Tuning Pretrained LLMs Matters.</a:t>
            </a:r>
          </a:p>
          <a:p>
            <a:pPr>
              <a:lnSpc>
                <a:spcPct val="90000"/>
              </a:lnSpc>
            </a:pPr>
            <a:r>
              <a:rPr lang="en-US" sz="2700" dirty="0"/>
              <a:t>Businesses need scalable text generation.</a:t>
            </a:r>
          </a:p>
          <a:p>
            <a:pPr>
              <a:lnSpc>
                <a:spcPct val="90000"/>
              </a:lnSpc>
            </a:pPr>
            <a:r>
              <a:rPr lang="en-US" sz="2700" dirty="0"/>
              <a:t>Training from scratch is    prohibitively expensive.</a:t>
            </a:r>
          </a:p>
          <a:p>
            <a:pPr>
              <a:lnSpc>
                <a:spcPct val="90000"/>
              </a:lnSpc>
            </a:pPr>
            <a:r>
              <a:rPr lang="en-US" sz="2700" dirty="0"/>
              <a:t>Adapt pretrained models efficiently.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2624479"/>
            <a:ext cx="609320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Block Arc 25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85863" y="1516981"/>
            <a:ext cx="2387600" cy="17907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0"/>
            <a:ext cx="1736438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9347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54162" y="4112081"/>
            <a:ext cx="889838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4565205" y="4145122"/>
            <a:ext cx="3062574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4962670"/>
            <a:ext cx="1982514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771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161288"/>
            <a:ext cx="2702052" cy="4526280"/>
          </a:xfrm>
        </p:spPr>
        <p:txBody>
          <a:bodyPr>
            <a:normAutofit/>
          </a:bodyPr>
          <a:lstStyle/>
          <a:p>
            <a:r>
              <a:rPr lang="en-US" sz="3500" b="1"/>
              <a:t>Objective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306FBDB0-BE90-A9F2-FDE8-E250B3002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9847455"/>
              </p:ext>
            </p:extLst>
          </p:nvPr>
        </p:nvGraphicFramePr>
        <p:xfrm>
          <a:off x="3977640" y="676656"/>
          <a:ext cx="4773168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6995"/>
            <a:ext cx="7886700" cy="1133693"/>
          </a:xfrm>
        </p:spPr>
        <p:txBody>
          <a:bodyPr>
            <a:normAutofit/>
          </a:bodyPr>
          <a:lstStyle/>
          <a:p>
            <a:r>
              <a:rPr lang="en-US" sz="4500"/>
              <a:t>Our Approach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F1CDB7-7000-FF10-2459-75A9EFA076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4389102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93394DA-E684-47C2-9020-13225823F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769683-D4DF-DAD8-BF97-B290C4654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06443"/>
          </a:xfrm>
        </p:spPr>
        <p:txBody>
          <a:bodyPr>
            <a:normAutofit/>
          </a:bodyPr>
          <a:lstStyle/>
          <a:p>
            <a:r>
              <a:rPr lang="en-US" sz="3500"/>
              <a:t>Dataset Overview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D04D94-D6D3-7D97-3E7F-BA3D56DEC45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699" r="32106" b="-1"/>
          <a:stretch/>
        </p:blipFill>
        <p:spPr>
          <a:xfrm>
            <a:off x="5991969" y="1904282"/>
            <a:ext cx="2567320" cy="4224808"/>
          </a:xfrm>
          <a:prstGeom prst="rect">
            <a:avLst/>
          </a:prstGeom>
        </p:spPr>
      </p:pic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513C9A4E-FCCF-C9D0-24AE-35661F4CC0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4408547"/>
              </p:ext>
            </p:extLst>
          </p:nvPr>
        </p:nvGraphicFramePr>
        <p:xfrm>
          <a:off x="628650" y="1825625"/>
          <a:ext cx="5036058" cy="43034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10554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Data Preprocessing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A14E7FF-C899-BC52-AF7C-DFB56D492D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2874530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A360A-96AF-AC9D-1E6E-3DFBE8943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1417" y="1138036"/>
            <a:ext cx="4083287" cy="1402470"/>
          </a:xfrm>
        </p:spPr>
        <p:txBody>
          <a:bodyPr anchor="t">
            <a:normAutofit/>
          </a:bodyPr>
          <a:lstStyle/>
          <a:p>
            <a:r>
              <a:rPr lang="en-US" sz="2800"/>
              <a:t>Model Overview: DistilBERT-base-uncased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6AFF16-812D-3A61-F6D9-1827698835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858" r="51455"/>
          <a:stretch/>
        </p:blipFill>
        <p:spPr>
          <a:xfrm>
            <a:off x="20" y="10"/>
            <a:ext cx="3863363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78772" y="871146"/>
            <a:ext cx="552705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2164CB3-ED1E-9EF5-C052-A1AE61E79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7133" y="2551176"/>
            <a:ext cx="4766733" cy="408669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Overview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/>
              <a:t>	Type:</a:t>
            </a:r>
            <a:r>
              <a:rPr lang="en-US" sz="1600" dirty="0"/>
              <a:t> Transformer-based encoder (smaller 	BERT).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/>
              <a:t>	Architecture:</a:t>
            </a:r>
            <a:r>
              <a:rPr lang="en-US" sz="1600" dirty="0"/>
              <a:t> 6 layers (vs 12 in BERT), 40% 	smaller,  97% of performance.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/>
              <a:t>	Pretraining:</a:t>
            </a:r>
            <a:r>
              <a:rPr lang="en-US" sz="1600" dirty="0"/>
              <a:t> Masked Language Modeling 	(MLM).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Why </a:t>
            </a:r>
            <a:r>
              <a:rPr lang="en-US" sz="1600" dirty="0" err="1"/>
              <a:t>DistilBERT</a:t>
            </a:r>
            <a:r>
              <a:rPr lang="en-US" sz="1600" dirty="0"/>
              <a:t>?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/>
              <a:t>     Lightweight &amp; Fast:</a:t>
            </a:r>
            <a:r>
              <a:rPr lang="en-US" sz="1600" dirty="0"/>
              <a:t> Ideal for limited compute (</a:t>
            </a:r>
            <a:r>
              <a:rPr lang="en-US" sz="1600" dirty="0" err="1"/>
              <a:t>Colab</a:t>
            </a:r>
            <a:r>
              <a:rPr lang="en-US" sz="1600" dirty="0"/>
              <a:t>  free GPU).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/>
              <a:t>     Quick Fine-tuning:</a:t>
            </a:r>
            <a:r>
              <a:rPr lang="en-US" sz="1600" dirty="0"/>
              <a:t> Converges in few epochs.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/>
              <a:t>     Strong Baseline:</a:t>
            </a:r>
            <a:r>
              <a:rPr lang="en-US" sz="1600" dirty="0"/>
              <a:t> Excellent at capturing sentence-level emotions.</a:t>
            </a:r>
          </a:p>
          <a:p>
            <a:pPr>
              <a:lnSpc>
                <a:spcPct val="9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10892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463A38-8A4D-8515-FBFC-66DF65697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381677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b="1" dirty="0"/>
              <a:t>Fine-Tuning &amp; Evaluation Steps</a:t>
            </a:r>
            <a:br>
              <a:rPr lang="en-US" sz="4200" b="1" dirty="0"/>
            </a:br>
            <a:endParaRPr lang="en-US" sz="42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6917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7911" y="591829"/>
            <a:ext cx="10427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46996" y="821124"/>
            <a:ext cx="68354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6256" y="1336268"/>
            <a:ext cx="95786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454926E-6C80-F32A-BC65-FA2A9D0FCD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85263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353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857</Words>
  <Application>Microsoft Office PowerPoint</Application>
  <PresentationFormat>On-screen Show (4:3)</PresentationFormat>
  <Paragraphs>107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Efficient Fine-Tuning of Large Language Models DistilBERT for Emotion Classification </vt:lpstr>
      <vt:lpstr>Introduction</vt:lpstr>
      <vt:lpstr>Problem</vt:lpstr>
      <vt:lpstr>Objective</vt:lpstr>
      <vt:lpstr>Our Approach</vt:lpstr>
      <vt:lpstr>Dataset Overview</vt:lpstr>
      <vt:lpstr>Data Preprocessing</vt:lpstr>
      <vt:lpstr>Model Overview: DistilBERT-base-uncased</vt:lpstr>
      <vt:lpstr>Fine-Tuning &amp; Evaluation Steps </vt:lpstr>
      <vt:lpstr>Result Summary</vt:lpstr>
      <vt:lpstr>PowerPoint Presentation</vt:lpstr>
      <vt:lpstr>PowerPoint Presentation</vt:lpstr>
      <vt:lpstr>Test Result Overview</vt:lpstr>
      <vt:lpstr>Attempt with Pythia Model and PEFT (LoRA) </vt:lpstr>
      <vt:lpstr>PowerPoint Presentation</vt:lpstr>
      <vt:lpstr>Future Scope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Sonal Shreya</cp:lastModifiedBy>
  <cp:revision>3</cp:revision>
  <dcterms:created xsi:type="dcterms:W3CDTF">2013-01-27T09:14:16Z</dcterms:created>
  <dcterms:modified xsi:type="dcterms:W3CDTF">2025-04-28T20:33:34Z</dcterms:modified>
  <cp:category/>
</cp:coreProperties>
</file>