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 id="214748370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oboto"/>
      <p:regular r:id="rId26"/>
      <p:bold r:id="rId27"/>
      <p:italic r:id="rId28"/>
      <p:boldItalic r:id="rId29"/>
    </p:embeddedFont>
    <p:embeddedFont>
      <p:font typeface="Garamond"/>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4DF512-B28A-42A8-AD79-851C4398555B}">
  <a:tblStyle styleId="{6B4DF512-B28A-42A8-AD79-851C439855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C9CE66-F7D4-4AB6-AA3D-E494ECB8071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5.xml"/><Relationship Id="rId33" Type="http://schemas.openxmlformats.org/officeDocument/2006/relationships/font" Target="fonts/Garamond-boldItalic.fntdata"/><Relationship Id="rId10" Type="http://schemas.openxmlformats.org/officeDocument/2006/relationships/slide" Target="slides/slide4.xml"/><Relationship Id="rId32" Type="http://schemas.openxmlformats.org/officeDocument/2006/relationships/font" Target="fonts/Garamond-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Sonam</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multivariate regression models are useful when we want to predict a response variable based on multiple predictors and control for other variables that could influence the relationship between the predictors and the response.</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By using multiple independent variables in a regression model, we can control for confounding factors and better understand the relationship between the dependent variable and independent variables. This can help to make more accurate predictions and better understand the drivers of a particular outcome.</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A quadratic regression model involves squaring the independent variable, and a cubic regression model involves cubing the independent variable. These models can capture non-linear relationships between the dependent and independent variables.</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sz="1000">
                <a:solidFill>
                  <a:srgbClr val="0000FF"/>
                </a:solidFill>
                <a:highlight>
                  <a:srgbClr val="FFFFFF"/>
                </a:highlight>
                <a:latin typeface="Courier New"/>
                <a:ea typeface="Courier New"/>
                <a:cs typeface="Courier New"/>
                <a:sym typeface="Courier New"/>
              </a:rPr>
              <a:t>&gt; AIC(lm1)</a:t>
            </a:r>
            <a:endParaRPr sz="100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00">
                <a:highlight>
                  <a:srgbClr val="FFFFFF"/>
                </a:highlight>
                <a:latin typeface="Courier New"/>
                <a:ea typeface="Courier New"/>
                <a:cs typeface="Courier New"/>
                <a:sym typeface="Courier New"/>
              </a:rPr>
              <a:t>[1] 17893.53</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00">
                <a:solidFill>
                  <a:srgbClr val="0000FF"/>
                </a:solidFill>
                <a:highlight>
                  <a:srgbClr val="FFFFFF"/>
                </a:highlight>
                <a:latin typeface="Courier New"/>
                <a:ea typeface="Courier New"/>
                <a:cs typeface="Courier New"/>
                <a:sym typeface="Courier New"/>
              </a:rPr>
              <a:t>&gt; BIC(lm1)</a:t>
            </a:r>
            <a:endParaRPr sz="1000">
              <a:solidFill>
                <a:srgbClr val="0000FF"/>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Courier New"/>
                <a:ea typeface="Courier New"/>
                <a:cs typeface="Courier New"/>
                <a:sym typeface="Courier New"/>
              </a:rPr>
              <a:t>[1] 17932.46</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D1D5DB"/>
              </a:solidFill>
              <a:highlight>
                <a:srgbClr val="444654"/>
              </a:highlight>
              <a:latin typeface="Roboto"/>
              <a:ea typeface="Roboto"/>
              <a:cs typeface="Roboto"/>
              <a:sym typeface="Roboto"/>
            </a:endParaRPr>
          </a:p>
        </p:txBody>
      </p:sp>
      <p:sp>
        <p:nvSpPr>
          <p:cNvPr id="673" name="Google Shape;6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Sonam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A residual plot is used to check the goodness of fit of a regression model. It plots the residuals, which are the differences between the observed values of the dependent variable and the predicted values from the regression model, against the predicted values. The residual plot helps in determining the following:</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the residuals form a funnel shape , it indicates that the variance of the residuals is not constant across the range of the predicted values. This is called heteroscedasticity, and it violates one of the assumptions of linear regression. In this case, the model may need to be transformed or a different modeling approach may need to be considered.</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solidFill>
                  <a:srgbClr val="0000FF"/>
                </a:solidFill>
                <a:highlight>
                  <a:srgbClr val="FFFFFF"/>
                </a:highlight>
                <a:latin typeface="Courier New"/>
                <a:ea typeface="Courier New"/>
                <a:cs typeface="Courier New"/>
                <a:sym typeface="Courier New"/>
              </a:rPr>
              <a:t>&gt; mean((test.y - lm1.pred1)^2)</a:t>
            </a:r>
            <a:endParaRPr sz="1000">
              <a:solidFill>
                <a:srgbClr val="0000FF"/>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Courier New"/>
                <a:ea typeface="Courier New"/>
                <a:cs typeface="Courier New"/>
                <a:sym typeface="Courier New"/>
              </a:rPr>
              <a:t>[1] 5.685017</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solidFill>
                  <a:srgbClr val="0000FF"/>
                </a:solidFill>
                <a:highlight>
                  <a:srgbClr val="FFFFFF"/>
                </a:highlight>
                <a:latin typeface="Courier New"/>
                <a:ea typeface="Courier New"/>
                <a:cs typeface="Courier New"/>
                <a:sym typeface="Courier New"/>
              </a:rPr>
              <a:t>&gt; mean((test.y - lm2.pred2)^2)</a:t>
            </a:r>
            <a:endParaRPr sz="1000">
              <a:solidFill>
                <a:srgbClr val="0000FF"/>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Courier New"/>
                <a:ea typeface="Courier New"/>
                <a:cs typeface="Courier New"/>
                <a:sym typeface="Courier New"/>
              </a:rPr>
              <a:t>[1] 5.771518</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solidFill>
                  <a:srgbClr val="0000FF"/>
                </a:solidFill>
                <a:highlight>
                  <a:srgbClr val="FFFFFF"/>
                </a:highlight>
                <a:latin typeface="Courier New"/>
                <a:ea typeface="Courier New"/>
                <a:cs typeface="Courier New"/>
                <a:sym typeface="Courier New"/>
              </a:rPr>
              <a:t>&gt; mean((test.y - lm3.pred3)^2)</a:t>
            </a:r>
            <a:endParaRPr sz="1000">
              <a:solidFill>
                <a:srgbClr val="0000FF"/>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Courier New"/>
                <a:ea typeface="Courier New"/>
                <a:cs typeface="Courier New"/>
                <a:sym typeface="Courier New"/>
              </a:rPr>
              <a:t>[1] 5.729701</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681" name="Google Shape;6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Sonam</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Both techniques are used to identify the most important features or predictors to be included in the final model.</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Both forward selection and backward selection can be used in dataset to reduce the number of features in the model and improve the efficiency of the model. </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However, it is important to note that these methods can be computationally intensive and may not always result in the best subset of features for the model. It is also important to consider the interpretability of the selected features and their relevance to the problem being solved. Therefore, it is recommended to use these methods in combination with domain knowledge and other feature selection techniques such as regularization methods (e.g., Lasso, Ridge), principal component analysis (PCA), and mutual information-based feature selection.</a:t>
            </a:r>
            <a:endParaRPr>
              <a:solidFill>
                <a:srgbClr val="D1D5DB"/>
              </a:solidFill>
              <a:highlight>
                <a:srgbClr val="444654"/>
              </a:highlight>
              <a:latin typeface="Roboto"/>
              <a:ea typeface="Roboto"/>
              <a:cs typeface="Roboto"/>
              <a:sym typeface="Roboto"/>
            </a:endParaRPr>
          </a:p>
        </p:txBody>
      </p:sp>
      <p:sp>
        <p:nvSpPr>
          <p:cNvPr id="690" name="Google Shape;6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Vaish</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Ridge regression is a type of regularized linear regression model that is used when the independent variables (or features) in a multivariate regression model are highly correlated. In such cases, standard linear regression can produce biased and overfitted models. </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From a Ridge Regression model, one can infer the impact of each predictor on the response variable, and the extent of the impact is determined by the magnitude of the corresponding regression coefficient.</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Critic Score, User Score and Critic Count has higher impact out of all predictors on Global Sales</a:t>
            </a:r>
            <a:endParaRPr>
              <a:solidFill>
                <a:srgbClr val="D1D5DB"/>
              </a:solidFill>
              <a:highlight>
                <a:srgbClr val="444654"/>
              </a:highlight>
              <a:latin typeface="Roboto"/>
              <a:ea typeface="Roboto"/>
              <a:cs typeface="Roboto"/>
              <a:sym typeface="Roboto"/>
            </a:endParaRPr>
          </a:p>
        </p:txBody>
      </p:sp>
      <p:sp>
        <p:nvSpPr>
          <p:cNvPr id="698" name="Google Shape;6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Vaish</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Lasso regression can be useful in situations where there are a large number of predictors, some of which may be irrelevant or redundant, as it can automatically perform variable selection by shrinking the coefficients of irrelevant predictors to zero. This can lead to simpler, more interpretable models that are less prone to overfitting.</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Lasso regression is used to perform variable selection and reduce overfitting in linear regression models, particularly when dealing with high-dimensional data with many correlated predictors.</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The Lasso regression model can help identify the most important variables for predicting the target variable. </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n Lasso regression, the coefficients represent the magnitude and direction of the impact of the independent variables on the dependent variable.</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2400"/>
              <a:t>Critic Score and Critic Count has higher impact </a:t>
            </a:r>
            <a:endParaRPr b="1" sz="2400"/>
          </a:p>
          <a:p>
            <a:pPr indent="0" lvl="0" marL="0" rtl="0" algn="l">
              <a:spcBef>
                <a:spcPts val="0"/>
              </a:spcBef>
              <a:spcAft>
                <a:spcPts val="0"/>
              </a:spcAft>
              <a:buClr>
                <a:schemeClr val="dk1"/>
              </a:buClr>
              <a:buSzPts val="1100"/>
              <a:buFont typeface="Arial"/>
              <a:buNone/>
            </a:pPr>
            <a:r>
              <a:rPr b="1" lang="en-US" sz="2400"/>
              <a:t>on Global Sales</a:t>
            </a:r>
            <a:endParaRPr b="1" sz="2400"/>
          </a:p>
          <a:p>
            <a:pPr indent="0" lvl="0" marL="0" rtl="0" algn="l">
              <a:spcBef>
                <a:spcPts val="0"/>
              </a:spcBef>
              <a:spcAft>
                <a:spcPts val="0"/>
              </a:spcAft>
              <a:buNone/>
            </a:pPr>
            <a:r>
              <a:t/>
            </a:r>
            <a:endParaRPr>
              <a:solidFill>
                <a:srgbClr val="D1D5DB"/>
              </a:solidFill>
              <a:highlight>
                <a:srgbClr val="444654"/>
              </a:highlight>
              <a:latin typeface="Roboto"/>
              <a:ea typeface="Roboto"/>
              <a:cs typeface="Roboto"/>
              <a:sym typeface="Roboto"/>
            </a:endParaRPr>
          </a:p>
        </p:txBody>
      </p:sp>
      <p:sp>
        <p:nvSpPr>
          <p:cNvPr id="707" name="Google Shape;7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Anusha - we used a training data set with 50% and lm6 with 70%, we compared both models . After getting the predictions we see that the accuracy and performance of the Random forest model looks better.</a:t>
            </a:r>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highlight>
                  <a:srgbClr val="444654"/>
                </a:highlight>
                <a:latin typeface="Roboto"/>
                <a:ea typeface="Roboto"/>
                <a:cs typeface="Roboto"/>
                <a:sym typeface="Roboto"/>
              </a:rPr>
              <a:t>The main use of Random Forests is to improve the prediction accuracy of the model while avoiding overfitting. It does this by creating a large number of decision trees, each trained on a random subset of the data and a random subset of the features. The output of the model is then determined by averaging the predictions of all the trees.</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716" name="Google Shape;7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Anusha</a:t>
            </a:r>
            <a:endParaRPr/>
          </a:p>
          <a:p>
            <a:pPr indent="0" lvl="0" marL="0" rtl="0" algn="l">
              <a:spcBef>
                <a:spcPts val="0"/>
              </a:spcBef>
              <a:spcAft>
                <a:spcPts val="0"/>
              </a:spcAft>
              <a:buNone/>
            </a:pPr>
            <a:r>
              <a:rPr lang="en-US" sz="1650">
                <a:highlight>
                  <a:srgbClr val="F2F2F2"/>
                </a:highlight>
                <a:latin typeface="Arial"/>
                <a:ea typeface="Arial"/>
                <a:cs typeface="Arial"/>
                <a:sym typeface="Arial"/>
              </a:rPr>
              <a:t>Multivariate - </a:t>
            </a:r>
            <a:r>
              <a:rPr lang="en-US" sz="1650">
                <a:highlight>
                  <a:srgbClr val="F2F2F2"/>
                </a:highlight>
                <a:latin typeface="Arial"/>
                <a:ea typeface="Arial"/>
                <a:cs typeface="Arial"/>
                <a:sym typeface="Arial"/>
              </a:rPr>
              <a:t>Only quantitative variable, we found main test error for quadratic and cubic polynomials</a:t>
            </a:r>
            <a:endParaRPr sz="1650">
              <a:highlight>
                <a:srgbClr val="F2F2F2"/>
              </a:highlight>
              <a:latin typeface="Arial"/>
              <a:ea typeface="Arial"/>
              <a:cs typeface="Arial"/>
              <a:sym typeface="Arial"/>
            </a:endParaRPr>
          </a:p>
          <a:p>
            <a:pPr indent="0" lvl="0" marL="0" rtl="0" algn="l">
              <a:spcBef>
                <a:spcPts val="0"/>
              </a:spcBef>
              <a:spcAft>
                <a:spcPts val="0"/>
              </a:spcAft>
              <a:buNone/>
            </a:pPr>
            <a:r>
              <a:rPr lang="en-US" sz="1650">
                <a:highlight>
                  <a:srgbClr val="F2F2F2"/>
                </a:highlight>
                <a:latin typeface="Arial"/>
                <a:ea typeface="Arial"/>
                <a:cs typeface="Arial"/>
                <a:sym typeface="Arial"/>
              </a:rPr>
              <a:t> after comparing the main test error we found that it is the best fit.</a:t>
            </a:r>
            <a:endParaRPr sz="1650">
              <a:highlight>
                <a:srgbClr val="F2F2F2"/>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650">
                <a:highlight>
                  <a:srgbClr val="F2F2F2"/>
                </a:highlight>
                <a:latin typeface="Arial"/>
                <a:ea typeface="Arial"/>
                <a:cs typeface="Arial"/>
                <a:sym typeface="Arial"/>
              </a:rPr>
              <a:t>Lasso - </a:t>
            </a:r>
            <a:endParaRPr sz="1650">
              <a:highlight>
                <a:srgbClr val="F2F2F2"/>
              </a:highlight>
              <a:latin typeface="Arial"/>
              <a:ea typeface="Arial"/>
              <a:cs typeface="Arial"/>
              <a:sym typeface="Arial"/>
            </a:endParaRPr>
          </a:p>
        </p:txBody>
      </p:sp>
      <p:sp>
        <p:nvSpPr>
          <p:cNvPr id="724" name="Google Shape;7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Anusha</a:t>
            </a:r>
            <a:endParaRPr/>
          </a:p>
          <a:p>
            <a:pPr indent="0" lvl="0" marL="0" rtl="0" algn="l">
              <a:spcBef>
                <a:spcPts val="0"/>
              </a:spcBef>
              <a:spcAft>
                <a:spcPts val="0"/>
              </a:spcAft>
              <a:buNone/>
            </a:pPr>
            <a:r>
              <a:t/>
            </a:r>
            <a:endParaRPr/>
          </a:p>
        </p:txBody>
      </p:sp>
      <p:sp>
        <p:nvSpPr>
          <p:cNvPr id="730" name="Google Shape;73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Anusha</a:t>
            </a:r>
            <a:endParaRPr/>
          </a:p>
        </p:txBody>
      </p:sp>
      <p:sp>
        <p:nvSpPr>
          <p:cNvPr id="735" name="Google Shape;7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AA</a:t>
            </a:r>
            <a:endParaRPr/>
          </a:p>
        </p:txBody>
      </p:sp>
      <p:sp>
        <p:nvSpPr>
          <p:cNvPr id="740" name="Google Shape;7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Aish</a:t>
            </a:r>
            <a:endParaRPr/>
          </a:p>
        </p:txBody>
      </p:sp>
      <p:sp>
        <p:nvSpPr>
          <p:cNvPr id="613" name="Google Shape;6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Aish</a:t>
            </a:r>
            <a:endParaRPr/>
          </a:p>
        </p:txBody>
      </p:sp>
      <p:sp>
        <p:nvSpPr>
          <p:cNvPr id="619" name="Google Shape;6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Aish</a:t>
            </a:r>
            <a:endParaRPr/>
          </a:p>
        </p:txBody>
      </p:sp>
      <p:sp>
        <p:nvSpPr>
          <p:cNvPr id="625" name="Google Shape;6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Aish</a:t>
            </a:r>
            <a:endParaRPr/>
          </a:p>
        </p:txBody>
      </p:sp>
      <p:sp>
        <p:nvSpPr>
          <p:cNvPr id="631" name="Google Shape;6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Himali</a:t>
            </a:r>
            <a:endParaRPr/>
          </a:p>
          <a:p>
            <a:pPr indent="0" lvl="0" marL="0" rtl="0" algn="l">
              <a:lnSpc>
                <a:spcPct val="115000"/>
              </a:lnSpc>
              <a:spcBef>
                <a:spcPts val="0"/>
              </a:spcBef>
              <a:spcAft>
                <a:spcPts val="0"/>
              </a:spcAft>
              <a:buSzPts val="1100"/>
              <a:buNone/>
            </a:pPr>
            <a:r>
              <a:rPr lang="en-US">
                <a:solidFill>
                  <a:srgbClr val="D1D5DB"/>
                </a:solidFill>
                <a:highlight>
                  <a:srgbClr val="444654"/>
                </a:highlight>
                <a:latin typeface="Roboto"/>
                <a:ea typeface="Roboto"/>
                <a:cs typeface="Roboto"/>
                <a:sym typeface="Roboto"/>
              </a:rPr>
              <a:t>Histograms are used to display the distribution of a continuous variable. They provide information about the shape, center, and spread of the distribution.</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100">
                <a:latin typeface="Arial"/>
                <a:ea typeface="Arial"/>
                <a:cs typeface="Arial"/>
                <a:sym typeface="Arial"/>
              </a:rPr>
              <a:t>By examining the histogram, we can identify:</a:t>
            </a:r>
            <a:endParaRPr sz="1100">
              <a:latin typeface="Arial"/>
              <a:ea typeface="Arial"/>
              <a:cs typeface="Arial"/>
              <a:sym typeface="Arial"/>
            </a:endParaRPr>
          </a:p>
          <a:p>
            <a:pPr indent="-304800" lvl="0" marL="457200" rtl="0" algn="l">
              <a:lnSpc>
                <a:spcPct val="115000"/>
              </a:lnSpc>
              <a:spcBef>
                <a:spcPts val="1500"/>
              </a:spcBef>
              <a:spcAft>
                <a:spcPts val="0"/>
              </a:spcAft>
              <a:buClr>
                <a:srgbClr val="D1D5DB"/>
              </a:buClr>
              <a:buSzPts val="1200"/>
              <a:buFont typeface="Roboto"/>
              <a:buAutoNum type="arabicPeriod"/>
            </a:pPr>
            <a:r>
              <a:rPr lang="en-US">
                <a:solidFill>
                  <a:srgbClr val="D1D5DB"/>
                </a:solidFill>
                <a:highlight>
                  <a:srgbClr val="444654"/>
                </a:highlight>
                <a:latin typeface="Roboto"/>
                <a:ea typeface="Roboto"/>
                <a:cs typeface="Roboto"/>
                <a:sym typeface="Roboto"/>
              </a:rPr>
              <a:t>Shape: Whether the distribution is symmetric, skewed to the left or right, bimodal or uniform.</a:t>
            </a:r>
            <a:endParaRPr>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US">
                <a:solidFill>
                  <a:srgbClr val="D1D5DB"/>
                </a:solidFill>
                <a:highlight>
                  <a:srgbClr val="444654"/>
                </a:highlight>
                <a:latin typeface="Roboto"/>
                <a:ea typeface="Roboto"/>
                <a:cs typeface="Roboto"/>
                <a:sym typeface="Roboto"/>
              </a:rPr>
              <a:t>Center: Where the distribution is centered or concentrated, based on the peak or mode of the distribution.</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US" sz="1100">
                <a:latin typeface="Arial"/>
                <a:ea typeface="Arial"/>
                <a:cs typeface="Arial"/>
                <a:sym typeface="Arial"/>
              </a:rPr>
              <a:t>Global Sales, Critic Count , User Count - Positively Skewed</a:t>
            </a:r>
            <a:endParaRPr sz="1100">
              <a:latin typeface="Arial"/>
              <a:ea typeface="Arial"/>
              <a:cs typeface="Arial"/>
              <a:sym typeface="Arial"/>
            </a:endParaRPr>
          </a:p>
          <a:p>
            <a:pPr indent="0" lvl="0" marL="0" rtl="0" algn="l">
              <a:lnSpc>
                <a:spcPct val="115000"/>
              </a:lnSpc>
              <a:spcBef>
                <a:spcPts val="1500"/>
              </a:spcBef>
              <a:spcAft>
                <a:spcPts val="0"/>
              </a:spcAft>
              <a:buNone/>
            </a:pPr>
            <a:r>
              <a:rPr lang="en-US" sz="1100">
                <a:latin typeface="Arial"/>
                <a:ea typeface="Arial"/>
                <a:cs typeface="Arial"/>
                <a:sym typeface="Arial"/>
              </a:rPr>
              <a:t>Critic Score and user score - Negatively Skewed</a:t>
            </a:r>
            <a:endParaRPr sz="1100">
              <a:latin typeface="Arial"/>
              <a:ea typeface="Arial"/>
              <a:cs typeface="Arial"/>
              <a:sym typeface="Arial"/>
            </a:endParaRPr>
          </a:p>
          <a:p>
            <a:pPr indent="0" lvl="0" marL="0" rtl="0" algn="l">
              <a:lnSpc>
                <a:spcPct val="115000"/>
              </a:lnSpc>
              <a:spcBef>
                <a:spcPts val="1500"/>
              </a:spcBef>
              <a:spcAft>
                <a:spcPts val="0"/>
              </a:spcAft>
              <a:buNone/>
            </a:pPr>
            <a:r>
              <a:t/>
            </a:r>
            <a:endParaRPr sz="1100">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638" name="Google Shape;6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just">
              <a:lnSpc>
                <a:spcPct val="160000"/>
              </a:lnSpc>
              <a:spcBef>
                <a:spcPts val="600"/>
              </a:spcBef>
              <a:spcAft>
                <a:spcPts val="0"/>
              </a:spcAft>
              <a:buClr>
                <a:schemeClr val="dk1"/>
              </a:buClr>
              <a:buSzPts val="1100"/>
              <a:buFont typeface="Arial"/>
              <a:buNone/>
            </a:pPr>
            <a:r>
              <a:rPr lang="en-US">
                <a:latin typeface="Nunito"/>
                <a:ea typeface="Nunito"/>
                <a:cs typeface="Nunito"/>
                <a:sym typeface="Nunito"/>
              </a:rPr>
              <a:t>A pie-chart is a representation of values as slices of a circle with different colors. The slices are labeled and the numbers corresponding to each slice is also represented in the chart.</a:t>
            </a:r>
            <a:endParaRPr>
              <a:latin typeface="Nunito"/>
              <a:ea typeface="Nunito"/>
              <a:cs typeface="Nunito"/>
              <a:sym typeface="Nunito"/>
            </a:endParaRPr>
          </a:p>
          <a:p>
            <a:pPr indent="0" lvl="0" marL="0" rtl="0" algn="just">
              <a:lnSpc>
                <a:spcPct val="160000"/>
              </a:lnSpc>
              <a:spcBef>
                <a:spcPts val="700"/>
              </a:spcBef>
              <a:spcAft>
                <a:spcPts val="0"/>
              </a:spcAft>
              <a:buNone/>
            </a:pPr>
            <a:r>
              <a:rPr lang="en-US">
                <a:latin typeface="Nunito"/>
                <a:ea typeface="Nunito"/>
                <a:cs typeface="Nunito"/>
                <a:sym typeface="Nunito"/>
              </a:rPr>
              <a:t>In R the pie chart is created using the pie() function which takes positive numbers as a vector input. </a:t>
            </a:r>
            <a:endParaRPr>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US">
                <a:latin typeface="Nunito"/>
                <a:ea typeface="Nunito"/>
                <a:cs typeface="Nunito"/>
                <a:sym typeface="Nunito"/>
              </a:rPr>
              <a:t>Here we can see game Genres Pie chart, we can see bigger slice percent is for action i .e 23.94 % and lowest game genres percent is for puzzle games i.e 1.74%</a:t>
            </a:r>
            <a:endParaRPr>
              <a:latin typeface="Nunito"/>
              <a:ea typeface="Nunito"/>
              <a:cs typeface="Nunito"/>
              <a:sym typeface="Nunito"/>
            </a:endParaRPr>
          </a:p>
          <a:p>
            <a:pPr indent="0" lvl="0" marL="0" rtl="0" algn="l">
              <a:spcBef>
                <a:spcPts val="700"/>
              </a:spcBef>
              <a:spcAft>
                <a:spcPts val="0"/>
              </a:spcAft>
              <a:buNone/>
            </a:pPr>
            <a:r>
              <a:t/>
            </a:r>
            <a:endParaRPr/>
          </a:p>
        </p:txBody>
      </p:sp>
      <p:sp>
        <p:nvSpPr>
          <p:cNvPr id="648" name="Google Shape;6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Himali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we can see scatter plot and correlation plot for </a:t>
            </a:r>
            <a:r>
              <a:rPr lang="en-US"/>
              <a:t>quantitative</a:t>
            </a:r>
            <a:r>
              <a:rPr lang="en-US"/>
              <a:t> variables. Correlation plots measures the relationship between two variables</a:t>
            </a:r>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In a correlation plot, variables that are positively correlated will have a value close to 1, while variables that are negatively correlated will have a value close to -1. Variables that are not correlated will have a value close to 0.</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US">
                <a:solidFill>
                  <a:srgbClr val="D1D5DB"/>
                </a:solidFill>
                <a:highlight>
                  <a:srgbClr val="444654"/>
                </a:highlight>
                <a:latin typeface="Roboto"/>
                <a:ea typeface="Roboto"/>
                <a:cs typeface="Roboto"/>
                <a:sym typeface="Roboto"/>
              </a:rPr>
              <a:t>User Score and Critic Score are highly correlated.</a:t>
            </a:r>
            <a:endParaRPr>
              <a:solidFill>
                <a:srgbClr val="D1D5DB"/>
              </a:solidFill>
              <a:highlight>
                <a:srgbClr val="444654"/>
              </a:highlight>
              <a:latin typeface="Roboto"/>
              <a:ea typeface="Roboto"/>
              <a:cs typeface="Roboto"/>
              <a:sym typeface="Roboto"/>
            </a:endParaRPr>
          </a:p>
        </p:txBody>
      </p:sp>
      <p:sp>
        <p:nvSpPr>
          <p:cNvPr id="657" name="Google Shape;6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Himali</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solidFill>
                  <a:srgbClr val="D1D5DB"/>
                </a:solidFill>
                <a:highlight>
                  <a:srgbClr val="444654"/>
                </a:highlight>
                <a:latin typeface="Roboto"/>
                <a:ea typeface="Roboto"/>
                <a:cs typeface="Roboto"/>
                <a:sym typeface="Roboto"/>
              </a:rPr>
              <a:t>Box plots are often used to visualize the distribution of a continuous variable by showing the median, interquartile range, and any outliers. Box plots can also be used to compare the distributions of a continuous variable across different groups.</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highlight>
                  <a:srgbClr val="444654"/>
                </a:highlight>
                <a:latin typeface="Roboto"/>
                <a:ea typeface="Roboto"/>
                <a:cs typeface="Roboto"/>
                <a:sym typeface="Roboto"/>
              </a:rPr>
              <a:t>As our response variable is global sales we plotted box plot with respect to it. here box plots for genre, platforms, </a:t>
            </a:r>
            <a:r>
              <a:rPr lang="en-US">
                <a:solidFill>
                  <a:srgbClr val="D1D5DB"/>
                </a:solidFill>
                <a:highlight>
                  <a:srgbClr val="444654"/>
                </a:highlight>
                <a:latin typeface="Roboto"/>
                <a:ea typeface="Roboto"/>
                <a:cs typeface="Roboto"/>
                <a:sym typeface="Roboto"/>
              </a:rPr>
              <a:t>publishers</a:t>
            </a:r>
            <a:r>
              <a:rPr lang="en-US">
                <a:solidFill>
                  <a:srgbClr val="D1D5DB"/>
                </a:solidFill>
                <a:highlight>
                  <a:srgbClr val="444654"/>
                </a:highlight>
                <a:latin typeface="Roboto"/>
                <a:ea typeface="Roboto"/>
                <a:cs typeface="Roboto"/>
                <a:sym typeface="Roboto"/>
              </a:rPr>
              <a:t> and developers. If we consider genre, we can see different genres like Actine, fighting, platform, racing  and </a:t>
            </a:r>
            <a:r>
              <a:rPr lang="en-US">
                <a:solidFill>
                  <a:srgbClr val="D1D5DB"/>
                </a:solidFill>
                <a:highlight>
                  <a:srgbClr val="444654"/>
                </a:highlight>
                <a:latin typeface="Roboto"/>
                <a:ea typeface="Roboto"/>
                <a:cs typeface="Roboto"/>
                <a:sym typeface="Roboto"/>
              </a:rPr>
              <a:t>highest</a:t>
            </a:r>
            <a:r>
              <a:rPr lang="en-US">
                <a:solidFill>
                  <a:srgbClr val="D1D5DB"/>
                </a:solidFill>
                <a:highlight>
                  <a:srgbClr val="444654"/>
                </a:highlight>
                <a:latin typeface="Roboto"/>
                <a:ea typeface="Roboto"/>
                <a:cs typeface="Roboto"/>
                <a:sym typeface="Roboto"/>
              </a:rPr>
              <a:t> value with sports </a:t>
            </a:r>
            <a:r>
              <a:rPr lang="en-US">
                <a:solidFill>
                  <a:srgbClr val="D1D5DB"/>
                </a:solidFill>
                <a:highlight>
                  <a:srgbClr val="444654"/>
                </a:highlight>
                <a:latin typeface="Roboto"/>
                <a:ea typeface="Roboto"/>
                <a:cs typeface="Roboto"/>
                <a:sym typeface="Roboto"/>
              </a:rPr>
              <a:t>genre</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highlight>
                  <a:srgbClr val="444654"/>
                </a:highlight>
                <a:latin typeface="Roboto"/>
                <a:ea typeface="Roboto"/>
                <a:cs typeface="Roboto"/>
                <a:sym typeface="Roboto"/>
              </a:rPr>
              <a:t>Thank You</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highlight>
                  <a:srgbClr val="444654"/>
                </a:highlight>
                <a:latin typeface="Roboto"/>
                <a:ea typeface="Roboto"/>
                <a:cs typeface="Roboto"/>
                <a:sym typeface="Roboto"/>
              </a:rPr>
              <a:t>passing to sonam</a:t>
            </a:r>
            <a:endParaRPr>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664" name="Google Shape;6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6.png"/><Relationship Id="rId12" Type="http://schemas.openxmlformats.org/officeDocument/2006/relationships/image" Target="../media/image16.png"/><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hyperlink" Target="http://pptmon.com/" TargetMode="External"/><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5.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0.png"/><Relationship Id="rId8"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6.png"/><Relationship Id="rId12" Type="http://schemas.openxmlformats.org/officeDocument/2006/relationships/image" Target="../media/image16.png"/><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hyperlink" Target="http://pptmon.com/" TargetMode="External"/><Relationship Id="rId9" Type="http://schemas.openxmlformats.org/officeDocument/2006/relationships/image" Target="../media/image2.png"/><Relationship Id="rId1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hyperlink" Target="https://pptmon.com/" TargetMode="External"/><Relationship Id="rId7" Type="http://schemas.openxmlformats.org/officeDocument/2006/relationships/hyperlink" Target="http://www.pptmon.com/" TargetMode="External"/><Relationship Id="rId8"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pptmon.com/" TargetMode="External"/><Relationship Id="rId4" Type="http://schemas.openxmlformats.org/officeDocument/2006/relationships/image" Target="../media/image12.png"/><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0.png"/><Relationship Id="rId8"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2.png"/><Relationship Id="rId14" Type="http://schemas.openxmlformats.org/officeDocument/2006/relationships/image" Target="../media/image11.png"/><Relationship Id="rId5" Type="http://schemas.openxmlformats.org/officeDocument/2006/relationships/hyperlink" Target="http://pptmon.com/" TargetMode="External"/><Relationship Id="rId6" Type="http://schemas.openxmlformats.org/officeDocument/2006/relationships/image" Target="../media/image12.png"/><Relationship Id="rId7" Type="http://schemas.openxmlformats.org/officeDocument/2006/relationships/hyperlink" Target="https://pptmon.com/" TargetMode="External"/><Relationship Id="rId8" Type="http://schemas.openxmlformats.org/officeDocument/2006/relationships/hyperlink" Target="http://www.pptmon.com/" TargetMode="External"/></Relationships>
</file>

<file path=ppt/slideLayouts/_rels/slideLayout46.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hyperlink" Target="http://www.pptmon.com/" TargetMode="External"/><Relationship Id="rId1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hyperlink" Target="http://pptmon.com/" TargetMode="External"/><Relationship Id="rId7" Type="http://schemas.openxmlformats.org/officeDocument/2006/relationships/image" Target="../media/image12.png"/><Relationship Id="rId8" Type="http://schemas.openxmlformats.org/officeDocument/2006/relationships/hyperlink" Target="https://pptmon.com/" TargetMode="External"/></Relationships>
</file>

<file path=ppt/slideLayouts/_rels/slideLayout47.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hyperlink" Target="http://www.pptmon.com/" TargetMode="External"/><Relationship Id="rId1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hyperlink" Target="http://pptmon.com/" TargetMode="External"/><Relationship Id="rId7" Type="http://schemas.openxmlformats.org/officeDocument/2006/relationships/image" Target="../media/image12.png"/><Relationship Id="rId8" Type="http://schemas.openxmlformats.org/officeDocument/2006/relationships/hyperlink" Target="https://pptmon.com/" TargetMode="External"/></Relationships>
</file>

<file path=ppt/slideLayouts/_rels/slideLayout48.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pptmon.com/" TargetMode="External"/><Relationship Id="rId4" Type="http://schemas.openxmlformats.org/officeDocument/2006/relationships/image" Target="../media/image12.png"/><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0.png"/><Relationship Id="rId8" Type="http://schemas.openxmlformats.org/officeDocument/2006/relationships/image" Target="../media/image1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hyperlink" Target="http://pptmon.com/" TargetMode="External"/><Relationship Id="rId4" Type="http://schemas.openxmlformats.org/officeDocument/2006/relationships/image" Target="../media/image12.png"/><Relationship Id="rId9"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8.png"/><Relationship Id="rId8"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pptmon.com/" TargetMode="External"/><Relationship Id="rId1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hyperlink" Target="http://pptmon.com/" TargetMode="External"/><Relationship Id="rId7" Type="http://schemas.openxmlformats.org/officeDocument/2006/relationships/image" Target="../media/image12.png"/><Relationship Id="rId8" Type="http://schemas.openxmlformats.org/officeDocument/2006/relationships/hyperlink" Target="https://pptmon.com/" TargetMode="External"/></Relationships>
</file>

<file path=ppt/slideLayouts/_rels/slideLayout55.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9.png"/><Relationship Id="rId14" Type="http://schemas.openxmlformats.org/officeDocument/2006/relationships/image" Target="../media/image11.png"/><Relationship Id="rId5" Type="http://schemas.openxmlformats.org/officeDocument/2006/relationships/hyperlink" Target="http://pptmon.com/" TargetMode="External"/><Relationship Id="rId6" Type="http://schemas.openxmlformats.org/officeDocument/2006/relationships/image" Target="../media/image12.png"/><Relationship Id="rId7" Type="http://schemas.openxmlformats.org/officeDocument/2006/relationships/hyperlink" Target="https://pptmon.com/" TargetMode="External"/><Relationship Id="rId8" Type="http://schemas.openxmlformats.org/officeDocument/2006/relationships/hyperlink" Target="http://www.pptmon.com/" TargetMode="External"/></Relationships>
</file>

<file path=ppt/slideLayouts/_rels/slideLayout56.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pptmon.com/" TargetMode="External"/><Relationship Id="rId1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hyperlink" Target="http://pptmon.com/" TargetMode="External"/><Relationship Id="rId7" Type="http://schemas.openxmlformats.org/officeDocument/2006/relationships/image" Target="../media/image12.png"/><Relationship Id="rId8" Type="http://schemas.openxmlformats.org/officeDocument/2006/relationships/hyperlink" Target="https://pptmon.com/" TargetMode="External"/></Relationships>
</file>

<file path=ppt/slideLayouts/_rels/slideLayout57.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pptmon.com/" TargetMode="External"/><Relationship Id="rId1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hyperlink" Target="http://pptmon.com/" TargetMode="External"/><Relationship Id="rId7" Type="http://schemas.openxmlformats.org/officeDocument/2006/relationships/image" Target="../media/image12.png"/><Relationship Id="rId8" Type="http://schemas.openxmlformats.org/officeDocument/2006/relationships/hyperlink" Target="https://pptmon.com/" TargetMode="Externa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20" name="Shape 20"/>
        <p:cNvGrpSpPr/>
        <p:nvPr/>
      </p:nvGrpSpPr>
      <p:grpSpPr>
        <a:xfrm>
          <a:off x="0" y="0"/>
          <a:ext cx="0" cy="0"/>
          <a:chOff x="0" y="0"/>
          <a:chExt cx="0" cy="0"/>
        </a:xfrm>
      </p:grpSpPr>
      <p:pic>
        <p:nvPicPr>
          <p:cNvPr id="21" name="Google Shape;21;p2">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22" name="Google Shape;22;p2">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sng" cap="none" strike="noStrike">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23" name="Google Shape;23;p2"/>
          <p:cNvSpPr/>
          <p:nvPr/>
        </p:nvSpPr>
        <p:spPr>
          <a:xfrm>
            <a:off x="2676000" y="1261338"/>
            <a:ext cx="6840000" cy="4335325"/>
          </a:xfrm>
          <a:prstGeom prst="roundRect">
            <a:avLst>
              <a:gd fmla="val 7293"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4" name="Google Shape;24;p2"/>
          <p:cNvPicPr preferRelativeResize="0"/>
          <p:nvPr/>
        </p:nvPicPr>
        <p:blipFill rotWithShape="1">
          <a:blip r:embed="rId6">
            <a:alphaModFix/>
          </a:blip>
          <a:srcRect b="57278" l="0" r="33344" t="0"/>
          <a:stretch/>
        </p:blipFill>
        <p:spPr>
          <a:xfrm>
            <a:off x="8983719" y="5090393"/>
            <a:ext cx="3208281" cy="1767607"/>
          </a:xfrm>
          <a:prstGeom prst="rect">
            <a:avLst/>
          </a:prstGeom>
          <a:noFill/>
          <a:ln>
            <a:noFill/>
          </a:ln>
          <a:effectLst>
            <a:outerShdw blurRad="127000" sx="101000" rotWithShape="0" algn="ctr" sy="101000">
              <a:srgbClr val="000000">
                <a:alpha val="14901"/>
              </a:srgbClr>
            </a:outerShdw>
          </a:effectLst>
        </p:spPr>
      </p:pic>
      <p:pic>
        <p:nvPicPr>
          <p:cNvPr id="25" name="Google Shape;25;p2"/>
          <p:cNvPicPr preferRelativeResize="0"/>
          <p:nvPr/>
        </p:nvPicPr>
        <p:blipFill rotWithShape="1">
          <a:blip r:embed="rId7">
            <a:alphaModFix/>
          </a:blip>
          <a:srcRect b="0" l="0" r="0" t="0"/>
          <a:stretch/>
        </p:blipFill>
        <p:spPr>
          <a:xfrm>
            <a:off x="8307421" y="279010"/>
            <a:ext cx="3706432" cy="2921390"/>
          </a:xfrm>
          <a:prstGeom prst="rect">
            <a:avLst/>
          </a:prstGeom>
          <a:noFill/>
          <a:ln>
            <a:noFill/>
          </a:ln>
          <a:effectLst>
            <a:outerShdw blurRad="127000" sx="101000" rotWithShape="0" algn="ctr" sy="101000">
              <a:srgbClr val="000000">
                <a:alpha val="14901"/>
              </a:srgbClr>
            </a:outerShdw>
          </a:effectLst>
        </p:spPr>
      </p:pic>
      <p:pic>
        <p:nvPicPr>
          <p:cNvPr id="26" name="Google Shape;26;p2"/>
          <p:cNvPicPr preferRelativeResize="0"/>
          <p:nvPr/>
        </p:nvPicPr>
        <p:blipFill rotWithShape="1">
          <a:blip r:embed="rId8">
            <a:alphaModFix/>
          </a:blip>
          <a:srcRect b="0" l="21709" r="0" t="0"/>
          <a:stretch/>
        </p:blipFill>
        <p:spPr>
          <a:xfrm>
            <a:off x="-1" y="3429000"/>
            <a:ext cx="2352663" cy="3249562"/>
          </a:xfrm>
          <a:prstGeom prst="rect">
            <a:avLst/>
          </a:prstGeom>
          <a:noFill/>
          <a:ln>
            <a:noFill/>
          </a:ln>
          <a:effectLst>
            <a:outerShdw blurRad="127000" sx="101000" rotWithShape="0" algn="ctr" sy="101000">
              <a:srgbClr val="000000">
                <a:alpha val="14901"/>
              </a:srgbClr>
            </a:outerShdw>
          </a:effectLst>
        </p:spPr>
      </p:pic>
      <p:pic>
        <p:nvPicPr>
          <p:cNvPr id="27" name="Google Shape;27;p2"/>
          <p:cNvPicPr preferRelativeResize="0"/>
          <p:nvPr/>
        </p:nvPicPr>
        <p:blipFill rotWithShape="1">
          <a:blip r:embed="rId9">
            <a:alphaModFix/>
          </a:blip>
          <a:srcRect b="0" l="24862" r="0" t="50000"/>
          <a:stretch/>
        </p:blipFill>
        <p:spPr>
          <a:xfrm>
            <a:off x="0" y="0"/>
            <a:ext cx="3297452" cy="1354520"/>
          </a:xfrm>
          <a:prstGeom prst="rect">
            <a:avLst/>
          </a:prstGeom>
          <a:noFill/>
          <a:ln>
            <a:noFill/>
          </a:ln>
          <a:effectLst>
            <a:outerShdw blurRad="127000" sx="101000" rotWithShape="0" algn="ctr" sy="101000">
              <a:srgbClr val="000000">
                <a:alpha val="14901"/>
              </a:srgbClr>
            </a:outerShdw>
          </a:effectLst>
        </p:spPr>
      </p:pic>
      <p:pic>
        <p:nvPicPr>
          <p:cNvPr id="28" name="Google Shape;28;p2"/>
          <p:cNvPicPr preferRelativeResize="0"/>
          <p:nvPr/>
        </p:nvPicPr>
        <p:blipFill rotWithShape="1">
          <a:blip r:embed="rId10">
            <a:alphaModFix/>
          </a:blip>
          <a:srcRect b="0" l="0" r="0" t="0"/>
          <a:stretch/>
        </p:blipFill>
        <p:spPr>
          <a:xfrm>
            <a:off x="9310838" y="691162"/>
            <a:ext cx="1404192" cy="1719709"/>
          </a:xfrm>
          <a:prstGeom prst="rect">
            <a:avLst/>
          </a:prstGeom>
          <a:noFill/>
          <a:ln>
            <a:noFill/>
          </a:ln>
          <a:effectLst>
            <a:outerShdw blurRad="127000" sx="101000" rotWithShape="0" algn="ctr" sy="101000">
              <a:srgbClr val="000000">
                <a:alpha val="14901"/>
              </a:srgbClr>
            </a:outerShdw>
          </a:effectLst>
        </p:spPr>
      </p:pic>
      <p:pic>
        <p:nvPicPr>
          <p:cNvPr id="29" name="Google Shape;29;p2"/>
          <p:cNvPicPr preferRelativeResize="0"/>
          <p:nvPr/>
        </p:nvPicPr>
        <p:blipFill rotWithShape="1">
          <a:blip r:embed="rId11">
            <a:alphaModFix/>
          </a:blip>
          <a:srcRect b="0" l="0" r="0" t="0"/>
          <a:stretch/>
        </p:blipFill>
        <p:spPr>
          <a:xfrm>
            <a:off x="10206093" y="3087425"/>
            <a:ext cx="1404192" cy="1413943"/>
          </a:xfrm>
          <a:prstGeom prst="rect">
            <a:avLst/>
          </a:prstGeom>
          <a:noFill/>
          <a:ln>
            <a:noFill/>
          </a:ln>
          <a:effectLst>
            <a:outerShdw blurRad="127000" sx="101000" rotWithShape="0" algn="ctr" sy="101000">
              <a:srgbClr val="000000">
                <a:alpha val="14901"/>
              </a:srgbClr>
            </a:outerShdw>
          </a:effectLst>
        </p:spPr>
      </p:pic>
      <p:pic>
        <p:nvPicPr>
          <p:cNvPr id="30" name="Google Shape;30;p2"/>
          <p:cNvPicPr preferRelativeResize="0"/>
          <p:nvPr/>
        </p:nvPicPr>
        <p:blipFill rotWithShape="1">
          <a:blip r:embed="rId12">
            <a:alphaModFix/>
          </a:blip>
          <a:srcRect b="0" l="0" r="0" t="0"/>
          <a:stretch/>
        </p:blipFill>
        <p:spPr>
          <a:xfrm>
            <a:off x="9723425" y="4859755"/>
            <a:ext cx="1404192" cy="1719235"/>
          </a:xfrm>
          <a:prstGeom prst="rect">
            <a:avLst/>
          </a:prstGeom>
          <a:noFill/>
          <a:ln>
            <a:noFill/>
          </a:ln>
          <a:effectLst>
            <a:outerShdw blurRad="127000" sx="101000" rotWithShape="0" algn="ctr" sy="101000">
              <a:srgbClr val="000000">
                <a:alpha val="14901"/>
              </a:srgbClr>
            </a:outerShdw>
          </a:effectLst>
        </p:spPr>
      </p:pic>
      <p:pic>
        <p:nvPicPr>
          <p:cNvPr id="31" name="Google Shape;31;p2"/>
          <p:cNvPicPr preferRelativeResize="0"/>
          <p:nvPr/>
        </p:nvPicPr>
        <p:blipFill rotWithShape="1">
          <a:blip r:embed="rId13">
            <a:alphaModFix/>
          </a:blip>
          <a:srcRect b="0" l="0" r="0" t="0"/>
          <a:stretch/>
        </p:blipFill>
        <p:spPr>
          <a:xfrm>
            <a:off x="498246" y="928285"/>
            <a:ext cx="2177754" cy="1758435"/>
          </a:xfrm>
          <a:prstGeom prst="rect">
            <a:avLst/>
          </a:prstGeom>
          <a:noFill/>
          <a:ln>
            <a:noFill/>
          </a:ln>
          <a:effectLst>
            <a:outerShdw blurRad="127000" sx="101000" rotWithShape="0" algn="ctr" sy="101000">
              <a:srgbClr val="000000">
                <a:alpha val="14901"/>
              </a:srgbClr>
            </a:outerShdw>
          </a:effectLst>
        </p:spPr>
      </p:pic>
      <p:pic>
        <p:nvPicPr>
          <p:cNvPr id="32" name="Google Shape;32;p2"/>
          <p:cNvPicPr preferRelativeResize="0"/>
          <p:nvPr/>
        </p:nvPicPr>
        <p:blipFill rotWithShape="1">
          <a:blip r:embed="rId14">
            <a:alphaModFix/>
          </a:blip>
          <a:srcRect b="0" l="0" r="0" t="0"/>
          <a:stretch/>
        </p:blipFill>
        <p:spPr>
          <a:xfrm>
            <a:off x="1481634" y="5147390"/>
            <a:ext cx="1815818" cy="1653611"/>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11"/>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3" name="Google Shape;103;p11"/>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104" name="Google Shape;104;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7" name="Google Shape;107;p11"/>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12"/>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11" name="Google Shape;111;p12"/>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112" name="Google Shape;112;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18" name="Google Shape;118;p13"/>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119" name="Google Shape;119;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2" name="Shape 122"/>
        <p:cNvGrpSpPr/>
        <p:nvPr/>
      </p:nvGrpSpPr>
      <p:grpSpPr>
        <a:xfrm>
          <a:off x="0" y="0"/>
          <a:ext cx="0" cy="0"/>
          <a:chOff x="0" y="0"/>
          <a:chExt cx="0" cy="0"/>
        </a:xfrm>
      </p:grpSpPr>
      <p:sp>
        <p:nvSpPr>
          <p:cNvPr id="123" name="Google Shape;123;p14"/>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5" name="Google Shape;125;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28" name="Google Shape;128;p1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9" name="Shape 129"/>
        <p:cNvGrpSpPr/>
        <p:nvPr/>
      </p:nvGrpSpPr>
      <p:grpSpPr>
        <a:xfrm>
          <a:off x="0" y="0"/>
          <a:ext cx="0" cy="0"/>
          <a:chOff x="0" y="0"/>
          <a:chExt cx="0" cy="0"/>
        </a:xfrm>
      </p:grpSpPr>
      <p:sp>
        <p:nvSpPr>
          <p:cNvPr id="130" name="Google Shape;130;p15"/>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2" name="Google Shape;132;p15"/>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37" name="Google Shape;137;p15"/>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38" name="Google Shape;138;p1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9" name="Shape 139"/>
        <p:cNvGrpSpPr/>
        <p:nvPr/>
      </p:nvGrpSpPr>
      <p:grpSpPr>
        <a:xfrm>
          <a:off x="0" y="0"/>
          <a:ext cx="0" cy="0"/>
          <a:chOff x="0" y="0"/>
          <a:chExt cx="0" cy="0"/>
        </a:xfrm>
      </p:grpSpPr>
      <p:sp>
        <p:nvSpPr>
          <p:cNvPr id="140" name="Google Shape;140;p16"/>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42" name="Google Shape;142;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5" name="Shape 145"/>
        <p:cNvGrpSpPr/>
        <p:nvPr/>
      </p:nvGrpSpPr>
      <p:grpSpPr>
        <a:xfrm>
          <a:off x="0" y="0"/>
          <a:ext cx="0" cy="0"/>
          <a:chOff x="0" y="0"/>
          <a:chExt cx="0" cy="0"/>
        </a:xfrm>
      </p:grpSpPr>
      <p:sp>
        <p:nvSpPr>
          <p:cNvPr id="146" name="Google Shape;146;p17"/>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48" name="Google Shape;148;p17"/>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49" name="Google Shape;149;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7"/>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53" name="Google Shape;153;p17"/>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54" name="Google Shape;154;p1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5" name="Shape 155"/>
        <p:cNvGrpSpPr/>
        <p:nvPr/>
      </p:nvGrpSpPr>
      <p:grpSpPr>
        <a:xfrm>
          <a:off x="0" y="0"/>
          <a:ext cx="0" cy="0"/>
          <a:chOff x="0" y="0"/>
          <a:chExt cx="0" cy="0"/>
        </a:xfrm>
      </p:grpSpPr>
      <p:sp>
        <p:nvSpPr>
          <p:cNvPr id="156" name="Google Shape;156;p18"/>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8"/>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58" name="Google Shape;158;p18"/>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59" name="Google Shape;159;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2" name="Google Shape;162;p1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9"/>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66" name="Google Shape;166;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9" name="Google Shape;169;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20"/>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0"/>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73" name="Google Shape;173;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6" name="Google Shape;176;p20"/>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33" name="Shape 33"/>
        <p:cNvGrpSpPr/>
        <p:nvPr/>
      </p:nvGrpSpPr>
      <p:grpSpPr>
        <a:xfrm>
          <a:off x="0" y="0"/>
          <a:ext cx="0" cy="0"/>
          <a:chOff x="0" y="0"/>
          <a:chExt cx="0" cy="0"/>
        </a:xfrm>
      </p:grpSpPr>
      <p:pic>
        <p:nvPicPr>
          <p:cNvPr id="34" name="Google Shape;34;p3">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35" name="Google Shape;35;p3">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36" name="Google Shape;36;p3"/>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37" name="Google Shape;37;p3"/>
          <p:cNvPicPr preferRelativeResize="0"/>
          <p:nvPr/>
        </p:nvPicPr>
        <p:blipFill rotWithShape="1">
          <a:blip r:embed="rId6">
            <a:alphaModFix/>
          </a:blip>
          <a:srcRect b="53728" l="0" r="21373" t="0"/>
          <a:stretch/>
        </p:blipFill>
        <p:spPr>
          <a:xfrm>
            <a:off x="9857310" y="5676902"/>
            <a:ext cx="2334690" cy="1181098"/>
          </a:xfrm>
          <a:prstGeom prst="rect">
            <a:avLst/>
          </a:prstGeom>
          <a:noFill/>
          <a:ln>
            <a:noFill/>
          </a:ln>
          <a:effectLst>
            <a:outerShdw blurRad="127000" sx="101000" rotWithShape="0" algn="ctr" sy="101000">
              <a:srgbClr val="000000">
                <a:alpha val="14901"/>
              </a:srgbClr>
            </a:outerShdw>
          </a:effectLst>
        </p:spPr>
      </p:pic>
      <p:pic>
        <p:nvPicPr>
          <p:cNvPr id="38" name="Google Shape;38;p3"/>
          <p:cNvPicPr preferRelativeResize="0"/>
          <p:nvPr/>
        </p:nvPicPr>
        <p:blipFill rotWithShape="1">
          <a:blip r:embed="rId7">
            <a:alphaModFix/>
          </a:blip>
          <a:srcRect b="34465" l="9226" r="0" t="0"/>
          <a:stretch/>
        </p:blipFill>
        <p:spPr>
          <a:xfrm>
            <a:off x="0" y="5676901"/>
            <a:ext cx="2075600" cy="1181098"/>
          </a:xfrm>
          <a:prstGeom prst="rect">
            <a:avLst/>
          </a:prstGeom>
          <a:noFill/>
          <a:ln>
            <a:noFill/>
          </a:ln>
          <a:effectLst>
            <a:outerShdw blurRad="127000" sx="101000" rotWithShape="0" algn="ctr" sy="101000">
              <a:srgbClr val="000000">
                <a:alpha val="14901"/>
              </a:srgbClr>
            </a:outerShdw>
          </a:effectLst>
        </p:spPr>
      </p:pic>
      <p:pic>
        <p:nvPicPr>
          <p:cNvPr id="39" name="Google Shape;39;p3"/>
          <p:cNvPicPr preferRelativeResize="0"/>
          <p:nvPr/>
        </p:nvPicPr>
        <p:blipFill rotWithShape="1">
          <a:blip r:embed="rId8">
            <a:alphaModFix/>
          </a:blip>
          <a:srcRect b="0" l="0" r="15466" t="18144"/>
          <a:stretch/>
        </p:blipFill>
        <p:spPr>
          <a:xfrm>
            <a:off x="10624863" y="-1"/>
            <a:ext cx="1567137" cy="1640981"/>
          </a:xfrm>
          <a:prstGeom prst="rect">
            <a:avLst/>
          </a:prstGeom>
          <a:noFill/>
          <a:ln>
            <a:noFill/>
          </a:ln>
          <a:effectLst>
            <a:outerShdw blurRad="127000" sx="101000" rotWithShape="0" algn="ctr" sy="101000">
              <a:srgbClr val="000000">
                <a:alpha val="14901"/>
              </a:srgbClr>
            </a:outerShdw>
          </a:effectLst>
        </p:spPr>
      </p:pic>
      <p:pic>
        <p:nvPicPr>
          <p:cNvPr id="40" name="Google Shape;40;p3"/>
          <p:cNvPicPr preferRelativeResize="0"/>
          <p:nvPr/>
        </p:nvPicPr>
        <p:blipFill rotWithShape="1">
          <a:blip r:embed="rId9">
            <a:alphaModFix/>
          </a:blip>
          <a:srcRect b="0" l="16284" r="0" t="38099"/>
          <a:stretch/>
        </p:blipFill>
        <p:spPr>
          <a:xfrm>
            <a:off x="0" y="-1"/>
            <a:ext cx="2266474" cy="1034519"/>
          </a:xfrm>
          <a:prstGeom prst="rect">
            <a:avLst/>
          </a:prstGeom>
          <a:noFill/>
          <a:ln>
            <a:noFill/>
          </a:ln>
          <a:effectLst>
            <a:outerShdw blurRad="127000" sx="101000" rotWithShape="0" algn="ctr" sy="101000">
              <a:srgbClr val="000000">
                <a:alpha val="14901"/>
              </a:srgbClr>
            </a:outerShdw>
          </a:effectLst>
        </p:spPr>
      </p:pic>
      <p:pic>
        <p:nvPicPr>
          <p:cNvPr id="41" name="Google Shape;41;p3"/>
          <p:cNvPicPr preferRelativeResize="0"/>
          <p:nvPr/>
        </p:nvPicPr>
        <p:blipFill rotWithShape="1">
          <a:blip r:embed="rId10">
            <a:alphaModFix/>
          </a:blip>
          <a:srcRect b="0" l="0" r="0" t="0"/>
          <a:stretch/>
        </p:blipFill>
        <p:spPr>
          <a:xfrm>
            <a:off x="10985932" y="84703"/>
            <a:ext cx="904591" cy="1107850"/>
          </a:xfrm>
          <a:prstGeom prst="rect">
            <a:avLst/>
          </a:prstGeom>
          <a:noFill/>
          <a:ln>
            <a:noFill/>
          </a:ln>
          <a:effectLst>
            <a:outerShdw blurRad="127000" sx="101000" rotWithShape="0" algn="ctr" sy="101000">
              <a:srgbClr val="000000">
                <a:alpha val="14901"/>
              </a:srgbClr>
            </a:outerShdw>
          </a:effectLst>
        </p:spPr>
      </p:pic>
      <p:pic>
        <p:nvPicPr>
          <p:cNvPr id="42" name="Google Shape;42;p3"/>
          <p:cNvPicPr preferRelativeResize="0"/>
          <p:nvPr/>
        </p:nvPicPr>
        <p:blipFill rotWithShape="1">
          <a:blip r:embed="rId11">
            <a:alphaModFix/>
          </a:blip>
          <a:srcRect b="0" l="0" r="0" t="0"/>
          <a:stretch/>
        </p:blipFill>
        <p:spPr>
          <a:xfrm>
            <a:off x="108779" y="5810479"/>
            <a:ext cx="1040297" cy="1047521"/>
          </a:xfrm>
          <a:prstGeom prst="rect">
            <a:avLst/>
          </a:prstGeom>
          <a:noFill/>
          <a:ln>
            <a:noFill/>
          </a:ln>
          <a:effectLst>
            <a:outerShdw blurRad="127000" sx="101000" rotWithShape="0" algn="ctr" sy="101000">
              <a:srgbClr val="000000">
                <a:alpha val="14901"/>
              </a:srgbClr>
            </a:outerShdw>
          </a:effectLst>
        </p:spPr>
      </p:pic>
      <p:pic>
        <p:nvPicPr>
          <p:cNvPr id="43" name="Google Shape;43;p3"/>
          <p:cNvPicPr preferRelativeResize="0"/>
          <p:nvPr/>
        </p:nvPicPr>
        <p:blipFill rotWithShape="1">
          <a:blip r:embed="rId12">
            <a:alphaModFix/>
          </a:blip>
          <a:srcRect b="0" l="0" r="0" t="0"/>
          <a:stretch/>
        </p:blipFill>
        <p:spPr>
          <a:xfrm>
            <a:off x="10486237" y="5396556"/>
            <a:ext cx="1076835" cy="1318433"/>
          </a:xfrm>
          <a:prstGeom prst="rect">
            <a:avLst/>
          </a:prstGeom>
          <a:noFill/>
          <a:ln>
            <a:noFill/>
          </a:ln>
          <a:effectLst>
            <a:outerShdw blurRad="127000" sx="101000" rotWithShape="0" algn="ctr" sy="101000">
              <a:srgbClr val="000000">
                <a:alpha val="14901"/>
              </a:srgbClr>
            </a:outerShdw>
          </a:effectLst>
        </p:spPr>
      </p:pic>
      <p:pic>
        <p:nvPicPr>
          <p:cNvPr id="44" name="Google Shape;44;p3"/>
          <p:cNvPicPr preferRelativeResize="0"/>
          <p:nvPr/>
        </p:nvPicPr>
        <p:blipFill rotWithShape="1">
          <a:blip r:embed="rId13">
            <a:alphaModFix/>
          </a:blip>
          <a:srcRect b="0" l="0" r="0" t="0"/>
          <a:stretch/>
        </p:blipFill>
        <p:spPr>
          <a:xfrm>
            <a:off x="301477" y="328104"/>
            <a:ext cx="1040297" cy="839992"/>
          </a:xfrm>
          <a:prstGeom prst="rect">
            <a:avLst/>
          </a:prstGeom>
          <a:noFill/>
          <a:ln>
            <a:noFill/>
          </a:ln>
          <a:effectLst>
            <a:outerShdw blurRad="127000" sx="101000" rotWithShape="0" algn="ctr" sy="101000">
              <a:srgbClr val="000000">
                <a:alpha val="14901"/>
              </a:srgbClr>
            </a:outerShdw>
          </a:effectLst>
        </p:spPr>
      </p:pic>
      <p:pic>
        <p:nvPicPr>
          <p:cNvPr id="45" name="Google Shape;45;p3"/>
          <p:cNvPicPr preferRelativeResize="0"/>
          <p:nvPr/>
        </p:nvPicPr>
        <p:blipFill rotWithShape="1">
          <a:blip r:embed="rId14">
            <a:alphaModFix/>
          </a:blip>
          <a:srcRect b="20425" l="0" r="0" t="0"/>
          <a:stretch/>
        </p:blipFill>
        <p:spPr>
          <a:xfrm>
            <a:off x="8121338" y="6055772"/>
            <a:ext cx="1107044" cy="802228"/>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188" name="Shape 188"/>
        <p:cNvGrpSpPr/>
        <p:nvPr/>
      </p:nvGrpSpPr>
      <p:grpSpPr>
        <a:xfrm>
          <a:off x="0" y="0"/>
          <a:ext cx="0" cy="0"/>
          <a:chOff x="0" y="0"/>
          <a:chExt cx="0" cy="0"/>
        </a:xfrm>
      </p:grpSpPr>
      <p:pic>
        <p:nvPicPr>
          <p:cNvPr id="189" name="Google Shape;189;p22"/>
          <p:cNvPicPr preferRelativeResize="0"/>
          <p:nvPr/>
        </p:nvPicPr>
        <p:blipFill rotWithShape="1">
          <a:blip r:embed="rId2">
            <a:alphaModFix/>
          </a:blip>
          <a:srcRect b="20425" l="0" r="0" t="6239"/>
          <a:stretch/>
        </p:blipFill>
        <p:spPr>
          <a:xfrm>
            <a:off x="8337307" y="-3"/>
            <a:ext cx="1107044" cy="739314"/>
          </a:xfrm>
          <a:prstGeom prst="rect">
            <a:avLst/>
          </a:prstGeom>
          <a:noFill/>
          <a:ln>
            <a:noFill/>
          </a:ln>
          <a:effectLst>
            <a:outerShdw blurRad="127000" sx="101000" rotWithShape="0" algn="ctr" sy="101000">
              <a:srgbClr val="000000">
                <a:alpha val="14901"/>
              </a:srgbClr>
            </a:outerShdw>
          </a:effectLst>
        </p:spPr>
      </p:pic>
      <p:pic>
        <p:nvPicPr>
          <p:cNvPr id="190" name="Google Shape;190;p22">
            <a:hlinkClick r:id="rId3"/>
          </p:cNvPr>
          <p:cNvPicPr preferRelativeResize="0"/>
          <p:nvPr/>
        </p:nvPicPr>
        <p:blipFill rotWithShape="1">
          <a:blip r:embed="rId4">
            <a:alphaModFix/>
          </a:blip>
          <a:srcRect b="0" l="29909" r="0" t="0"/>
          <a:stretch/>
        </p:blipFill>
        <p:spPr>
          <a:xfrm>
            <a:off x="6024563" y="7063924"/>
            <a:ext cx="1732461" cy="190500"/>
          </a:xfrm>
          <a:prstGeom prst="rect">
            <a:avLst/>
          </a:prstGeom>
          <a:noFill/>
          <a:ln>
            <a:noFill/>
          </a:ln>
        </p:spPr>
      </p:pic>
      <p:sp>
        <p:nvSpPr>
          <p:cNvPr id="191" name="Google Shape;191;p22">
            <a:hlinkClick r:id="rId5"/>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sp>
        <p:nvSpPr>
          <p:cNvPr id="192" name="Google Shape;192;p22"/>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193" name="Google Shape;193;p22"/>
          <p:cNvPicPr preferRelativeResize="0"/>
          <p:nvPr/>
        </p:nvPicPr>
        <p:blipFill rotWithShape="1">
          <a:blip r:embed="rId7">
            <a:alphaModFix/>
          </a:blip>
          <a:srcRect b="67091" l="0" r="21373" t="0"/>
          <a:stretch/>
        </p:blipFill>
        <p:spPr>
          <a:xfrm>
            <a:off x="9857310" y="-1"/>
            <a:ext cx="2334690" cy="839992"/>
          </a:xfrm>
          <a:prstGeom prst="rect">
            <a:avLst/>
          </a:prstGeom>
          <a:noFill/>
          <a:ln>
            <a:noFill/>
          </a:ln>
          <a:effectLst>
            <a:outerShdw blurRad="127000" sx="101000" rotWithShape="0" algn="ctr" sy="101000">
              <a:srgbClr val="000000">
                <a:alpha val="14901"/>
              </a:srgbClr>
            </a:outerShdw>
          </a:effectLst>
        </p:spPr>
      </p:pic>
      <p:pic>
        <p:nvPicPr>
          <p:cNvPr id="194" name="Google Shape;194;p22"/>
          <p:cNvPicPr preferRelativeResize="0"/>
          <p:nvPr/>
        </p:nvPicPr>
        <p:blipFill rotWithShape="1">
          <a:blip r:embed="rId8">
            <a:alphaModFix/>
          </a:blip>
          <a:srcRect b="53392" l="9226" r="0" t="0"/>
          <a:stretch/>
        </p:blipFill>
        <p:spPr>
          <a:xfrm>
            <a:off x="0" y="0"/>
            <a:ext cx="2075600" cy="839992"/>
          </a:xfrm>
          <a:prstGeom prst="rect">
            <a:avLst/>
          </a:prstGeom>
          <a:noFill/>
          <a:ln>
            <a:noFill/>
          </a:ln>
          <a:effectLst>
            <a:outerShdw blurRad="127000" sx="101000" rotWithShape="0" algn="ctr" sy="101000">
              <a:srgbClr val="000000">
                <a:alpha val="14901"/>
              </a:srgbClr>
            </a:outerShdw>
          </a:effectLst>
        </p:spPr>
      </p:pic>
      <p:pic>
        <p:nvPicPr>
          <p:cNvPr id="195" name="Google Shape;195;p22"/>
          <p:cNvPicPr preferRelativeResize="0"/>
          <p:nvPr/>
        </p:nvPicPr>
        <p:blipFill rotWithShape="1">
          <a:blip r:embed="rId9">
            <a:alphaModFix/>
          </a:blip>
          <a:srcRect b="0" l="0" r="15466" t="18144"/>
          <a:stretch/>
        </p:blipFill>
        <p:spPr>
          <a:xfrm flipH="1" rot="10800000">
            <a:off x="10624863" y="5217019"/>
            <a:ext cx="1567137" cy="1640981"/>
          </a:xfrm>
          <a:prstGeom prst="rect">
            <a:avLst/>
          </a:prstGeom>
          <a:noFill/>
          <a:ln>
            <a:noFill/>
          </a:ln>
          <a:effectLst>
            <a:outerShdw blurRad="127000" sx="101000" rotWithShape="0" algn="ctr" sy="101000">
              <a:srgbClr val="000000">
                <a:alpha val="14901"/>
              </a:srgbClr>
            </a:outerShdw>
          </a:effectLst>
        </p:spPr>
      </p:pic>
      <p:pic>
        <p:nvPicPr>
          <p:cNvPr id="196" name="Google Shape;196;p22"/>
          <p:cNvPicPr preferRelativeResize="0"/>
          <p:nvPr/>
        </p:nvPicPr>
        <p:blipFill rotWithShape="1">
          <a:blip r:embed="rId10">
            <a:alphaModFix/>
          </a:blip>
          <a:srcRect b="0" l="16284" r="0" t="38099"/>
          <a:stretch/>
        </p:blipFill>
        <p:spPr>
          <a:xfrm flipH="1" rot="10800000">
            <a:off x="0" y="5823481"/>
            <a:ext cx="2266474" cy="1034519"/>
          </a:xfrm>
          <a:prstGeom prst="rect">
            <a:avLst/>
          </a:prstGeom>
          <a:noFill/>
          <a:ln>
            <a:noFill/>
          </a:ln>
          <a:effectLst>
            <a:outerShdw blurRad="127000" sx="101000" rotWithShape="0" algn="ctr" sy="101000">
              <a:srgbClr val="000000">
                <a:alpha val="14901"/>
              </a:srgbClr>
            </a:outerShdw>
          </a:effectLst>
        </p:spPr>
      </p:pic>
      <p:pic>
        <p:nvPicPr>
          <p:cNvPr id="197" name="Google Shape;197;p22"/>
          <p:cNvPicPr preferRelativeResize="0"/>
          <p:nvPr/>
        </p:nvPicPr>
        <p:blipFill rotWithShape="1">
          <a:blip r:embed="rId11">
            <a:alphaModFix/>
          </a:blip>
          <a:srcRect b="0" l="0" r="0" t="0"/>
          <a:stretch/>
        </p:blipFill>
        <p:spPr>
          <a:xfrm>
            <a:off x="10985932" y="5665446"/>
            <a:ext cx="904591" cy="1107850"/>
          </a:xfrm>
          <a:prstGeom prst="rect">
            <a:avLst/>
          </a:prstGeom>
          <a:noFill/>
          <a:ln>
            <a:noFill/>
          </a:ln>
          <a:effectLst>
            <a:outerShdw blurRad="127000" sx="101000" rotWithShape="0" algn="ctr" sy="101000">
              <a:srgbClr val="000000">
                <a:alpha val="14901"/>
              </a:srgbClr>
            </a:outerShdw>
          </a:effectLst>
        </p:spPr>
      </p:pic>
      <p:pic>
        <p:nvPicPr>
          <p:cNvPr id="198" name="Google Shape;198;p22"/>
          <p:cNvPicPr preferRelativeResize="0"/>
          <p:nvPr/>
        </p:nvPicPr>
        <p:blipFill rotWithShape="1">
          <a:blip r:embed="rId12">
            <a:alphaModFix/>
          </a:blip>
          <a:srcRect b="0" l="0" r="0" t="0"/>
          <a:stretch/>
        </p:blipFill>
        <p:spPr>
          <a:xfrm>
            <a:off x="108779" y="288089"/>
            <a:ext cx="1040297" cy="1047521"/>
          </a:xfrm>
          <a:prstGeom prst="rect">
            <a:avLst/>
          </a:prstGeom>
          <a:noFill/>
          <a:ln>
            <a:noFill/>
          </a:ln>
          <a:effectLst>
            <a:outerShdw blurRad="127000" sx="101000" rotWithShape="0" algn="ctr" sy="101000">
              <a:srgbClr val="000000">
                <a:alpha val="14901"/>
              </a:srgbClr>
            </a:outerShdw>
          </a:effectLst>
        </p:spPr>
      </p:pic>
      <p:pic>
        <p:nvPicPr>
          <p:cNvPr id="199" name="Google Shape;199;p22"/>
          <p:cNvPicPr preferRelativeResize="0"/>
          <p:nvPr/>
        </p:nvPicPr>
        <p:blipFill rotWithShape="1">
          <a:blip r:embed="rId13">
            <a:alphaModFix/>
          </a:blip>
          <a:srcRect b="0" l="0" r="0" t="0"/>
          <a:stretch/>
        </p:blipFill>
        <p:spPr>
          <a:xfrm>
            <a:off x="11181725" y="338197"/>
            <a:ext cx="814641" cy="997413"/>
          </a:xfrm>
          <a:prstGeom prst="rect">
            <a:avLst/>
          </a:prstGeom>
          <a:noFill/>
          <a:ln>
            <a:noFill/>
          </a:ln>
          <a:effectLst>
            <a:outerShdw blurRad="127000" sx="101000" rotWithShape="0" algn="ctr" sy="101000">
              <a:srgbClr val="000000">
                <a:alpha val="14901"/>
              </a:srgbClr>
            </a:outerShdw>
          </a:effectLst>
        </p:spPr>
      </p:pic>
      <p:pic>
        <p:nvPicPr>
          <p:cNvPr id="200" name="Google Shape;200;p22"/>
          <p:cNvPicPr preferRelativeResize="0"/>
          <p:nvPr/>
        </p:nvPicPr>
        <p:blipFill rotWithShape="1">
          <a:blip r:embed="rId14">
            <a:alphaModFix/>
          </a:blip>
          <a:srcRect b="0" l="0" r="0" t="0"/>
          <a:stretch/>
        </p:blipFill>
        <p:spPr>
          <a:xfrm>
            <a:off x="108779" y="5933304"/>
            <a:ext cx="1040297" cy="839992"/>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201" name="Shape 201"/>
        <p:cNvGrpSpPr/>
        <p:nvPr/>
      </p:nvGrpSpPr>
      <p:grpSpPr>
        <a:xfrm>
          <a:off x="0" y="0"/>
          <a:ext cx="0" cy="0"/>
          <a:chOff x="0" y="0"/>
          <a:chExt cx="0" cy="0"/>
        </a:xfrm>
      </p:grpSpPr>
      <p:pic>
        <p:nvPicPr>
          <p:cNvPr id="202" name="Google Shape;202;p23">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203" name="Google Shape;203;p23">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204" name="Google Shape;204;p23"/>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05" name="Google Shape;205;p23"/>
          <p:cNvPicPr preferRelativeResize="0"/>
          <p:nvPr/>
        </p:nvPicPr>
        <p:blipFill rotWithShape="1">
          <a:blip r:embed="rId6">
            <a:alphaModFix/>
          </a:blip>
          <a:srcRect b="53728" l="0" r="21373" t="0"/>
          <a:stretch/>
        </p:blipFill>
        <p:spPr>
          <a:xfrm flipH="1">
            <a:off x="0" y="5676902"/>
            <a:ext cx="2334690" cy="1181098"/>
          </a:xfrm>
          <a:prstGeom prst="rect">
            <a:avLst/>
          </a:prstGeom>
          <a:noFill/>
          <a:ln>
            <a:noFill/>
          </a:ln>
          <a:effectLst>
            <a:outerShdw blurRad="127000" sx="101000" rotWithShape="0" algn="ctr" sy="101000">
              <a:srgbClr val="000000">
                <a:alpha val="14901"/>
              </a:srgbClr>
            </a:outerShdw>
          </a:effectLst>
        </p:spPr>
      </p:pic>
      <p:pic>
        <p:nvPicPr>
          <p:cNvPr id="206" name="Google Shape;206;p23"/>
          <p:cNvPicPr preferRelativeResize="0"/>
          <p:nvPr/>
        </p:nvPicPr>
        <p:blipFill rotWithShape="1">
          <a:blip r:embed="rId7">
            <a:alphaModFix/>
          </a:blip>
          <a:srcRect b="34465" l="9226" r="0" t="0"/>
          <a:stretch/>
        </p:blipFill>
        <p:spPr>
          <a:xfrm flipH="1">
            <a:off x="10116400" y="5676901"/>
            <a:ext cx="2075600" cy="1181098"/>
          </a:xfrm>
          <a:prstGeom prst="rect">
            <a:avLst/>
          </a:prstGeom>
          <a:noFill/>
          <a:ln>
            <a:noFill/>
          </a:ln>
          <a:effectLst>
            <a:outerShdw blurRad="127000" sx="101000" rotWithShape="0" algn="ctr" sy="101000">
              <a:srgbClr val="000000">
                <a:alpha val="14901"/>
              </a:srgbClr>
            </a:outerShdw>
          </a:effectLst>
        </p:spPr>
      </p:pic>
      <p:pic>
        <p:nvPicPr>
          <p:cNvPr id="207" name="Google Shape;207;p23"/>
          <p:cNvPicPr preferRelativeResize="0"/>
          <p:nvPr/>
        </p:nvPicPr>
        <p:blipFill rotWithShape="1">
          <a:blip r:embed="rId8">
            <a:alphaModFix/>
          </a:blip>
          <a:srcRect b="0" l="0" r="15466" t="18144"/>
          <a:stretch/>
        </p:blipFill>
        <p:spPr>
          <a:xfrm flipH="1">
            <a:off x="0" y="-1"/>
            <a:ext cx="1567137" cy="1640981"/>
          </a:xfrm>
          <a:prstGeom prst="rect">
            <a:avLst/>
          </a:prstGeom>
          <a:noFill/>
          <a:ln>
            <a:noFill/>
          </a:ln>
          <a:effectLst>
            <a:outerShdw blurRad="127000" sx="101000" rotWithShape="0" algn="ctr" sy="101000">
              <a:srgbClr val="000000">
                <a:alpha val="14901"/>
              </a:srgbClr>
            </a:outerShdw>
          </a:effectLst>
        </p:spPr>
      </p:pic>
      <p:pic>
        <p:nvPicPr>
          <p:cNvPr id="208" name="Google Shape;208;p23"/>
          <p:cNvPicPr preferRelativeResize="0"/>
          <p:nvPr/>
        </p:nvPicPr>
        <p:blipFill rotWithShape="1">
          <a:blip r:embed="rId9">
            <a:alphaModFix/>
          </a:blip>
          <a:srcRect b="0" l="16284" r="0" t="38099"/>
          <a:stretch/>
        </p:blipFill>
        <p:spPr>
          <a:xfrm flipH="1">
            <a:off x="9925526" y="-1"/>
            <a:ext cx="2266474" cy="1034519"/>
          </a:xfrm>
          <a:prstGeom prst="rect">
            <a:avLst/>
          </a:prstGeom>
          <a:noFill/>
          <a:ln>
            <a:noFill/>
          </a:ln>
          <a:effectLst>
            <a:outerShdw blurRad="127000" sx="101000" rotWithShape="0" algn="ctr" sy="101000">
              <a:srgbClr val="000000">
                <a:alpha val="14901"/>
              </a:srgbClr>
            </a:outerShdw>
          </a:effectLst>
        </p:spPr>
      </p:pic>
      <p:pic>
        <p:nvPicPr>
          <p:cNvPr id="209" name="Google Shape;209;p23"/>
          <p:cNvPicPr preferRelativeResize="0"/>
          <p:nvPr/>
        </p:nvPicPr>
        <p:blipFill rotWithShape="1">
          <a:blip r:embed="rId10">
            <a:alphaModFix/>
          </a:blip>
          <a:srcRect b="0" l="0" r="0" t="0"/>
          <a:stretch/>
        </p:blipFill>
        <p:spPr>
          <a:xfrm flipH="1">
            <a:off x="301477" y="84703"/>
            <a:ext cx="904591" cy="1107850"/>
          </a:xfrm>
          <a:prstGeom prst="rect">
            <a:avLst/>
          </a:prstGeom>
          <a:noFill/>
          <a:ln>
            <a:noFill/>
          </a:ln>
          <a:effectLst>
            <a:outerShdw blurRad="127000" sx="101000" rotWithShape="0" algn="ctr" sy="101000">
              <a:srgbClr val="000000">
                <a:alpha val="14901"/>
              </a:srgbClr>
            </a:outerShdw>
          </a:effectLst>
        </p:spPr>
      </p:pic>
      <p:pic>
        <p:nvPicPr>
          <p:cNvPr id="210" name="Google Shape;210;p23"/>
          <p:cNvPicPr preferRelativeResize="0"/>
          <p:nvPr/>
        </p:nvPicPr>
        <p:blipFill rotWithShape="1">
          <a:blip r:embed="rId11">
            <a:alphaModFix/>
          </a:blip>
          <a:srcRect b="0" l="0" r="0" t="0"/>
          <a:stretch/>
        </p:blipFill>
        <p:spPr>
          <a:xfrm flipH="1">
            <a:off x="11042924" y="5810479"/>
            <a:ext cx="1040297" cy="1047521"/>
          </a:xfrm>
          <a:prstGeom prst="rect">
            <a:avLst/>
          </a:prstGeom>
          <a:noFill/>
          <a:ln>
            <a:noFill/>
          </a:ln>
          <a:effectLst>
            <a:outerShdw blurRad="127000" sx="101000" rotWithShape="0" algn="ctr" sy="101000">
              <a:srgbClr val="000000">
                <a:alpha val="14901"/>
              </a:srgbClr>
            </a:outerShdw>
          </a:effectLst>
        </p:spPr>
      </p:pic>
      <p:pic>
        <p:nvPicPr>
          <p:cNvPr id="211" name="Google Shape;211;p23"/>
          <p:cNvPicPr preferRelativeResize="0"/>
          <p:nvPr/>
        </p:nvPicPr>
        <p:blipFill rotWithShape="1">
          <a:blip r:embed="rId12">
            <a:alphaModFix/>
          </a:blip>
          <a:srcRect b="0" l="0" r="0" t="0"/>
          <a:stretch/>
        </p:blipFill>
        <p:spPr>
          <a:xfrm flipH="1">
            <a:off x="628928" y="5396556"/>
            <a:ext cx="1076835" cy="1318433"/>
          </a:xfrm>
          <a:prstGeom prst="rect">
            <a:avLst/>
          </a:prstGeom>
          <a:noFill/>
          <a:ln>
            <a:noFill/>
          </a:ln>
          <a:effectLst>
            <a:outerShdw blurRad="127000" sx="101000" rotWithShape="0" algn="ctr" sy="101000">
              <a:srgbClr val="000000">
                <a:alpha val="14901"/>
              </a:srgbClr>
            </a:outerShdw>
          </a:effectLst>
        </p:spPr>
      </p:pic>
      <p:pic>
        <p:nvPicPr>
          <p:cNvPr id="212" name="Google Shape;212;p23"/>
          <p:cNvPicPr preferRelativeResize="0"/>
          <p:nvPr/>
        </p:nvPicPr>
        <p:blipFill rotWithShape="1">
          <a:blip r:embed="rId13">
            <a:alphaModFix/>
          </a:blip>
          <a:srcRect b="0" l="0" r="0" t="0"/>
          <a:stretch/>
        </p:blipFill>
        <p:spPr>
          <a:xfrm flipH="1">
            <a:off x="10850226" y="328104"/>
            <a:ext cx="1040297" cy="839992"/>
          </a:xfrm>
          <a:prstGeom prst="rect">
            <a:avLst/>
          </a:prstGeom>
          <a:noFill/>
          <a:ln>
            <a:noFill/>
          </a:ln>
          <a:effectLst>
            <a:outerShdw blurRad="127000" sx="101000" rotWithShape="0" algn="ctr" sy="101000">
              <a:srgbClr val="000000">
                <a:alpha val="14901"/>
              </a:srgbClr>
            </a:outerShdw>
          </a:effectLst>
        </p:spPr>
      </p:pic>
      <p:pic>
        <p:nvPicPr>
          <p:cNvPr id="213" name="Google Shape;213;p23"/>
          <p:cNvPicPr preferRelativeResize="0"/>
          <p:nvPr/>
        </p:nvPicPr>
        <p:blipFill rotWithShape="1">
          <a:blip r:embed="rId14">
            <a:alphaModFix/>
          </a:blip>
          <a:srcRect b="20425" l="0" r="0" t="0"/>
          <a:stretch/>
        </p:blipFill>
        <p:spPr>
          <a:xfrm flipH="1">
            <a:off x="2963618" y="6055772"/>
            <a:ext cx="1107044" cy="802228"/>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214" name="Shape 214"/>
        <p:cNvGrpSpPr/>
        <p:nvPr/>
      </p:nvGrpSpPr>
      <p:grpSpPr>
        <a:xfrm>
          <a:off x="0" y="0"/>
          <a:ext cx="0" cy="0"/>
          <a:chOff x="0" y="0"/>
          <a:chExt cx="0" cy="0"/>
        </a:xfrm>
      </p:grpSpPr>
      <p:pic>
        <p:nvPicPr>
          <p:cNvPr id="215" name="Google Shape;215;p24">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216" name="Google Shape;216;p24">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217" name="Google Shape;217;p24"/>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18" name="Google Shape;218;p24"/>
          <p:cNvPicPr preferRelativeResize="0"/>
          <p:nvPr/>
        </p:nvPicPr>
        <p:blipFill rotWithShape="1">
          <a:blip r:embed="rId6">
            <a:alphaModFix/>
          </a:blip>
          <a:srcRect b="58067" l="0" r="0" t="0"/>
          <a:stretch/>
        </p:blipFill>
        <p:spPr>
          <a:xfrm>
            <a:off x="413193" y="5787661"/>
            <a:ext cx="2969347" cy="1070340"/>
          </a:xfrm>
          <a:prstGeom prst="rect">
            <a:avLst/>
          </a:prstGeom>
          <a:noFill/>
          <a:ln>
            <a:noFill/>
          </a:ln>
          <a:effectLst>
            <a:outerShdw blurRad="127000" sx="101000" rotWithShape="0" algn="ctr" sy="101000">
              <a:srgbClr val="000000">
                <a:alpha val="14901"/>
              </a:srgbClr>
            </a:outerShdw>
          </a:effectLst>
        </p:spPr>
      </p:pic>
      <p:pic>
        <p:nvPicPr>
          <p:cNvPr id="219" name="Google Shape;219;p24"/>
          <p:cNvPicPr preferRelativeResize="0"/>
          <p:nvPr/>
        </p:nvPicPr>
        <p:blipFill rotWithShape="1">
          <a:blip r:embed="rId7">
            <a:alphaModFix/>
          </a:blip>
          <a:srcRect b="55369" l="0" r="0" t="9194"/>
          <a:stretch/>
        </p:blipFill>
        <p:spPr>
          <a:xfrm>
            <a:off x="4557448" y="1"/>
            <a:ext cx="2286556" cy="638628"/>
          </a:xfrm>
          <a:prstGeom prst="rect">
            <a:avLst/>
          </a:prstGeom>
          <a:noFill/>
          <a:ln>
            <a:noFill/>
          </a:ln>
          <a:effectLst>
            <a:outerShdw blurRad="127000" sx="101000" rotWithShape="0" algn="ctr" sy="101000">
              <a:srgbClr val="000000">
                <a:alpha val="14901"/>
              </a:srgbClr>
            </a:outerShdw>
          </a:effectLst>
        </p:spPr>
      </p:pic>
      <p:pic>
        <p:nvPicPr>
          <p:cNvPr id="220" name="Google Shape;220;p24"/>
          <p:cNvPicPr preferRelativeResize="0"/>
          <p:nvPr/>
        </p:nvPicPr>
        <p:blipFill rotWithShape="1">
          <a:blip r:embed="rId8">
            <a:alphaModFix/>
          </a:blip>
          <a:srcRect b="14302" l="50000" r="0" t="0"/>
          <a:stretch/>
        </p:blipFill>
        <p:spPr>
          <a:xfrm rot="-5400000">
            <a:off x="10869544" y="5535542"/>
            <a:ext cx="926927" cy="1717988"/>
          </a:xfrm>
          <a:prstGeom prst="rect">
            <a:avLst/>
          </a:prstGeom>
          <a:noFill/>
          <a:ln>
            <a:noFill/>
          </a:ln>
          <a:effectLst>
            <a:outerShdw blurRad="127000" sx="101000" rotWithShape="0" algn="ctr" sy="101000">
              <a:srgbClr val="000000">
                <a:alpha val="14901"/>
              </a:srgbClr>
            </a:outerShdw>
          </a:effectLst>
        </p:spPr>
      </p:pic>
      <p:pic>
        <p:nvPicPr>
          <p:cNvPr id="221" name="Google Shape;221;p24"/>
          <p:cNvPicPr preferRelativeResize="0"/>
          <p:nvPr/>
        </p:nvPicPr>
        <p:blipFill rotWithShape="1">
          <a:blip r:embed="rId9">
            <a:alphaModFix/>
          </a:blip>
          <a:srcRect b="0" l="0" r="50000" t="0"/>
          <a:stretch/>
        </p:blipFill>
        <p:spPr>
          <a:xfrm rot="-5400000">
            <a:off x="385406" y="-158791"/>
            <a:ext cx="1353669" cy="1671250"/>
          </a:xfrm>
          <a:prstGeom prst="rect">
            <a:avLst/>
          </a:prstGeom>
          <a:noFill/>
          <a:ln>
            <a:noFill/>
          </a:ln>
          <a:effectLst>
            <a:outerShdw blurRad="127000" sx="101000" rotWithShape="0" algn="ctr" sy="101000">
              <a:srgbClr val="000000">
                <a:alpha val="14901"/>
              </a:srgbClr>
            </a:outerShdw>
          </a:effectLst>
        </p:spPr>
      </p:pic>
      <p:pic>
        <p:nvPicPr>
          <p:cNvPr id="222" name="Google Shape;222;p24"/>
          <p:cNvPicPr preferRelativeResize="0"/>
          <p:nvPr/>
        </p:nvPicPr>
        <p:blipFill rotWithShape="1">
          <a:blip r:embed="rId10">
            <a:alphaModFix/>
          </a:blip>
          <a:srcRect b="0" l="0" r="0" t="0"/>
          <a:stretch/>
        </p:blipFill>
        <p:spPr>
          <a:xfrm>
            <a:off x="11136750" y="5437786"/>
            <a:ext cx="904591" cy="1107850"/>
          </a:xfrm>
          <a:prstGeom prst="rect">
            <a:avLst/>
          </a:prstGeom>
          <a:noFill/>
          <a:ln>
            <a:noFill/>
          </a:ln>
          <a:effectLst>
            <a:outerShdw blurRad="127000" sx="101000" rotWithShape="0" algn="ctr" sy="101000">
              <a:srgbClr val="000000">
                <a:alpha val="14901"/>
              </a:srgbClr>
            </a:outerShdw>
          </a:effectLst>
        </p:spPr>
      </p:pic>
      <p:pic>
        <p:nvPicPr>
          <p:cNvPr id="223" name="Google Shape;223;p24"/>
          <p:cNvPicPr preferRelativeResize="0"/>
          <p:nvPr/>
        </p:nvPicPr>
        <p:blipFill rotWithShape="1">
          <a:blip r:embed="rId11">
            <a:alphaModFix/>
          </a:blip>
          <a:srcRect b="0" l="0" r="0" t="0"/>
          <a:stretch/>
        </p:blipFill>
        <p:spPr>
          <a:xfrm>
            <a:off x="10925088" y="243880"/>
            <a:ext cx="1040297" cy="1047521"/>
          </a:xfrm>
          <a:prstGeom prst="rect">
            <a:avLst/>
          </a:prstGeom>
          <a:noFill/>
          <a:ln>
            <a:noFill/>
          </a:ln>
          <a:effectLst>
            <a:outerShdw blurRad="127000" sx="101000" rotWithShape="0" algn="ctr" sy="101000">
              <a:srgbClr val="000000">
                <a:alpha val="14901"/>
              </a:srgbClr>
            </a:outerShdw>
          </a:effectLst>
        </p:spPr>
      </p:pic>
      <p:pic>
        <p:nvPicPr>
          <p:cNvPr id="224" name="Google Shape;224;p24"/>
          <p:cNvPicPr preferRelativeResize="0"/>
          <p:nvPr/>
        </p:nvPicPr>
        <p:blipFill rotWithShape="1">
          <a:blip r:embed="rId12">
            <a:alphaModFix/>
          </a:blip>
          <a:srcRect b="0" l="0" r="0" t="0"/>
          <a:stretch/>
        </p:blipFill>
        <p:spPr>
          <a:xfrm>
            <a:off x="413193" y="5148546"/>
            <a:ext cx="1076835" cy="1318433"/>
          </a:xfrm>
          <a:prstGeom prst="rect">
            <a:avLst/>
          </a:prstGeom>
          <a:noFill/>
          <a:ln>
            <a:noFill/>
          </a:ln>
          <a:effectLst>
            <a:outerShdw blurRad="127000" sx="101000" rotWithShape="0" algn="ctr" sy="101000">
              <a:srgbClr val="000000">
                <a:alpha val="14901"/>
              </a:srgbClr>
            </a:outerShdw>
          </a:effectLst>
        </p:spPr>
      </p:pic>
      <p:pic>
        <p:nvPicPr>
          <p:cNvPr id="225" name="Google Shape;225;p24"/>
          <p:cNvPicPr preferRelativeResize="0"/>
          <p:nvPr/>
        </p:nvPicPr>
        <p:blipFill rotWithShape="1">
          <a:blip r:embed="rId13">
            <a:alphaModFix/>
          </a:blip>
          <a:srcRect b="0" l="0" r="0" t="0"/>
          <a:stretch/>
        </p:blipFill>
        <p:spPr>
          <a:xfrm>
            <a:off x="575136" y="14230"/>
            <a:ext cx="1105896" cy="892960"/>
          </a:xfrm>
          <a:prstGeom prst="rect">
            <a:avLst/>
          </a:prstGeom>
          <a:noFill/>
          <a:ln>
            <a:noFill/>
          </a:ln>
          <a:effectLst>
            <a:outerShdw blurRad="127000" sx="101000" rotWithShape="0" algn="ctr" sy="101000">
              <a:srgbClr val="000000">
                <a:alpha val="14901"/>
              </a:srgbClr>
            </a:outerShdw>
          </a:effectLst>
        </p:spPr>
      </p:pic>
      <p:pic>
        <p:nvPicPr>
          <p:cNvPr id="226" name="Google Shape;226;p24"/>
          <p:cNvPicPr preferRelativeResize="0"/>
          <p:nvPr/>
        </p:nvPicPr>
        <p:blipFill rotWithShape="1">
          <a:blip r:embed="rId14">
            <a:alphaModFix/>
          </a:blip>
          <a:srcRect b="20629" l="0" r="0" t="0"/>
          <a:stretch/>
        </p:blipFill>
        <p:spPr>
          <a:xfrm>
            <a:off x="9168764" y="6008455"/>
            <a:ext cx="1175333" cy="849545"/>
          </a:xfrm>
          <a:prstGeom prst="rect">
            <a:avLst/>
          </a:prstGeom>
          <a:noFill/>
          <a:ln>
            <a:noFill/>
          </a:ln>
          <a:effectLst>
            <a:outerShdw blurRad="127000" sx="101000" rotWithShape="0" algn="ctr" sy="101000">
              <a:srgbClr val="000000">
                <a:alpha val="14901"/>
              </a:srgbClr>
            </a:outerShdw>
          </a:effectLst>
        </p:spPr>
      </p:pic>
      <p:pic>
        <p:nvPicPr>
          <p:cNvPr id="227" name="Google Shape;227;p24"/>
          <p:cNvPicPr preferRelativeResize="0"/>
          <p:nvPr/>
        </p:nvPicPr>
        <p:blipFill rotWithShape="1">
          <a:blip r:embed="rId7">
            <a:alphaModFix/>
          </a:blip>
          <a:srcRect b="0" l="0" r="4657" t="51776"/>
          <a:stretch/>
        </p:blipFill>
        <p:spPr>
          <a:xfrm>
            <a:off x="10011929" y="-4"/>
            <a:ext cx="2180071" cy="869128"/>
          </a:xfrm>
          <a:prstGeom prst="rect">
            <a:avLst/>
          </a:prstGeom>
          <a:noFill/>
          <a:ln>
            <a:noFill/>
          </a:ln>
          <a:effectLst>
            <a:outerShdw blurRad="127000" sx="101000" rotWithShape="0" algn="ctr" sy="101000">
              <a:srgbClr val="000000">
                <a:alpha val="14901"/>
              </a:srgbClr>
            </a:outerShdw>
          </a:effectLst>
        </p:spPr>
      </p:pic>
      <p:pic>
        <p:nvPicPr>
          <p:cNvPr id="228" name="Google Shape;228;p24"/>
          <p:cNvPicPr preferRelativeResize="0"/>
          <p:nvPr/>
        </p:nvPicPr>
        <p:blipFill rotWithShape="1">
          <a:blip r:embed="rId8">
            <a:alphaModFix/>
          </a:blip>
          <a:srcRect b="0" l="0" r="61007" t="0"/>
          <a:stretch/>
        </p:blipFill>
        <p:spPr>
          <a:xfrm rot="-5400000">
            <a:off x="4562132" y="5350797"/>
            <a:ext cx="722877" cy="2004706"/>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229" name="Shape 229"/>
        <p:cNvGrpSpPr/>
        <p:nvPr/>
      </p:nvGrpSpPr>
      <p:grpSpPr>
        <a:xfrm>
          <a:off x="0" y="0"/>
          <a:ext cx="0" cy="0"/>
          <a:chOff x="0" y="0"/>
          <a:chExt cx="0" cy="0"/>
        </a:xfrm>
      </p:grpSpPr>
      <p:pic>
        <p:nvPicPr>
          <p:cNvPr id="230" name="Google Shape;230;p25">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231" name="Google Shape;231;p25">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232" name="Google Shape;232;p25"/>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33" name="Google Shape;233;p25"/>
          <p:cNvPicPr preferRelativeResize="0"/>
          <p:nvPr/>
        </p:nvPicPr>
        <p:blipFill rotWithShape="1">
          <a:blip r:embed="rId6">
            <a:alphaModFix/>
          </a:blip>
          <a:srcRect b="53728" l="0" r="21373" t="0"/>
          <a:stretch/>
        </p:blipFill>
        <p:spPr>
          <a:xfrm>
            <a:off x="9857310" y="5676902"/>
            <a:ext cx="2334690" cy="1181098"/>
          </a:xfrm>
          <a:prstGeom prst="rect">
            <a:avLst/>
          </a:prstGeom>
          <a:noFill/>
          <a:ln>
            <a:noFill/>
          </a:ln>
          <a:effectLst>
            <a:outerShdw blurRad="127000" sx="101000" rotWithShape="0" algn="ctr" sy="101000">
              <a:srgbClr val="000000">
                <a:alpha val="14901"/>
              </a:srgbClr>
            </a:outerShdw>
          </a:effectLst>
        </p:spPr>
      </p:pic>
      <p:pic>
        <p:nvPicPr>
          <p:cNvPr id="234" name="Google Shape;234;p25"/>
          <p:cNvPicPr preferRelativeResize="0"/>
          <p:nvPr/>
        </p:nvPicPr>
        <p:blipFill rotWithShape="1">
          <a:blip r:embed="rId7">
            <a:alphaModFix/>
          </a:blip>
          <a:srcRect b="34465" l="9226" r="0" t="0"/>
          <a:stretch/>
        </p:blipFill>
        <p:spPr>
          <a:xfrm>
            <a:off x="0" y="5676901"/>
            <a:ext cx="2075600" cy="1181098"/>
          </a:xfrm>
          <a:prstGeom prst="rect">
            <a:avLst/>
          </a:prstGeom>
          <a:noFill/>
          <a:ln>
            <a:noFill/>
          </a:ln>
          <a:effectLst>
            <a:outerShdw blurRad="127000" sx="101000" rotWithShape="0" algn="ctr" sy="101000">
              <a:srgbClr val="000000">
                <a:alpha val="14901"/>
              </a:srgbClr>
            </a:outerShdw>
          </a:effectLst>
        </p:spPr>
      </p:pic>
      <p:pic>
        <p:nvPicPr>
          <p:cNvPr id="235" name="Google Shape;235;p25"/>
          <p:cNvPicPr preferRelativeResize="0"/>
          <p:nvPr/>
        </p:nvPicPr>
        <p:blipFill rotWithShape="1">
          <a:blip r:embed="rId8">
            <a:alphaModFix/>
          </a:blip>
          <a:srcRect b="0" l="0" r="15466" t="18144"/>
          <a:stretch/>
        </p:blipFill>
        <p:spPr>
          <a:xfrm>
            <a:off x="10624863" y="-1"/>
            <a:ext cx="1567137" cy="1640981"/>
          </a:xfrm>
          <a:prstGeom prst="rect">
            <a:avLst/>
          </a:prstGeom>
          <a:noFill/>
          <a:ln>
            <a:noFill/>
          </a:ln>
          <a:effectLst>
            <a:outerShdw blurRad="127000" sx="101000" rotWithShape="0" algn="ctr" sy="101000">
              <a:srgbClr val="000000">
                <a:alpha val="14901"/>
              </a:srgbClr>
            </a:outerShdw>
          </a:effectLst>
        </p:spPr>
      </p:pic>
      <p:pic>
        <p:nvPicPr>
          <p:cNvPr id="236" name="Google Shape;236;p25"/>
          <p:cNvPicPr preferRelativeResize="0"/>
          <p:nvPr/>
        </p:nvPicPr>
        <p:blipFill rotWithShape="1">
          <a:blip r:embed="rId9">
            <a:alphaModFix/>
          </a:blip>
          <a:srcRect b="0" l="16284" r="0" t="38099"/>
          <a:stretch/>
        </p:blipFill>
        <p:spPr>
          <a:xfrm>
            <a:off x="0" y="-1"/>
            <a:ext cx="2266474" cy="1034519"/>
          </a:xfrm>
          <a:prstGeom prst="rect">
            <a:avLst/>
          </a:prstGeom>
          <a:noFill/>
          <a:ln>
            <a:noFill/>
          </a:ln>
          <a:effectLst>
            <a:outerShdw blurRad="127000" sx="101000" rotWithShape="0" algn="ctr" sy="101000">
              <a:srgbClr val="000000">
                <a:alpha val="14901"/>
              </a:srgbClr>
            </a:outerShdw>
          </a:effectLst>
        </p:spPr>
      </p:pic>
      <p:pic>
        <p:nvPicPr>
          <p:cNvPr id="237" name="Google Shape;237;p25"/>
          <p:cNvPicPr preferRelativeResize="0"/>
          <p:nvPr/>
        </p:nvPicPr>
        <p:blipFill rotWithShape="1">
          <a:blip r:embed="rId10">
            <a:alphaModFix/>
          </a:blip>
          <a:srcRect b="0" l="0" r="0" t="0"/>
          <a:stretch/>
        </p:blipFill>
        <p:spPr>
          <a:xfrm>
            <a:off x="10985932" y="84703"/>
            <a:ext cx="904591" cy="1107850"/>
          </a:xfrm>
          <a:prstGeom prst="rect">
            <a:avLst/>
          </a:prstGeom>
          <a:noFill/>
          <a:ln>
            <a:noFill/>
          </a:ln>
          <a:effectLst>
            <a:outerShdw blurRad="127000" sx="101000" rotWithShape="0" algn="ctr" sy="101000">
              <a:srgbClr val="000000">
                <a:alpha val="14901"/>
              </a:srgbClr>
            </a:outerShdw>
          </a:effectLst>
        </p:spPr>
      </p:pic>
      <p:pic>
        <p:nvPicPr>
          <p:cNvPr id="238" name="Google Shape;238;p25"/>
          <p:cNvPicPr preferRelativeResize="0"/>
          <p:nvPr/>
        </p:nvPicPr>
        <p:blipFill rotWithShape="1">
          <a:blip r:embed="rId11">
            <a:alphaModFix/>
          </a:blip>
          <a:srcRect b="0" l="0" r="0" t="0"/>
          <a:stretch/>
        </p:blipFill>
        <p:spPr>
          <a:xfrm>
            <a:off x="108779" y="5810479"/>
            <a:ext cx="1040297" cy="1047521"/>
          </a:xfrm>
          <a:prstGeom prst="rect">
            <a:avLst/>
          </a:prstGeom>
          <a:noFill/>
          <a:ln>
            <a:noFill/>
          </a:ln>
          <a:effectLst>
            <a:outerShdw blurRad="127000" sx="101000" rotWithShape="0" algn="ctr" sy="101000">
              <a:srgbClr val="000000">
                <a:alpha val="14901"/>
              </a:srgbClr>
            </a:outerShdw>
          </a:effectLst>
        </p:spPr>
      </p:pic>
      <p:pic>
        <p:nvPicPr>
          <p:cNvPr id="239" name="Google Shape;239;p25"/>
          <p:cNvPicPr preferRelativeResize="0"/>
          <p:nvPr/>
        </p:nvPicPr>
        <p:blipFill rotWithShape="1">
          <a:blip r:embed="rId12">
            <a:alphaModFix/>
          </a:blip>
          <a:srcRect b="0" l="0" r="0" t="0"/>
          <a:stretch/>
        </p:blipFill>
        <p:spPr>
          <a:xfrm>
            <a:off x="10486237" y="5396556"/>
            <a:ext cx="1076835" cy="1318433"/>
          </a:xfrm>
          <a:prstGeom prst="rect">
            <a:avLst/>
          </a:prstGeom>
          <a:noFill/>
          <a:ln>
            <a:noFill/>
          </a:ln>
          <a:effectLst>
            <a:outerShdw blurRad="127000" sx="101000" rotWithShape="0" algn="ctr" sy="101000">
              <a:srgbClr val="000000">
                <a:alpha val="14901"/>
              </a:srgbClr>
            </a:outerShdw>
          </a:effectLst>
        </p:spPr>
      </p:pic>
      <p:pic>
        <p:nvPicPr>
          <p:cNvPr id="240" name="Google Shape;240;p25"/>
          <p:cNvPicPr preferRelativeResize="0"/>
          <p:nvPr/>
        </p:nvPicPr>
        <p:blipFill rotWithShape="1">
          <a:blip r:embed="rId13">
            <a:alphaModFix/>
          </a:blip>
          <a:srcRect b="0" l="0" r="0" t="0"/>
          <a:stretch/>
        </p:blipFill>
        <p:spPr>
          <a:xfrm>
            <a:off x="301477" y="328104"/>
            <a:ext cx="1040297" cy="839992"/>
          </a:xfrm>
          <a:prstGeom prst="rect">
            <a:avLst/>
          </a:prstGeom>
          <a:noFill/>
          <a:ln>
            <a:noFill/>
          </a:ln>
          <a:effectLst>
            <a:outerShdw blurRad="127000" sx="101000" rotWithShape="0" algn="ctr" sy="101000">
              <a:srgbClr val="000000">
                <a:alpha val="14901"/>
              </a:srgbClr>
            </a:outerShdw>
          </a:effectLst>
        </p:spPr>
      </p:pic>
      <p:pic>
        <p:nvPicPr>
          <p:cNvPr id="241" name="Google Shape;241;p25"/>
          <p:cNvPicPr preferRelativeResize="0"/>
          <p:nvPr/>
        </p:nvPicPr>
        <p:blipFill rotWithShape="1">
          <a:blip r:embed="rId14">
            <a:alphaModFix/>
          </a:blip>
          <a:srcRect b="20425" l="0" r="0" t="0"/>
          <a:stretch/>
        </p:blipFill>
        <p:spPr>
          <a:xfrm>
            <a:off x="8121338" y="6055772"/>
            <a:ext cx="1107044" cy="802228"/>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242" name="Shape 242"/>
        <p:cNvGrpSpPr/>
        <p:nvPr/>
      </p:nvGrpSpPr>
      <p:grpSpPr>
        <a:xfrm>
          <a:off x="0" y="0"/>
          <a:ext cx="0" cy="0"/>
          <a:chOff x="0" y="0"/>
          <a:chExt cx="0" cy="0"/>
        </a:xfrm>
      </p:grpSpPr>
      <p:pic>
        <p:nvPicPr>
          <p:cNvPr id="243" name="Google Shape;243;p26"/>
          <p:cNvPicPr preferRelativeResize="0"/>
          <p:nvPr/>
        </p:nvPicPr>
        <p:blipFill rotWithShape="1">
          <a:blip r:embed="rId2">
            <a:alphaModFix/>
          </a:blip>
          <a:srcRect b="20629" l="0" r="0" t="0"/>
          <a:stretch/>
        </p:blipFill>
        <p:spPr>
          <a:xfrm>
            <a:off x="7125607" y="52159"/>
            <a:ext cx="1175333" cy="849545"/>
          </a:xfrm>
          <a:prstGeom prst="rect">
            <a:avLst/>
          </a:prstGeom>
          <a:noFill/>
          <a:ln>
            <a:noFill/>
          </a:ln>
          <a:effectLst>
            <a:outerShdw blurRad="127000" sx="101000" rotWithShape="0" algn="ctr" sy="101000">
              <a:srgbClr val="000000">
                <a:alpha val="14901"/>
              </a:srgbClr>
            </a:outerShdw>
          </a:effectLst>
        </p:spPr>
      </p:pic>
      <p:pic>
        <p:nvPicPr>
          <p:cNvPr id="244" name="Google Shape;244;p26"/>
          <p:cNvPicPr preferRelativeResize="0"/>
          <p:nvPr/>
        </p:nvPicPr>
        <p:blipFill rotWithShape="1">
          <a:blip r:embed="rId3">
            <a:alphaModFix/>
          </a:blip>
          <a:srcRect b="58067" l="0" r="0" t="0"/>
          <a:stretch/>
        </p:blipFill>
        <p:spPr>
          <a:xfrm>
            <a:off x="413193" y="-4"/>
            <a:ext cx="2969347" cy="1070340"/>
          </a:xfrm>
          <a:prstGeom prst="rect">
            <a:avLst/>
          </a:prstGeom>
          <a:noFill/>
          <a:ln>
            <a:noFill/>
          </a:ln>
          <a:effectLst>
            <a:outerShdw blurRad="127000" sx="101000" rotWithShape="0" algn="ctr" sy="101000">
              <a:srgbClr val="000000">
                <a:alpha val="14901"/>
              </a:srgbClr>
            </a:outerShdw>
          </a:effectLst>
        </p:spPr>
      </p:pic>
      <p:pic>
        <p:nvPicPr>
          <p:cNvPr id="245" name="Google Shape;245;p26">
            <a:hlinkClick r:id="rId4"/>
          </p:cNvPr>
          <p:cNvPicPr preferRelativeResize="0"/>
          <p:nvPr/>
        </p:nvPicPr>
        <p:blipFill rotWithShape="1">
          <a:blip r:embed="rId5">
            <a:alphaModFix/>
          </a:blip>
          <a:srcRect b="0" l="29909" r="0" t="0"/>
          <a:stretch/>
        </p:blipFill>
        <p:spPr>
          <a:xfrm>
            <a:off x="6024563" y="7063924"/>
            <a:ext cx="1732461" cy="190500"/>
          </a:xfrm>
          <a:prstGeom prst="rect">
            <a:avLst/>
          </a:prstGeom>
          <a:noFill/>
          <a:ln>
            <a:noFill/>
          </a:ln>
        </p:spPr>
      </p:pic>
      <p:sp>
        <p:nvSpPr>
          <p:cNvPr id="246" name="Google Shape;246;p26">
            <a:hlinkClick r:id="rId6"/>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7"/>
              </a:rPr>
              <a:t>Presentation template by</a:t>
            </a:r>
            <a:endParaRPr sz="1000" u="none">
              <a:solidFill>
                <a:schemeClr val="dk1"/>
              </a:solidFill>
              <a:latin typeface="Arial"/>
              <a:ea typeface="Arial"/>
              <a:cs typeface="Arial"/>
              <a:sym typeface="Arial"/>
            </a:endParaRPr>
          </a:p>
        </p:txBody>
      </p:sp>
      <p:sp>
        <p:nvSpPr>
          <p:cNvPr id="247" name="Google Shape;247;p26"/>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48" name="Google Shape;248;p26"/>
          <p:cNvPicPr preferRelativeResize="0"/>
          <p:nvPr/>
        </p:nvPicPr>
        <p:blipFill rotWithShape="1">
          <a:blip r:embed="rId8">
            <a:alphaModFix/>
          </a:blip>
          <a:srcRect b="55369" l="0" r="0" t="9194"/>
          <a:stretch/>
        </p:blipFill>
        <p:spPr>
          <a:xfrm flipH="1" rot="10800000">
            <a:off x="4557448" y="6219368"/>
            <a:ext cx="2286556" cy="638628"/>
          </a:xfrm>
          <a:prstGeom prst="rect">
            <a:avLst/>
          </a:prstGeom>
          <a:noFill/>
          <a:ln>
            <a:noFill/>
          </a:ln>
          <a:effectLst>
            <a:outerShdw blurRad="127000" sx="101000" rotWithShape="0" algn="ctr" sy="101000">
              <a:srgbClr val="000000">
                <a:alpha val="14901"/>
              </a:srgbClr>
            </a:outerShdw>
          </a:effectLst>
        </p:spPr>
      </p:pic>
      <p:pic>
        <p:nvPicPr>
          <p:cNvPr id="249" name="Google Shape;249;p26"/>
          <p:cNvPicPr preferRelativeResize="0"/>
          <p:nvPr/>
        </p:nvPicPr>
        <p:blipFill rotWithShape="1">
          <a:blip r:embed="rId9">
            <a:alphaModFix/>
          </a:blip>
          <a:srcRect b="14302" l="50000" r="0" t="0"/>
          <a:stretch/>
        </p:blipFill>
        <p:spPr>
          <a:xfrm flipH="1" rot="-5400000">
            <a:off x="10869544" y="-395533"/>
            <a:ext cx="926927" cy="1717988"/>
          </a:xfrm>
          <a:prstGeom prst="rect">
            <a:avLst/>
          </a:prstGeom>
          <a:noFill/>
          <a:ln>
            <a:noFill/>
          </a:ln>
          <a:effectLst>
            <a:outerShdw blurRad="127000" sx="101000" rotWithShape="0" algn="ctr" sy="101000">
              <a:srgbClr val="000000">
                <a:alpha val="14901"/>
              </a:srgbClr>
            </a:outerShdw>
          </a:effectLst>
        </p:spPr>
      </p:pic>
      <p:pic>
        <p:nvPicPr>
          <p:cNvPr id="250" name="Google Shape;250;p26"/>
          <p:cNvPicPr preferRelativeResize="0"/>
          <p:nvPr/>
        </p:nvPicPr>
        <p:blipFill rotWithShape="1">
          <a:blip r:embed="rId10">
            <a:alphaModFix/>
          </a:blip>
          <a:srcRect b="0" l="0" r="50000" t="0"/>
          <a:stretch/>
        </p:blipFill>
        <p:spPr>
          <a:xfrm flipH="1" rot="-5400000">
            <a:off x="385406" y="5345538"/>
            <a:ext cx="1353669" cy="1671250"/>
          </a:xfrm>
          <a:prstGeom prst="rect">
            <a:avLst/>
          </a:prstGeom>
          <a:noFill/>
          <a:ln>
            <a:noFill/>
          </a:ln>
          <a:effectLst>
            <a:outerShdw blurRad="127000" sx="101000" rotWithShape="0" algn="ctr" sy="101000">
              <a:srgbClr val="000000">
                <a:alpha val="14901"/>
              </a:srgbClr>
            </a:outerShdw>
          </a:effectLst>
        </p:spPr>
      </p:pic>
      <p:pic>
        <p:nvPicPr>
          <p:cNvPr id="251" name="Google Shape;251;p26"/>
          <p:cNvPicPr preferRelativeResize="0"/>
          <p:nvPr/>
        </p:nvPicPr>
        <p:blipFill rotWithShape="1">
          <a:blip r:embed="rId11">
            <a:alphaModFix/>
          </a:blip>
          <a:srcRect b="0" l="0" r="0" t="0"/>
          <a:stretch/>
        </p:blipFill>
        <p:spPr>
          <a:xfrm>
            <a:off x="11136750" y="312361"/>
            <a:ext cx="904591" cy="1107850"/>
          </a:xfrm>
          <a:prstGeom prst="rect">
            <a:avLst/>
          </a:prstGeom>
          <a:noFill/>
          <a:ln>
            <a:noFill/>
          </a:ln>
          <a:effectLst>
            <a:outerShdw blurRad="127000" sx="101000" rotWithShape="0" algn="ctr" sy="101000">
              <a:srgbClr val="000000">
                <a:alpha val="14901"/>
              </a:srgbClr>
            </a:outerShdw>
          </a:effectLst>
        </p:spPr>
      </p:pic>
      <p:pic>
        <p:nvPicPr>
          <p:cNvPr id="252" name="Google Shape;252;p26"/>
          <p:cNvPicPr preferRelativeResize="0"/>
          <p:nvPr/>
        </p:nvPicPr>
        <p:blipFill rotWithShape="1">
          <a:blip r:embed="rId12">
            <a:alphaModFix/>
          </a:blip>
          <a:srcRect b="0" l="0" r="0" t="0"/>
          <a:stretch/>
        </p:blipFill>
        <p:spPr>
          <a:xfrm>
            <a:off x="10925088" y="5566596"/>
            <a:ext cx="1040297" cy="1047521"/>
          </a:xfrm>
          <a:prstGeom prst="rect">
            <a:avLst/>
          </a:prstGeom>
          <a:noFill/>
          <a:ln>
            <a:noFill/>
          </a:ln>
          <a:effectLst>
            <a:outerShdw blurRad="127000" sx="101000" rotWithShape="0" algn="ctr" sy="101000">
              <a:srgbClr val="000000">
                <a:alpha val="14901"/>
              </a:srgbClr>
            </a:outerShdw>
          </a:effectLst>
        </p:spPr>
      </p:pic>
      <p:pic>
        <p:nvPicPr>
          <p:cNvPr id="253" name="Google Shape;253;p26"/>
          <p:cNvPicPr preferRelativeResize="0"/>
          <p:nvPr/>
        </p:nvPicPr>
        <p:blipFill rotWithShape="1">
          <a:blip r:embed="rId13">
            <a:alphaModFix/>
          </a:blip>
          <a:srcRect b="0" l="0" r="33258" t="0"/>
          <a:stretch/>
        </p:blipFill>
        <p:spPr>
          <a:xfrm flipH="1">
            <a:off x="-1" y="997588"/>
            <a:ext cx="718695" cy="1318433"/>
          </a:xfrm>
          <a:prstGeom prst="rect">
            <a:avLst/>
          </a:prstGeom>
          <a:noFill/>
          <a:ln>
            <a:noFill/>
          </a:ln>
          <a:effectLst>
            <a:outerShdw blurRad="127000" sx="101000" rotWithShape="0" algn="ctr" sy="101000">
              <a:srgbClr val="000000">
                <a:alpha val="14901"/>
              </a:srgbClr>
            </a:outerShdw>
          </a:effectLst>
        </p:spPr>
      </p:pic>
      <p:pic>
        <p:nvPicPr>
          <p:cNvPr id="254" name="Google Shape;254;p26"/>
          <p:cNvPicPr preferRelativeResize="0"/>
          <p:nvPr/>
        </p:nvPicPr>
        <p:blipFill rotWithShape="1">
          <a:blip r:embed="rId14">
            <a:alphaModFix/>
          </a:blip>
          <a:srcRect b="0" l="0" r="0" t="0"/>
          <a:stretch/>
        </p:blipFill>
        <p:spPr>
          <a:xfrm>
            <a:off x="575136" y="5950807"/>
            <a:ext cx="1105896" cy="892960"/>
          </a:xfrm>
          <a:prstGeom prst="rect">
            <a:avLst/>
          </a:prstGeom>
          <a:noFill/>
          <a:ln>
            <a:noFill/>
          </a:ln>
          <a:effectLst>
            <a:outerShdw blurRad="127000" sx="101000" rotWithShape="0" algn="ctr" sy="101000">
              <a:srgbClr val="000000">
                <a:alpha val="14901"/>
              </a:srgbClr>
            </a:outerShdw>
          </a:effectLst>
        </p:spPr>
      </p:pic>
      <p:pic>
        <p:nvPicPr>
          <p:cNvPr id="255" name="Google Shape;255;p26"/>
          <p:cNvPicPr preferRelativeResize="0"/>
          <p:nvPr/>
        </p:nvPicPr>
        <p:blipFill rotWithShape="1">
          <a:blip r:embed="rId8">
            <a:alphaModFix/>
          </a:blip>
          <a:srcRect b="0" l="0" r="4657" t="51776"/>
          <a:stretch/>
        </p:blipFill>
        <p:spPr>
          <a:xfrm flipH="1" rot="10800000">
            <a:off x="10011929" y="5988873"/>
            <a:ext cx="2180071" cy="869128"/>
          </a:xfrm>
          <a:prstGeom prst="rect">
            <a:avLst/>
          </a:prstGeom>
          <a:noFill/>
          <a:ln>
            <a:noFill/>
          </a:ln>
          <a:effectLst>
            <a:outerShdw blurRad="127000" sx="101000" rotWithShape="0" algn="ctr" sy="101000">
              <a:srgbClr val="000000">
                <a:alpha val="14901"/>
              </a:srgbClr>
            </a:outerShdw>
          </a:effectLst>
        </p:spPr>
      </p:pic>
      <p:pic>
        <p:nvPicPr>
          <p:cNvPr id="256" name="Google Shape;256;p26"/>
          <p:cNvPicPr preferRelativeResize="0"/>
          <p:nvPr/>
        </p:nvPicPr>
        <p:blipFill rotWithShape="1">
          <a:blip r:embed="rId9">
            <a:alphaModFix/>
          </a:blip>
          <a:srcRect b="0" l="0" r="61007" t="0"/>
          <a:stretch/>
        </p:blipFill>
        <p:spPr>
          <a:xfrm flipH="1" rot="-5400000">
            <a:off x="4562132" y="-497506"/>
            <a:ext cx="722877" cy="2004706"/>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257" name="Shape 257"/>
        <p:cNvGrpSpPr/>
        <p:nvPr/>
      </p:nvGrpSpPr>
      <p:grpSpPr>
        <a:xfrm>
          <a:off x="0" y="0"/>
          <a:ext cx="0" cy="0"/>
          <a:chOff x="0" y="0"/>
          <a:chExt cx="0" cy="0"/>
        </a:xfrm>
      </p:grpSpPr>
      <p:pic>
        <p:nvPicPr>
          <p:cNvPr id="258" name="Google Shape;258;p27"/>
          <p:cNvPicPr preferRelativeResize="0"/>
          <p:nvPr/>
        </p:nvPicPr>
        <p:blipFill rotWithShape="1">
          <a:blip r:embed="rId2">
            <a:alphaModFix/>
          </a:blip>
          <a:srcRect b="0" l="0" r="12528" t="0"/>
          <a:stretch/>
        </p:blipFill>
        <p:spPr>
          <a:xfrm>
            <a:off x="10570383" y="2707084"/>
            <a:ext cx="1621617" cy="2004706"/>
          </a:xfrm>
          <a:prstGeom prst="rect">
            <a:avLst/>
          </a:prstGeom>
          <a:noFill/>
          <a:ln>
            <a:noFill/>
          </a:ln>
          <a:effectLst>
            <a:outerShdw blurRad="127000" sx="101000" rotWithShape="0" algn="ctr" sy="101000">
              <a:srgbClr val="000000">
                <a:alpha val="14901"/>
              </a:srgbClr>
            </a:outerShdw>
          </a:effectLst>
        </p:spPr>
      </p:pic>
      <p:sp>
        <p:nvSpPr>
          <p:cNvPr id="259" name="Google Shape;259;p27"/>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60" name="Google Shape;260;p27">
            <a:hlinkClick r:id="rId3"/>
          </p:cNvPr>
          <p:cNvPicPr preferRelativeResize="0"/>
          <p:nvPr/>
        </p:nvPicPr>
        <p:blipFill rotWithShape="1">
          <a:blip r:embed="rId4">
            <a:alphaModFix/>
          </a:blip>
          <a:srcRect b="0" l="29909" r="0" t="0"/>
          <a:stretch/>
        </p:blipFill>
        <p:spPr>
          <a:xfrm>
            <a:off x="6024563" y="7063924"/>
            <a:ext cx="1732461" cy="190500"/>
          </a:xfrm>
          <a:prstGeom prst="rect">
            <a:avLst/>
          </a:prstGeom>
          <a:noFill/>
          <a:ln>
            <a:noFill/>
          </a:ln>
        </p:spPr>
      </p:pic>
      <p:sp>
        <p:nvSpPr>
          <p:cNvPr id="261" name="Google Shape;261;p27">
            <a:hlinkClick r:id="rId5"/>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262" name="Google Shape;262;p27"/>
          <p:cNvPicPr preferRelativeResize="0"/>
          <p:nvPr/>
        </p:nvPicPr>
        <p:blipFill rotWithShape="1">
          <a:blip r:embed="rId7">
            <a:alphaModFix/>
          </a:blip>
          <a:srcRect b="0" l="6932" r="0" t="8067"/>
          <a:stretch/>
        </p:blipFill>
        <p:spPr>
          <a:xfrm>
            <a:off x="0" y="0"/>
            <a:ext cx="2763498" cy="2346600"/>
          </a:xfrm>
          <a:custGeom>
            <a:rect b="b" l="l" r="r" t="t"/>
            <a:pathLst>
              <a:path extrusionOk="0" h="2346600" w="2763498">
                <a:moveTo>
                  <a:pt x="0" y="0"/>
                </a:moveTo>
                <a:lnTo>
                  <a:pt x="2763498" y="0"/>
                </a:lnTo>
                <a:lnTo>
                  <a:pt x="2763498" y="1059419"/>
                </a:lnTo>
                <a:lnTo>
                  <a:pt x="1777585" y="1059419"/>
                </a:lnTo>
                <a:lnTo>
                  <a:pt x="1777585" y="2346600"/>
                </a:lnTo>
                <a:lnTo>
                  <a:pt x="0" y="2346600"/>
                </a:lnTo>
                <a:close/>
              </a:path>
            </a:pathLst>
          </a:custGeom>
          <a:noFill/>
          <a:ln>
            <a:noFill/>
          </a:ln>
          <a:effectLst>
            <a:outerShdw blurRad="127000" sx="101000" rotWithShape="0" algn="ctr" sy="101000">
              <a:srgbClr val="000000">
                <a:alpha val="14901"/>
              </a:srgbClr>
            </a:outerShdw>
          </a:effectLst>
        </p:spPr>
      </p:pic>
      <p:pic>
        <p:nvPicPr>
          <p:cNvPr id="263" name="Google Shape;263;p27"/>
          <p:cNvPicPr preferRelativeResize="0"/>
          <p:nvPr/>
        </p:nvPicPr>
        <p:blipFill rotWithShape="1">
          <a:blip r:embed="rId8">
            <a:alphaModFix/>
          </a:blip>
          <a:srcRect b="0" l="0" r="0" t="0"/>
          <a:stretch/>
        </p:blipFill>
        <p:spPr>
          <a:xfrm>
            <a:off x="9521001" y="158293"/>
            <a:ext cx="2286556" cy="1802251"/>
          </a:xfrm>
          <a:custGeom>
            <a:rect b="b" l="l" r="r" t="t"/>
            <a:pathLst>
              <a:path extrusionOk="0" h="1802251" w="2286556">
                <a:moveTo>
                  <a:pt x="0" y="0"/>
                </a:moveTo>
                <a:lnTo>
                  <a:pt x="2286556" y="0"/>
                </a:lnTo>
                <a:lnTo>
                  <a:pt x="2286556" y="1802251"/>
                </a:lnTo>
                <a:lnTo>
                  <a:pt x="1294097" y="1802251"/>
                </a:lnTo>
                <a:lnTo>
                  <a:pt x="1294097" y="1062583"/>
                </a:lnTo>
                <a:lnTo>
                  <a:pt x="0" y="1062583"/>
                </a:lnTo>
                <a:close/>
              </a:path>
            </a:pathLst>
          </a:custGeom>
          <a:noFill/>
          <a:ln>
            <a:noFill/>
          </a:ln>
          <a:effectLst>
            <a:outerShdw blurRad="127000" sx="101000" rotWithShape="0" algn="ctr" sy="101000">
              <a:srgbClr val="000000">
                <a:alpha val="14901"/>
              </a:srgbClr>
            </a:outerShdw>
          </a:effectLst>
        </p:spPr>
      </p:pic>
      <p:pic>
        <p:nvPicPr>
          <p:cNvPr id="264" name="Google Shape;264;p27"/>
          <p:cNvPicPr preferRelativeResize="0"/>
          <p:nvPr/>
        </p:nvPicPr>
        <p:blipFill rotWithShape="1">
          <a:blip r:embed="rId9">
            <a:alphaModFix/>
          </a:blip>
          <a:srcRect b="0" l="0" r="0" t="0"/>
          <a:stretch/>
        </p:blipFill>
        <p:spPr>
          <a:xfrm>
            <a:off x="201494" y="5184692"/>
            <a:ext cx="2707346" cy="1671250"/>
          </a:xfrm>
          <a:prstGeom prst="rect">
            <a:avLst/>
          </a:prstGeom>
          <a:noFill/>
          <a:ln>
            <a:noFill/>
          </a:ln>
          <a:effectLst>
            <a:outerShdw blurRad="127000" sx="101000" rotWithShape="0" algn="ctr" sy="101000">
              <a:srgbClr val="000000">
                <a:alpha val="14901"/>
              </a:srgbClr>
            </a:outerShdw>
          </a:effectLst>
        </p:spPr>
      </p:pic>
      <p:pic>
        <p:nvPicPr>
          <p:cNvPr id="265" name="Google Shape;265;p27"/>
          <p:cNvPicPr preferRelativeResize="0"/>
          <p:nvPr/>
        </p:nvPicPr>
        <p:blipFill rotWithShape="1">
          <a:blip r:embed="rId10">
            <a:alphaModFix/>
          </a:blip>
          <a:srcRect b="0" l="0" r="0" t="0"/>
          <a:stretch/>
        </p:blipFill>
        <p:spPr>
          <a:xfrm>
            <a:off x="11287409" y="311965"/>
            <a:ext cx="904591" cy="1107850"/>
          </a:xfrm>
          <a:prstGeom prst="rect">
            <a:avLst/>
          </a:prstGeom>
          <a:noFill/>
          <a:ln>
            <a:noFill/>
          </a:ln>
          <a:effectLst>
            <a:outerShdw blurRad="127000" sx="101000" rotWithShape="0" algn="ctr" sy="101000">
              <a:srgbClr val="000000">
                <a:alpha val="14901"/>
              </a:srgbClr>
            </a:outerShdw>
          </a:effectLst>
        </p:spPr>
      </p:pic>
      <p:pic>
        <p:nvPicPr>
          <p:cNvPr id="266" name="Google Shape;266;p27"/>
          <p:cNvPicPr preferRelativeResize="0"/>
          <p:nvPr/>
        </p:nvPicPr>
        <p:blipFill rotWithShape="1">
          <a:blip r:embed="rId11">
            <a:alphaModFix/>
          </a:blip>
          <a:srcRect b="0" l="0" r="0" t="0"/>
          <a:stretch/>
        </p:blipFill>
        <p:spPr>
          <a:xfrm>
            <a:off x="11287409" y="4770683"/>
            <a:ext cx="1040297" cy="1047521"/>
          </a:xfrm>
          <a:prstGeom prst="rect">
            <a:avLst/>
          </a:prstGeom>
          <a:noFill/>
          <a:ln>
            <a:noFill/>
          </a:ln>
          <a:effectLst>
            <a:outerShdw blurRad="127000" sx="101000" rotWithShape="0" algn="ctr" sy="101000">
              <a:srgbClr val="000000">
                <a:alpha val="14901"/>
              </a:srgbClr>
            </a:outerShdw>
          </a:effectLst>
        </p:spPr>
      </p:pic>
      <p:pic>
        <p:nvPicPr>
          <p:cNvPr id="267" name="Google Shape;267;p27"/>
          <p:cNvPicPr preferRelativeResize="0"/>
          <p:nvPr/>
        </p:nvPicPr>
        <p:blipFill rotWithShape="1">
          <a:blip r:embed="rId12">
            <a:alphaModFix/>
          </a:blip>
          <a:srcRect b="30068" l="0" r="0" t="0"/>
          <a:stretch/>
        </p:blipFill>
        <p:spPr>
          <a:xfrm>
            <a:off x="10487122" y="5935991"/>
            <a:ext cx="1076835" cy="922009"/>
          </a:xfrm>
          <a:prstGeom prst="rect">
            <a:avLst/>
          </a:prstGeom>
          <a:noFill/>
          <a:ln>
            <a:noFill/>
          </a:ln>
          <a:effectLst>
            <a:outerShdw blurRad="127000" sx="101000" rotWithShape="0" algn="ctr" sy="101000">
              <a:srgbClr val="000000">
                <a:alpha val="14901"/>
              </a:srgbClr>
            </a:outerShdw>
          </a:effectLst>
        </p:spPr>
      </p:pic>
      <p:pic>
        <p:nvPicPr>
          <p:cNvPr id="268" name="Google Shape;268;p27"/>
          <p:cNvPicPr preferRelativeResize="0"/>
          <p:nvPr/>
        </p:nvPicPr>
        <p:blipFill rotWithShape="1">
          <a:blip r:embed="rId13">
            <a:alphaModFix/>
          </a:blip>
          <a:srcRect b="0" l="0" r="0" t="0"/>
          <a:stretch/>
        </p:blipFill>
        <p:spPr>
          <a:xfrm>
            <a:off x="4636219" y="5982197"/>
            <a:ext cx="1084648" cy="875803"/>
          </a:xfrm>
          <a:prstGeom prst="rect">
            <a:avLst/>
          </a:prstGeom>
          <a:noFill/>
          <a:ln>
            <a:noFill/>
          </a:ln>
          <a:effectLst>
            <a:outerShdw blurRad="127000" sx="101000" rotWithShape="0" algn="ctr" sy="101000">
              <a:srgbClr val="000000">
                <a:alpha val="14901"/>
              </a:srgbClr>
            </a:outerShdw>
          </a:effectLst>
        </p:spPr>
      </p:pic>
      <p:pic>
        <p:nvPicPr>
          <p:cNvPr id="269" name="Google Shape;269;p27"/>
          <p:cNvPicPr preferRelativeResize="0"/>
          <p:nvPr/>
        </p:nvPicPr>
        <p:blipFill rotWithShape="1">
          <a:blip r:embed="rId14">
            <a:alphaModFix/>
          </a:blip>
          <a:srcRect b="0" l="8352" r="0" t="0"/>
          <a:stretch/>
        </p:blipFill>
        <p:spPr>
          <a:xfrm>
            <a:off x="0" y="101382"/>
            <a:ext cx="1326834" cy="1318433"/>
          </a:xfrm>
          <a:prstGeom prst="rect">
            <a:avLst/>
          </a:prstGeom>
          <a:noFill/>
          <a:ln>
            <a:noFill/>
          </a:ln>
          <a:effectLst>
            <a:outerShdw blurRad="127000" sx="101000" rotWithShape="0" algn="ctr" sy="101000">
              <a:srgbClr val="000000">
                <a:alpha val="14901"/>
              </a:srgbClr>
            </a:outerShdw>
          </a:effectLst>
        </p:spPr>
      </p:pic>
      <p:sp>
        <p:nvSpPr>
          <p:cNvPr id="270" name="Google Shape;270;p27"/>
          <p:cNvSpPr/>
          <p:nvPr>
            <p:ph idx="2" type="pic"/>
          </p:nvPr>
        </p:nvSpPr>
        <p:spPr>
          <a:xfrm>
            <a:off x="2162028" y="1059419"/>
            <a:ext cx="2194694" cy="4761846"/>
          </a:xfrm>
          <a:prstGeom prst="roundRect">
            <a:avLst>
              <a:gd fmla="val 14137" name="adj"/>
            </a:avLst>
          </a:prstGeom>
          <a:solidFill>
            <a:schemeClr val="lt1"/>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title">
  <p:cSld name="2_PPTMON title">
    <p:spTree>
      <p:nvGrpSpPr>
        <p:cNvPr id="271" name="Shape 271"/>
        <p:cNvGrpSpPr/>
        <p:nvPr/>
      </p:nvGrpSpPr>
      <p:grpSpPr>
        <a:xfrm>
          <a:off x="0" y="0"/>
          <a:ext cx="0" cy="0"/>
          <a:chOff x="0" y="0"/>
          <a:chExt cx="0" cy="0"/>
        </a:xfrm>
      </p:grpSpPr>
      <p:pic>
        <p:nvPicPr>
          <p:cNvPr id="272" name="Google Shape;272;p28">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273" name="Google Shape;273;p28">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274" name="Google Shape;274;p28"/>
          <p:cNvSpPr/>
          <p:nvPr/>
        </p:nvSpPr>
        <p:spPr>
          <a:xfrm>
            <a:off x="2676000" y="1261338"/>
            <a:ext cx="6840000" cy="4335325"/>
          </a:xfrm>
          <a:prstGeom prst="roundRect">
            <a:avLst>
              <a:gd fmla="val 7293"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275" name="Google Shape;275;p28"/>
          <p:cNvPicPr preferRelativeResize="0"/>
          <p:nvPr/>
        </p:nvPicPr>
        <p:blipFill rotWithShape="1">
          <a:blip r:embed="rId6">
            <a:alphaModFix/>
          </a:blip>
          <a:srcRect b="43043" l="0" r="33344" t="0"/>
          <a:stretch/>
        </p:blipFill>
        <p:spPr>
          <a:xfrm>
            <a:off x="8983719" y="0"/>
            <a:ext cx="3208281" cy="2356632"/>
          </a:xfrm>
          <a:prstGeom prst="rect">
            <a:avLst/>
          </a:prstGeom>
          <a:noFill/>
          <a:ln>
            <a:noFill/>
          </a:ln>
          <a:effectLst>
            <a:outerShdw blurRad="127000" sx="101000" rotWithShape="0" algn="ctr" sy="101000">
              <a:srgbClr val="000000">
                <a:alpha val="14901"/>
              </a:srgbClr>
            </a:outerShdw>
          </a:effectLst>
        </p:spPr>
      </p:pic>
      <p:pic>
        <p:nvPicPr>
          <p:cNvPr id="276" name="Google Shape;276;p28"/>
          <p:cNvPicPr preferRelativeResize="0"/>
          <p:nvPr/>
        </p:nvPicPr>
        <p:blipFill rotWithShape="1">
          <a:blip r:embed="rId7">
            <a:alphaModFix/>
          </a:blip>
          <a:srcRect b="0" l="0" r="11536" t="0"/>
          <a:stretch/>
        </p:blipFill>
        <p:spPr>
          <a:xfrm>
            <a:off x="8913180" y="3629699"/>
            <a:ext cx="3278820" cy="2921390"/>
          </a:xfrm>
          <a:prstGeom prst="rect">
            <a:avLst/>
          </a:prstGeom>
          <a:noFill/>
          <a:ln>
            <a:noFill/>
          </a:ln>
          <a:effectLst>
            <a:outerShdw blurRad="127000" sx="101000" rotWithShape="0" algn="ctr" sy="101000">
              <a:srgbClr val="000000">
                <a:alpha val="14901"/>
              </a:srgbClr>
            </a:outerShdw>
          </a:effectLst>
        </p:spPr>
      </p:pic>
      <p:pic>
        <p:nvPicPr>
          <p:cNvPr id="277" name="Google Shape;277;p28"/>
          <p:cNvPicPr preferRelativeResize="0"/>
          <p:nvPr/>
        </p:nvPicPr>
        <p:blipFill rotWithShape="1">
          <a:blip r:embed="rId8">
            <a:alphaModFix/>
          </a:blip>
          <a:srcRect b="0" l="21709" r="0" t="0"/>
          <a:stretch/>
        </p:blipFill>
        <p:spPr>
          <a:xfrm flipH="1" rot="10800000">
            <a:off x="-1" y="179438"/>
            <a:ext cx="2352663" cy="3249562"/>
          </a:xfrm>
          <a:prstGeom prst="rect">
            <a:avLst/>
          </a:prstGeom>
          <a:noFill/>
          <a:ln>
            <a:noFill/>
          </a:ln>
          <a:effectLst>
            <a:outerShdw blurRad="127000" sx="101000" rotWithShape="0" algn="ctr" sy="101000">
              <a:srgbClr val="000000">
                <a:alpha val="14901"/>
              </a:srgbClr>
            </a:outerShdw>
          </a:effectLst>
        </p:spPr>
      </p:pic>
      <p:pic>
        <p:nvPicPr>
          <p:cNvPr id="278" name="Google Shape;278;p28"/>
          <p:cNvPicPr preferRelativeResize="0"/>
          <p:nvPr/>
        </p:nvPicPr>
        <p:blipFill rotWithShape="1">
          <a:blip r:embed="rId9">
            <a:alphaModFix/>
          </a:blip>
          <a:srcRect b="0" l="24862" r="0" t="50000"/>
          <a:stretch/>
        </p:blipFill>
        <p:spPr>
          <a:xfrm flipH="1" rot="10800000">
            <a:off x="0" y="5503480"/>
            <a:ext cx="3297452" cy="1354520"/>
          </a:xfrm>
          <a:prstGeom prst="rect">
            <a:avLst/>
          </a:prstGeom>
          <a:noFill/>
          <a:ln>
            <a:noFill/>
          </a:ln>
          <a:effectLst>
            <a:outerShdw blurRad="127000" sx="101000" rotWithShape="0" algn="ctr" sy="101000">
              <a:srgbClr val="000000">
                <a:alpha val="14901"/>
              </a:srgbClr>
            </a:outerShdw>
          </a:effectLst>
        </p:spPr>
      </p:pic>
      <p:pic>
        <p:nvPicPr>
          <p:cNvPr id="279" name="Google Shape;279;p28"/>
          <p:cNvPicPr preferRelativeResize="0"/>
          <p:nvPr/>
        </p:nvPicPr>
        <p:blipFill rotWithShape="1">
          <a:blip r:embed="rId10">
            <a:alphaModFix/>
          </a:blip>
          <a:srcRect b="0" l="0" r="0" t="0"/>
          <a:stretch/>
        </p:blipFill>
        <p:spPr>
          <a:xfrm>
            <a:off x="9449808" y="4354167"/>
            <a:ext cx="1404192" cy="1719709"/>
          </a:xfrm>
          <a:prstGeom prst="rect">
            <a:avLst/>
          </a:prstGeom>
          <a:noFill/>
          <a:ln>
            <a:noFill/>
          </a:ln>
          <a:effectLst>
            <a:outerShdw blurRad="127000" sx="101000" rotWithShape="0" algn="ctr" sy="101000">
              <a:srgbClr val="000000">
                <a:alpha val="14901"/>
              </a:srgbClr>
            </a:outerShdw>
          </a:effectLst>
        </p:spPr>
      </p:pic>
      <p:pic>
        <p:nvPicPr>
          <p:cNvPr id="280" name="Google Shape;280;p28"/>
          <p:cNvPicPr preferRelativeResize="0"/>
          <p:nvPr/>
        </p:nvPicPr>
        <p:blipFill rotWithShape="1">
          <a:blip r:embed="rId11">
            <a:alphaModFix/>
          </a:blip>
          <a:srcRect b="0" l="0" r="0" t="0"/>
          <a:stretch/>
        </p:blipFill>
        <p:spPr>
          <a:xfrm>
            <a:off x="10581614" y="1831505"/>
            <a:ext cx="1404192" cy="1413943"/>
          </a:xfrm>
          <a:prstGeom prst="rect">
            <a:avLst/>
          </a:prstGeom>
          <a:noFill/>
          <a:ln>
            <a:noFill/>
          </a:ln>
          <a:effectLst>
            <a:outerShdw blurRad="127000" sx="101000" rotWithShape="0" algn="ctr" sy="101000">
              <a:srgbClr val="000000">
                <a:alpha val="14901"/>
              </a:srgbClr>
            </a:outerShdw>
          </a:effectLst>
        </p:spPr>
      </p:pic>
      <p:pic>
        <p:nvPicPr>
          <p:cNvPr id="281" name="Google Shape;281;p28"/>
          <p:cNvPicPr preferRelativeResize="0"/>
          <p:nvPr/>
        </p:nvPicPr>
        <p:blipFill rotWithShape="1">
          <a:blip r:embed="rId12">
            <a:alphaModFix/>
          </a:blip>
          <a:srcRect b="0" l="0" r="0" t="0"/>
          <a:stretch/>
        </p:blipFill>
        <p:spPr>
          <a:xfrm>
            <a:off x="9104762" y="712570"/>
            <a:ext cx="1404192" cy="1719235"/>
          </a:xfrm>
          <a:prstGeom prst="rect">
            <a:avLst/>
          </a:prstGeom>
          <a:noFill/>
          <a:ln>
            <a:noFill/>
          </a:ln>
          <a:effectLst>
            <a:outerShdw blurRad="127000" sx="101000" rotWithShape="0" algn="ctr" sy="101000">
              <a:srgbClr val="000000">
                <a:alpha val="14901"/>
              </a:srgbClr>
            </a:outerShdw>
          </a:effectLst>
        </p:spPr>
      </p:pic>
      <p:pic>
        <p:nvPicPr>
          <p:cNvPr id="282" name="Google Shape;282;p28"/>
          <p:cNvPicPr preferRelativeResize="0"/>
          <p:nvPr/>
        </p:nvPicPr>
        <p:blipFill rotWithShape="1">
          <a:blip r:embed="rId13">
            <a:alphaModFix/>
          </a:blip>
          <a:srcRect b="0" l="0" r="0" t="0"/>
          <a:stretch/>
        </p:blipFill>
        <p:spPr>
          <a:xfrm>
            <a:off x="926263" y="4571858"/>
            <a:ext cx="2177754" cy="1758435"/>
          </a:xfrm>
          <a:prstGeom prst="rect">
            <a:avLst/>
          </a:prstGeom>
          <a:noFill/>
          <a:ln>
            <a:noFill/>
          </a:ln>
          <a:effectLst>
            <a:outerShdw blurRad="127000" sx="101000" rotWithShape="0" algn="ctr" sy="101000">
              <a:srgbClr val="000000">
                <a:alpha val="14901"/>
              </a:srgbClr>
            </a:outerShdw>
          </a:effectLst>
        </p:spPr>
      </p:pic>
      <p:pic>
        <p:nvPicPr>
          <p:cNvPr id="283" name="Google Shape;283;p28"/>
          <p:cNvPicPr preferRelativeResize="0"/>
          <p:nvPr/>
        </p:nvPicPr>
        <p:blipFill rotWithShape="1">
          <a:blip r:embed="rId14">
            <a:alphaModFix/>
          </a:blip>
          <a:srcRect b="0" l="0" r="0" t="0"/>
          <a:stretch/>
        </p:blipFill>
        <p:spPr>
          <a:xfrm>
            <a:off x="1107231" y="434531"/>
            <a:ext cx="1815818" cy="1653611"/>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4" name="Shape 284"/>
        <p:cNvGrpSpPr/>
        <p:nvPr/>
      </p:nvGrpSpPr>
      <p:grpSpPr>
        <a:xfrm>
          <a:off x="0" y="0"/>
          <a:ext cx="0" cy="0"/>
          <a:chOff x="0" y="0"/>
          <a:chExt cx="0" cy="0"/>
        </a:xfrm>
      </p:grpSpPr>
      <p:grpSp>
        <p:nvGrpSpPr>
          <p:cNvPr id="285" name="Google Shape;285;p29"/>
          <p:cNvGrpSpPr/>
          <p:nvPr/>
        </p:nvGrpSpPr>
        <p:grpSpPr>
          <a:xfrm>
            <a:off x="-16934" y="0"/>
            <a:ext cx="12231160" cy="6856214"/>
            <a:chOff x="-16934" y="0"/>
            <a:chExt cx="12231160" cy="6856214"/>
          </a:xfrm>
        </p:grpSpPr>
        <p:pic>
          <p:nvPicPr>
            <p:cNvPr descr="HD-PanelTitleR1.png" id="286" name="Google Shape;286;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87" name="Google Shape;287;p2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88" name="Google Shape;288;p29"/>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89" name="Google Shape;289;p29"/>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90" name="Google Shape;290;p2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2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92" name="Google Shape;292;p29"/>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29"/>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29"/>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95" name="Google Shape;295;p29"/>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6" name="Shape 296"/>
        <p:cNvGrpSpPr/>
        <p:nvPr/>
      </p:nvGrpSpPr>
      <p:grpSpPr>
        <a:xfrm>
          <a:off x="0" y="0"/>
          <a:ext cx="0" cy="0"/>
          <a:chOff x="0" y="0"/>
          <a:chExt cx="0" cy="0"/>
        </a:xfrm>
      </p:grpSpPr>
      <p:cxnSp>
        <p:nvCxnSpPr>
          <p:cNvPr id="297" name="Google Shape;297;p3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298" name="Google Shape;298;p3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3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00" name="Google Shape;300;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3" name="Shape 303"/>
        <p:cNvGrpSpPr/>
        <p:nvPr/>
      </p:nvGrpSpPr>
      <p:grpSpPr>
        <a:xfrm>
          <a:off x="0" y="0"/>
          <a:ext cx="0" cy="0"/>
          <a:chOff x="0" y="0"/>
          <a:chExt cx="0" cy="0"/>
        </a:xfrm>
      </p:grpSpPr>
      <p:sp>
        <p:nvSpPr>
          <p:cNvPr id="304" name="Google Shape;304;p31"/>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1"/>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06" name="Google Shape;306;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9" name="Google Shape;309;p31"/>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6" name="Shape 46"/>
        <p:cNvGrpSpPr/>
        <p:nvPr/>
      </p:nvGrpSpPr>
      <p:grpSpPr>
        <a:xfrm>
          <a:off x="0" y="0"/>
          <a:ext cx="0" cy="0"/>
          <a:chOff x="0" y="0"/>
          <a:chExt cx="0" cy="0"/>
        </a:xfrm>
      </p:grpSpPr>
      <p:grpSp>
        <p:nvGrpSpPr>
          <p:cNvPr id="47" name="Google Shape;47;p4"/>
          <p:cNvGrpSpPr/>
          <p:nvPr/>
        </p:nvGrpSpPr>
        <p:grpSpPr>
          <a:xfrm>
            <a:off x="-16934" y="0"/>
            <a:ext cx="12231160" cy="6856214"/>
            <a:chOff x="-16934" y="0"/>
            <a:chExt cx="12231160" cy="6856214"/>
          </a:xfrm>
        </p:grpSpPr>
        <p:pic>
          <p:nvPicPr>
            <p:cNvPr descr="HD-PanelTitleR1.png" id="48" name="Google Shape;48;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9" name="Google Shape;49;p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50" name="Google Shape;50;p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51" name="Google Shape;51;p4"/>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52" name="Google Shape;52;p4"/>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54" name="Google Shape;54;p4"/>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4"/>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0" name="Shape 310"/>
        <p:cNvGrpSpPr/>
        <p:nvPr/>
      </p:nvGrpSpPr>
      <p:grpSpPr>
        <a:xfrm>
          <a:off x="0" y="0"/>
          <a:ext cx="0" cy="0"/>
          <a:chOff x="0" y="0"/>
          <a:chExt cx="0" cy="0"/>
        </a:xfrm>
      </p:grpSpPr>
      <p:cxnSp>
        <p:nvCxnSpPr>
          <p:cNvPr id="311" name="Google Shape;311;p3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12" name="Google Shape;312;p3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32"/>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14" name="Google Shape;314;p32"/>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15" name="Google Shape;315;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8" name="Shape 318"/>
        <p:cNvGrpSpPr/>
        <p:nvPr/>
      </p:nvGrpSpPr>
      <p:grpSpPr>
        <a:xfrm>
          <a:off x="0" y="0"/>
          <a:ext cx="0" cy="0"/>
          <a:chOff x="0" y="0"/>
          <a:chExt cx="0" cy="0"/>
        </a:xfrm>
      </p:grpSpPr>
      <p:sp>
        <p:nvSpPr>
          <p:cNvPr id="319" name="Google Shape;319;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33"/>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321" name="Google Shape;321;p33"/>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2" name="Google Shape;322;p33"/>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323" name="Google Shape;323;p33"/>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4" name="Google Shape;324;p3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3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3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7" name="Google Shape;327;p3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8" name="Shape 328"/>
        <p:cNvGrpSpPr/>
        <p:nvPr/>
      </p:nvGrpSpPr>
      <p:grpSpPr>
        <a:xfrm>
          <a:off x="0" y="0"/>
          <a:ext cx="0" cy="0"/>
          <a:chOff x="0" y="0"/>
          <a:chExt cx="0" cy="0"/>
        </a:xfrm>
      </p:grpSpPr>
      <p:sp>
        <p:nvSpPr>
          <p:cNvPr id="329" name="Google Shape;329;p3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3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3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33" name="Google Shape;333;p3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4" name="Shape 334"/>
        <p:cNvGrpSpPr/>
        <p:nvPr/>
      </p:nvGrpSpPr>
      <p:grpSpPr>
        <a:xfrm>
          <a:off x="0" y="0"/>
          <a:ext cx="0" cy="0"/>
          <a:chOff x="0" y="0"/>
          <a:chExt cx="0" cy="0"/>
        </a:xfrm>
      </p:grpSpPr>
      <p:sp>
        <p:nvSpPr>
          <p:cNvPr id="335" name="Google Shape;335;p3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8" name="Shape 338"/>
        <p:cNvGrpSpPr/>
        <p:nvPr/>
      </p:nvGrpSpPr>
      <p:grpSpPr>
        <a:xfrm>
          <a:off x="0" y="0"/>
          <a:ext cx="0" cy="0"/>
          <a:chOff x="0" y="0"/>
          <a:chExt cx="0" cy="0"/>
        </a:xfrm>
      </p:grpSpPr>
      <p:sp>
        <p:nvSpPr>
          <p:cNvPr id="339" name="Google Shape;339;p36"/>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36"/>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41" name="Google Shape;341;p36"/>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342" name="Google Shape;342;p3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3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3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5" name="Google Shape;345;p36"/>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6" name="Shape 346"/>
        <p:cNvGrpSpPr/>
        <p:nvPr/>
      </p:nvGrpSpPr>
      <p:grpSpPr>
        <a:xfrm>
          <a:off x="0" y="0"/>
          <a:ext cx="0" cy="0"/>
          <a:chOff x="0" y="0"/>
          <a:chExt cx="0" cy="0"/>
        </a:xfrm>
      </p:grpSpPr>
      <p:sp>
        <p:nvSpPr>
          <p:cNvPr id="347" name="Google Shape;347;p37"/>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37"/>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349" name="Google Shape;349;p37"/>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350" name="Google Shape;350;p3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3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3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353" name="Shape 353"/>
        <p:cNvGrpSpPr/>
        <p:nvPr/>
      </p:nvGrpSpPr>
      <p:grpSpPr>
        <a:xfrm>
          <a:off x="0" y="0"/>
          <a:ext cx="0" cy="0"/>
          <a:chOff x="0" y="0"/>
          <a:chExt cx="0" cy="0"/>
        </a:xfrm>
      </p:grpSpPr>
      <p:sp>
        <p:nvSpPr>
          <p:cNvPr id="354" name="Google Shape;354;p38"/>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38"/>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356" name="Google Shape;356;p38"/>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357" name="Google Shape;357;p3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3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60" name="Shape 360"/>
        <p:cNvGrpSpPr/>
        <p:nvPr/>
      </p:nvGrpSpPr>
      <p:grpSpPr>
        <a:xfrm>
          <a:off x="0" y="0"/>
          <a:ext cx="0" cy="0"/>
          <a:chOff x="0" y="0"/>
          <a:chExt cx="0" cy="0"/>
        </a:xfrm>
      </p:grpSpPr>
      <p:sp>
        <p:nvSpPr>
          <p:cNvPr id="361" name="Google Shape;361;p39"/>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39"/>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63" name="Google Shape;363;p3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3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3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66" name="Google Shape;366;p3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67" name="Shape 367"/>
        <p:cNvGrpSpPr/>
        <p:nvPr/>
      </p:nvGrpSpPr>
      <p:grpSpPr>
        <a:xfrm>
          <a:off x="0" y="0"/>
          <a:ext cx="0" cy="0"/>
          <a:chOff x="0" y="0"/>
          <a:chExt cx="0" cy="0"/>
        </a:xfrm>
      </p:grpSpPr>
      <p:sp>
        <p:nvSpPr>
          <p:cNvPr id="368" name="Google Shape;368;p40"/>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40"/>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70" name="Google Shape;370;p40"/>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71" name="Google Shape;371;p4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4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4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4" name="Google Shape;374;p40"/>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375" name="Google Shape;375;p40"/>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376" name="Google Shape;376;p40"/>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77" name="Shape 377"/>
        <p:cNvGrpSpPr/>
        <p:nvPr/>
      </p:nvGrpSpPr>
      <p:grpSpPr>
        <a:xfrm>
          <a:off x="0" y="0"/>
          <a:ext cx="0" cy="0"/>
          <a:chOff x="0" y="0"/>
          <a:chExt cx="0" cy="0"/>
        </a:xfrm>
      </p:grpSpPr>
      <p:sp>
        <p:nvSpPr>
          <p:cNvPr id="378" name="Google Shape;378;p41"/>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41"/>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0" name="Google Shape;380;p4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4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4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cxnSp>
        <p:nvCxnSpPr>
          <p:cNvPr id="59" name="Google Shape;59;p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60" name="Google Shape;60;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2" name="Google Shape;62;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383" name="Shape 383"/>
        <p:cNvGrpSpPr/>
        <p:nvPr/>
      </p:nvGrpSpPr>
      <p:grpSpPr>
        <a:xfrm>
          <a:off x="0" y="0"/>
          <a:ext cx="0" cy="0"/>
          <a:chOff x="0" y="0"/>
          <a:chExt cx="0" cy="0"/>
        </a:xfrm>
      </p:grpSpPr>
      <p:sp>
        <p:nvSpPr>
          <p:cNvPr id="384" name="Google Shape;384;p42"/>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42"/>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6" name="Google Shape;386;p42"/>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7" name="Google Shape;387;p4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8" name="Google Shape;388;p4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9" name="Google Shape;389;p4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0" name="Google Shape;390;p4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391" name="Google Shape;391;p42"/>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392" name="Google Shape;392;p4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393" name="Shape 393"/>
        <p:cNvGrpSpPr/>
        <p:nvPr/>
      </p:nvGrpSpPr>
      <p:grpSpPr>
        <a:xfrm>
          <a:off x="0" y="0"/>
          <a:ext cx="0" cy="0"/>
          <a:chOff x="0" y="0"/>
          <a:chExt cx="0" cy="0"/>
        </a:xfrm>
      </p:grpSpPr>
      <p:sp>
        <p:nvSpPr>
          <p:cNvPr id="394" name="Google Shape;394;p43"/>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43"/>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96" name="Google Shape;396;p43"/>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97" name="Google Shape;397;p4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4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4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0" name="Google Shape;400;p43"/>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1" name="Shape 401"/>
        <p:cNvGrpSpPr/>
        <p:nvPr/>
      </p:nvGrpSpPr>
      <p:grpSpPr>
        <a:xfrm>
          <a:off x="0" y="0"/>
          <a:ext cx="0" cy="0"/>
          <a:chOff x="0" y="0"/>
          <a:chExt cx="0" cy="0"/>
        </a:xfrm>
      </p:grpSpPr>
      <p:sp>
        <p:nvSpPr>
          <p:cNvPr id="402" name="Google Shape;402;p4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44"/>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04" name="Google Shape;404;p4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4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4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7" name="Google Shape;407;p4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8" name="Shape 408"/>
        <p:cNvGrpSpPr/>
        <p:nvPr/>
      </p:nvGrpSpPr>
      <p:grpSpPr>
        <a:xfrm>
          <a:off x="0" y="0"/>
          <a:ext cx="0" cy="0"/>
          <a:chOff x="0" y="0"/>
          <a:chExt cx="0" cy="0"/>
        </a:xfrm>
      </p:grpSpPr>
      <p:sp>
        <p:nvSpPr>
          <p:cNvPr id="409" name="Google Shape;409;p45"/>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45"/>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11" name="Google Shape;411;p4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4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4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4" name="Google Shape;414;p45"/>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415" name="Shape 415"/>
        <p:cNvGrpSpPr/>
        <p:nvPr/>
      </p:nvGrpSpPr>
      <p:grpSpPr>
        <a:xfrm>
          <a:off x="0" y="0"/>
          <a:ext cx="0" cy="0"/>
          <a:chOff x="0" y="0"/>
          <a:chExt cx="0" cy="0"/>
        </a:xfrm>
      </p:grpSpPr>
      <p:pic>
        <p:nvPicPr>
          <p:cNvPr id="416" name="Google Shape;416;p46">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417" name="Google Shape;417;p46">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418" name="Google Shape;418;p46"/>
          <p:cNvSpPr/>
          <p:nvPr/>
        </p:nvSpPr>
        <p:spPr>
          <a:xfrm>
            <a:off x="2676000" y="1261338"/>
            <a:ext cx="6840000" cy="4335325"/>
          </a:xfrm>
          <a:prstGeom prst="roundRect">
            <a:avLst>
              <a:gd fmla="val 7293"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19" name="Google Shape;419;p46"/>
          <p:cNvPicPr preferRelativeResize="0"/>
          <p:nvPr/>
        </p:nvPicPr>
        <p:blipFill rotWithShape="1">
          <a:blip r:embed="rId6">
            <a:alphaModFix/>
          </a:blip>
          <a:srcRect b="57278" l="0" r="33344" t="0"/>
          <a:stretch/>
        </p:blipFill>
        <p:spPr>
          <a:xfrm>
            <a:off x="8983719" y="5090393"/>
            <a:ext cx="3208281" cy="1767607"/>
          </a:xfrm>
          <a:prstGeom prst="rect">
            <a:avLst/>
          </a:prstGeom>
          <a:noFill/>
          <a:ln>
            <a:noFill/>
          </a:ln>
          <a:effectLst>
            <a:outerShdw blurRad="127000" sx="101000" rotWithShape="0" algn="ctr" sy="101000">
              <a:srgbClr val="000000">
                <a:alpha val="14901"/>
              </a:srgbClr>
            </a:outerShdw>
          </a:effectLst>
        </p:spPr>
      </p:pic>
      <p:pic>
        <p:nvPicPr>
          <p:cNvPr id="420" name="Google Shape;420;p46"/>
          <p:cNvPicPr preferRelativeResize="0"/>
          <p:nvPr/>
        </p:nvPicPr>
        <p:blipFill rotWithShape="1">
          <a:blip r:embed="rId7">
            <a:alphaModFix/>
          </a:blip>
          <a:srcRect b="0" l="0" r="0" t="0"/>
          <a:stretch/>
        </p:blipFill>
        <p:spPr>
          <a:xfrm>
            <a:off x="8307421" y="279010"/>
            <a:ext cx="3706432" cy="2921390"/>
          </a:xfrm>
          <a:prstGeom prst="rect">
            <a:avLst/>
          </a:prstGeom>
          <a:noFill/>
          <a:ln>
            <a:noFill/>
          </a:ln>
          <a:effectLst>
            <a:outerShdw blurRad="127000" sx="101000" rotWithShape="0" algn="ctr" sy="101000">
              <a:srgbClr val="000000">
                <a:alpha val="14901"/>
              </a:srgbClr>
            </a:outerShdw>
          </a:effectLst>
        </p:spPr>
      </p:pic>
      <p:pic>
        <p:nvPicPr>
          <p:cNvPr id="421" name="Google Shape;421;p46"/>
          <p:cNvPicPr preferRelativeResize="0"/>
          <p:nvPr/>
        </p:nvPicPr>
        <p:blipFill rotWithShape="1">
          <a:blip r:embed="rId8">
            <a:alphaModFix/>
          </a:blip>
          <a:srcRect b="0" l="21709" r="0" t="0"/>
          <a:stretch/>
        </p:blipFill>
        <p:spPr>
          <a:xfrm>
            <a:off x="-1" y="3429000"/>
            <a:ext cx="2352663" cy="3249562"/>
          </a:xfrm>
          <a:prstGeom prst="rect">
            <a:avLst/>
          </a:prstGeom>
          <a:noFill/>
          <a:ln>
            <a:noFill/>
          </a:ln>
          <a:effectLst>
            <a:outerShdw blurRad="127000" sx="101000" rotWithShape="0" algn="ctr" sy="101000">
              <a:srgbClr val="000000">
                <a:alpha val="14901"/>
              </a:srgbClr>
            </a:outerShdw>
          </a:effectLst>
        </p:spPr>
      </p:pic>
      <p:pic>
        <p:nvPicPr>
          <p:cNvPr id="422" name="Google Shape;422;p46"/>
          <p:cNvPicPr preferRelativeResize="0"/>
          <p:nvPr/>
        </p:nvPicPr>
        <p:blipFill rotWithShape="1">
          <a:blip r:embed="rId9">
            <a:alphaModFix/>
          </a:blip>
          <a:srcRect b="0" l="24862" r="0" t="50000"/>
          <a:stretch/>
        </p:blipFill>
        <p:spPr>
          <a:xfrm>
            <a:off x="0" y="0"/>
            <a:ext cx="3297452" cy="1354520"/>
          </a:xfrm>
          <a:prstGeom prst="rect">
            <a:avLst/>
          </a:prstGeom>
          <a:noFill/>
          <a:ln>
            <a:noFill/>
          </a:ln>
          <a:effectLst>
            <a:outerShdw blurRad="127000" sx="101000" rotWithShape="0" algn="ctr" sy="101000">
              <a:srgbClr val="000000">
                <a:alpha val="14901"/>
              </a:srgbClr>
            </a:outerShdw>
          </a:effectLst>
        </p:spPr>
      </p:pic>
      <p:pic>
        <p:nvPicPr>
          <p:cNvPr id="423" name="Google Shape;423;p46"/>
          <p:cNvPicPr preferRelativeResize="0"/>
          <p:nvPr/>
        </p:nvPicPr>
        <p:blipFill rotWithShape="1">
          <a:blip r:embed="rId10">
            <a:alphaModFix/>
          </a:blip>
          <a:srcRect b="0" l="0" r="0" t="0"/>
          <a:stretch/>
        </p:blipFill>
        <p:spPr>
          <a:xfrm>
            <a:off x="9310838" y="691162"/>
            <a:ext cx="1404192" cy="1719709"/>
          </a:xfrm>
          <a:prstGeom prst="rect">
            <a:avLst/>
          </a:prstGeom>
          <a:noFill/>
          <a:ln>
            <a:noFill/>
          </a:ln>
          <a:effectLst>
            <a:outerShdw blurRad="127000" sx="101000" rotWithShape="0" algn="ctr" sy="101000">
              <a:srgbClr val="000000">
                <a:alpha val="14901"/>
              </a:srgbClr>
            </a:outerShdw>
          </a:effectLst>
        </p:spPr>
      </p:pic>
      <p:pic>
        <p:nvPicPr>
          <p:cNvPr id="424" name="Google Shape;424;p46"/>
          <p:cNvPicPr preferRelativeResize="0"/>
          <p:nvPr/>
        </p:nvPicPr>
        <p:blipFill rotWithShape="1">
          <a:blip r:embed="rId11">
            <a:alphaModFix/>
          </a:blip>
          <a:srcRect b="0" l="0" r="0" t="0"/>
          <a:stretch/>
        </p:blipFill>
        <p:spPr>
          <a:xfrm>
            <a:off x="10206093" y="3087425"/>
            <a:ext cx="1404192" cy="1413943"/>
          </a:xfrm>
          <a:prstGeom prst="rect">
            <a:avLst/>
          </a:prstGeom>
          <a:noFill/>
          <a:ln>
            <a:noFill/>
          </a:ln>
          <a:effectLst>
            <a:outerShdw blurRad="127000" sx="101000" rotWithShape="0" algn="ctr" sy="101000">
              <a:srgbClr val="000000">
                <a:alpha val="14901"/>
              </a:srgbClr>
            </a:outerShdw>
          </a:effectLst>
        </p:spPr>
      </p:pic>
      <p:pic>
        <p:nvPicPr>
          <p:cNvPr id="425" name="Google Shape;425;p46"/>
          <p:cNvPicPr preferRelativeResize="0"/>
          <p:nvPr/>
        </p:nvPicPr>
        <p:blipFill rotWithShape="1">
          <a:blip r:embed="rId12">
            <a:alphaModFix/>
          </a:blip>
          <a:srcRect b="0" l="0" r="0" t="0"/>
          <a:stretch/>
        </p:blipFill>
        <p:spPr>
          <a:xfrm>
            <a:off x="9723425" y="4859755"/>
            <a:ext cx="1404192" cy="1719235"/>
          </a:xfrm>
          <a:prstGeom prst="rect">
            <a:avLst/>
          </a:prstGeom>
          <a:noFill/>
          <a:ln>
            <a:noFill/>
          </a:ln>
          <a:effectLst>
            <a:outerShdw blurRad="127000" sx="101000" rotWithShape="0" algn="ctr" sy="101000">
              <a:srgbClr val="000000">
                <a:alpha val="14901"/>
              </a:srgbClr>
            </a:outerShdw>
          </a:effectLst>
        </p:spPr>
      </p:pic>
      <p:pic>
        <p:nvPicPr>
          <p:cNvPr id="426" name="Google Shape;426;p46"/>
          <p:cNvPicPr preferRelativeResize="0"/>
          <p:nvPr/>
        </p:nvPicPr>
        <p:blipFill rotWithShape="1">
          <a:blip r:embed="rId13">
            <a:alphaModFix/>
          </a:blip>
          <a:srcRect b="0" l="0" r="0" t="0"/>
          <a:stretch/>
        </p:blipFill>
        <p:spPr>
          <a:xfrm>
            <a:off x="498246" y="928285"/>
            <a:ext cx="2177754" cy="1758435"/>
          </a:xfrm>
          <a:prstGeom prst="rect">
            <a:avLst/>
          </a:prstGeom>
          <a:noFill/>
          <a:ln>
            <a:noFill/>
          </a:ln>
          <a:effectLst>
            <a:outerShdw blurRad="127000" sx="101000" rotWithShape="0" algn="ctr" sy="101000">
              <a:srgbClr val="000000">
                <a:alpha val="14901"/>
              </a:srgbClr>
            </a:outerShdw>
          </a:effectLst>
        </p:spPr>
      </p:pic>
      <p:pic>
        <p:nvPicPr>
          <p:cNvPr id="427" name="Google Shape;427;p46"/>
          <p:cNvPicPr preferRelativeResize="0"/>
          <p:nvPr/>
        </p:nvPicPr>
        <p:blipFill rotWithShape="1">
          <a:blip r:embed="rId14">
            <a:alphaModFix/>
          </a:blip>
          <a:srcRect b="0" l="0" r="0" t="0"/>
          <a:stretch/>
        </p:blipFill>
        <p:spPr>
          <a:xfrm>
            <a:off x="1481634" y="5147390"/>
            <a:ext cx="1815818" cy="1653611"/>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428" name="Shape 428"/>
        <p:cNvGrpSpPr/>
        <p:nvPr/>
      </p:nvGrpSpPr>
      <p:grpSpPr>
        <a:xfrm>
          <a:off x="0" y="0"/>
          <a:ext cx="0" cy="0"/>
          <a:chOff x="0" y="0"/>
          <a:chExt cx="0" cy="0"/>
        </a:xfrm>
      </p:grpSpPr>
      <p:pic>
        <p:nvPicPr>
          <p:cNvPr id="429" name="Google Shape;429;p47"/>
          <p:cNvPicPr preferRelativeResize="0"/>
          <p:nvPr/>
        </p:nvPicPr>
        <p:blipFill rotWithShape="1">
          <a:blip r:embed="rId2">
            <a:alphaModFix/>
          </a:blip>
          <a:srcRect b="0" l="0" r="0" t="0"/>
          <a:stretch/>
        </p:blipFill>
        <p:spPr>
          <a:xfrm>
            <a:off x="234705" y="5578819"/>
            <a:ext cx="1948593" cy="1202870"/>
          </a:xfrm>
          <a:prstGeom prst="rect">
            <a:avLst/>
          </a:prstGeom>
          <a:noFill/>
          <a:ln>
            <a:noFill/>
          </a:ln>
          <a:effectLst>
            <a:outerShdw blurRad="127000" sx="101000" rotWithShape="0" algn="ctr" sy="101000">
              <a:srgbClr val="000000">
                <a:alpha val="14901"/>
              </a:srgbClr>
            </a:outerShdw>
          </a:effectLst>
        </p:spPr>
      </p:pic>
      <p:pic>
        <p:nvPicPr>
          <p:cNvPr id="430" name="Google Shape;430;p47"/>
          <p:cNvPicPr preferRelativeResize="0"/>
          <p:nvPr/>
        </p:nvPicPr>
        <p:blipFill rotWithShape="1">
          <a:blip r:embed="rId3">
            <a:alphaModFix/>
          </a:blip>
          <a:srcRect b="0" l="0" r="14978" t="0"/>
          <a:stretch/>
        </p:blipFill>
        <p:spPr>
          <a:xfrm>
            <a:off x="10374938" y="4952447"/>
            <a:ext cx="1817062" cy="1837163"/>
          </a:xfrm>
          <a:prstGeom prst="rect">
            <a:avLst/>
          </a:prstGeom>
          <a:noFill/>
          <a:ln>
            <a:noFill/>
          </a:ln>
          <a:effectLst>
            <a:outerShdw blurRad="127000" sx="101000" rotWithShape="0" algn="ctr" sy="101000">
              <a:srgbClr val="000000">
                <a:alpha val="14901"/>
              </a:srgbClr>
            </a:outerShdw>
          </a:effectLst>
        </p:spPr>
      </p:pic>
      <p:pic>
        <p:nvPicPr>
          <p:cNvPr id="431" name="Google Shape;431;p47"/>
          <p:cNvPicPr preferRelativeResize="0"/>
          <p:nvPr/>
        </p:nvPicPr>
        <p:blipFill rotWithShape="1">
          <a:blip r:embed="rId4">
            <a:alphaModFix/>
          </a:blip>
          <a:srcRect b="0" l="0" r="0" t="0"/>
          <a:stretch/>
        </p:blipFill>
        <p:spPr>
          <a:xfrm>
            <a:off x="1882064" y="-9951"/>
            <a:ext cx="1645732" cy="1297157"/>
          </a:xfrm>
          <a:prstGeom prst="rect">
            <a:avLst/>
          </a:prstGeom>
          <a:noFill/>
          <a:ln>
            <a:noFill/>
          </a:ln>
          <a:effectLst>
            <a:outerShdw blurRad="127000" sx="101000" rotWithShape="0" algn="ctr" sy="101000">
              <a:srgbClr val="000000">
                <a:alpha val="14901"/>
              </a:srgbClr>
            </a:outerShdw>
          </a:effectLst>
        </p:spPr>
      </p:pic>
      <p:sp>
        <p:nvSpPr>
          <p:cNvPr id="432" name="Google Shape;432;p47"/>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33" name="Google Shape;433;p47">
            <a:hlinkClick r:id="rId5"/>
          </p:cNvPr>
          <p:cNvPicPr preferRelativeResize="0"/>
          <p:nvPr/>
        </p:nvPicPr>
        <p:blipFill rotWithShape="1">
          <a:blip r:embed="rId6">
            <a:alphaModFix/>
          </a:blip>
          <a:srcRect b="0" l="29909" r="0" t="0"/>
          <a:stretch/>
        </p:blipFill>
        <p:spPr>
          <a:xfrm>
            <a:off x="6024563" y="7063924"/>
            <a:ext cx="1732461" cy="190500"/>
          </a:xfrm>
          <a:prstGeom prst="rect">
            <a:avLst/>
          </a:prstGeom>
          <a:noFill/>
          <a:ln>
            <a:noFill/>
          </a:ln>
        </p:spPr>
      </p:pic>
      <p:sp>
        <p:nvSpPr>
          <p:cNvPr id="434" name="Google Shape;434;p47">
            <a:hlinkClick r:id="rId7"/>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8"/>
              </a:rPr>
              <a:t>Presentation template by</a:t>
            </a:r>
            <a:endParaRPr sz="1000" u="none">
              <a:solidFill>
                <a:schemeClr val="dk1"/>
              </a:solidFill>
              <a:latin typeface="Arial"/>
              <a:ea typeface="Arial"/>
              <a:cs typeface="Arial"/>
              <a:sym typeface="Arial"/>
            </a:endParaRPr>
          </a:p>
        </p:txBody>
      </p:sp>
      <p:sp>
        <p:nvSpPr>
          <p:cNvPr id="435" name="Google Shape;435;p47"/>
          <p:cNvSpPr/>
          <p:nvPr>
            <p:ph idx="2" type="pic"/>
          </p:nvPr>
        </p:nvSpPr>
        <p:spPr>
          <a:xfrm>
            <a:off x="976783" y="986971"/>
            <a:ext cx="4179418" cy="4884058"/>
          </a:xfrm>
          <a:prstGeom prst="roundRect">
            <a:avLst>
              <a:gd fmla="val 3175" name="adj"/>
            </a:avLst>
          </a:prstGeom>
          <a:solidFill>
            <a:srgbClr val="F2F2F2"/>
          </a:solidFill>
          <a:ln>
            <a:noFill/>
          </a:ln>
        </p:spPr>
      </p:sp>
      <p:pic>
        <p:nvPicPr>
          <p:cNvPr id="436" name="Google Shape;436;p47"/>
          <p:cNvPicPr preferRelativeResize="0"/>
          <p:nvPr/>
        </p:nvPicPr>
        <p:blipFill rotWithShape="1">
          <a:blip r:embed="rId9">
            <a:alphaModFix/>
          </a:blip>
          <a:srcRect b="0" l="0" r="0" t="0"/>
          <a:stretch/>
        </p:blipFill>
        <p:spPr>
          <a:xfrm>
            <a:off x="10616319" y="185275"/>
            <a:ext cx="1334300" cy="1442873"/>
          </a:xfrm>
          <a:prstGeom prst="rect">
            <a:avLst/>
          </a:prstGeom>
          <a:noFill/>
          <a:ln>
            <a:noFill/>
          </a:ln>
          <a:effectLst>
            <a:outerShdw blurRad="127000" sx="101000" rotWithShape="0" algn="ctr" sy="101000">
              <a:srgbClr val="000000">
                <a:alpha val="14901"/>
              </a:srgbClr>
            </a:outerShdw>
          </a:effectLst>
        </p:spPr>
      </p:pic>
      <p:pic>
        <p:nvPicPr>
          <p:cNvPr id="437" name="Google Shape;437;p47"/>
          <p:cNvPicPr preferRelativeResize="0"/>
          <p:nvPr/>
        </p:nvPicPr>
        <p:blipFill rotWithShape="1">
          <a:blip r:embed="rId10">
            <a:alphaModFix/>
          </a:blip>
          <a:srcRect b="0" l="0" r="0" t="0"/>
          <a:stretch/>
        </p:blipFill>
        <p:spPr>
          <a:xfrm>
            <a:off x="170528" y="5723790"/>
            <a:ext cx="774830" cy="948932"/>
          </a:xfrm>
          <a:prstGeom prst="rect">
            <a:avLst/>
          </a:prstGeom>
          <a:noFill/>
          <a:ln>
            <a:noFill/>
          </a:ln>
          <a:effectLst>
            <a:outerShdw blurRad="127000" sx="101000" rotWithShape="0" algn="ctr" sy="101000">
              <a:srgbClr val="000000">
                <a:alpha val="14901"/>
              </a:srgbClr>
            </a:outerShdw>
          </a:effectLst>
        </p:spPr>
      </p:pic>
      <p:pic>
        <p:nvPicPr>
          <p:cNvPr id="438" name="Google Shape;438;p47"/>
          <p:cNvPicPr preferRelativeResize="0"/>
          <p:nvPr/>
        </p:nvPicPr>
        <p:blipFill rotWithShape="1">
          <a:blip r:embed="rId11">
            <a:alphaModFix/>
          </a:blip>
          <a:srcRect b="0" l="0" r="0" t="7566"/>
          <a:stretch/>
        </p:blipFill>
        <p:spPr>
          <a:xfrm>
            <a:off x="9828947" y="0"/>
            <a:ext cx="748747" cy="696902"/>
          </a:xfrm>
          <a:prstGeom prst="rect">
            <a:avLst/>
          </a:prstGeom>
          <a:noFill/>
          <a:ln>
            <a:noFill/>
          </a:ln>
          <a:effectLst>
            <a:outerShdw blurRad="127000" sx="101000" rotWithShape="0" algn="ctr" sy="101000">
              <a:srgbClr val="000000">
                <a:alpha val="14901"/>
              </a:srgbClr>
            </a:outerShdw>
          </a:effectLst>
        </p:spPr>
      </p:pic>
      <p:pic>
        <p:nvPicPr>
          <p:cNvPr id="439" name="Google Shape;439;p47"/>
          <p:cNvPicPr preferRelativeResize="0"/>
          <p:nvPr/>
        </p:nvPicPr>
        <p:blipFill rotWithShape="1">
          <a:blip r:embed="rId12">
            <a:alphaModFix/>
          </a:blip>
          <a:srcRect b="0" l="0" r="0" t="0"/>
          <a:stretch/>
        </p:blipFill>
        <p:spPr>
          <a:xfrm>
            <a:off x="10560699" y="5909067"/>
            <a:ext cx="775045" cy="948933"/>
          </a:xfrm>
          <a:prstGeom prst="rect">
            <a:avLst/>
          </a:prstGeom>
          <a:noFill/>
          <a:ln>
            <a:noFill/>
          </a:ln>
          <a:effectLst>
            <a:outerShdw blurRad="127000" sx="101000" rotWithShape="0" algn="ctr" sy="101000">
              <a:srgbClr val="000000">
                <a:alpha val="14901"/>
              </a:srgbClr>
            </a:outerShdw>
          </a:effectLst>
        </p:spPr>
      </p:pic>
      <p:pic>
        <p:nvPicPr>
          <p:cNvPr id="440" name="Google Shape;440;p47"/>
          <p:cNvPicPr preferRelativeResize="0"/>
          <p:nvPr/>
        </p:nvPicPr>
        <p:blipFill rotWithShape="1">
          <a:blip r:embed="rId13">
            <a:alphaModFix/>
          </a:blip>
          <a:srcRect b="0" l="0" r="0" t="0"/>
          <a:stretch/>
        </p:blipFill>
        <p:spPr>
          <a:xfrm>
            <a:off x="389174" y="185276"/>
            <a:ext cx="1175217" cy="948933"/>
          </a:xfrm>
          <a:prstGeom prst="rect">
            <a:avLst/>
          </a:prstGeom>
          <a:noFill/>
          <a:ln>
            <a:noFill/>
          </a:ln>
          <a:effectLst>
            <a:outerShdw blurRad="127000" sx="101000" rotWithShape="0" algn="ctr" sy="101000">
              <a:srgbClr val="000000">
                <a:alpha val="14901"/>
              </a:srgbClr>
            </a:outerShdw>
          </a:effectLst>
        </p:spPr>
      </p:pic>
      <p:pic>
        <p:nvPicPr>
          <p:cNvPr id="441" name="Google Shape;441;p47"/>
          <p:cNvPicPr preferRelativeResize="0"/>
          <p:nvPr/>
        </p:nvPicPr>
        <p:blipFill rotWithShape="1">
          <a:blip r:embed="rId14">
            <a:alphaModFix/>
          </a:blip>
          <a:srcRect b="19409" l="0" r="0" t="0"/>
          <a:stretch/>
        </p:blipFill>
        <p:spPr>
          <a:xfrm>
            <a:off x="4739328" y="6093245"/>
            <a:ext cx="1042016" cy="764755"/>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442" name="Shape 442"/>
        <p:cNvGrpSpPr/>
        <p:nvPr/>
      </p:nvGrpSpPr>
      <p:grpSpPr>
        <a:xfrm>
          <a:off x="0" y="0"/>
          <a:ext cx="0" cy="0"/>
          <a:chOff x="0" y="0"/>
          <a:chExt cx="0" cy="0"/>
        </a:xfrm>
      </p:grpSpPr>
      <p:pic>
        <p:nvPicPr>
          <p:cNvPr id="443" name="Google Shape;443;p48"/>
          <p:cNvPicPr preferRelativeResize="0"/>
          <p:nvPr/>
        </p:nvPicPr>
        <p:blipFill rotWithShape="1">
          <a:blip r:embed="rId2">
            <a:alphaModFix/>
          </a:blip>
          <a:srcRect b="0" l="0" r="0" t="0"/>
          <a:stretch/>
        </p:blipFill>
        <p:spPr>
          <a:xfrm flipH="1">
            <a:off x="10008702" y="5578819"/>
            <a:ext cx="1948593" cy="1202870"/>
          </a:xfrm>
          <a:prstGeom prst="rect">
            <a:avLst/>
          </a:prstGeom>
          <a:noFill/>
          <a:ln>
            <a:noFill/>
          </a:ln>
          <a:effectLst>
            <a:outerShdw blurRad="127000" sx="101000" rotWithShape="0" algn="ctr" sy="101000">
              <a:srgbClr val="000000">
                <a:alpha val="14901"/>
              </a:srgbClr>
            </a:outerShdw>
          </a:effectLst>
        </p:spPr>
      </p:pic>
      <p:pic>
        <p:nvPicPr>
          <p:cNvPr id="444" name="Google Shape;444;p48"/>
          <p:cNvPicPr preferRelativeResize="0"/>
          <p:nvPr/>
        </p:nvPicPr>
        <p:blipFill rotWithShape="1">
          <a:blip r:embed="rId3">
            <a:alphaModFix/>
          </a:blip>
          <a:srcRect b="0" l="0" r="14978" t="0"/>
          <a:stretch/>
        </p:blipFill>
        <p:spPr>
          <a:xfrm flipH="1">
            <a:off x="0" y="4952447"/>
            <a:ext cx="1817062" cy="1837163"/>
          </a:xfrm>
          <a:prstGeom prst="rect">
            <a:avLst/>
          </a:prstGeom>
          <a:noFill/>
          <a:ln>
            <a:noFill/>
          </a:ln>
          <a:effectLst>
            <a:outerShdw blurRad="127000" sx="101000" rotWithShape="0" algn="ctr" sy="101000">
              <a:srgbClr val="000000">
                <a:alpha val="14901"/>
              </a:srgbClr>
            </a:outerShdw>
          </a:effectLst>
        </p:spPr>
      </p:pic>
      <p:pic>
        <p:nvPicPr>
          <p:cNvPr id="445" name="Google Shape;445;p48"/>
          <p:cNvPicPr preferRelativeResize="0"/>
          <p:nvPr/>
        </p:nvPicPr>
        <p:blipFill rotWithShape="1">
          <a:blip r:embed="rId4">
            <a:alphaModFix/>
          </a:blip>
          <a:srcRect b="0" l="0" r="0" t="0"/>
          <a:stretch/>
        </p:blipFill>
        <p:spPr>
          <a:xfrm flipH="1">
            <a:off x="8664204" y="-9951"/>
            <a:ext cx="1645732" cy="1297157"/>
          </a:xfrm>
          <a:prstGeom prst="rect">
            <a:avLst/>
          </a:prstGeom>
          <a:noFill/>
          <a:ln>
            <a:noFill/>
          </a:ln>
          <a:effectLst>
            <a:outerShdw blurRad="127000" sx="101000" rotWithShape="0" algn="ctr" sy="101000">
              <a:srgbClr val="000000">
                <a:alpha val="14901"/>
              </a:srgbClr>
            </a:outerShdw>
          </a:effectLst>
        </p:spPr>
      </p:pic>
      <p:pic>
        <p:nvPicPr>
          <p:cNvPr id="446" name="Google Shape;446;p48"/>
          <p:cNvPicPr preferRelativeResize="0"/>
          <p:nvPr/>
        </p:nvPicPr>
        <p:blipFill rotWithShape="1">
          <a:blip r:embed="rId5">
            <a:alphaModFix/>
          </a:blip>
          <a:srcRect b="0" l="0" r="0" t="0"/>
          <a:stretch/>
        </p:blipFill>
        <p:spPr>
          <a:xfrm flipH="1">
            <a:off x="241381" y="185275"/>
            <a:ext cx="1334300" cy="1442873"/>
          </a:xfrm>
          <a:prstGeom prst="rect">
            <a:avLst/>
          </a:prstGeom>
          <a:noFill/>
          <a:ln>
            <a:noFill/>
          </a:ln>
          <a:effectLst>
            <a:outerShdw blurRad="127000" sx="101000" rotWithShape="0" algn="ctr" sy="101000">
              <a:srgbClr val="000000">
                <a:alpha val="14901"/>
              </a:srgbClr>
            </a:outerShdw>
          </a:effectLst>
        </p:spPr>
      </p:pic>
      <p:sp>
        <p:nvSpPr>
          <p:cNvPr id="447" name="Google Shape;447;p48"/>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48" name="Google Shape;448;p48">
            <a:hlinkClick r:id="rId6"/>
          </p:cNvPr>
          <p:cNvPicPr preferRelativeResize="0"/>
          <p:nvPr/>
        </p:nvPicPr>
        <p:blipFill rotWithShape="1">
          <a:blip r:embed="rId7">
            <a:alphaModFix/>
          </a:blip>
          <a:srcRect b="0" l="29909" r="0" t="0"/>
          <a:stretch/>
        </p:blipFill>
        <p:spPr>
          <a:xfrm>
            <a:off x="6024563" y="7063924"/>
            <a:ext cx="1732461" cy="190500"/>
          </a:xfrm>
          <a:prstGeom prst="rect">
            <a:avLst/>
          </a:prstGeom>
          <a:noFill/>
          <a:ln>
            <a:noFill/>
          </a:ln>
        </p:spPr>
      </p:pic>
      <p:sp>
        <p:nvSpPr>
          <p:cNvPr id="449" name="Google Shape;449;p48">
            <a:hlinkClick r:id="rId8"/>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sp>
        <p:nvSpPr>
          <p:cNvPr id="450" name="Google Shape;450;p48"/>
          <p:cNvSpPr/>
          <p:nvPr>
            <p:ph idx="2" type="pic"/>
          </p:nvPr>
        </p:nvSpPr>
        <p:spPr>
          <a:xfrm>
            <a:off x="1365544" y="2006020"/>
            <a:ext cx="2468880" cy="2468876"/>
          </a:xfrm>
          <a:prstGeom prst="ellipse">
            <a:avLst/>
          </a:prstGeom>
          <a:solidFill>
            <a:srgbClr val="F2F2F2"/>
          </a:solidFill>
          <a:ln>
            <a:noFill/>
          </a:ln>
        </p:spPr>
      </p:sp>
      <p:sp>
        <p:nvSpPr>
          <p:cNvPr id="451" name="Google Shape;451;p48"/>
          <p:cNvSpPr/>
          <p:nvPr>
            <p:ph idx="3" type="pic"/>
          </p:nvPr>
        </p:nvSpPr>
        <p:spPr>
          <a:xfrm>
            <a:off x="4861560" y="2006020"/>
            <a:ext cx="2468880" cy="2468876"/>
          </a:xfrm>
          <a:prstGeom prst="ellipse">
            <a:avLst/>
          </a:prstGeom>
          <a:solidFill>
            <a:srgbClr val="F2F2F2"/>
          </a:solidFill>
          <a:ln>
            <a:noFill/>
          </a:ln>
        </p:spPr>
      </p:sp>
      <p:sp>
        <p:nvSpPr>
          <p:cNvPr id="452" name="Google Shape;452;p48"/>
          <p:cNvSpPr/>
          <p:nvPr>
            <p:ph idx="4" type="pic"/>
          </p:nvPr>
        </p:nvSpPr>
        <p:spPr>
          <a:xfrm>
            <a:off x="8357576" y="2006020"/>
            <a:ext cx="2468880" cy="2468876"/>
          </a:xfrm>
          <a:prstGeom prst="ellipse">
            <a:avLst/>
          </a:prstGeom>
          <a:solidFill>
            <a:srgbClr val="F2F2F2"/>
          </a:solidFill>
          <a:ln>
            <a:noFill/>
          </a:ln>
        </p:spPr>
      </p:sp>
      <p:pic>
        <p:nvPicPr>
          <p:cNvPr id="453" name="Google Shape;453;p48"/>
          <p:cNvPicPr preferRelativeResize="0"/>
          <p:nvPr/>
        </p:nvPicPr>
        <p:blipFill rotWithShape="1">
          <a:blip r:embed="rId10">
            <a:alphaModFix/>
          </a:blip>
          <a:srcRect b="0" l="0" r="0" t="0"/>
          <a:stretch/>
        </p:blipFill>
        <p:spPr>
          <a:xfrm flipH="1">
            <a:off x="11246642" y="5723790"/>
            <a:ext cx="774830" cy="948932"/>
          </a:xfrm>
          <a:prstGeom prst="rect">
            <a:avLst/>
          </a:prstGeom>
          <a:noFill/>
          <a:ln>
            <a:noFill/>
          </a:ln>
          <a:effectLst>
            <a:outerShdw blurRad="127000" sx="101000" rotWithShape="0" algn="ctr" sy="101000">
              <a:srgbClr val="000000">
                <a:alpha val="14901"/>
              </a:srgbClr>
            </a:outerShdw>
          </a:effectLst>
        </p:spPr>
      </p:pic>
      <p:pic>
        <p:nvPicPr>
          <p:cNvPr id="454" name="Google Shape;454;p48"/>
          <p:cNvPicPr preferRelativeResize="0"/>
          <p:nvPr/>
        </p:nvPicPr>
        <p:blipFill rotWithShape="1">
          <a:blip r:embed="rId11">
            <a:alphaModFix/>
          </a:blip>
          <a:srcRect b="0" l="0" r="0" t="7566"/>
          <a:stretch/>
        </p:blipFill>
        <p:spPr>
          <a:xfrm flipH="1">
            <a:off x="1614306" y="0"/>
            <a:ext cx="748747" cy="696902"/>
          </a:xfrm>
          <a:prstGeom prst="rect">
            <a:avLst/>
          </a:prstGeom>
          <a:noFill/>
          <a:ln>
            <a:noFill/>
          </a:ln>
          <a:effectLst>
            <a:outerShdw blurRad="127000" sx="101000" rotWithShape="0" algn="ctr" sy="101000">
              <a:srgbClr val="000000">
                <a:alpha val="14901"/>
              </a:srgbClr>
            </a:outerShdw>
          </a:effectLst>
        </p:spPr>
      </p:pic>
      <p:pic>
        <p:nvPicPr>
          <p:cNvPr id="455" name="Google Shape;455;p48"/>
          <p:cNvPicPr preferRelativeResize="0"/>
          <p:nvPr/>
        </p:nvPicPr>
        <p:blipFill rotWithShape="1">
          <a:blip r:embed="rId12">
            <a:alphaModFix/>
          </a:blip>
          <a:srcRect b="0" l="0" r="0" t="0"/>
          <a:stretch/>
        </p:blipFill>
        <p:spPr>
          <a:xfrm flipH="1">
            <a:off x="856256" y="5909067"/>
            <a:ext cx="775045" cy="948933"/>
          </a:xfrm>
          <a:prstGeom prst="rect">
            <a:avLst/>
          </a:prstGeom>
          <a:noFill/>
          <a:ln>
            <a:noFill/>
          </a:ln>
          <a:effectLst>
            <a:outerShdw blurRad="127000" sx="101000" rotWithShape="0" algn="ctr" sy="101000">
              <a:srgbClr val="000000">
                <a:alpha val="14901"/>
              </a:srgbClr>
            </a:outerShdw>
          </a:effectLst>
        </p:spPr>
      </p:pic>
      <p:pic>
        <p:nvPicPr>
          <p:cNvPr id="456" name="Google Shape;456;p48"/>
          <p:cNvPicPr preferRelativeResize="0"/>
          <p:nvPr/>
        </p:nvPicPr>
        <p:blipFill rotWithShape="1">
          <a:blip r:embed="rId13">
            <a:alphaModFix/>
          </a:blip>
          <a:srcRect b="0" l="0" r="0" t="0"/>
          <a:stretch/>
        </p:blipFill>
        <p:spPr>
          <a:xfrm flipH="1">
            <a:off x="10627609" y="185276"/>
            <a:ext cx="1175217" cy="948933"/>
          </a:xfrm>
          <a:prstGeom prst="rect">
            <a:avLst/>
          </a:prstGeom>
          <a:noFill/>
          <a:ln>
            <a:noFill/>
          </a:ln>
          <a:effectLst>
            <a:outerShdw blurRad="127000" sx="101000" rotWithShape="0" algn="ctr" sy="101000">
              <a:srgbClr val="000000">
                <a:alpha val="14901"/>
              </a:srgbClr>
            </a:outerShdw>
          </a:effectLst>
        </p:spPr>
      </p:pic>
      <p:pic>
        <p:nvPicPr>
          <p:cNvPr id="457" name="Google Shape;457;p48"/>
          <p:cNvPicPr preferRelativeResize="0"/>
          <p:nvPr/>
        </p:nvPicPr>
        <p:blipFill rotWithShape="1">
          <a:blip r:embed="rId14">
            <a:alphaModFix/>
          </a:blip>
          <a:srcRect b="19409" l="0" r="0" t="0"/>
          <a:stretch/>
        </p:blipFill>
        <p:spPr>
          <a:xfrm flipH="1">
            <a:off x="6410656" y="6093245"/>
            <a:ext cx="1042016" cy="764755"/>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PPTMON slide">
  <p:cSld name="15_PPTMON slide">
    <p:spTree>
      <p:nvGrpSpPr>
        <p:cNvPr id="458" name="Shape 458"/>
        <p:cNvGrpSpPr/>
        <p:nvPr/>
      </p:nvGrpSpPr>
      <p:grpSpPr>
        <a:xfrm>
          <a:off x="0" y="0"/>
          <a:ext cx="0" cy="0"/>
          <a:chOff x="0" y="0"/>
          <a:chExt cx="0" cy="0"/>
        </a:xfrm>
      </p:grpSpPr>
      <p:pic>
        <p:nvPicPr>
          <p:cNvPr id="459" name="Google Shape;459;p49"/>
          <p:cNvPicPr preferRelativeResize="0"/>
          <p:nvPr/>
        </p:nvPicPr>
        <p:blipFill rotWithShape="1">
          <a:blip r:embed="rId2">
            <a:alphaModFix/>
          </a:blip>
          <a:srcRect b="0" l="0" r="0" t="0"/>
          <a:stretch/>
        </p:blipFill>
        <p:spPr>
          <a:xfrm flipH="1" rot="10800000">
            <a:off x="234705" y="66360"/>
            <a:ext cx="1948593" cy="1202870"/>
          </a:xfrm>
          <a:prstGeom prst="rect">
            <a:avLst/>
          </a:prstGeom>
          <a:noFill/>
          <a:ln>
            <a:noFill/>
          </a:ln>
          <a:effectLst>
            <a:outerShdw blurRad="127000" sx="101000" rotWithShape="0" algn="ctr" sy="101000">
              <a:srgbClr val="000000">
                <a:alpha val="14901"/>
              </a:srgbClr>
            </a:outerShdw>
          </a:effectLst>
        </p:spPr>
      </p:pic>
      <p:pic>
        <p:nvPicPr>
          <p:cNvPr id="460" name="Google Shape;460;p49"/>
          <p:cNvPicPr preferRelativeResize="0"/>
          <p:nvPr/>
        </p:nvPicPr>
        <p:blipFill rotWithShape="1">
          <a:blip r:embed="rId3">
            <a:alphaModFix/>
          </a:blip>
          <a:srcRect b="0" l="0" r="14978" t="0"/>
          <a:stretch/>
        </p:blipFill>
        <p:spPr>
          <a:xfrm flipH="1" rot="10800000">
            <a:off x="10374938" y="58439"/>
            <a:ext cx="1817062" cy="1837163"/>
          </a:xfrm>
          <a:prstGeom prst="rect">
            <a:avLst/>
          </a:prstGeom>
          <a:noFill/>
          <a:ln>
            <a:noFill/>
          </a:ln>
          <a:effectLst>
            <a:outerShdw blurRad="127000" sx="101000" rotWithShape="0" algn="ctr" sy="101000">
              <a:srgbClr val="000000">
                <a:alpha val="14901"/>
              </a:srgbClr>
            </a:outerShdw>
          </a:effectLst>
        </p:spPr>
      </p:pic>
      <p:pic>
        <p:nvPicPr>
          <p:cNvPr id="461" name="Google Shape;461;p49"/>
          <p:cNvPicPr preferRelativeResize="0"/>
          <p:nvPr/>
        </p:nvPicPr>
        <p:blipFill rotWithShape="1">
          <a:blip r:embed="rId4">
            <a:alphaModFix/>
          </a:blip>
          <a:srcRect b="0" l="0" r="0" t="0"/>
          <a:stretch/>
        </p:blipFill>
        <p:spPr>
          <a:xfrm flipH="1" rot="10800000">
            <a:off x="1882064" y="5560843"/>
            <a:ext cx="1645732" cy="1297157"/>
          </a:xfrm>
          <a:prstGeom prst="rect">
            <a:avLst/>
          </a:prstGeom>
          <a:noFill/>
          <a:ln>
            <a:noFill/>
          </a:ln>
          <a:effectLst>
            <a:outerShdw blurRad="127000" sx="101000" rotWithShape="0" algn="ctr" sy="101000">
              <a:srgbClr val="000000">
                <a:alpha val="14901"/>
              </a:srgbClr>
            </a:outerShdw>
          </a:effectLst>
        </p:spPr>
      </p:pic>
      <p:pic>
        <p:nvPicPr>
          <p:cNvPr id="462" name="Google Shape;462;p49"/>
          <p:cNvPicPr preferRelativeResize="0"/>
          <p:nvPr/>
        </p:nvPicPr>
        <p:blipFill rotWithShape="1">
          <a:blip r:embed="rId5">
            <a:alphaModFix/>
          </a:blip>
          <a:srcRect b="0" l="0" r="0" t="7566"/>
          <a:stretch/>
        </p:blipFill>
        <p:spPr>
          <a:xfrm>
            <a:off x="9828947" y="6151147"/>
            <a:ext cx="748747" cy="696902"/>
          </a:xfrm>
          <a:prstGeom prst="rect">
            <a:avLst/>
          </a:prstGeom>
          <a:noFill/>
          <a:ln>
            <a:noFill/>
          </a:ln>
          <a:effectLst>
            <a:outerShdw blurRad="127000" sx="101000" rotWithShape="0" algn="ctr" sy="101000">
              <a:srgbClr val="000000">
                <a:alpha val="14901"/>
              </a:srgbClr>
            </a:outerShdw>
          </a:effectLst>
        </p:spPr>
      </p:pic>
      <p:sp>
        <p:nvSpPr>
          <p:cNvPr id="463" name="Google Shape;463;p49"/>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64" name="Google Shape;464;p49">
            <a:hlinkClick r:id="rId6"/>
          </p:cNvPr>
          <p:cNvPicPr preferRelativeResize="0"/>
          <p:nvPr/>
        </p:nvPicPr>
        <p:blipFill rotWithShape="1">
          <a:blip r:embed="rId7">
            <a:alphaModFix/>
          </a:blip>
          <a:srcRect b="0" l="29909" r="0" t="0"/>
          <a:stretch/>
        </p:blipFill>
        <p:spPr>
          <a:xfrm>
            <a:off x="6024563" y="7063924"/>
            <a:ext cx="1732461" cy="190500"/>
          </a:xfrm>
          <a:prstGeom prst="rect">
            <a:avLst/>
          </a:prstGeom>
          <a:noFill/>
          <a:ln>
            <a:noFill/>
          </a:ln>
        </p:spPr>
      </p:pic>
      <p:sp>
        <p:nvSpPr>
          <p:cNvPr id="465" name="Google Shape;465;p49">
            <a:hlinkClick r:id="rId8"/>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sp>
        <p:nvSpPr>
          <p:cNvPr id="466" name="Google Shape;466;p49"/>
          <p:cNvSpPr/>
          <p:nvPr>
            <p:ph idx="2" type="pic"/>
          </p:nvPr>
        </p:nvSpPr>
        <p:spPr>
          <a:xfrm>
            <a:off x="1670315" y="916690"/>
            <a:ext cx="1307340" cy="1308087"/>
          </a:xfrm>
          <a:prstGeom prst="ellipse">
            <a:avLst/>
          </a:prstGeom>
          <a:solidFill>
            <a:srgbClr val="F2F2F2"/>
          </a:solidFill>
          <a:ln>
            <a:noFill/>
          </a:ln>
        </p:spPr>
      </p:sp>
      <p:sp>
        <p:nvSpPr>
          <p:cNvPr id="467" name="Google Shape;467;p49"/>
          <p:cNvSpPr/>
          <p:nvPr>
            <p:ph idx="3" type="pic"/>
          </p:nvPr>
        </p:nvSpPr>
        <p:spPr>
          <a:xfrm>
            <a:off x="6819901" y="916690"/>
            <a:ext cx="1307340" cy="1308087"/>
          </a:xfrm>
          <a:prstGeom prst="ellipse">
            <a:avLst/>
          </a:prstGeom>
          <a:solidFill>
            <a:srgbClr val="F2F2F2"/>
          </a:solidFill>
          <a:ln>
            <a:noFill/>
          </a:ln>
        </p:spPr>
      </p:sp>
      <p:sp>
        <p:nvSpPr>
          <p:cNvPr id="468" name="Google Shape;468;p49"/>
          <p:cNvSpPr/>
          <p:nvPr>
            <p:ph idx="4" type="pic"/>
          </p:nvPr>
        </p:nvSpPr>
        <p:spPr>
          <a:xfrm>
            <a:off x="1670315" y="3665315"/>
            <a:ext cx="1307340" cy="1308087"/>
          </a:xfrm>
          <a:prstGeom prst="ellipse">
            <a:avLst/>
          </a:prstGeom>
          <a:solidFill>
            <a:srgbClr val="F2F2F2"/>
          </a:solidFill>
          <a:ln>
            <a:noFill/>
          </a:ln>
        </p:spPr>
      </p:sp>
      <p:sp>
        <p:nvSpPr>
          <p:cNvPr id="469" name="Google Shape;469;p49"/>
          <p:cNvSpPr/>
          <p:nvPr>
            <p:ph idx="5" type="pic"/>
          </p:nvPr>
        </p:nvSpPr>
        <p:spPr>
          <a:xfrm>
            <a:off x="6819901" y="3665315"/>
            <a:ext cx="1307340" cy="1308087"/>
          </a:xfrm>
          <a:prstGeom prst="ellipse">
            <a:avLst/>
          </a:prstGeom>
          <a:solidFill>
            <a:srgbClr val="F2F2F2"/>
          </a:solidFill>
          <a:ln>
            <a:noFill/>
          </a:ln>
        </p:spPr>
      </p:sp>
      <p:pic>
        <p:nvPicPr>
          <p:cNvPr id="470" name="Google Shape;470;p49"/>
          <p:cNvPicPr preferRelativeResize="0"/>
          <p:nvPr/>
        </p:nvPicPr>
        <p:blipFill rotWithShape="1">
          <a:blip r:embed="rId10">
            <a:alphaModFix/>
          </a:blip>
          <a:srcRect b="0" l="0" r="0" t="0"/>
          <a:stretch/>
        </p:blipFill>
        <p:spPr>
          <a:xfrm flipH="1" rot="10800000">
            <a:off x="10616319" y="5219901"/>
            <a:ext cx="1334300" cy="1442873"/>
          </a:xfrm>
          <a:prstGeom prst="rect">
            <a:avLst/>
          </a:prstGeom>
          <a:noFill/>
          <a:ln>
            <a:noFill/>
          </a:ln>
          <a:effectLst>
            <a:outerShdw blurRad="127000" sx="101000" rotWithShape="0" algn="ctr" sy="101000">
              <a:srgbClr val="000000">
                <a:alpha val="14901"/>
              </a:srgbClr>
            </a:outerShdw>
          </a:effectLst>
        </p:spPr>
      </p:pic>
      <p:pic>
        <p:nvPicPr>
          <p:cNvPr id="471" name="Google Shape;471;p49"/>
          <p:cNvPicPr preferRelativeResize="0"/>
          <p:nvPr/>
        </p:nvPicPr>
        <p:blipFill rotWithShape="1">
          <a:blip r:embed="rId11">
            <a:alphaModFix/>
          </a:blip>
          <a:srcRect b="0" l="0" r="0" t="0"/>
          <a:stretch/>
        </p:blipFill>
        <p:spPr>
          <a:xfrm>
            <a:off x="170528" y="175327"/>
            <a:ext cx="774830" cy="948932"/>
          </a:xfrm>
          <a:prstGeom prst="rect">
            <a:avLst/>
          </a:prstGeom>
          <a:noFill/>
          <a:ln>
            <a:noFill/>
          </a:ln>
          <a:effectLst>
            <a:outerShdw blurRad="127000" sx="101000" rotWithShape="0" algn="ctr" sy="101000">
              <a:srgbClr val="000000">
                <a:alpha val="14901"/>
              </a:srgbClr>
            </a:outerShdw>
          </a:effectLst>
        </p:spPr>
      </p:pic>
      <p:pic>
        <p:nvPicPr>
          <p:cNvPr id="472" name="Google Shape;472;p49"/>
          <p:cNvPicPr preferRelativeResize="0"/>
          <p:nvPr/>
        </p:nvPicPr>
        <p:blipFill rotWithShape="1">
          <a:blip r:embed="rId12">
            <a:alphaModFix/>
          </a:blip>
          <a:srcRect b="0" l="0" r="0" t="0"/>
          <a:stretch/>
        </p:blipFill>
        <p:spPr>
          <a:xfrm flipH="1" rot="10800000">
            <a:off x="11115478" y="82515"/>
            <a:ext cx="775045" cy="948933"/>
          </a:xfrm>
          <a:prstGeom prst="rect">
            <a:avLst/>
          </a:prstGeom>
          <a:noFill/>
          <a:ln>
            <a:noFill/>
          </a:ln>
          <a:effectLst>
            <a:outerShdw blurRad="127000" sx="101000" rotWithShape="0" algn="ctr" sy="101000">
              <a:srgbClr val="000000">
                <a:alpha val="14901"/>
              </a:srgbClr>
            </a:outerShdw>
          </a:effectLst>
        </p:spPr>
      </p:pic>
      <p:pic>
        <p:nvPicPr>
          <p:cNvPr id="473" name="Google Shape;473;p49"/>
          <p:cNvPicPr preferRelativeResize="0"/>
          <p:nvPr/>
        </p:nvPicPr>
        <p:blipFill rotWithShape="1">
          <a:blip r:embed="rId13">
            <a:alphaModFix/>
          </a:blip>
          <a:srcRect b="0" l="0" r="0" t="0"/>
          <a:stretch/>
        </p:blipFill>
        <p:spPr>
          <a:xfrm>
            <a:off x="389174" y="5713840"/>
            <a:ext cx="1175217" cy="948933"/>
          </a:xfrm>
          <a:prstGeom prst="rect">
            <a:avLst/>
          </a:prstGeom>
          <a:noFill/>
          <a:ln>
            <a:noFill/>
          </a:ln>
          <a:effectLst>
            <a:outerShdw blurRad="127000" sx="101000" rotWithShape="0" algn="ctr" sy="101000">
              <a:srgbClr val="000000">
                <a:alpha val="14901"/>
              </a:srgbClr>
            </a:outerShdw>
          </a:effectLst>
        </p:spPr>
      </p:pic>
      <p:pic>
        <p:nvPicPr>
          <p:cNvPr id="474" name="Google Shape;474;p49"/>
          <p:cNvPicPr preferRelativeResize="0"/>
          <p:nvPr/>
        </p:nvPicPr>
        <p:blipFill rotWithShape="1">
          <a:blip r:embed="rId14">
            <a:alphaModFix/>
          </a:blip>
          <a:srcRect b="19409" l="0" r="0" t="0"/>
          <a:stretch/>
        </p:blipFill>
        <p:spPr>
          <a:xfrm flipH="1" rot="10800000">
            <a:off x="4739328" y="-9951"/>
            <a:ext cx="1042016" cy="764755"/>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PTMON slide">
  <p:cSld name="17_PPTMON slide">
    <p:spTree>
      <p:nvGrpSpPr>
        <p:cNvPr id="475" name="Shape 475"/>
        <p:cNvGrpSpPr/>
        <p:nvPr/>
      </p:nvGrpSpPr>
      <p:grpSpPr>
        <a:xfrm>
          <a:off x="0" y="0"/>
          <a:ext cx="0" cy="0"/>
          <a:chOff x="0" y="0"/>
          <a:chExt cx="0" cy="0"/>
        </a:xfrm>
      </p:grpSpPr>
      <p:pic>
        <p:nvPicPr>
          <p:cNvPr id="476" name="Google Shape;476;p50"/>
          <p:cNvPicPr preferRelativeResize="0"/>
          <p:nvPr/>
        </p:nvPicPr>
        <p:blipFill rotWithShape="1">
          <a:blip r:embed="rId2">
            <a:alphaModFix/>
          </a:blip>
          <a:srcRect b="0" l="0" r="12528" t="0"/>
          <a:stretch/>
        </p:blipFill>
        <p:spPr>
          <a:xfrm flipH="1">
            <a:off x="0" y="2707084"/>
            <a:ext cx="1621617" cy="2004706"/>
          </a:xfrm>
          <a:prstGeom prst="rect">
            <a:avLst/>
          </a:prstGeom>
          <a:noFill/>
          <a:ln>
            <a:noFill/>
          </a:ln>
          <a:effectLst>
            <a:outerShdw blurRad="127000" sx="101000" rotWithShape="0" algn="ctr" sy="101000">
              <a:srgbClr val="000000">
                <a:alpha val="14901"/>
              </a:srgbClr>
            </a:outerShdw>
          </a:effectLst>
        </p:spPr>
      </p:pic>
      <p:sp>
        <p:nvSpPr>
          <p:cNvPr id="477" name="Google Shape;477;p50"/>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78" name="Google Shape;478;p50">
            <a:hlinkClick r:id="rId3"/>
          </p:cNvPr>
          <p:cNvPicPr preferRelativeResize="0"/>
          <p:nvPr/>
        </p:nvPicPr>
        <p:blipFill rotWithShape="1">
          <a:blip r:embed="rId4">
            <a:alphaModFix/>
          </a:blip>
          <a:srcRect b="0" l="29909" r="0" t="0"/>
          <a:stretch/>
        </p:blipFill>
        <p:spPr>
          <a:xfrm>
            <a:off x="6024563" y="7063924"/>
            <a:ext cx="1732461" cy="190500"/>
          </a:xfrm>
          <a:prstGeom prst="rect">
            <a:avLst/>
          </a:prstGeom>
          <a:noFill/>
          <a:ln>
            <a:noFill/>
          </a:ln>
        </p:spPr>
      </p:pic>
      <p:sp>
        <p:nvSpPr>
          <p:cNvPr id="479" name="Google Shape;479;p50">
            <a:hlinkClick r:id="rId5"/>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sp>
        <p:nvSpPr>
          <p:cNvPr id="480" name="Google Shape;480;p50"/>
          <p:cNvSpPr/>
          <p:nvPr>
            <p:ph idx="2" type="pic"/>
          </p:nvPr>
        </p:nvSpPr>
        <p:spPr>
          <a:xfrm>
            <a:off x="1533479" y="947752"/>
            <a:ext cx="3720526" cy="4962496"/>
          </a:xfrm>
          <a:prstGeom prst="roundRect">
            <a:avLst>
              <a:gd fmla="val 1370" name="adj"/>
            </a:avLst>
          </a:prstGeom>
          <a:solidFill>
            <a:schemeClr val="lt1"/>
          </a:solidFill>
          <a:ln>
            <a:noFill/>
          </a:ln>
        </p:spPr>
      </p:sp>
      <p:pic>
        <p:nvPicPr>
          <p:cNvPr id="481" name="Google Shape;481;p50"/>
          <p:cNvPicPr preferRelativeResize="0"/>
          <p:nvPr/>
        </p:nvPicPr>
        <p:blipFill rotWithShape="1">
          <a:blip r:embed="rId7">
            <a:alphaModFix/>
          </a:blip>
          <a:srcRect b="0" l="6932" r="0" t="8067"/>
          <a:stretch/>
        </p:blipFill>
        <p:spPr>
          <a:xfrm flipH="1">
            <a:off x="9428502" y="0"/>
            <a:ext cx="2763498" cy="2346600"/>
          </a:xfrm>
          <a:custGeom>
            <a:rect b="b" l="l" r="r" t="t"/>
            <a:pathLst>
              <a:path extrusionOk="0" h="2346600" w="2763498">
                <a:moveTo>
                  <a:pt x="0" y="0"/>
                </a:moveTo>
                <a:lnTo>
                  <a:pt x="2763498" y="0"/>
                </a:lnTo>
                <a:lnTo>
                  <a:pt x="2763498" y="1059419"/>
                </a:lnTo>
                <a:lnTo>
                  <a:pt x="1777585" y="1059419"/>
                </a:lnTo>
                <a:lnTo>
                  <a:pt x="1777585" y="2346600"/>
                </a:lnTo>
                <a:lnTo>
                  <a:pt x="0" y="2346600"/>
                </a:lnTo>
                <a:close/>
              </a:path>
            </a:pathLst>
          </a:custGeom>
          <a:noFill/>
          <a:ln>
            <a:noFill/>
          </a:ln>
          <a:effectLst>
            <a:outerShdw blurRad="127000" sx="101000" rotWithShape="0" algn="ctr" sy="101000">
              <a:srgbClr val="000000">
                <a:alpha val="14901"/>
              </a:srgbClr>
            </a:outerShdw>
          </a:effectLst>
        </p:spPr>
      </p:pic>
      <p:pic>
        <p:nvPicPr>
          <p:cNvPr id="482" name="Google Shape;482;p50"/>
          <p:cNvPicPr preferRelativeResize="0"/>
          <p:nvPr/>
        </p:nvPicPr>
        <p:blipFill rotWithShape="1">
          <a:blip r:embed="rId8">
            <a:alphaModFix/>
          </a:blip>
          <a:srcRect b="0" l="0" r="0" t="0"/>
          <a:stretch/>
        </p:blipFill>
        <p:spPr>
          <a:xfrm flipH="1">
            <a:off x="384443" y="158293"/>
            <a:ext cx="2286556" cy="1802251"/>
          </a:xfrm>
          <a:custGeom>
            <a:rect b="b" l="l" r="r" t="t"/>
            <a:pathLst>
              <a:path extrusionOk="0" h="1802251" w="2286556">
                <a:moveTo>
                  <a:pt x="0" y="0"/>
                </a:moveTo>
                <a:lnTo>
                  <a:pt x="2286556" y="0"/>
                </a:lnTo>
                <a:lnTo>
                  <a:pt x="2286556" y="1802251"/>
                </a:lnTo>
                <a:lnTo>
                  <a:pt x="1294097" y="1802251"/>
                </a:lnTo>
                <a:lnTo>
                  <a:pt x="1294097" y="1062583"/>
                </a:lnTo>
                <a:lnTo>
                  <a:pt x="0" y="1062583"/>
                </a:lnTo>
                <a:close/>
              </a:path>
            </a:pathLst>
          </a:custGeom>
          <a:noFill/>
          <a:ln>
            <a:noFill/>
          </a:ln>
          <a:effectLst>
            <a:outerShdw blurRad="127000" sx="101000" rotWithShape="0" algn="ctr" sy="101000">
              <a:srgbClr val="000000">
                <a:alpha val="14901"/>
              </a:srgbClr>
            </a:outerShdw>
          </a:effectLst>
        </p:spPr>
      </p:pic>
      <p:pic>
        <p:nvPicPr>
          <p:cNvPr id="483" name="Google Shape;483;p50"/>
          <p:cNvPicPr preferRelativeResize="0"/>
          <p:nvPr/>
        </p:nvPicPr>
        <p:blipFill rotWithShape="1">
          <a:blip r:embed="rId9">
            <a:alphaModFix/>
          </a:blip>
          <a:srcRect b="0" l="0" r="0" t="0"/>
          <a:stretch/>
        </p:blipFill>
        <p:spPr>
          <a:xfrm flipH="1">
            <a:off x="9283160" y="5184692"/>
            <a:ext cx="2707346" cy="1671250"/>
          </a:xfrm>
          <a:prstGeom prst="rect">
            <a:avLst/>
          </a:prstGeom>
          <a:noFill/>
          <a:ln>
            <a:noFill/>
          </a:ln>
          <a:effectLst>
            <a:outerShdw blurRad="127000" sx="101000" rotWithShape="0" algn="ctr" sy="101000">
              <a:srgbClr val="000000">
                <a:alpha val="14901"/>
              </a:srgbClr>
            </a:outerShdw>
          </a:effectLst>
        </p:spPr>
      </p:pic>
      <p:pic>
        <p:nvPicPr>
          <p:cNvPr id="484" name="Google Shape;484;p50"/>
          <p:cNvPicPr preferRelativeResize="0"/>
          <p:nvPr/>
        </p:nvPicPr>
        <p:blipFill rotWithShape="1">
          <a:blip r:embed="rId10">
            <a:alphaModFix/>
          </a:blip>
          <a:srcRect b="0" l="0" r="0" t="0"/>
          <a:stretch/>
        </p:blipFill>
        <p:spPr>
          <a:xfrm flipH="1">
            <a:off x="82966" y="-68054"/>
            <a:ext cx="904591" cy="1107850"/>
          </a:xfrm>
          <a:prstGeom prst="rect">
            <a:avLst/>
          </a:prstGeom>
          <a:noFill/>
          <a:ln>
            <a:noFill/>
          </a:ln>
          <a:effectLst>
            <a:outerShdw blurRad="127000" sx="101000" rotWithShape="0" algn="ctr" sy="101000">
              <a:srgbClr val="000000">
                <a:alpha val="14901"/>
              </a:srgbClr>
            </a:outerShdw>
          </a:effectLst>
        </p:spPr>
      </p:pic>
      <p:pic>
        <p:nvPicPr>
          <p:cNvPr id="485" name="Google Shape;485;p50"/>
          <p:cNvPicPr preferRelativeResize="0"/>
          <p:nvPr/>
        </p:nvPicPr>
        <p:blipFill rotWithShape="1">
          <a:blip r:embed="rId11">
            <a:alphaModFix/>
          </a:blip>
          <a:srcRect b="0" l="0" r="0" t="0"/>
          <a:stretch/>
        </p:blipFill>
        <p:spPr>
          <a:xfrm flipH="1">
            <a:off x="-135706" y="4770683"/>
            <a:ext cx="1040297" cy="1047521"/>
          </a:xfrm>
          <a:prstGeom prst="rect">
            <a:avLst/>
          </a:prstGeom>
          <a:noFill/>
          <a:ln>
            <a:noFill/>
          </a:ln>
          <a:effectLst>
            <a:outerShdw blurRad="127000" sx="101000" rotWithShape="0" algn="ctr" sy="101000">
              <a:srgbClr val="000000">
                <a:alpha val="14901"/>
              </a:srgbClr>
            </a:outerShdw>
          </a:effectLst>
        </p:spPr>
      </p:pic>
      <p:pic>
        <p:nvPicPr>
          <p:cNvPr id="486" name="Google Shape;486;p50"/>
          <p:cNvPicPr preferRelativeResize="0"/>
          <p:nvPr/>
        </p:nvPicPr>
        <p:blipFill rotWithShape="1">
          <a:blip r:embed="rId12">
            <a:alphaModFix/>
          </a:blip>
          <a:srcRect b="30068" l="0" r="0" t="0"/>
          <a:stretch/>
        </p:blipFill>
        <p:spPr>
          <a:xfrm flipH="1">
            <a:off x="628043" y="5935991"/>
            <a:ext cx="1076835" cy="922009"/>
          </a:xfrm>
          <a:prstGeom prst="rect">
            <a:avLst/>
          </a:prstGeom>
          <a:noFill/>
          <a:ln>
            <a:noFill/>
          </a:ln>
          <a:effectLst>
            <a:outerShdw blurRad="127000" sx="101000" rotWithShape="0" algn="ctr" sy="101000">
              <a:srgbClr val="000000">
                <a:alpha val="14901"/>
              </a:srgbClr>
            </a:outerShdw>
          </a:effectLst>
        </p:spPr>
      </p:pic>
      <p:pic>
        <p:nvPicPr>
          <p:cNvPr id="487" name="Google Shape;487;p50"/>
          <p:cNvPicPr preferRelativeResize="0"/>
          <p:nvPr/>
        </p:nvPicPr>
        <p:blipFill rotWithShape="1">
          <a:blip r:embed="rId13">
            <a:alphaModFix/>
          </a:blip>
          <a:srcRect b="0" l="0" r="0" t="0"/>
          <a:stretch/>
        </p:blipFill>
        <p:spPr>
          <a:xfrm flipH="1">
            <a:off x="10805875" y="5781467"/>
            <a:ext cx="1084648" cy="875803"/>
          </a:xfrm>
          <a:prstGeom prst="rect">
            <a:avLst/>
          </a:prstGeom>
          <a:noFill/>
          <a:ln>
            <a:noFill/>
          </a:ln>
          <a:effectLst>
            <a:outerShdw blurRad="127000" sx="101000" rotWithShape="0" algn="ctr" sy="101000">
              <a:srgbClr val="000000">
                <a:alpha val="14901"/>
              </a:srgbClr>
            </a:outerShdw>
          </a:effectLst>
        </p:spPr>
      </p:pic>
      <p:pic>
        <p:nvPicPr>
          <p:cNvPr id="488" name="Google Shape;488;p50"/>
          <p:cNvPicPr preferRelativeResize="0"/>
          <p:nvPr/>
        </p:nvPicPr>
        <p:blipFill rotWithShape="1">
          <a:blip r:embed="rId14">
            <a:alphaModFix/>
          </a:blip>
          <a:srcRect b="0" l="8352" r="0" t="0"/>
          <a:stretch/>
        </p:blipFill>
        <p:spPr>
          <a:xfrm flipH="1">
            <a:off x="10865166" y="101382"/>
            <a:ext cx="1326834" cy="1318433"/>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bg>
      <p:bgPr>
        <a:solidFill>
          <a:schemeClr val="lt1"/>
        </a:solidFill>
      </p:bgPr>
    </p:bg>
    <p:spTree>
      <p:nvGrpSpPr>
        <p:cNvPr id="489" name="Shape 489"/>
        <p:cNvGrpSpPr/>
        <p:nvPr/>
      </p:nvGrpSpPr>
      <p:grpSpPr>
        <a:xfrm>
          <a:off x="0" y="0"/>
          <a:ext cx="0" cy="0"/>
          <a:chOff x="0" y="0"/>
          <a:chExt cx="0" cy="0"/>
        </a:xfrm>
      </p:grpSpPr>
      <p:pic>
        <p:nvPicPr>
          <p:cNvPr id="490" name="Google Shape;490;p51">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491" name="Google Shape;491;p51">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6"/>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68" name="Google Shape;68;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1" name="Google Shape;71;p6"/>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title">
  <p:cSld name="1_PPTMON title">
    <p:spTree>
      <p:nvGrpSpPr>
        <p:cNvPr id="492" name="Shape 492"/>
        <p:cNvGrpSpPr/>
        <p:nvPr/>
      </p:nvGrpSpPr>
      <p:grpSpPr>
        <a:xfrm>
          <a:off x="0" y="0"/>
          <a:ext cx="0" cy="0"/>
          <a:chOff x="0" y="0"/>
          <a:chExt cx="0" cy="0"/>
        </a:xfrm>
      </p:grpSpPr>
      <p:pic>
        <p:nvPicPr>
          <p:cNvPr id="493" name="Google Shape;493;p52">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494" name="Google Shape;494;p52">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495" name="Google Shape;495;p52"/>
          <p:cNvSpPr/>
          <p:nvPr/>
        </p:nvSpPr>
        <p:spPr>
          <a:xfrm>
            <a:off x="2676000" y="1261338"/>
            <a:ext cx="6840000" cy="4335325"/>
          </a:xfrm>
          <a:prstGeom prst="roundRect">
            <a:avLst>
              <a:gd fmla="val 7293"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496" name="Google Shape;496;p52"/>
          <p:cNvPicPr preferRelativeResize="0"/>
          <p:nvPr/>
        </p:nvPicPr>
        <p:blipFill rotWithShape="1">
          <a:blip r:embed="rId6">
            <a:alphaModFix/>
          </a:blip>
          <a:srcRect b="57278" l="0" r="33344" t="0"/>
          <a:stretch/>
        </p:blipFill>
        <p:spPr>
          <a:xfrm flipH="1">
            <a:off x="-1" y="5090393"/>
            <a:ext cx="3208281" cy="1767607"/>
          </a:xfrm>
          <a:prstGeom prst="rect">
            <a:avLst/>
          </a:prstGeom>
          <a:noFill/>
          <a:ln>
            <a:noFill/>
          </a:ln>
          <a:effectLst>
            <a:outerShdw blurRad="127000" sx="101000" rotWithShape="0" algn="ctr" sy="101000">
              <a:srgbClr val="000000">
                <a:alpha val="14901"/>
              </a:srgbClr>
            </a:outerShdw>
          </a:effectLst>
        </p:spPr>
      </p:pic>
      <p:pic>
        <p:nvPicPr>
          <p:cNvPr id="497" name="Google Shape;497;p52"/>
          <p:cNvPicPr preferRelativeResize="0"/>
          <p:nvPr/>
        </p:nvPicPr>
        <p:blipFill rotWithShape="1">
          <a:blip r:embed="rId7">
            <a:alphaModFix/>
          </a:blip>
          <a:srcRect b="0" l="0" r="0" t="0"/>
          <a:stretch/>
        </p:blipFill>
        <p:spPr>
          <a:xfrm flipH="1">
            <a:off x="178146" y="279010"/>
            <a:ext cx="3706432" cy="2921390"/>
          </a:xfrm>
          <a:prstGeom prst="rect">
            <a:avLst/>
          </a:prstGeom>
          <a:noFill/>
          <a:ln>
            <a:noFill/>
          </a:ln>
          <a:effectLst>
            <a:outerShdw blurRad="127000" sx="101000" rotWithShape="0" algn="ctr" sy="101000">
              <a:srgbClr val="000000">
                <a:alpha val="14901"/>
              </a:srgbClr>
            </a:outerShdw>
          </a:effectLst>
        </p:spPr>
      </p:pic>
      <p:pic>
        <p:nvPicPr>
          <p:cNvPr id="498" name="Google Shape;498;p52"/>
          <p:cNvPicPr preferRelativeResize="0"/>
          <p:nvPr/>
        </p:nvPicPr>
        <p:blipFill rotWithShape="1">
          <a:blip r:embed="rId8">
            <a:alphaModFix/>
          </a:blip>
          <a:srcRect b="0" l="21709" r="0" t="0"/>
          <a:stretch/>
        </p:blipFill>
        <p:spPr>
          <a:xfrm flipH="1">
            <a:off x="9839337" y="3429000"/>
            <a:ext cx="2352663" cy="3249562"/>
          </a:xfrm>
          <a:prstGeom prst="rect">
            <a:avLst/>
          </a:prstGeom>
          <a:noFill/>
          <a:ln>
            <a:noFill/>
          </a:ln>
          <a:effectLst>
            <a:outerShdw blurRad="127000" sx="101000" rotWithShape="0" algn="ctr" sy="101000">
              <a:srgbClr val="000000">
                <a:alpha val="14901"/>
              </a:srgbClr>
            </a:outerShdw>
          </a:effectLst>
        </p:spPr>
      </p:pic>
      <p:pic>
        <p:nvPicPr>
          <p:cNvPr id="499" name="Google Shape;499;p52"/>
          <p:cNvPicPr preferRelativeResize="0"/>
          <p:nvPr/>
        </p:nvPicPr>
        <p:blipFill rotWithShape="1">
          <a:blip r:embed="rId9">
            <a:alphaModFix/>
          </a:blip>
          <a:srcRect b="0" l="24862" r="0" t="50000"/>
          <a:stretch/>
        </p:blipFill>
        <p:spPr>
          <a:xfrm flipH="1">
            <a:off x="8894547" y="0"/>
            <a:ext cx="3297452" cy="1354520"/>
          </a:xfrm>
          <a:prstGeom prst="rect">
            <a:avLst/>
          </a:prstGeom>
          <a:noFill/>
          <a:ln>
            <a:noFill/>
          </a:ln>
          <a:effectLst>
            <a:outerShdw blurRad="127000" sx="101000" rotWithShape="0" algn="ctr" sy="101000">
              <a:srgbClr val="000000">
                <a:alpha val="14901"/>
              </a:srgbClr>
            </a:outerShdw>
          </a:effectLst>
        </p:spPr>
      </p:pic>
      <p:pic>
        <p:nvPicPr>
          <p:cNvPr id="500" name="Google Shape;500;p52"/>
          <p:cNvPicPr preferRelativeResize="0"/>
          <p:nvPr/>
        </p:nvPicPr>
        <p:blipFill rotWithShape="1">
          <a:blip r:embed="rId10">
            <a:alphaModFix/>
          </a:blip>
          <a:srcRect b="0" l="0" r="0" t="0"/>
          <a:stretch/>
        </p:blipFill>
        <p:spPr>
          <a:xfrm flipH="1">
            <a:off x="904441" y="1180573"/>
            <a:ext cx="1404192" cy="1719709"/>
          </a:xfrm>
          <a:prstGeom prst="rect">
            <a:avLst/>
          </a:prstGeom>
          <a:noFill/>
          <a:ln>
            <a:noFill/>
          </a:ln>
          <a:effectLst>
            <a:outerShdw blurRad="127000" sx="101000" rotWithShape="0" algn="ctr" sy="101000">
              <a:srgbClr val="000000">
                <a:alpha val="14901"/>
              </a:srgbClr>
            </a:outerShdw>
          </a:effectLst>
        </p:spPr>
      </p:pic>
      <p:pic>
        <p:nvPicPr>
          <p:cNvPr id="501" name="Google Shape;501;p52"/>
          <p:cNvPicPr preferRelativeResize="0"/>
          <p:nvPr/>
        </p:nvPicPr>
        <p:blipFill rotWithShape="1">
          <a:blip r:embed="rId11">
            <a:alphaModFix/>
          </a:blip>
          <a:srcRect b="0" l="0" r="0" t="0"/>
          <a:stretch/>
        </p:blipFill>
        <p:spPr>
          <a:xfrm flipH="1">
            <a:off x="968613" y="5281318"/>
            <a:ext cx="1404192" cy="1413943"/>
          </a:xfrm>
          <a:prstGeom prst="rect">
            <a:avLst/>
          </a:prstGeom>
          <a:noFill/>
          <a:ln>
            <a:noFill/>
          </a:ln>
          <a:effectLst>
            <a:outerShdw blurRad="127000" sx="101000" rotWithShape="0" algn="ctr" sy="101000">
              <a:srgbClr val="000000">
                <a:alpha val="14901"/>
              </a:srgbClr>
            </a:outerShdw>
          </a:effectLst>
        </p:spPr>
      </p:pic>
      <p:pic>
        <p:nvPicPr>
          <p:cNvPr id="502" name="Google Shape;502;p52"/>
          <p:cNvPicPr preferRelativeResize="0"/>
          <p:nvPr/>
        </p:nvPicPr>
        <p:blipFill rotWithShape="1">
          <a:blip r:embed="rId12">
            <a:alphaModFix/>
          </a:blip>
          <a:srcRect b="0" l="0" r="0" t="0"/>
          <a:stretch/>
        </p:blipFill>
        <p:spPr>
          <a:xfrm flipH="1">
            <a:off x="202345" y="3399345"/>
            <a:ext cx="1404192" cy="1719235"/>
          </a:xfrm>
          <a:prstGeom prst="rect">
            <a:avLst/>
          </a:prstGeom>
          <a:noFill/>
          <a:ln>
            <a:noFill/>
          </a:ln>
          <a:effectLst>
            <a:outerShdw blurRad="127000" sx="101000" rotWithShape="0" algn="ctr" sy="101000">
              <a:srgbClr val="000000">
                <a:alpha val="14901"/>
              </a:srgbClr>
            </a:outerShdw>
          </a:effectLst>
        </p:spPr>
      </p:pic>
      <p:pic>
        <p:nvPicPr>
          <p:cNvPr id="503" name="Google Shape;503;p52"/>
          <p:cNvPicPr preferRelativeResize="0"/>
          <p:nvPr/>
        </p:nvPicPr>
        <p:blipFill rotWithShape="1">
          <a:blip r:embed="rId13">
            <a:alphaModFix/>
          </a:blip>
          <a:srcRect b="0" l="0" r="0" t="0"/>
          <a:stretch/>
        </p:blipFill>
        <p:spPr>
          <a:xfrm flipH="1">
            <a:off x="9153018" y="1924696"/>
            <a:ext cx="1815818" cy="1466189"/>
          </a:xfrm>
          <a:prstGeom prst="rect">
            <a:avLst/>
          </a:prstGeom>
          <a:noFill/>
          <a:ln>
            <a:noFill/>
          </a:ln>
          <a:effectLst>
            <a:outerShdw blurRad="127000" sx="101000" rotWithShape="0" algn="ctr" sy="101000">
              <a:srgbClr val="000000">
                <a:alpha val="14901"/>
              </a:srgbClr>
            </a:outerShdw>
          </a:effectLst>
        </p:spPr>
      </p:pic>
      <p:pic>
        <p:nvPicPr>
          <p:cNvPr id="504" name="Google Shape;504;p52"/>
          <p:cNvPicPr preferRelativeResize="0"/>
          <p:nvPr/>
        </p:nvPicPr>
        <p:blipFill rotWithShape="1">
          <a:blip r:embed="rId14">
            <a:alphaModFix/>
          </a:blip>
          <a:srcRect b="0" l="0" r="0" t="0"/>
          <a:stretch/>
        </p:blipFill>
        <p:spPr>
          <a:xfrm flipH="1">
            <a:off x="8589668" y="5116269"/>
            <a:ext cx="1815818" cy="1653611"/>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505" name="Shape 505"/>
        <p:cNvGrpSpPr/>
        <p:nvPr/>
      </p:nvGrpSpPr>
      <p:grpSpPr>
        <a:xfrm>
          <a:off x="0" y="0"/>
          <a:ext cx="0" cy="0"/>
          <a:chOff x="0" y="0"/>
          <a:chExt cx="0" cy="0"/>
        </a:xfrm>
      </p:grpSpPr>
      <p:pic>
        <p:nvPicPr>
          <p:cNvPr id="506" name="Google Shape;506;p53">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507" name="Google Shape;507;p53">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508" name="Google Shape;508;p53"/>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09" name="Google Shape;509;p53"/>
          <p:cNvPicPr preferRelativeResize="0"/>
          <p:nvPr/>
        </p:nvPicPr>
        <p:blipFill rotWithShape="1">
          <a:blip r:embed="rId6">
            <a:alphaModFix/>
          </a:blip>
          <a:srcRect b="46451" l="0" r="21373" t="-1"/>
          <a:stretch/>
        </p:blipFill>
        <p:spPr>
          <a:xfrm flipH="1">
            <a:off x="0" y="-1"/>
            <a:ext cx="2334690" cy="1366836"/>
          </a:xfrm>
          <a:prstGeom prst="rect">
            <a:avLst/>
          </a:prstGeom>
          <a:noFill/>
          <a:ln>
            <a:noFill/>
          </a:ln>
          <a:effectLst>
            <a:outerShdw blurRad="127000" sx="101000" rotWithShape="0" algn="ctr" sy="101000">
              <a:srgbClr val="000000">
                <a:alpha val="14901"/>
              </a:srgbClr>
            </a:outerShdw>
          </a:effectLst>
        </p:spPr>
      </p:pic>
      <p:pic>
        <p:nvPicPr>
          <p:cNvPr id="510" name="Google Shape;510;p53"/>
          <p:cNvPicPr preferRelativeResize="0"/>
          <p:nvPr/>
        </p:nvPicPr>
        <p:blipFill rotWithShape="1">
          <a:blip r:embed="rId7">
            <a:alphaModFix/>
          </a:blip>
          <a:srcRect b="-5212" l="9226" r="0" t="0"/>
          <a:stretch/>
        </p:blipFill>
        <p:spPr>
          <a:xfrm flipH="1">
            <a:off x="10116400" y="-1"/>
            <a:ext cx="2075600" cy="1896177"/>
          </a:xfrm>
          <a:custGeom>
            <a:rect b="b" l="l" r="r" t="t"/>
            <a:pathLst>
              <a:path extrusionOk="0" h="1896177" w="2075600">
                <a:moveTo>
                  <a:pt x="2075600" y="0"/>
                </a:moveTo>
                <a:lnTo>
                  <a:pt x="0" y="0"/>
                </a:lnTo>
                <a:lnTo>
                  <a:pt x="0" y="1896177"/>
                </a:lnTo>
                <a:lnTo>
                  <a:pt x="1341774" y="1896177"/>
                </a:lnTo>
                <a:lnTo>
                  <a:pt x="1341774" y="933652"/>
                </a:lnTo>
                <a:lnTo>
                  <a:pt x="2075600" y="933652"/>
                </a:lnTo>
                <a:close/>
              </a:path>
            </a:pathLst>
          </a:custGeom>
          <a:noFill/>
          <a:ln>
            <a:noFill/>
          </a:ln>
          <a:effectLst>
            <a:outerShdw blurRad="127000" sx="101000" rotWithShape="0" algn="ctr" sy="101000">
              <a:srgbClr val="000000">
                <a:alpha val="14901"/>
              </a:srgbClr>
            </a:outerShdw>
          </a:effectLst>
        </p:spPr>
      </p:pic>
      <p:pic>
        <p:nvPicPr>
          <p:cNvPr id="511" name="Google Shape;511;p53"/>
          <p:cNvPicPr preferRelativeResize="0"/>
          <p:nvPr/>
        </p:nvPicPr>
        <p:blipFill rotWithShape="1">
          <a:blip r:embed="rId8">
            <a:alphaModFix/>
          </a:blip>
          <a:srcRect b="0" l="0" r="15466" t="18144"/>
          <a:stretch/>
        </p:blipFill>
        <p:spPr>
          <a:xfrm rot="10800000">
            <a:off x="0" y="5217019"/>
            <a:ext cx="1567137" cy="1640981"/>
          </a:xfrm>
          <a:prstGeom prst="rect">
            <a:avLst/>
          </a:prstGeom>
          <a:noFill/>
          <a:ln>
            <a:noFill/>
          </a:ln>
          <a:effectLst>
            <a:outerShdw blurRad="127000" sx="101000" rotWithShape="0" algn="ctr" sy="101000">
              <a:srgbClr val="000000">
                <a:alpha val="14901"/>
              </a:srgbClr>
            </a:outerShdw>
          </a:effectLst>
        </p:spPr>
      </p:pic>
      <p:pic>
        <p:nvPicPr>
          <p:cNvPr id="512" name="Google Shape;512;p53"/>
          <p:cNvPicPr preferRelativeResize="0"/>
          <p:nvPr/>
        </p:nvPicPr>
        <p:blipFill rotWithShape="1">
          <a:blip r:embed="rId9">
            <a:alphaModFix/>
          </a:blip>
          <a:srcRect b="0" l="16284" r="0" t="38099"/>
          <a:stretch/>
        </p:blipFill>
        <p:spPr>
          <a:xfrm rot="10800000">
            <a:off x="9925526" y="5823481"/>
            <a:ext cx="2266474" cy="1034519"/>
          </a:xfrm>
          <a:prstGeom prst="rect">
            <a:avLst/>
          </a:prstGeom>
          <a:noFill/>
          <a:ln>
            <a:noFill/>
          </a:ln>
          <a:effectLst>
            <a:outerShdw blurRad="127000" sx="101000" rotWithShape="0" algn="ctr" sy="101000">
              <a:srgbClr val="000000">
                <a:alpha val="14901"/>
              </a:srgbClr>
            </a:outerShdw>
          </a:effectLst>
        </p:spPr>
      </p:pic>
      <p:pic>
        <p:nvPicPr>
          <p:cNvPr id="513" name="Google Shape;513;p53"/>
          <p:cNvPicPr preferRelativeResize="0"/>
          <p:nvPr/>
        </p:nvPicPr>
        <p:blipFill rotWithShape="1">
          <a:blip r:embed="rId10">
            <a:alphaModFix/>
          </a:blip>
          <a:srcRect b="0" l="0" r="0" t="0"/>
          <a:stretch/>
        </p:blipFill>
        <p:spPr>
          <a:xfrm flipH="1">
            <a:off x="301477" y="5665446"/>
            <a:ext cx="904591" cy="1107850"/>
          </a:xfrm>
          <a:prstGeom prst="rect">
            <a:avLst/>
          </a:prstGeom>
          <a:noFill/>
          <a:ln>
            <a:noFill/>
          </a:ln>
          <a:effectLst>
            <a:outerShdw blurRad="127000" sx="101000" rotWithShape="0" algn="ctr" sy="101000">
              <a:srgbClr val="000000">
                <a:alpha val="14901"/>
              </a:srgbClr>
            </a:outerShdw>
          </a:effectLst>
        </p:spPr>
      </p:pic>
      <p:pic>
        <p:nvPicPr>
          <p:cNvPr id="514" name="Google Shape;514;p53"/>
          <p:cNvPicPr preferRelativeResize="0"/>
          <p:nvPr/>
        </p:nvPicPr>
        <p:blipFill rotWithShape="1">
          <a:blip r:embed="rId11">
            <a:alphaModFix/>
          </a:blip>
          <a:srcRect b="0" l="0" r="0" t="0"/>
          <a:stretch/>
        </p:blipFill>
        <p:spPr>
          <a:xfrm>
            <a:off x="10934145" y="319314"/>
            <a:ext cx="1040297" cy="1047521"/>
          </a:xfrm>
          <a:prstGeom prst="rect">
            <a:avLst/>
          </a:prstGeom>
          <a:noFill/>
          <a:ln>
            <a:noFill/>
          </a:ln>
          <a:effectLst>
            <a:outerShdw blurRad="127000" sx="101000" rotWithShape="0" algn="ctr" sy="101000">
              <a:srgbClr val="000000">
                <a:alpha val="14901"/>
              </a:srgbClr>
            </a:outerShdw>
          </a:effectLst>
        </p:spPr>
      </p:pic>
      <p:pic>
        <p:nvPicPr>
          <p:cNvPr id="515" name="Google Shape;515;p53"/>
          <p:cNvPicPr preferRelativeResize="0"/>
          <p:nvPr/>
        </p:nvPicPr>
        <p:blipFill rotWithShape="1">
          <a:blip r:embed="rId12">
            <a:alphaModFix/>
          </a:blip>
          <a:srcRect b="0" l="0" r="0" t="0"/>
          <a:stretch/>
        </p:blipFill>
        <p:spPr>
          <a:xfrm flipH="1">
            <a:off x="132143" y="401113"/>
            <a:ext cx="1076835" cy="1318433"/>
          </a:xfrm>
          <a:prstGeom prst="rect">
            <a:avLst/>
          </a:prstGeom>
          <a:noFill/>
          <a:ln>
            <a:noFill/>
          </a:ln>
          <a:effectLst>
            <a:outerShdw blurRad="127000" sx="101000" rotWithShape="0" algn="ctr" sy="101000">
              <a:srgbClr val="000000">
                <a:alpha val="14901"/>
              </a:srgbClr>
            </a:outerShdw>
          </a:effectLst>
        </p:spPr>
      </p:pic>
      <p:pic>
        <p:nvPicPr>
          <p:cNvPr id="516" name="Google Shape;516;p53"/>
          <p:cNvPicPr preferRelativeResize="0"/>
          <p:nvPr/>
        </p:nvPicPr>
        <p:blipFill rotWithShape="1">
          <a:blip r:embed="rId13">
            <a:alphaModFix/>
          </a:blip>
          <a:srcRect b="0" l="0" r="0" t="0"/>
          <a:stretch/>
        </p:blipFill>
        <p:spPr>
          <a:xfrm flipH="1">
            <a:off x="10850226" y="5689903"/>
            <a:ext cx="1040297" cy="839992"/>
          </a:xfrm>
          <a:prstGeom prst="rect">
            <a:avLst/>
          </a:prstGeom>
          <a:noFill/>
          <a:ln>
            <a:noFill/>
          </a:ln>
          <a:effectLst>
            <a:outerShdw blurRad="127000" sx="101000" rotWithShape="0" algn="ctr" sy="101000">
              <a:srgbClr val="000000">
                <a:alpha val="14901"/>
              </a:srgbClr>
            </a:outerShdw>
          </a:effectLst>
        </p:spPr>
      </p:pic>
      <p:pic>
        <p:nvPicPr>
          <p:cNvPr id="517" name="Google Shape;517;p53"/>
          <p:cNvPicPr preferRelativeResize="0"/>
          <p:nvPr/>
        </p:nvPicPr>
        <p:blipFill rotWithShape="1">
          <a:blip r:embed="rId14">
            <a:alphaModFix/>
          </a:blip>
          <a:srcRect b="20425" l="0" r="0" t="0"/>
          <a:stretch/>
        </p:blipFill>
        <p:spPr>
          <a:xfrm flipH="1">
            <a:off x="8727310" y="6055772"/>
            <a:ext cx="1107044" cy="802228"/>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518" name="Shape 518"/>
        <p:cNvGrpSpPr/>
        <p:nvPr/>
      </p:nvGrpSpPr>
      <p:grpSpPr>
        <a:xfrm>
          <a:off x="0" y="0"/>
          <a:ext cx="0" cy="0"/>
          <a:chOff x="0" y="0"/>
          <a:chExt cx="0" cy="0"/>
        </a:xfrm>
      </p:grpSpPr>
      <p:pic>
        <p:nvPicPr>
          <p:cNvPr id="519" name="Google Shape;519;p54">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520" name="Google Shape;520;p54">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
        <p:nvSpPr>
          <p:cNvPr id="521" name="Google Shape;521;p54"/>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22" name="Google Shape;522;p54"/>
          <p:cNvPicPr preferRelativeResize="0"/>
          <p:nvPr/>
        </p:nvPicPr>
        <p:blipFill rotWithShape="1">
          <a:blip r:embed="rId6">
            <a:alphaModFix/>
          </a:blip>
          <a:srcRect b="58067" l="0" r="0" t="0"/>
          <a:stretch/>
        </p:blipFill>
        <p:spPr>
          <a:xfrm flipH="1">
            <a:off x="9036078" y="5787661"/>
            <a:ext cx="2969347" cy="1070340"/>
          </a:xfrm>
          <a:prstGeom prst="rect">
            <a:avLst/>
          </a:prstGeom>
          <a:noFill/>
          <a:ln>
            <a:noFill/>
          </a:ln>
          <a:effectLst>
            <a:outerShdw blurRad="127000" sx="101000" rotWithShape="0" algn="ctr" sy="101000">
              <a:srgbClr val="000000">
                <a:alpha val="14901"/>
              </a:srgbClr>
            </a:outerShdw>
          </a:effectLst>
        </p:spPr>
      </p:pic>
      <p:pic>
        <p:nvPicPr>
          <p:cNvPr id="523" name="Google Shape;523;p54"/>
          <p:cNvPicPr preferRelativeResize="0"/>
          <p:nvPr/>
        </p:nvPicPr>
        <p:blipFill rotWithShape="1">
          <a:blip r:embed="rId7">
            <a:alphaModFix/>
          </a:blip>
          <a:srcRect b="55369" l="0" r="0" t="9194"/>
          <a:stretch/>
        </p:blipFill>
        <p:spPr>
          <a:xfrm flipH="1">
            <a:off x="5574614" y="1"/>
            <a:ext cx="2286556" cy="638628"/>
          </a:xfrm>
          <a:prstGeom prst="rect">
            <a:avLst/>
          </a:prstGeom>
          <a:noFill/>
          <a:ln>
            <a:noFill/>
          </a:ln>
          <a:effectLst>
            <a:outerShdw blurRad="127000" sx="101000" rotWithShape="0" algn="ctr" sy="101000">
              <a:srgbClr val="000000">
                <a:alpha val="14901"/>
              </a:srgbClr>
            </a:outerShdw>
          </a:effectLst>
        </p:spPr>
      </p:pic>
      <p:pic>
        <p:nvPicPr>
          <p:cNvPr id="524" name="Google Shape;524;p54"/>
          <p:cNvPicPr preferRelativeResize="0"/>
          <p:nvPr/>
        </p:nvPicPr>
        <p:blipFill rotWithShape="1">
          <a:blip r:embed="rId8">
            <a:alphaModFix/>
          </a:blip>
          <a:srcRect b="14302" l="50000" r="0" t="0"/>
          <a:stretch/>
        </p:blipFill>
        <p:spPr>
          <a:xfrm flipH="1" rot="5400000">
            <a:off x="395531" y="5535542"/>
            <a:ext cx="926927" cy="1717988"/>
          </a:xfrm>
          <a:prstGeom prst="rect">
            <a:avLst/>
          </a:prstGeom>
          <a:noFill/>
          <a:ln>
            <a:noFill/>
          </a:ln>
          <a:effectLst>
            <a:outerShdw blurRad="127000" sx="101000" rotWithShape="0" algn="ctr" sy="101000">
              <a:srgbClr val="000000">
                <a:alpha val="14901"/>
              </a:srgbClr>
            </a:outerShdw>
          </a:effectLst>
        </p:spPr>
      </p:pic>
      <p:pic>
        <p:nvPicPr>
          <p:cNvPr id="525" name="Google Shape;525;p54"/>
          <p:cNvPicPr preferRelativeResize="0"/>
          <p:nvPr/>
        </p:nvPicPr>
        <p:blipFill rotWithShape="1">
          <a:blip r:embed="rId9">
            <a:alphaModFix/>
          </a:blip>
          <a:srcRect b="0" l="0" r="50000" t="0"/>
          <a:stretch/>
        </p:blipFill>
        <p:spPr>
          <a:xfrm flipH="1" rot="5400000">
            <a:off x="10679543" y="-158791"/>
            <a:ext cx="1353669" cy="1671250"/>
          </a:xfrm>
          <a:prstGeom prst="rect">
            <a:avLst/>
          </a:prstGeom>
          <a:noFill/>
          <a:ln>
            <a:noFill/>
          </a:ln>
          <a:effectLst>
            <a:outerShdw blurRad="127000" sx="101000" rotWithShape="0" algn="ctr" sy="101000">
              <a:srgbClr val="000000">
                <a:alpha val="14901"/>
              </a:srgbClr>
            </a:outerShdw>
          </a:effectLst>
        </p:spPr>
      </p:pic>
      <p:pic>
        <p:nvPicPr>
          <p:cNvPr id="526" name="Google Shape;526;p54"/>
          <p:cNvPicPr preferRelativeResize="0"/>
          <p:nvPr/>
        </p:nvPicPr>
        <p:blipFill rotWithShape="1">
          <a:blip r:embed="rId10">
            <a:alphaModFix/>
          </a:blip>
          <a:srcRect b="0" l="0" r="0" t="0"/>
          <a:stretch/>
        </p:blipFill>
        <p:spPr>
          <a:xfrm flipH="1">
            <a:off x="377277" y="5437786"/>
            <a:ext cx="904591" cy="1107850"/>
          </a:xfrm>
          <a:prstGeom prst="rect">
            <a:avLst/>
          </a:prstGeom>
          <a:noFill/>
          <a:ln>
            <a:noFill/>
          </a:ln>
          <a:effectLst>
            <a:outerShdw blurRad="127000" sx="101000" rotWithShape="0" algn="ctr" sy="101000">
              <a:srgbClr val="000000">
                <a:alpha val="14901"/>
              </a:srgbClr>
            </a:outerShdw>
          </a:effectLst>
        </p:spPr>
      </p:pic>
      <p:pic>
        <p:nvPicPr>
          <p:cNvPr id="527" name="Google Shape;527;p54"/>
          <p:cNvPicPr preferRelativeResize="0"/>
          <p:nvPr/>
        </p:nvPicPr>
        <p:blipFill rotWithShape="1">
          <a:blip r:embed="rId11">
            <a:alphaModFix/>
          </a:blip>
          <a:srcRect b="0" l="0" r="0" t="0"/>
          <a:stretch/>
        </p:blipFill>
        <p:spPr>
          <a:xfrm flipH="1">
            <a:off x="453233" y="243880"/>
            <a:ext cx="1040297" cy="1047521"/>
          </a:xfrm>
          <a:prstGeom prst="rect">
            <a:avLst/>
          </a:prstGeom>
          <a:noFill/>
          <a:ln>
            <a:noFill/>
          </a:ln>
          <a:effectLst>
            <a:outerShdw blurRad="127000" sx="101000" rotWithShape="0" algn="ctr" sy="101000">
              <a:srgbClr val="000000">
                <a:alpha val="14901"/>
              </a:srgbClr>
            </a:outerShdw>
          </a:effectLst>
        </p:spPr>
      </p:pic>
      <p:pic>
        <p:nvPicPr>
          <p:cNvPr id="528" name="Google Shape;528;p54"/>
          <p:cNvPicPr preferRelativeResize="0"/>
          <p:nvPr/>
        </p:nvPicPr>
        <p:blipFill rotWithShape="1">
          <a:blip r:embed="rId12">
            <a:alphaModFix/>
          </a:blip>
          <a:srcRect b="0" l="0" r="0" t="0"/>
          <a:stretch/>
        </p:blipFill>
        <p:spPr>
          <a:xfrm flipH="1">
            <a:off x="10928590" y="5148546"/>
            <a:ext cx="1076835" cy="1318433"/>
          </a:xfrm>
          <a:prstGeom prst="rect">
            <a:avLst/>
          </a:prstGeom>
          <a:noFill/>
          <a:ln>
            <a:noFill/>
          </a:ln>
          <a:effectLst>
            <a:outerShdw blurRad="127000" sx="101000" rotWithShape="0" algn="ctr" sy="101000">
              <a:srgbClr val="000000">
                <a:alpha val="14901"/>
              </a:srgbClr>
            </a:outerShdw>
          </a:effectLst>
        </p:spPr>
      </p:pic>
      <p:pic>
        <p:nvPicPr>
          <p:cNvPr id="529" name="Google Shape;529;p54"/>
          <p:cNvPicPr preferRelativeResize="0"/>
          <p:nvPr/>
        </p:nvPicPr>
        <p:blipFill rotWithShape="1">
          <a:blip r:embed="rId13">
            <a:alphaModFix/>
          </a:blip>
          <a:srcRect b="0" l="0" r="0" t="0"/>
          <a:stretch/>
        </p:blipFill>
        <p:spPr>
          <a:xfrm flipH="1">
            <a:off x="10737586" y="14230"/>
            <a:ext cx="1105896" cy="892960"/>
          </a:xfrm>
          <a:prstGeom prst="rect">
            <a:avLst/>
          </a:prstGeom>
          <a:noFill/>
          <a:ln>
            <a:noFill/>
          </a:ln>
          <a:effectLst>
            <a:outerShdw blurRad="127000" sx="101000" rotWithShape="0" algn="ctr" sy="101000">
              <a:srgbClr val="000000">
                <a:alpha val="14901"/>
              </a:srgbClr>
            </a:outerShdw>
          </a:effectLst>
        </p:spPr>
      </p:pic>
      <p:pic>
        <p:nvPicPr>
          <p:cNvPr id="530" name="Google Shape;530;p54"/>
          <p:cNvPicPr preferRelativeResize="0"/>
          <p:nvPr/>
        </p:nvPicPr>
        <p:blipFill rotWithShape="1">
          <a:blip r:embed="rId14">
            <a:alphaModFix/>
          </a:blip>
          <a:srcRect b="20629" l="0" r="0" t="0"/>
          <a:stretch/>
        </p:blipFill>
        <p:spPr>
          <a:xfrm flipH="1">
            <a:off x="2074521" y="6008455"/>
            <a:ext cx="1175333" cy="849545"/>
          </a:xfrm>
          <a:prstGeom prst="rect">
            <a:avLst/>
          </a:prstGeom>
          <a:noFill/>
          <a:ln>
            <a:noFill/>
          </a:ln>
          <a:effectLst>
            <a:outerShdw blurRad="127000" sx="101000" rotWithShape="0" algn="ctr" sy="101000">
              <a:srgbClr val="000000">
                <a:alpha val="14901"/>
              </a:srgbClr>
            </a:outerShdw>
          </a:effectLst>
        </p:spPr>
      </p:pic>
      <p:pic>
        <p:nvPicPr>
          <p:cNvPr id="531" name="Google Shape;531;p54"/>
          <p:cNvPicPr preferRelativeResize="0"/>
          <p:nvPr/>
        </p:nvPicPr>
        <p:blipFill rotWithShape="1">
          <a:blip r:embed="rId7">
            <a:alphaModFix/>
          </a:blip>
          <a:srcRect b="0" l="0" r="4657" t="51776"/>
          <a:stretch/>
        </p:blipFill>
        <p:spPr>
          <a:xfrm flipH="1">
            <a:off x="0" y="-4"/>
            <a:ext cx="2180071" cy="869128"/>
          </a:xfrm>
          <a:prstGeom prst="rect">
            <a:avLst/>
          </a:prstGeom>
          <a:noFill/>
          <a:ln>
            <a:noFill/>
          </a:ln>
          <a:effectLst>
            <a:outerShdw blurRad="127000" sx="101000" rotWithShape="0" algn="ctr" sy="101000">
              <a:srgbClr val="000000">
                <a:alpha val="14901"/>
              </a:srgbClr>
            </a:outerShdw>
          </a:effectLst>
        </p:spPr>
      </p:pic>
      <p:pic>
        <p:nvPicPr>
          <p:cNvPr id="532" name="Google Shape;532;p54"/>
          <p:cNvPicPr preferRelativeResize="0"/>
          <p:nvPr/>
        </p:nvPicPr>
        <p:blipFill rotWithShape="1">
          <a:blip r:embed="rId8">
            <a:alphaModFix/>
          </a:blip>
          <a:srcRect b="0" l="0" r="61007" t="0"/>
          <a:stretch/>
        </p:blipFill>
        <p:spPr>
          <a:xfrm flipH="1" rot="5400000">
            <a:off x="7133609" y="5350797"/>
            <a:ext cx="722877" cy="2004706"/>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533" name="Shape 533"/>
        <p:cNvGrpSpPr/>
        <p:nvPr/>
      </p:nvGrpSpPr>
      <p:grpSpPr>
        <a:xfrm>
          <a:off x="0" y="0"/>
          <a:ext cx="0" cy="0"/>
          <a:chOff x="0" y="0"/>
          <a:chExt cx="0" cy="0"/>
        </a:xfrm>
      </p:grpSpPr>
      <p:pic>
        <p:nvPicPr>
          <p:cNvPr id="534" name="Google Shape;534;p55"/>
          <p:cNvPicPr preferRelativeResize="0"/>
          <p:nvPr/>
        </p:nvPicPr>
        <p:blipFill rotWithShape="1">
          <a:blip r:embed="rId2">
            <a:alphaModFix/>
          </a:blip>
          <a:srcRect b="58067" l="0" r="0" t="0"/>
          <a:stretch/>
        </p:blipFill>
        <p:spPr>
          <a:xfrm rot="10800000">
            <a:off x="8809462" y="0"/>
            <a:ext cx="2969347" cy="1070340"/>
          </a:xfrm>
          <a:prstGeom prst="rect">
            <a:avLst/>
          </a:prstGeom>
          <a:noFill/>
          <a:ln>
            <a:noFill/>
          </a:ln>
          <a:effectLst>
            <a:outerShdw blurRad="127000" sx="101000" rotWithShape="0" algn="ctr" sy="101000">
              <a:srgbClr val="000000">
                <a:alpha val="14901"/>
              </a:srgbClr>
            </a:outerShdw>
          </a:effectLst>
        </p:spPr>
      </p:pic>
      <p:pic>
        <p:nvPicPr>
          <p:cNvPr id="535" name="Google Shape;535;p55">
            <a:hlinkClick r:id="rId3"/>
          </p:cNvPr>
          <p:cNvPicPr preferRelativeResize="0"/>
          <p:nvPr/>
        </p:nvPicPr>
        <p:blipFill rotWithShape="1">
          <a:blip r:embed="rId4">
            <a:alphaModFix/>
          </a:blip>
          <a:srcRect b="0" l="29909" r="0" t="0"/>
          <a:stretch/>
        </p:blipFill>
        <p:spPr>
          <a:xfrm>
            <a:off x="6024563" y="7063924"/>
            <a:ext cx="1732461" cy="190500"/>
          </a:xfrm>
          <a:prstGeom prst="rect">
            <a:avLst/>
          </a:prstGeom>
          <a:noFill/>
          <a:ln>
            <a:noFill/>
          </a:ln>
        </p:spPr>
      </p:pic>
      <p:sp>
        <p:nvSpPr>
          <p:cNvPr id="536" name="Google Shape;536;p55">
            <a:hlinkClick r:id="rId5"/>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sp>
        <p:nvSpPr>
          <p:cNvPr id="537" name="Google Shape;537;p55"/>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38" name="Google Shape;538;p55"/>
          <p:cNvPicPr preferRelativeResize="0"/>
          <p:nvPr/>
        </p:nvPicPr>
        <p:blipFill rotWithShape="1">
          <a:blip r:embed="rId7">
            <a:alphaModFix/>
          </a:blip>
          <a:srcRect b="55369" l="0" r="0" t="9194"/>
          <a:stretch/>
        </p:blipFill>
        <p:spPr>
          <a:xfrm rot="10800000">
            <a:off x="5347998" y="6219372"/>
            <a:ext cx="2286556" cy="638628"/>
          </a:xfrm>
          <a:prstGeom prst="rect">
            <a:avLst/>
          </a:prstGeom>
          <a:noFill/>
          <a:ln>
            <a:noFill/>
          </a:ln>
          <a:effectLst>
            <a:outerShdw blurRad="127000" sx="101000" rotWithShape="0" algn="ctr" sy="101000">
              <a:srgbClr val="000000">
                <a:alpha val="14901"/>
              </a:srgbClr>
            </a:outerShdw>
          </a:effectLst>
        </p:spPr>
      </p:pic>
      <p:pic>
        <p:nvPicPr>
          <p:cNvPr id="539" name="Google Shape;539;p55"/>
          <p:cNvPicPr preferRelativeResize="0"/>
          <p:nvPr/>
        </p:nvPicPr>
        <p:blipFill rotWithShape="1">
          <a:blip r:embed="rId8">
            <a:alphaModFix/>
          </a:blip>
          <a:srcRect b="14302" l="50000" r="0" t="0"/>
          <a:stretch/>
        </p:blipFill>
        <p:spPr>
          <a:xfrm rot="5400000">
            <a:off x="395531" y="-395529"/>
            <a:ext cx="926927" cy="1717988"/>
          </a:xfrm>
          <a:prstGeom prst="rect">
            <a:avLst/>
          </a:prstGeom>
          <a:noFill/>
          <a:ln>
            <a:noFill/>
          </a:ln>
          <a:effectLst>
            <a:outerShdw blurRad="127000" sx="101000" rotWithShape="0" algn="ctr" sy="101000">
              <a:srgbClr val="000000">
                <a:alpha val="14901"/>
              </a:srgbClr>
            </a:outerShdw>
          </a:effectLst>
        </p:spPr>
      </p:pic>
      <p:pic>
        <p:nvPicPr>
          <p:cNvPr id="540" name="Google Shape;540;p55"/>
          <p:cNvPicPr preferRelativeResize="0"/>
          <p:nvPr/>
        </p:nvPicPr>
        <p:blipFill rotWithShape="1">
          <a:blip r:embed="rId9">
            <a:alphaModFix/>
          </a:blip>
          <a:srcRect b="0" l="0" r="50000" t="0"/>
          <a:stretch/>
        </p:blipFill>
        <p:spPr>
          <a:xfrm rot="5400000">
            <a:off x="10452927" y="5345542"/>
            <a:ext cx="1353669" cy="1671250"/>
          </a:xfrm>
          <a:prstGeom prst="rect">
            <a:avLst/>
          </a:prstGeom>
          <a:noFill/>
          <a:ln>
            <a:noFill/>
          </a:ln>
          <a:effectLst>
            <a:outerShdw blurRad="127000" sx="101000" rotWithShape="0" algn="ctr" sy="101000">
              <a:srgbClr val="000000">
                <a:alpha val="14901"/>
              </a:srgbClr>
            </a:outerShdw>
          </a:effectLst>
        </p:spPr>
      </p:pic>
      <p:pic>
        <p:nvPicPr>
          <p:cNvPr id="541" name="Google Shape;541;p55"/>
          <p:cNvPicPr preferRelativeResize="0"/>
          <p:nvPr/>
        </p:nvPicPr>
        <p:blipFill rotWithShape="1">
          <a:blip r:embed="rId10">
            <a:alphaModFix/>
          </a:blip>
          <a:srcRect b="0" l="0" r="0" t="0"/>
          <a:stretch/>
        </p:blipFill>
        <p:spPr>
          <a:xfrm flipH="1">
            <a:off x="31454" y="601605"/>
            <a:ext cx="904591" cy="1107850"/>
          </a:xfrm>
          <a:prstGeom prst="rect">
            <a:avLst/>
          </a:prstGeom>
          <a:noFill/>
          <a:ln>
            <a:noFill/>
          </a:ln>
          <a:effectLst>
            <a:outerShdw blurRad="127000" sx="101000" rotWithShape="0" algn="ctr" sy="101000">
              <a:srgbClr val="000000">
                <a:alpha val="14901"/>
              </a:srgbClr>
            </a:outerShdw>
          </a:effectLst>
        </p:spPr>
      </p:pic>
      <p:pic>
        <p:nvPicPr>
          <p:cNvPr id="542" name="Google Shape;542;p55"/>
          <p:cNvPicPr preferRelativeResize="0"/>
          <p:nvPr/>
        </p:nvPicPr>
        <p:blipFill rotWithShape="1">
          <a:blip r:embed="rId11">
            <a:alphaModFix/>
          </a:blip>
          <a:srcRect b="0" l="0" r="0" t="0"/>
          <a:stretch/>
        </p:blipFill>
        <p:spPr>
          <a:xfrm flipH="1">
            <a:off x="226617" y="5566600"/>
            <a:ext cx="1040297" cy="1047521"/>
          </a:xfrm>
          <a:prstGeom prst="rect">
            <a:avLst/>
          </a:prstGeom>
          <a:noFill/>
          <a:ln>
            <a:noFill/>
          </a:ln>
          <a:effectLst>
            <a:outerShdw blurRad="127000" sx="101000" rotWithShape="0" algn="ctr" sy="101000">
              <a:srgbClr val="000000">
                <a:alpha val="14901"/>
              </a:srgbClr>
            </a:outerShdw>
          </a:effectLst>
        </p:spPr>
      </p:pic>
      <p:pic>
        <p:nvPicPr>
          <p:cNvPr id="543" name="Google Shape;543;p55"/>
          <p:cNvPicPr preferRelativeResize="0"/>
          <p:nvPr/>
        </p:nvPicPr>
        <p:blipFill rotWithShape="1">
          <a:blip r:embed="rId12">
            <a:alphaModFix/>
          </a:blip>
          <a:srcRect b="0" l="28955" r="0" t="0"/>
          <a:stretch/>
        </p:blipFill>
        <p:spPr>
          <a:xfrm flipH="1">
            <a:off x="11426964" y="1565556"/>
            <a:ext cx="765035" cy="1318433"/>
          </a:xfrm>
          <a:prstGeom prst="rect">
            <a:avLst/>
          </a:prstGeom>
          <a:noFill/>
          <a:ln>
            <a:noFill/>
          </a:ln>
          <a:effectLst>
            <a:outerShdw blurRad="127000" sx="101000" rotWithShape="0" algn="ctr" sy="101000">
              <a:srgbClr val="000000">
                <a:alpha val="14901"/>
              </a:srgbClr>
            </a:outerShdw>
          </a:effectLst>
        </p:spPr>
      </p:pic>
      <p:pic>
        <p:nvPicPr>
          <p:cNvPr id="544" name="Google Shape;544;p55"/>
          <p:cNvPicPr preferRelativeResize="0"/>
          <p:nvPr/>
        </p:nvPicPr>
        <p:blipFill rotWithShape="1">
          <a:blip r:embed="rId13">
            <a:alphaModFix/>
          </a:blip>
          <a:srcRect b="0" l="0" r="0" t="0"/>
          <a:stretch/>
        </p:blipFill>
        <p:spPr>
          <a:xfrm flipH="1">
            <a:off x="10958096" y="5821625"/>
            <a:ext cx="1105896" cy="892960"/>
          </a:xfrm>
          <a:prstGeom prst="rect">
            <a:avLst/>
          </a:prstGeom>
          <a:noFill/>
          <a:ln>
            <a:noFill/>
          </a:ln>
          <a:effectLst>
            <a:outerShdw blurRad="127000" sx="101000" rotWithShape="0" algn="ctr" sy="101000">
              <a:srgbClr val="000000">
                <a:alpha val="14901"/>
              </a:srgbClr>
            </a:outerShdw>
          </a:effectLst>
        </p:spPr>
      </p:pic>
      <p:pic>
        <p:nvPicPr>
          <p:cNvPr id="545" name="Google Shape;545;p55"/>
          <p:cNvPicPr preferRelativeResize="0"/>
          <p:nvPr/>
        </p:nvPicPr>
        <p:blipFill rotWithShape="1">
          <a:blip r:embed="rId14">
            <a:alphaModFix/>
          </a:blip>
          <a:srcRect b="20629" l="0" r="0" t="0"/>
          <a:stretch/>
        </p:blipFill>
        <p:spPr>
          <a:xfrm rot="10800000">
            <a:off x="1847905" y="1"/>
            <a:ext cx="1175333" cy="849545"/>
          </a:xfrm>
          <a:prstGeom prst="rect">
            <a:avLst/>
          </a:prstGeom>
          <a:noFill/>
          <a:ln>
            <a:noFill/>
          </a:ln>
          <a:effectLst>
            <a:outerShdw blurRad="127000" sx="101000" rotWithShape="0" algn="ctr" sy="101000">
              <a:srgbClr val="000000">
                <a:alpha val="14901"/>
              </a:srgbClr>
            </a:outerShdw>
          </a:effectLst>
        </p:spPr>
      </p:pic>
      <p:pic>
        <p:nvPicPr>
          <p:cNvPr id="546" name="Google Shape;546;p55"/>
          <p:cNvPicPr preferRelativeResize="0"/>
          <p:nvPr/>
        </p:nvPicPr>
        <p:blipFill rotWithShape="1">
          <a:blip r:embed="rId7">
            <a:alphaModFix/>
          </a:blip>
          <a:srcRect b="0" l="0" r="4657" t="51776"/>
          <a:stretch/>
        </p:blipFill>
        <p:spPr>
          <a:xfrm rot="10800000">
            <a:off x="2" y="5988877"/>
            <a:ext cx="2180071" cy="869128"/>
          </a:xfrm>
          <a:prstGeom prst="rect">
            <a:avLst/>
          </a:prstGeom>
          <a:noFill/>
          <a:ln>
            <a:noFill/>
          </a:ln>
          <a:effectLst>
            <a:outerShdw blurRad="127000" sx="101000" rotWithShape="0" algn="ctr" sy="101000">
              <a:srgbClr val="000000">
                <a:alpha val="14901"/>
              </a:srgbClr>
            </a:outerShdw>
          </a:effectLst>
        </p:spPr>
      </p:pic>
      <p:pic>
        <p:nvPicPr>
          <p:cNvPr id="547" name="Google Shape;547;p55"/>
          <p:cNvPicPr preferRelativeResize="0"/>
          <p:nvPr/>
        </p:nvPicPr>
        <p:blipFill rotWithShape="1">
          <a:blip r:embed="rId8">
            <a:alphaModFix/>
          </a:blip>
          <a:srcRect b="0" l="0" r="61007" t="0"/>
          <a:stretch/>
        </p:blipFill>
        <p:spPr>
          <a:xfrm rot="5400000">
            <a:off x="6906993" y="-497502"/>
            <a:ext cx="722877" cy="2004706"/>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548" name="Shape 548"/>
        <p:cNvGrpSpPr/>
        <p:nvPr/>
      </p:nvGrpSpPr>
      <p:grpSpPr>
        <a:xfrm>
          <a:off x="0" y="0"/>
          <a:ext cx="0" cy="0"/>
          <a:chOff x="0" y="0"/>
          <a:chExt cx="0" cy="0"/>
        </a:xfrm>
      </p:grpSpPr>
      <p:pic>
        <p:nvPicPr>
          <p:cNvPr id="549" name="Google Shape;549;p56"/>
          <p:cNvPicPr preferRelativeResize="0"/>
          <p:nvPr/>
        </p:nvPicPr>
        <p:blipFill rotWithShape="1">
          <a:blip r:embed="rId2">
            <a:alphaModFix/>
          </a:blip>
          <a:srcRect b="0" l="0" r="0" t="19351"/>
          <a:stretch/>
        </p:blipFill>
        <p:spPr>
          <a:xfrm>
            <a:off x="6253886" y="-1"/>
            <a:ext cx="904591" cy="893473"/>
          </a:xfrm>
          <a:prstGeom prst="rect">
            <a:avLst/>
          </a:prstGeom>
          <a:noFill/>
          <a:ln>
            <a:noFill/>
          </a:ln>
          <a:effectLst>
            <a:outerShdw blurRad="127000" sx="101000" rotWithShape="0" algn="ctr" sy="101000">
              <a:srgbClr val="000000">
                <a:alpha val="14901"/>
              </a:srgbClr>
            </a:outerShdw>
          </a:effectLst>
        </p:spPr>
      </p:pic>
      <p:pic>
        <p:nvPicPr>
          <p:cNvPr id="550" name="Google Shape;550;p56"/>
          <p:cNvPicPr preferRelativeResize="0"/>
          <p:nvPr/>
        </p:nvPicPr>
        <p:blipFill rotWithShape="1">
          <a:blip r:embed="rId3">
            <a:alphaModFix/>
          </a:blip>
          <a:srcRect b="0" l="0" r="0" t="0"/>
          <a:stretch/>
        </p:blipFill>
        <p:spPr>
          <a:xfrm>
            <a:off x="0" y="0"/>
            <a:ext cx="2317514" cy="1992195"/>
          </a:xfrm>
          <a:prstGeom prst="rect">
            <a:avLst/>
          </a:prstGeom>
          <a:noFill/>
          <a:ln>
            <a:noFill/>
          </a:ln>
          <a:effectLst>
            <a:outerShdw blurRad="127000" sx="101000" rotWithShape="0" algn="ctr" sy="101000">
              <a:srgbClr val="000000">
                <a:alpha val="14901"/>
              </a:srgbClr>
            </a:outerShdw>
          </a:effectLst>
        </p:spPr>
      </p:pic>
      <p:pic>
        <p:nvPicPr>
          <p:cNvPr id="551" name="Google Shape;551;p56"/>
          <p:cNvPicPr preferRelativeResize="0"/>
          <p:nvPr/>
        </p:nvPicPr>
        <p:blipFill rotWithShape="1">
          <a:blip r:embed="rId4">
            <a:alphaModFix/>
          </a:blip>
          <a:srcRect b="0" l="0" r="0" t="0"/>
          <a:stretch/>
        </p:blipFill>
        <p:spPr>
          <a:xfrm>
            <a:off x="0" y="5513154"/>
            <a:ext cx="2113028" cy="1304376"/>
          </a:xfrm>
          <a:prstGeom prst="rect">
            <a:avLst/>
          </a:prstGeom>
          <a:noFill/>
          <a:ln>
            <a:noFill/>
          </a:ln>
          <a:effectLst>
            <a:outerShdw blurRad="127000" sx="101000" rotWithShape="0" algn="ctr" sy="101000">
              <a:srgbClr val="000000">
                <a:alpha val="14901"/>
              </a:srgbClr>
            </a:outerShdw>
          </a:effectLst>
        </p:spPr>
      </p:pic>
      <p:pic>
        <p:nvPicPr>
          <p:cNvPr id="552" name="Google Shape;552;p56"/>
          <p:cNvPicPr preferRelativeResize="0"/>
          <p:nvPr/>
        </p:nvPicPr>
        <p:blipFill rotWithShape="1">
          <a:blip r:embed="rId5">
            <a:alphaModFix/>
          </a:blip>
          <a:srcRect b="0" l="0" r="0" t="0"/>
          <a:stretch/>
        </p:blipFill>
        <p:spPr>
          <a:xfrm>
            <a:off x="10308757" y="40467"/>
            <a:ext cx="1784610" cy="1406620"/>
          </a:xfrm>
          <a:prstGeom prst="rect">
            <a:avLst/>
          </a:prstGeom>
          <a:noFill/>
          <a:ln>
            <a:noFill/>
          </a:ln>
          <a:effectLst>
            <a:outerShdw blurRad="127000" sx="101000" rotWithShape="0" algn="ctr" sy="101000">
              <a:srgbClr val="000000">
                <a:alpha val="14901"/>
              </a:srgbClr>
            </a:outerShdw>
          </a:effectLst>
        </p:spPr>
      </p:pic>
      <p:pic>
        <p:nvPicPr>
          <p:cNvPr id="553" name="Google Shape;553;p56">
            <a:hlinkClick r:id="rId6"/>
          </p:cNvPr>
          <p:cNvPicPr preferRelativeResize="0"/>
          <p:nvPr/>
        </p:nvPicPr>
        <p:blipFill rotWithShape="1">
          <a:blip r:embed="rId7">
            <a:alphaModFix/>
          </a:blip>
          <a:srcRect b="0" l="29909" r="0" t="0"/>
          <a:stretch/>
        </p:blipFill>
        <p:spPr>
          <a:xfrm>
            <a:off x="6024563" y="7063924"/>
            <a:ext cx="1732461" cy="190500"/>
          </a:xfrm>
          <a:prstGeom prst="rect">
            <a:avLst/>
          </a:prstGeom>
          <a:noFill/>
          <a:ln>
            <a:noFill/>
          </a:ln>
        </p:spPr>
      </p:pic>
      <p:sp>
        <p:nvSpPr>
          <p:cNvPr id="554" name="Google Shape;554;p56">
            <a:hlinkClick r:id="rId8"/>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sp>
        <p:nvSpPr>
          <p:cNvPr id="555" name="Google Shape;555;p56"/>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56" name="Google Shape;556;p56"/>
          <p:cNvPicPr preferRelativeResize="0"/>
          <p:nvPr/>
        </p:nvPicPr>
        <p:blipFill rotWithShape="1">
          <a:blip r:embed="rId10">
            <a:alphaModFix/>
          </a:blip>
          <a:srcRect b="0" l="41737" r="0" t="0"/>
          <a:stretch/>
        </p:blipFill>
        <p:spPr>
          <a:xfrm>
            <a:off x="10998200" y="5252898"/>
            <a:ext cx="843006" cy="1564632"/>
          </a:xfrm>
          <a:prstGeom prst="rect">
            <a:avLst/>
          </a:prstGeom>
          <a:noFill/>
          <a:ln>
            <a:noFill/>
          </a:ln>
          <a:effectLst>
            <a:outerShdw blurRad="127000" sx="101000" rotWithShape="0" algn="ctr" sy="101000">
              <a:srgbClr val="000000">
                <a:alpha val="14901"/>
              </a:srgbClr>
            </a:outerShdw>
          </a:effectLst>
        </p:spPr>
      </p:pic>
      <p:pic>
        <p:nvPicPr>
          <p:cNvPr id="557" name="Google Shape;557;p56"/>
          <p:cNvPicPr preferRelativeResize="0"/>
          <p:nvPr/>
        </p:nvPicPr>
        <p:blipFill rotWithShape="1">
          <a:blip r:embed="rId11">
            <a:alphaModFix/>
          </a:blip>
          <a:srcRect b="0" l="0" r="25761" t="0"/>
          <a:stretch/>
        </p:blipFill>
        <p:spPr>
          <a:xfrm>
            <a:off x="11419703" y="4350246"/>
            <a:ext cx="772297" cy="1047521"/>
          </a:xfrm>
          <a:prstGeom prst="rect">
            <a:avLst/>
          </a:prstGeom>
          <a:noFill/>
          <a:ln>
            <a:noFill/>
          </a:ln>
          <a:effectLst>
            <a:outerShdw blurRad="127000" sx="101000" rotWithShape="0" algn="ctr" sy="101000">
              <a:srgbClr val="000000">
                <a:alpha val="14901"/>
              </a:srgbClr>
            </a:outerShdw>
          </a:effectLst>
        </p:spPr>
      </p:pic>
      <p:pic>
        <p:nvPicPr>
          <p:cNvPr id="558" name="Google Shape;558;p56"/>
          <p:cNvPicPr preferRelativeResize="0"/>
          <p:nvPr/>
        </p:nvPicPr>
        <p:blipFill rotWithShape="1">
          <a:blip r:embed="rId12">
            <a:alphaModFix/>
          </a:blip>
          <a:srcRect b="0" l="0" r="0" t="0"/>
          <a:stretch/>
        </p:blipFill>
        <p:spPr>
          <a:xfrm>
            <a:off x="10069558" y="5785388"/>
            <a:ext cx="843006" cy="1032142"/>
          </a:xfrm>
          <a:prstGeom prst="rect">
            <a:avLst/>
          </a:prstGeom>
          <a:noFill/>
          <a:ln>
            <a:noFill/>
          </a:ln>
          <a:effectLst>
            <a:outerShdw blurRad="127000" sx="101000" rotWithShape="0" algn="ctr" sy="101000">
              <a:srgbClr val="000000">
                <a:alpha val="14901"/>
              </a:srgbClr>
            </a:outerShdw>
          </a:effectLst>
        </p:spPr>
      </p:pic>
      <p:pic>
        <p:nvPicPr>
          <p:cNvPr id="559" name="Google Shape;559;p56"/>
          <p:cNvPicPr preferRelativeResize="0"/>
          <p:nvPr/>
        </p:nvPicPr>
        <p:blipFill rotWithShape="1">
          <a:blip r:embed="rId13">
            <a:alphaModFix/>
          </a:blip>
          <a:srcRect b="0" l="0" r="0" t="0"/>
          <a:stretch/>
        </p:blipFill>
        <p:spPr>
          <a:xfrm>
            <a:off x="431682" y="5845727"/>
            <a:ext cx="925481" cy="747283"/>
          </a:xfrm>
          <a:prstGeom prst="rect">
            <a:avLst/>
          </a:prstGeom>
          <a:noFill/>
          <a:ln>
            <a:noFill/>
          </a:ln>
          <a:effectLst>
            <a:outerShdw blurRad="127000" sx="101000" rotWithShape="0" algn="ctr" sy="101000">
              <a:srgbClr val="000000">
                <a:alpha val="14901"/>
              </a:srgbClr>
            </a:outerShdw>
          </a:effectLst>
        </p:spPr>
      </p:pic>
      <p:pic>
        <p:nvPicPr>
          <p:cNvPr id="560" name="Google Shape;560;p56"/>
          <p:cNvPicPr preferRelativeResize="0"/>
          <p:nvPr/>
        </p:nvPicPr>
        <p:blipFill rotWithShape="1">
          <a:blip r:embed="rId14">
            <a:alphaModFix/>
          </a:blip>
          <a:srcRect b="0" l="0" r="0" t="0"/>
          <a:stretch/>
        </p:blipFill>
        <p:spPr>
          <a:xfrm>
            <a:off x="431683" y="268798"/>
            <a:ext cx="930890" cy="847734"/>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561" name="Shape 561"/>
        <p:cNvGrpSpPr/>
        <p:nvPr/>
      </p:nvGrpSpPr>
      <p:grpSpPr>
        <a:xfrm>
          <a:off x="0" y="0"/>
          <a:ext cx="0" cy="0"/>
          <a:chOff x="0" y="0"/>
          <a:chExt cx="0" cy="0"/>
        </a:xfrm>
      </p:grpSpPr>
      <p:pic>
        <p:nvPicPr>
          <p:cNvPr id="562" name="Google Shape;562;p57"/>
          <p:cNvPicPr preferRelativeResize="0"/>
          <p:nvPr/>
        </p:nvPicPr>
        <p:blipFill rotWithShape="1">
          <a:blip r:embed="rId2">
            <a:alphaModFix/>
          </a:blip>
          <a:srcRect b="0" l="0" r="0" t="0"/>
          <a:stretch/>
        </p:blipFill>
        <p:spPr>
          <a:xfrm flipH="1">
            <a:off x="10078972" y="5513154"/>
            <a:ext cx="2113028" cy="1304376"/>
          </a:xfrm>
          <a:prstGeom prst="rect">
            <a:avLst/>
          </a:prstGeom>
          <a:noFill/>
          <a:ln>
            <a:noFill/>
          </a:ln>
          <a:effectLst>
            <a:outerShdw blurRad="127000" sx="101000" rotWithShape="0" algn="ctr" sy="101000">
              <a:srgbClr val="000000">
                <a:alpha val="14901"/>
              </a:srgbClr>
            </a:outerShdw>
          </a:effectLst>
        </p:spPr>
      </p:pic>
      <p:pic>
        <p:nvPicPr>
          <p:cNvPr id="563" name="Google Shape;563;p57"/>
          <p:cNvPicPr preferRelativeResize="0"/>
          <p:nvPr/>
        </p:nvPicPr>
        <p:blipFill rotWithShape="1">
          <a:blip r:embed="rId3">
            <a:alphaModFix/>
          </a:blip>
          <a:srcRect b="0" l="0" r="0" t="0"/>
          <a:stretch/>
        </p:blipFill>
        <p:spPr>
          <a:xfrm flipH="1">
            <a:off x="9874486" y="0"/>
            <a:ext cx="2317514" cy="1992195"/>
          </a:xfrm>
          <a:prstGeom prst="rect">
            <a:avLst/>
          </a:prstGeom>
          <a:noFill/>
          <a:ln>
            <a:noFill/>
          </a:ln>
          <a:effectLst>
            <a:outerShdw blurRad="127000" sx="101000" rotWithShape="0" algn="ctr" sy="101000">
              <a:srgbClr val="000000">
                <a:alpha val="14901"/>
              </a:srgbClr>
            </a:outerShdw>
          </a:effectLst>
        </p:spPr>
      </p:pic>
      <p:pic>
        <p:nvPicPr>
          <p:cNvPr id="564" name="Google Shape;564;p57"/>
          <p:cNvPicPr preferRelativeResize="0"/>
          <p:nvPr/>
        </p:nvPicPr>
        <p:blipFill rotWithShape="1">
          <a:blip r:embed="rId4">
            <a:alphaModFix/>
          </a:blip>
          <a:srcRect b="0" l="0" r="0" t="0"/>
          <a:stretch/>
        </p:blipFill>
        <p:spPr>
          <a:xfrm flipH="1">
            <a:off x="98633" y="40467"/>
            <a:ext cx="1784610" cy="1406620"/>
          </a:xfrm>
          <a:prstGeom prst="rect">
            <a:avLst/>
          </a:prstGeom>
          <a:noFill/>
          <a:ln>
            <a:noFill/>
          </a:ln>
          <a:effectLst>
            <a:outerShdw blurRad="127000" sx="101000" rotWithShape="0" algn="ctr" sy="101000">
              <a:srgbClr val="000000">
                <a:alpha val="14901"/>
              </a:srgbClr>
            </a:outerShdw>
          </a:effectLst>
        </p:spPr>
      </p:pic>
      <p:pic>
        <p:nvPicPr>
          <p:cNvPr id="565" name="Google Shape;565;p57">
            <a:hlinkClick r:id="rId5"/>
          </p:cNvPr>
          <p:cNvPicPr preferRelativeResize="0"/>
          <p:nvPr/>
        </p:nvPicPr>
        <p:blipFill rotWithShape="1">
          <a:blip r:embed="rId6">
            <a:alphaModFix/>
          </a:blip>
          <a:srcRect b="0" l="29909" r="0" t="0"/>
          <a:stretch/>
        </p:blipFill>
        <p:spPr>
          <a:xfrm>
            <a:off x="6024563" y="7063924"/>
            <a:ext cx="1732461" cy="190500"/>
          </a:xfrm>
          <a:prstGeom prst="rect">
            <a:avLst/>
          </a:prstGeom>
          <a:noFill/>
          <a:ln>
            <a:noFill/>
          </a:ln>
        </p:spPr>
      </p:pic>
      <p:sp>
        <p:nvSpPr>
          <p:cNvPr id="566" name="Google Shape;566;p57">
            <a:hlinkClick r:id="rId7"/>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8"/>
              </a:rPr>
              <a:t>Presentation template by</a:t>
            </a:r>
            <a:endParaRPr sz="1000" u="none">
              <a:solidFill>
                <a:schemeClr val="dk1"/>
              </a:solidFill>
              <a:latin typeface="Arial"/>
              <a:ea typeface="Arial"/>
              <a:cs typeface="Arial"/>
              <a:sym typeface="Arial"/>
            </a:endParaRPr>
          </a:p>
        </p:txBody>
      </p:sp>
      <p:sp>
        <p:nvSpPr>
          <p:cNvPr id="567" name="Google Shape;567;p57"/>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68" name="Google Shape;568;p57"/>
          <p:cNvPicPr preferRelativeResize="0"/>
          <p:nvPr/>
        </p:nvPicPr>
        <p:blipFill rotWithShape="1">
          <a:blip r:embed="rId9">
            <a:alphaModFix/>
          </a:blip>
          <a:srcRect b="0" l="0" r="0" t="19351"/>
          <a:stretch/>
        </p:blipFill>
        <p:spPr>
          <a:xfrm flipH="1">
            <a:off x="5033523" y="-1"/>
            <a:ext cx="904591" cy="893473"/>
          </a:xfrm>
          <a:prstGeom prst="rect">
            <a:avLst/>
          </a:prstGeom>
          <a:noFill/>
          <a:ln>
            <a:noFill/>
          </a:ln>
          <a:effectLst>
            <a:outerShdw blurRad="127000" sx="101000" rotWithShape="0" algn="ctr" sy="101000">
              <a:srgbClr val="000000">
                <a:alpha val="14901"/>
              </a:srgbClr>
            </a:outerShdw>
          </a:effectLst>
        </p:spPr>
      </p:pic>
      <p:pic>
        <p:nvPicPr>
          <p:cNvPr id="569" name="Google Shape;569;p57"/>
          <p:cNvPicPr preferRelativeResize="0"/>
          <p:nvPr/>
        </p:nvPicPr>
        <p:blipFill rotWithShape="1">
          <a:blip r:embed="rId10">
            <a:alphaModFix/>
          </a:blip>
          <a:srcRect b="0" l="41737" r="0" t="0"/>
          <a:stretch/>
        </p:blipFill>
        <p:spPr>
          <a:xfrm flipH="1">
            <a:off x="350794" y="5252898"/>
            <a:ext cx="843006" cy="1564632"/>
          </a:xfrm>
          <a:prstGeom prst="rect">
            <a:avLst/>
          </a:prstGeom>
          <a:noFill/>
          <a:ln>
            <a:noFill/>
          </a:ln>
          <a:effectLst>
            <a:outerShdw blurRad="127000" sx="101000" rotWithShape="0" algn="ctr" sy="101000">
              <a:srgbClr val="000000">
                <a:alpha val="14901"/>
              </a:srgbClr>
            </a:outerShdw>
          </a:effectLst>
        </p:spPr>
      </p:pic>
      <p:pic>
        <p:nvPicPr>
          <p:cNvPr id="570" name="Google Shape;570;p57"/>
          <p:cNvPicPr preferRelativeResize="0"/>
          <p:nvPr/>
        </p:nvPicPr>
        <p:blipFill rotWithShape="1">
          <a:blip r:embed="rId11">
            <a:alphaModFix/>
          </a:blip>
          <a:srcRect b="0" l="0" r="25761" t="0"/>
          <a:stretch/>
        </p:blipFill>
        <p:spPr>
          <a:xfrm flipH="1">
            <a:off x="0" y="4350246"/>
            <a:ext cx="772297" cy="1047521"/>
          </a:xfrm>
          <a:prstGeom prst="rect">
            <a:avLst/>
          </a:prstGeom>
          <a:noFill/>
          <a:ln>
            <a:noFill/>
          </a:ln>
          <a:effectLst>
            <a:outerShdw blurRad="127000" sx="101000" rotWithShape="0" algn="ctr" sy="101000">
              <a:srgbClr val="000000">
                <a:alpha val="14901"/>
              </a:srgbClr>
            </a:outerShdw>
          </a:effectLst>
        </p:spPr>
      </p:pic>
      <p:pic>
        <p:nvPicPr>
          <p:cNvPr id="571" name="Google Shape;571;p57"/>
          <p:cNvPicPr preferRelativeResize="0"/>
          <p:nvPr/>
        </p:nvPicPr>
        <p:blipFill rotWithShape="1">
          <a:blip r:embed="rId12">
            <a:alphaModFix/>
          </a:blip>
          <a:srcRect b="0" l="0" r="0" t="0"/>
          <a:stretch/>
        </p:blipFill>
        <p:spPr>
          <a:xfrm flipH="1">
            <a:off x="1279436" y="5785388"/>
            <a:ext cx="843006" cy="1032142"/>
          </a:xfrm>
          <a:prstGeom prst="rect">
            <a:avLst/>
          </a:prstGeom>
          <a:noFill/>
          <a:ln>
            <a:noFill/>
          </a:ln>
          <a:effectLst>
            <a:outerShdw blurRad="127000" sx="101000" rotWithShape="0" algn="ctr" sy="101000">
              <a:srgbClr val="000000">
                <a:alpha val="14901"/>
              </a:srgbClr>
            </a:outerShdw>
          </a:effectLst>
        </p:spPr>
      </p:pic>
      <p:pic>
        <p:nvPicPr>
          <p:cNvPr id="572" name="Google Shape;572;p57"/>
          <p:cNvPicPr preferRelativeResize="0"/>
          <p:nvPr/>
        </p:nvPicPr>
        <p:blipFill rotWithShape="1">
          <a:blip r:embed="rId13">
            <a:alphaModFix/>
          </a:blip>
          <a:srcRect b="0" l="0" r="0" t="0"/>
          <a:stretch/>
        </p:blipFill>
        <p:spPr>
          <a:xfrm flipH="1">
            <a:off x="10834837" y="5845727"/>
            <a:ext cx="925481" cy="747283"/>
          </a:xfrm>
          <a:prstGeom prst="rect">
            <a:avLst/>
          </a:prstGeom>
          <a:noFill/>
          <a:ln>
            <a:noFill/>
          </a:ln>
          <a:effectLst>
            <a:outerShdw blurRad="127000" sx="101000" rotWithShape="0" algn="ctr" sy="101000">
              <a:srgbClr val="000000">
                <a:alpha val="14901"/>
              </a:srgbClr>
            </a:outerShdw>
          </a:effectLst>
        </p:spPr>
      </p:pic>
      <p:pic>
        <p:nvPicPr>
          <p:cNvPr id="573" name="Google Shape;573;p57"/>
          <p:cNvPicPr preferRelativeResize="0"/>
          <p:nvPr/>
        </p:nvPicPr>
        <p:blipFill rotWithShape="1">
          <a:blip r:embed="rId14">
            <a:alphaModFix/>
          </a:blip>
          <a:srcRect b="0" l="0" r="0" t="0"/>
          <a:stretch/>
        </p:blipFill>
        <p:spPr>
          <a:xfrm flipH="1">
            <a:off x="10829427" y="268798"/>
            <a:ext cx="930890" cy="847734"/>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574" name="Shape 574"/>
        <p:cNvGrpSpPr/>
        <p:nvPr/>
      </p:nvGrpSpPr>
      <p:grpSpPr>
        <a:xfrm>
          <a:off x="0" y="0"/>
          <a:ext cx="0" cy="0"/>
          <a:chOff x="0" y="0"/>
          <a:chExt cx="0" cy="0"/>
        </a:xfrm>
      </p:grpSpPr>
      <p:pic>
        <p:nvPicPr>
          <p:cNvPr id="575" name="Google Shape;575;p58"/>
          <p:cNvPicPr preferRelativeResize="0"/>
          <p:nvPr/>
        </p:nvPicPr>
        <p:blipFill rotWithShape="1">
          <a:blip r:embed="rId2">
            <a:alphaModFix/>
          </a:blip>
          <a:srcRect b="12408" l="0" r="0" t="19351"/>
          <a:stretch/>
        </p:blipFill>
        <p:spPr>
          <a:xfrm>
            <a:off x="6311638" y="6101995"/>
            <a:ext cx="904591" cy="756006"/>
          </a:xfrm>
          <a:prstGeom prst="rect">
            <a:avLst/>
          </a:prstGeom>
          <a:noFill/>
          <a:ln>
            <a:noFill/>
          </a:ln>
          <a:effectLst>
            <a:outerShdw blurRad="127000" sx="101000" rotWithShape="0" algn="ctr" sy="101000">
              <a:srgbClr val="000000">
                <a:alpha val="14901"/>
              </a:srgbClr>
            </a:outerShdw>
          </a:effectLst>
        </p:spPr>
      </p:pic>
      <p:pic>
        <p:nvPicPr>
          <p:cNvPr id="576" name="Google Shape;576;p58"/>
          <p:cNvPicPr preferRelativeResize="0"/>
          <p:nvPr/>
        </p:nvPicPr>
        <p:blipFill rotWithShape="1">
          <a:blip r:embed="rId3">
            <a:alphaModFix/>
          </a:blip>
          <a:srcRect b="0" l="0" r="0" t="0"/>
          <a:stretch/>
        </p:blipFill>
        <p:spPr>
          <a:xfrm flipH="1" rot="10800000">
            <a:off x="0" y="4825334"/>
            <a:ext cx="2317514" cy="1992195"/>
          </a:xfrm>
          <a:prstGeom prst="rect">
            <a:avLst/>
          </a:prstGeom>
          <a:noFill/>
          <a:ln>
            <a:noFill/>
          </a:ln>
          <a:effectLst>
            <a:outerShdw blurRad="127000" sx="101000" rotWithShape="0" algn="ctr" sy="101000">
              <a:srgbClr val="000000">
                <a:alpha val="14901"/>
              </a:srgbClr>
            </a:outerShdw>
          </a:effectLst>
        </p:spPr>
      </p:pic>
      <p:pic>
        <p:nvPicPr>
          <p:cNvPr id="577" name="Google Shape;577;p58"/>
          <p:cNvPicPr preferRelativeResize="0"/>
          <p:nvPr/>
        </p:nvPicPr>
        <p:blipFill rotWithShape="1">
          <a:blip r:embed="rId4">
            <a:alphaModFix/>
          </a:blip>
          <a:srcRect b="0" l="0" r="0" t="0"/>
          <a:stretch/>
        </p:blipFill>
        <p:spPr>
          <a:xfrm flipH="1" rot="10800000">
            <a:off x="0" y="-1"/>
            <a:ext cx="2113028" cy="1304376"/>
          </a:xfrm>
          <a:prstGeom prst="rect">
            <a:avLst/>
          </a:prstGeom>
          <a:noFill/>
          <a:ln>
            <a:noFill/>
          </a:ln>
          <a:effectLst>
            <a:outerShdw blurRad="127000" sx="101000" rotWithShape="0" algn="ctr" sy="101000">
              <a:srgbClr val="000000">
                <a:alpha val="14901"/>
              </a:srgbClr>
            </a:outerShdw>
          </a:effectLst>
        </p:spPr>
      </p:pic>
      <p:pic>
        <p:nvPicPr>
          <p:cNvPr id="578" name="Google Shape;578;p58"/>
          <p:cNvPicPr preferRelativeResize="0"/>
          <p:nvPr/>
        </p:nvPicPr>
        <p:blipFill rotWithShape="1">
          <a:blip r:embed="rId5">
            <a:alphaModFix/>
          </a:blip>
          <a:srcRect b="0" l="0" r="0" t="0"/>
          <a:stretch/>
        </p:blipFill>
        <p:spPr>
          <a:xfrm flipH="1" rot="10800000">
            <a:off x="10308757" y="5370442"/>
            <a:ext cx="1784610" cy="1406620"/>
          </a:xfrm>
          <a:prstGeom prst="rect">
            <a:avLst/>
          </a:prstGeom>
          <a:noFill/>
          <a:ln>
            <a:noFill/>
          </a:ln>
          <a:effectLst>
            <a:outerShdw blurRad="127000" sx="101000" rotWithShape="0" algn="ctr" sy="101000">
              <a:srgbClr val="000000">
                <a:alpha val="14901"/>
              </a:srgbClr>
            </a:outerShdw>
          </a:effectLst>
        </p:spPr>
      </p:pic>
      <p:pic>
        <p:nvPicPr>
          <p:cNvPr id="579" name="Google Shape;579;p58">
            <a:hlinkClick r:id="rId6"/>
          </p:cNvPr>
          <p:cNvPicPr preferRelativeResize="0"/>
          <p:nvPr/>
        </p:nvPicPr>
        <p:blipFill rotWithShape="1">
          <a:blip r:embed="rId7">
            <a:alphaModFix/>
          </a:blip>
          <a:srcRect b="0" l="29909" r="0" t="0"/>
          <a:stretch/>
        </p:blipFill>
        <p:spPr>
          <a:xfrm>
            <a:off x="6024563" y="7063924"/>
            <a:ext cx="1732461" cy="190500"/>
          </a:xfrm>
          <a:prstGeom prst="rect">
            <a:avLst/>
          </a:prstGeom>
          <a:noFill/>
          <a:ln>
            <a:noFill/>
          </a:ln>
        </p:spPr>
      </p:pic>
      <p:sp>
        <p:nvSpPr>
          <p:cNvPr id="580" name="Google Shape;580;p58">
            <a:hlinkClick r:id="rId8"/>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sp>
        <p:nvSpPr>
          <p:cNvPr id="581" name="Google Shape;581;p58"/>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82" name="Google Shape;582;p58"/>
          <p:cNvPicPr preferRelativeResize="0"/>
          <p:nvPr/>
        </p:nvPicPr>
        <p:blipFill rotWithShape="1">
          <a:blip r:embed="rId10">
            <a:alphaModFix/>
          </a:blip>
          <a:srcRect b="0" l="41737" r="0" t="0"/>
          <a:stretch/>
        </p:blipFill>
        <p:spPr>
          <a:xfrm flipH="1" rot="10800000">
            <a:off x="10998200" y="-1"/>
            <a:ext cx="843006" cy="1564632"/>
          </a:xfrm>
          <a:prstGeom prst="rect">
            <a:avLst/>
          </a:prstGeom>
          <a:noFill/>
          <a:ln>
            <a:noFill/>
          </a:ln>
          <a:effectLst>
            <a:outerShdw blurRad="127000" sx="101000" rotWithShape="0" algn="ctr" sy="101000">
              <a:srgbClr val="000000">
                <a:alpha val="14901"/>
              </a:srgbClr>
            </a:outerShdw>
          </a:effectLst>
        </p:spPr>
      </p:pic>
      <p:pic>
        <p:nvPicPr>
          <p:cNvPr id="583" name="Google Shape;583;p58"/>
          <p:cNvPicPr preferRelativeResize="0"/>
          <p:nvPr/>
        </p:nvPicPr>
        <p:blipFill rotWithShape="1">
          <a:blip r:embed="rId11">
            <a:alphaModFix/>
          </a:blip>
          <a:srcRect b="0" l="0" r="25761" t="0"/>
          <a:stretch/>
        </p:blipFill>
        <p:spPr>
          <a:xfrm>
            <a:off x="11419703" y="1419762"/>
            <a:ext cx="772297" cy="1047521"/>
          </a:xfrm>
          <a:prstGeom prst="rect">
            <a:avLst/>
          </a:prstGeom>
          <a:noFill/>
          <a:ln>
            <a:noFill/>
          </a:ln>
          <a:effectLst>
            <a:outerShdw blurRad="127000" sx="101000" rotWithShape="0" algn="ctr" sy="101000">
              <a:srgbClr val="000000">
                <a:alpha val="14901"/>
              </a:srgbClr>
            </a:outerShdw>
          </a:effectLst>
        </p:spPr>
      </p:pic>
      <p:pic>
        <p:nvPicPr>
          <p:cNvPr id="584" name="Google Shape;584;p58"/>
          <p:cNvPicPr preferRelativeResize="0"/>
          <p:nvPr/>
        </p:nvPicPr>
        <p:blipFill rotWithShape="1">
          <a:blip r:embed="rId12">
            <a:alphaModFix/>
          </a:blip>
          <a:srcRect b="0" l="0" r="0" t="0"/>
          <a:stretch/>
        </p:blipFill>
        <p:spPr>
          <a:xfrm>
            <a:off x="10069558" y="-1"/>
            <a:ext cx="843006" cy="1032142"/>
          </a:xfrm>
          <a:prstGeom prst="rect">
            <a:avLst/>
          </a:prstGeom>
          <a:noFill/>
          <a:ln>
            <a:noFill/>
          </a:ln>
          <a:effectLst>
            <a:outerShdw blurRad="127000" sx="101000" rotWithShape="0" algn="ctr" sy="101000">
              <a:srgbClr val="000000">
                <a:alpha val="14901"/>
              </a:srgbClr>
            </a:outerShdw>
          </a:effectLst>
        </p:spPr>
      </p:pic>
      <p:pic>
        <p:nvPicPr>
          <p:cNvPr id="585" name="Google Shape;585;p58"/>
          <p:cNvPicPr preferRelativeResize="0"/>
          <p:nvPr/>
        </p:nvPicPr>
        <p:blipFill rotWithShape="1">
          <a:blip r:embed="rId13">
            <a:alphaModFix/>
          </a:blip>
          <a:srcRect b="0" l="0" r="0" t="0"/>
          <a:stretch/>
        </p:blipFill>
        <p:spPr>
          <a:xfrm>
            <a:off x="431682" y="224519"/>
            <a:ext cx="925481" cy="747283"/>
          </a:xfrm>
          <a:prstGeom prst="rect">
            <a:avLst/>
          </a:prstGeom>
          <a:noFill/>
          <a:ln>
            <a:noFill/>
          </a:ln>
          <a:effectLst>
            <a:outerShdw blurRad="127000" sx="101000" rotWithShape="0" algn="ctr" sy="101000">
              <a:srgbClr val="000000">
                <a:alpha val="14901"/>
              </a:srgbClr>
            </a:outerShdw>
          </a:effectLst>
        </p:spPr>
      </p:pic>
      <p:pic>
        <p:nvPicPr>
          <p:cNvPr id="586" name="Google Shape;586;p58"/>
          <p:cNvPicPr preferRelativeResize="0"/>
          <p:nvPr/>
        </p:nvPicPr>
        <p:blipFill rotWithShape="1">
          <a:blip r:embed="rId14">
            <a:alphaModFix/>
          </a:blip>
          <a:srcRect b="0" l="0" r="0" t="0"/>
          <a:stretch/>
        </p:blipFill>
        <p:spPr>
          <a:xfrm>
            <a:off x="431683" y="5700997"/>
            <a:ext cx="930890" cy="847734"/>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587" name="Shape 587"/>
        <p:cNvGrpSpPr/>
        <p:nvPr/>
      </p:nvGrpSpPr>
      <p:grpSpPr>
        <a:xfrm>
          <a:off x="0" y="0"/>
          <a:ext cx="0" cy="0"/>
          <a:chOff x="0" y="0"/>
          <a:chExt cx="0" cy="0"/>
        </a:xfrm>
      </p:grpSpPr>
      <p:pic>
        <p:nvPicPr>
          <p:cNvPr id="588" name="Google Shape;588;p59"/>
          <p:cNvPicPr preferRelativeResize="0"/>
          <p:nvPr/>
        </p:nvPicPr>
        <p:blipFill rotWithShape="1">
          <a:blip r:embed="rId2">
            <a:alphaModFix/>
          </a:blip>
          <a:srcRect b="0" l="0" r="0" t="19351"/>
          <a:stretch/>
        </p:blipFill>
        <p:spPr>
          <a:xfrm rot="10800000">
            <a:off x="5033523" y="5964527"/>
            <a:ext cx="904591" cy="893473"/>
          </a:xfrm>
          <a:prstGeom prst="rect">
            <a:avLst/>
          </a:prstGeom>
          <a:noFill/>
          <a:ln>
            <a:noFill/>
          </a:ln>
          <a:effectLst>
            <a:outerShdw blurRad="127000" sx="101000" rotWithShape="0" algn="ctr" sy="101000">
              <a:srgbClr val="000000">
                <a:alpha val="14901"/>
              </a:srgbClr>
            </a:outerShdw>
          </a:effectLst>
        </p:spPr>
      </p:pic>
      <p:pic>
        <p:nvPicPr>
          <p:cNvPr id="589" name="Google Shape;589;p59"/>
          <p:cNvPicPr preferRelativeResize="0"/>
          <p:nvPr/>
        </p:nvPicPr>
        <p:blipFill rotWithShape="1">
          <a:blip r:embed="rId3">
            <a:alphaModFix/>
          </a:blip>
          <a:srcRect b="0" l="0" r="0" t="0"/>
          <a:stretch/>
        </p:blipFill>
        <p:spPr>
          <a:xfrm rot="10800000">
            <a:off x="9874486" y="4825334"/>
            <a:ext cx="2317514" cy="1992195"/>
          </a:xfrm>
          <a:prstGeom prst="rect">
            <a:avLst/>
          </a:prstGeom>
          <a:noFill/>
          <a:ln>
            <a:noFill/>
          </a:ln>
          <a:effectLst>
            <a:outerShdw blurRad="127000" sx="101000" rotWithShape="0" algn="ctr" sy="101000">
              <a:srgbClr val="000000">
                <a:alpha val="14901"/>
              </a:srgbClr>
            </a:outerShdw>
          </a:effectLst>
        </p:spPr>
      </p:pic>
      <p:pic>
        <p:nvPicPr>
          <p:cNvPr id="590" name="Google Shape;590;p59"/>
          <p:cNvPicPr preferRelativeResize="0"/>
          <p:nvPr/>
        </p:nvPicPr>
        <p:blipFill rotWithShape="1">
          <a:blip r:embed="rId4">
            <a:alphaModFix/>
          </a:blip>
          <a:srcRect b="0" l="0" r="0" t="0"/>
          <a:stretch/>
        </p:blipFill>
        <p:spPr>
          <a:xfrm rot="10800000">
            <a:off x="10078972" y="-1"/>
            <a:ext cx="2113028" cy="1304376"/>
          </a:xfrm>
          <a:prstGeom prst="rect">
            <a:avLst/>
          </a:prstGeom>
          <a:noFill/>
          <a:ln>
            <a:noFill/>
          </a:ln>
          <a:effectLst>
            <a:outerShdw blurRad="127000" sx="101000" rotWithShape="0" algn="ctr" sy="101000">
              <a:srgbClr val="000000">
                <a:alpha val="14901"/>
              </a:srgbClr>
            </a:outerShdw>
          </a:effectLst>
        </p:spPr>
      </p:pic>
      <p:pic>
        <p:nvPicPr>
          <p:cNvPr id="591" name="Google Shape;591;p59"/>
          <p:cNvPicPr preferRelativeResize="0"/>
          <p:nvPr/>
        </p:nvPicPr>
        <p:blipFill rotWithShape="1">
          <a:blip r:embed="rId5">
            <a:alphaModFix/>
          </a:blip>
          <a:srcRect b="0" l="0" r="0" t="0"/>
          <a:stretch/>
        </p:blipFill>
        <p:spPr>
          <a:xfrm rot="10800000">
            <a:off x="98633" y="5370442"/>
            <a:ext cx="1784610" cy="1406620"/>
          </a:xfrm>
          <a:prstGeom prst="rect">
            <a:avLst/>
          </a:prstGeom>
          <a:noFill/>
          <a:ln>
            <a:noFill/>
          </a:ln>
          <a:effectLst>
            <a:outerShdw blurRad="127000" sx="101000" rotWithShape="0" algn="ctr" sy="101000">
              <a:srgbClr val="000000">
                <a:alpha val="14901"/>
              </a:srgbClr>
            </a:outerShdw>
          </a:effectLst>
        </p:spPr>
      </p:pic>
      <p:pic>
        <p:nvPicPr>
          <p:cNvPr id="592" name="Google Shape;592;p59">
            <a:hlinkClick r:id="rId6"/>
          </p:cNvPr>
          <p:cNvPicPr preferRelativeResize="0"/>
          <p:nvPr/>
        </p:nvPicPr>
        <p:blipFill rotWithShape="1">
          <a:blip r:embed="rId7">
            <a:alphaModFix/>
          </a:blip>
          <a:srcRect b="0" l="29909" r="0" t="0"/>
          <a:stretch/>
        </p:blipFill>
        <p:spPr>
          <a:xfrm>
            <a:off x="6024563" y="7063924"/>
            <a:ext cx="1732461" cy="190500"/>
          </a:xfrm>
          <a:prstGeom prst="rect">
            <a:avLst/>
          </a:prstGeom>
          <a:noFill/>
          <a:ln>
            <a:noFill/>
          </a:ln>
        </p:spPr>
      </p:pic>
      <p:sp>
        <p:nvSpPr>
          <p:cNvPr id="593" name="Google Shape;593;p59">
            <a:hlinkClick r:id="rId8"/>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sp>
        <p:nvSpPr>
          <p:cNvPr id="594" name="Google Shape;594;p59"/>
          <p:cNvSpPr/>
          <p:nvPr/>
        </p:nvSpPr>
        <p:spPr>
          <a:xfrm>
            <a:off x="602954" y="638628"/>
            <a:ext cx="10986092" cy="5580741"/>
          </a:xfrm>
          <a:prstGeom prst="roundRect">
            <a:avLst>
              <a:gd fmla="val 5971" name="adj"/>
            </a:avLst>
          </a:prstGeom>
          <a:solidFill>
            <a:schemeClr val="lt1"/>
          </a:solidFill>
          <a:ln>
            <a:noFill/>
          </a:ln>
          <a:effectLst>
            <a:outerShdw blurRad="177800" sx="101000" rotWithShape="0" algn="ctr" sy="1010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Garamond"/>
              <a:ea typeface="Garamond"/>
              <a:cs typeface="Garamond"/>
              <a:sym typeface="Garamond"/>
            </a:endParaRPr>
          </a:p>
        </p:txBody>
      </p:sp>
      <p:pic>
        <p:nvPicPr>
          <p:cNvPr id="595" name="Google Shape;595;p59"/>
          <p:cNvPicPr preferRelativeResize="0"/>
          <p:nvPr/>
        </p:nvPicPr>
        <p:blipFill rotWithShape="1">
          <a:blip r:embed="rId10">
            <a:alphaModFix/>
          </a:blip>
          <a:srcRect b="0" l="41737" r="0" t="0"/>
          <a:stretch/>
        </p:blipFill>
        <p:spPr>
          <a:xfrm rot="10800000">
            <a:off x="350794" y="-1"/>
            <a:ext cx="843006" cy="1564632"/>
          </a:xfrm>
          <a:prstGeom prst="rect">
            <a:avLst/>
          </a:prstGeom>
          <a:noFill/>
          <a:ln>
            <a:noFill/>
          </a:ln>
          <a:effectLst>
            <a:outerShdw blurRad="127000" sx="101000" rotWithShape="0" algn="ctr" sy="101000">
              <a:srgbClr val="000000">
                <a:alpha val="14901"/>
              </a:srgbClr>
            </a:outerShdw>
          </a:effectLst>
        </p:spPr>
      </p:pic>
      <p:pic>
        <p:nvPicPr>
          <p:cNvPr id="596" name="Google Shape;596;p59"/>
          <p:cNvPicPr preferRelativeResize="0"/>
          <p:nvPr/>
        </p:nvPicPr>
        <p:blipFill rotWithShape="1">
          <a:blip r:embed="rId11">
            <a:alphaModFix/>
          </a:blip>
          <a:srcRect b="0" l="0" r="25761" t="0"/>
          <a:stretch/>
        </p:blipFill>
        <p:spPr>
          <a:xfrm flipH="1">
            <a:off x="0" y="1419762"/>
            <a:ext cx="772297" cy="1047521"/>
          </a:xfrm>
          <a:prstGeom prst="rect">
            <a:avLst/>
          </a:prstGeom>
          <a:noFill/>
          <a:ln>
            <a:noFill/>
          </a:ln>
          <a:effectLst>
            <a:outerShdw blurRad="127000" sx="101000" rotWithShape="0" algn="ctr" sy="101000">
              <a:srgbClr val="000000">
                <a:alpha val="14901"/>
              </a:srgbClr>
            </a:outerShdw>
          </a:effectLst>
        </p:spPr>
      </p:pic>
      <p:pic>
        <p:nvPicPr>
          <p:cNvPr id="597" name="Google Shape;597;p59"/>
          <p:cNvPicPr preferRelativeResize="0"/>
          <p:nvPr/>
        </p:nvPicPr>
        <p:blipFill rotWithShape="1">
          <a:blip r:embed="rId12">
            <a:alphaModFix/>
          </a:blip>
          <a:srcRect b="0" l="0" r="0" t="22217"/>
          <a:stretch/>
        </p:blipFill>
        <p:spPr>
          <a:xfrm>
            <a:off x="1276618" y="-3"/>
            <a:ext cx="843006" cy="802818"/>
          </a:xfrm>
          <a:prstGeom prst="rect">
            <a:avLst/>
          </a:prstGeom>
          <a:noFill/>
          <a:ln>
            <a:noFill/>
          </a:ln>
          <a:effectLst>
            <a:outerShdw blurRad="127000" sx="101000" rotWithShape="0" algn="ctr" sy="101000">
              <a:srgbClr val="000000">
                <a:alpha val="14901"/>
              </a:srgbClr>
            </a:outerShdw>
          </a:effectLst>
        </p:spPr>
      </p:pic>
      <p:pic>
        <p:nvPicPr>
          <p:cNvPr id="598" name="Google Shape;598;p59"/>
          <p:cNvPicPr preferRelativeResize="0"/>
          <p:nvPr/>
        </p:nvPicPr>
        <p:blipFill rotWithShape="1">
          <a:blip r:embed="rId13">
            <a:alphaModFix/>
          </a:blip>
          <a:srcRect b="0" l="0" r="0" t="0"/>
          <a:stretch/>
        </p:blipFill>
        <p:spPr>
          <a:xfrm flipH="1">
            <a:off x="10672745" y="408673"/>
            <a:ext cx="925481" cy="747283"/>
          </a:xfrm>
          <a:prstGeom prst="rect">
            <a:avLst/>
          </a:prstGeom>
          <a:noFill/>
          <a:ln>
            <a:noFill/>
          </a:ln>
          <a:effectLst>
            <a:outerShdw blurRad="127000" sx="101000" rotWithShape="0" algn="ctr" sy="101000">
              <a:srgbClr val="000000">
                <a:alpha val="14901"/>
              </a:srgbClr>
            </a:outerShdw>
          </a:effectLst>
        </p:spPr>
      </p:pic>
      <p:pic>
        <p:nvPicPr>
          <p:cNvPr id="599" name="Google Shape;599;p59"/>
          <p:cNvPicPr preferRelativeResize="0"/>
          <p:nvPr/>
        </p:nvPicPr>
        <p:blipFill rotWithShape="1">
          <a:blip r:embed="rId14">
            <a:alphaModFix/>
          </a:blip>
          <a:srcRect b="0" l="0" r="0" t="0"/>
          <a:stretch/>
        </p:blipFill>
        <p:spPr>
          <a:xfrm flipH="1">
            <a:off x="10829428" y="5969795"/>
            <a:ext cx="930890" cy="847734"/>
          </a:xfrm>
          <a:prstGeom prst="rect">
            <a:avLst/>
          </a:prstGeom>
          <a:noFill/>
          <a:ln>
            <a:noFill/>
          </a:ln>
          <a:effectLst>
            <a:outerShdw blurRad="127000" sx="101000" rotWithShape="0" algn="ctr" sy="101000">
              <a:srgbClr val="000000">
                <a:alpha val="14901"/>
              </a:srgbClr>
            </a:outerShdw>
          </a:effectLst>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600" name="Shape 600"/>
        <p:cNvGrpSpPr/>
        <p:nvPr/>
      </p:nvGrpSpPr>
      <p:grpSpPr>
        <a:xfrm>
          <a:off x="0" y="0"/>
          <a:ext cx="0" cy="0"/>
          <a:chOff x="0" y="0"/>
          <a:chExt cx="0" cy="0"/>
        </a:xfrm>
      </p:grpSpPr>
      <p:pic>
        <p:nvPicPr>
          <p:cNvPr id="601" name="Google Shape;601;p60">
            <a:hlinkClick r:id="rId2"/>
          </p:cNvPr>
          <p:cNvPicPr preferRelativeResize="0"/>
          <p:nvPr/>
        </p:nvPicPr>
        <p:blipFill rotWithShape="1">
          <a:blip r:embed="rId3">
            <a:alphaModFix/>
          </a:blip>
          <a:srcRect b="0" l="29909" r="0" t="0"/>
          <a:stretch/>
        </p:blipFill>
        <p:spPr>
          <a:xfrm>
            <a:off x="6024563" y="7063924"/>
            <a:ext cx="1732461" cy="190500"/>
          </a:xfrm>
          <a:prstGeom prst="rect">
            <a:avLst/>
          </a:prstGeom>
          <a:noFill/>
          <a:ln>
            <a:noFill/>
          </a:ln>
        </p:spPr>
      </p:pic>
      <p:sp>
        <p:nvSpPr>
          <p:cNvPr id="602" name="Google Shape;602;p60">
            <a:hlinkClick r:id="rId4"/>
          </p:cNvPr>
          <p:cNvSpPr txBox="1"/>
          <p:nvPr/>
        </p:nvSpPr>
        <p:spPr>
          <a:xfrm>
            <a:off x="4434976" y="7063924"/>
            <a:ext cx="26906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cxnSp>
        <p:nvCxnSpPr>
          <p:cNvPr id="73" name="Google Shape;73;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74" name="Google Shape;74;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6" name="Google Shape;76;p7"/>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83" name="Google Shape;83;p8"/>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84" name="Google Shape;84;p8"/>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85" name="Google Shape;85;p8"/>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86" name="Google Shape;86;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9" name="Google Shape;8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slideLayout" Target="../slideLayouts/slideLayout19.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23" Type="http://schemas.openxmlformats.org/officeDocument/2006/relationships/theme" Target="../theme/theme3.xml"/><Relationship Id="rId1" Type="http://schemas.openxmlformats.org/officeDocument/2006/relationships/image" Target="../media/image21.jpg"/><Relationship Id="rId2" Type="http://schemas.openxmlformats.org/officeDocument/2006/relationships/image" Target="../media/image17.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6.xml"/><Relationship Id="rId20" Type="http://schemas.openxmlformats.org/officeDocument/2006/relationships/slideLayout" Target="../slideLayouts/slideLayout36.xml"/><Relationship Id="rId42" Type="http://schemas.openxmlformats.org/officeDocument/2006/relationships/slideLayout" Target="../slideLayouts/slideLayout58.xml"/><Relationship Id="rId41" Type="http://schemas.openxmlformats.org/officeDocument/2006/relationships/slideLayout" Target="../slideLayouts/slideLayout57.xml"/><Relationship Id="rId22" Type="http://schemas.openxmlformats.org/officeDocument/2006/relationships/slideLayout" Target="../slideLayouts/slideLayout38.xml"/><Relationship Id="rId21" Type="http://schemas.openxmlformats.org/officeDocument/2006/relationships/slideLayout" Target="../slideLayouts/slideLayout37.xml"/><Relationship Id="rId43" Type="http://schemas.openxmlformats.org/officeDocument/2006/relationships/theme" Target="../theme/theme1.xml"/><Relationship Id="rId24" Type="http://schemas.openxmlformats.org/officeDocument/2006/relationships/slideLayout" Target="../slideLayouts/slideLayout40.xml"/><Relationship Id="rId23" Type="http://schemas.openxmlformats.org/officeDocument/2006/relationships/slideLayout" Target="../slideLayouts/slideLayout39.xml"/><Relationship Id="rId1" Type="http://schemas.openxmlformats.org/officeDocument/2006/relationships/image" Target="../media/image21.jpg"/><Relationship Id="rId2" Type="http://schemas.openxmlformats.org/officeDocument/2006/relationships/image" Target="../media/image17.png"/><Relationship Id="rId3"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26" Type="http://schemas.openxmlformats.org/officeDocument/2006/relationships/slideLayout" Target="../slideLayouts/slideLayout42.xml"/><Relationship Id="rId25" Type="http://schemas.openxmlformats.org/officeDocument/2006/relationships/slideLayout" Target="../slideLayouts/slideLayout41.xml"/><Relationship Id="rId28" Type="http://schemas.openxmlformats.org/officeDocument/2006/relationships/slideLayout" Target="../slideLayouts/slideLayout44.xml"/><Relationship Id="rId27" Type="http://schemas.openxmlformats.org/officeDocument/2006/relationships/slideLayout" Target="../slideLayouts/slideLayout4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29" Type="http://schemas.openxmlformats.org/officeDocument/2006/relationships/slideLayout" Target="../slideLayouts/slideLayout45.xml"/><Relationship Id="rId7" Type="http://schemas.openxmlformats.org/officeDocument/2006/relationships/slideLayout" Target="../slideLayouts/slideLayout23.xml"/><Relationship Id="rId8" Type="http://schemas.openxmlformats.org/officeDocument/2006/relationships/slideLayout" Target="../slideLayouts/slideLayout24.xml"/><Relationship Id="rId31" Type="http://schemas.openxmlformats.org/officeDocument/2006/relationships/slideLayout" Target="../slideLayouts/slideLayout47.xml"/><Relationship Id="rId30" Type="http://schemas.openxmlformats.org/officeDocument/2006/relationships/slideLayout" Target="../slideLayouts/slideLayout46.xml"/><Relationship Id="rId11" Type="http://schemas.openxmlformats.org/officeDocument/2006/relationships/slideLayout" Target="../slideLayouts/slideLayout27.xml"/><Relationship Id="rId33" Type="http://schemas.openxmlformats.org/officeDocument/2006/relationships/slideLayout" Target="../slideLayouts/slideLayout49.xml"/><Relationship Id="rId10" Type="http://schemas.openxmlformats.org/officeDocument/2006/relationships/slideLayout" Target="../slideLayouts/slideLayout26.xml"/><Relationship Id="rId32" Type="http://schemas.openxmlformats.org/officeDocument/2006/relationships/slideLayout" Target="../slideLayouts/slideLayout48.xml"/><Relationship Id="rId13" Type="http://schemas.openxmlformats.org/officeDocument/2006/relationships/slideLayout" Target="../slideLayouts/slideLayout29.xml"/><Relationship Id="rId35" Type="http://schemas.openxmlformats.org/officeDocument/2006/relationships/slideLayout" Target="../slideLayouts/slideLayout51.xml"/><Relationship Id="rId12" Type="http://schemas.openxmlformats.org/officeDocument/2006/relationships/slideLayout" Target="../slideLayouts/slideLayout28.xml"/><Relationship Id="rId34" Type="http://schemas.openxmlformats.org/officeDocument/2006/relationships/slideLayout" Target="../slideLayouts/slideLayout50.xml"/><Relationship Id="rId15" Type="http://schemas.openxmlformats.org/officeDocument/2006/relationships/slideLayout" Target="../slideLayouts/slideLayout31.xml"/><Relationship Id="rId37" Type="http://schemas.openxmlformats.org/officeDocument/2006/relationships/slideLayout" Target="../slideLayouts/slideLayout53.xml"/><Relationship Id="rId14" Type="http://schemas.openxmlformats.org/officeDocument/2006/relationships/slideLayout" Target="../slideLayouts/slideLayout30.xml"/><Relationship Id="rId36" Type="http://schemas.openxmlformats.org/officeDocument/2006/relationships/slideLayout" Target="../slideLayouts/slideLayout52.xml"/><Relationship Id="rId17" Type="http://schemas.openxmlformats.org/officeDocument/2006/relationships/slideLayout" Target="../slideLayouts/slideLayout33.xml"/><Relationship Id="rId39" Type="http://schemas.openxmlformats.org/officeDocument/2006/relationships/slideLayout" Target="../slideLayouts/slideLayout55.xml"/><Relationship Id="rId16" Type="http://schemas.openxmlformats.org/officeDocument/2006/relationships/slideLayout" Target="../slideLayouts/slideLayout32.xml"/><Relationship Id="rId38" Type="http://schemas.openxmlformats.org/officeDocument/2006/relationships/slideLayout" Target="../slideLayouts/slideLayout54.xml"/><Relationship Id="rId19" Type="http://schemas.openxmlformats.org/officeDocument/2006/relationships/slideLayout" Target="../slideLayouts/slideLayout35.xml"/><Relationship Id="rId1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736" y="0"/>
            <a:ext cx="12229962" cy="6856214"/>
            <a:chOff x="-15736" y="0"/>
            <a:chExt cx="12229962" cy="6856214"/>
          </a:xfrm>
        </p:grpSpPr>
        <p:pic>
          <p:nvPicPr>
            <p:cNvPr descr="HD-PanelContent.png" id="11" name="Google Shape;11;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7" name="Shape 177"/>
        <p:cNvGrpSpPr/>
        <p:nvPr/>
      </p:nvGrpSpPr>
      <p:grpSpPr>
        <a:xfrm>
          <a:off x="0" y="0"/>
          <a:ext cx="0" cy="0"/>
          <a:chOff x="0" y="0"/>
          <a:chExt cx="0" cy="0"/>
        </a:xfrm>
      </p:grpSpPr>
      <p:grpSp>
        <p:nvGrpSpPr>
          <p:cNvPr id="178" name="Google Shape;178;p21"/>
          <p:cNvGrpSpPr/>
          <p:nvPr/>
        </p:nvGrpSpPr>
        <p:grpSpPr>
          <a:xfrm>
            <a:off x="-15736" y="0"/>
            <a:ext cx="12229962" cy="6856214"/>
            <a:chOff x="-15736" y="0"/>
            <a:chExt cx="12229962" cy="6856214"/>
          </a:xfrm>
        </p:grpSpPr>
        <p:pic>
          <p:nvPicPr>
            <p:cNvPr descr="HD-PanelContent.png" id="179" name="Google Shape;179;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80" name="Google Shape;180;p2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81" name="Google Shape;181;p2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82" name="Google Shape;182;p2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83" name="Google Shape;183;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4" name="Google Shape;184;p2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85" name="Google Shape;185;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6" name="Google Shape;186;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7" name="Google Shape;187;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7.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50.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4.jp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hyperlink" Target="https://www.kaggle.com/datasets/rush4ratio/video-game-sales-with-ratin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s://www.kaggle.com/datasets/rush4ratio/video-game-sales-with-ratin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31.png"/><Relationship Id="rId7"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40.png"/><Relationship Id="rId5" Type="http://schemas.openxmlformats.org/officeDocument/2006/relationships/image" Target="../media/image37.png"/><Relationship Id="rId6"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52.png"/><Relationship Id="rId6"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1"/>
          <p:cNvSpPr txBox="1"/>
          <p:nvPr/>
        </p:nvSpPr>
        <p:spPr>
          <a:xfrm>
            <a:off x="2806700" y="1829696"/>
            <a:ext cx="6578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strike="noStrike">
                <a:solidFill>
                  <a:srgbClr val="B68D1F"/>
                </a:solidFill>
                <a:latin typeface="Nunito"/>
                <a:ea typeface="Nunito"/>
                <a:cs typeface="Nunito"/>
                <a:sym typeface="Nunito"/>
              </a:rPr>
              <a:t>Video Game </a:t>
            </a:r>
            <a:r>
              <a:rPr b="1" lang="en-US" sz="3200">
                <a:solidFill>
                  <a:srgbClr val="B68D1F"/>
                </a:solidFill>
                <a:latin typeface="Nunito"/>
                <a:ea typeface="Nunito"/>
                <a:cs typeface="Nunito"/>
                <a:sym typeface="Nunito"/>
              </a:rPr>
              <a:t>Global Sales</a:t>
            </a:r>
            <a:endParaRPr i="1" sz="3200">
              <a:solidFill>
                <a:srgbClr val="B68D1F"/>
              </a:solidFill>
              <a:latin typeface="Nunito"/>
              <a:ea typeface="Nunito"/>
              <a:cs typeface="Nunito"/>
              <a:sym typeface="Nunito"/>
            </a:endParaRPr>
          </a:p>
        </p:txBody>
      </p:sp>
      <p:sp>
        <p:nvSpPr>
          <p:cNvPr id="608" name="Google Shape;608;p61"/>
          <p:cNvSpPr txBox="1"/>
          <p:nvPr/>
        </p:nvSpPr>
        <p:spPr>
          <a:xfrm>
            <a:off x="4537841" y="2948150"/>
            <a:ext cx="3116318" cy="261610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Presented By</a:t>
            </a:r>
            <a:endParaRPr/>
          </a:p>
          <a:p>
            <a:pPr indent="0" lvl="0" marL="0" marR="0" rtl="0" algn="ctr">
              <a:spcBef>
                <a:spcPts val="0"/>
              </a:spcBef>
              <a:spcAft>
                <a:spcPts val="0"/>
              </a:spcAft>
              <a:buClr>
                <a:schemeClr val="dk1"/>
              </a:buClr>
              <a:buSzPts val="1800"/>
              <a:buFont typeface="Garamond"/>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0" i="0" lang="en-US" sz="1800" u="none" strike="noStrike">
                <a:solidFill>
                  <a:srgbClr val="000000"/>
                </a:solidFill>
                <a:latin typeface="Arial"/>
                <a:ea typeface="Arial"/>
                <a:cs typeface="Arial"/>
                <a:sym typeface="Arial"/>
              </a:rPr>
              <a:t>Aishwariya Chunduru</a:t>
            </a:r>
            <a:endParaRPr sz="1800">
              <a:solidFill>
                <a:srgbClr val="000000"/>
              </a:solidFill>
              <a:latin typeface="Arial"/>
              <a:ea typeface="Arial"/>
              <a:cs typeface="Arial"/>
              <a:sym typeface="Arial"/>
            </a:endParaRPr>
          </a:p>
          <a:p>
            <a:pPr indent="0" lvl="0" marL="0" marR="0" rtl="0" algn="ctr">
              <a:spcBef>
                <a:spcPts val="0"/>
              </a:spcBef>
              <a:spcAft>
                <a:spcPts val="0"/>
              </a:spcAft>
              <a:buNone/>
            </a:pPr>
            <a:r>
              <a:rPr b="0" i="0" lang="en-US" sz="1800" u="none" strike="noStrike">
                <a:solidFill>
                  <a:srgbClr val="000000"/>
                </a:solidFill>
                <a:latin typeface="Arial"/>
                <a:ea typeface="Arial"/>
                <a:cs typeface="Arial"/>
                <a:sym typeface="Arial"/>
              </a:rPr>
              <a:t>Anusha Kirigere</a:t>
            </a:r>
            <a:endParaRPr b="0" i="0" sz="1800" u="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US" sz="1800" u="none" strike="noStrike">
                <a:solidFill>
                  <a:srgbClr val="000000"/>
                </a:solidFill>
                <a:latin typeface="Arial"/>
                <a:ea typeface="Arial"/>
                <a:cs typeface="Arial"/>
                <a:sym typeface="Arial"/>
              </a:rPr>
              <a:t>Himali Shewale</a:t>
            </a:r>
            <a:endParaRPr/>
          </a:p>
          <a:p>
            <a:pPr indent="0" lvl="0" marL="0" marR="0" rtl="0" algn="ctr">
              <a:spcBef>
                <a:spcPts val="0"/>
              </a:spcBef>
              <a:spcAft>
                <a:spcPts val="0"/>
              </a:spcAft>
              <a:buNone/>
            </a:pPr>
            <a:r>
              <a:rPr b="0" i="0" lang="en-US" sz="1800" u="none" strike="noStrike">
                <a:solidFill>
                  <a:srgbClr val="000000"/>
                </a:solidFill>
                <a:latin typeface="Arial"/>
                <a:ea typeface="Arial"/>
                <a:cs typeface="Arial"/>
                <a:sym typeface="Arial"/>
              </a:rPr>
              <a:t> Sonam Desai</a:t>
            </a:r>
            <a:endParaRPr/>
          </a:p>
          <a:p>
            <a:pPr indent="0" lvl="0" marL="0" marR="0" rtl="0" algn="ctr">
              <a:spcBef>
                <a:spcPts val="0"/>
              </a:spcBef>
              <a:spcAft>
                <a:spcPts val="0"/>
              </a:spcAft>
              <a:buNone/>
            </a:pPr>
            <a:r>
              <a:rPr b="0" i="0" lang="en-US" sz="1800" u="none" strike="noStrike">
                <a:solidFill>
                  <a:srgbClr val="000000"/>
                </a:solidFill>
                <a:latin typeface="Arial"/>
                <a:ea typeface="Arial"/>
                <a:cs typeface="Arial"/>
                <a:sym typeface="Arial"/>
              </a:rPr>
              <a:t>Vaishnavi Inamdar</a:t>
            </a:r>
            <a:endParaRPr b="0" sz="18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Garamond"/>
                <a:ea typeface="Garamond"/>
                <a:cs typeface="Garamond"/>
                <a:sym typeface="Garamond"/>
              </a:rPr>
            </a:br>
            <a:endParaRPr b="1" sz="1800">
              <a:solidFill>
                <a:srgbClr val="000000"/>
              </a:solidFill>
              <a:latin typeface="Arial"/>
              <a:ea typeface="Arial"/>
              <a:cs typeface="Arial"/>
              <a:sym typeface="Arial"/>
            </a:endParaRPr>
          </a:p>
        </p:txBody>
      </p:sp>
      <p:sp>
        <p:nvSpPr>
          <p:cNvPr id="609" name="Google Shape;609;p61"/>
          <p:cNvSpPr txBox="1"/>
          <p:nvPr/>
        </p:nvSpPr>
        <p:spPr>
          <a:xfrm>
            <a:off x="3707524" y="5042307"/>
            <a:ext cx="4776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B68D1F"/>
              </a:buClr>
              <a:buSzPts val="1800"/>
              <a:buFont typeface="Arial"/>
              <a:buNone/>
            </a:pPr>
            <a:r>
              <a:rPr b="1" lang="en-US" sz="1800">
                <a:solidFill>
                  <a:srgbClr val="B68D1F"/>
                </a:solidFill>
                <a:latin typeface="Arial"/>
                <a:ea typeface="Arial"/>
                <a:cs typeface="Arial"/>
                <a:sym typeface="Arial"/>
              </a:rPr>
              <a:t>MIS </a:t>
            </a:r>
            <a:r>
              <a:rPr b="1" lang="en-US" sz="1800">
                <a:solidFill>
                  <a:srgbClr val="B68D1F"/>
                </a:solidFill>
              </a:rPr>
              <a:t>6</a:t>
            </a:r>
            <a:r>
              <a:rPr b="1" lang="en-US" sz="1800">
                <a:solidFill>
                  <a:srgbClr val="B68D1F"/>
                </a:solidFill>
                <a:latin typeface="Arial"/>
                <a:ea typeface="Arial"/>
                <a:cs typeface="Arial"/>
                <a:sym typeface="Arial"/>
              </a:rPr>
              <a:t>49 - Business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0"/>
          <p:cNvSpPr txBox="1"/>
          <p:nvPr/>
        </p:nvSpPr>
        <p:spPr>
          <a:xfrm>
            <a:off x="1803175" y="1359775"/>
            <a:ext cx="8853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rgbClr val="262626"/>
                </a:solidFill>
                <a:latin typeface="Garamond"/>
                <a:ea typeface="Garamond"/>
                <a:cs typeface="Garamond"/>
                <a:sym typeface="Garamond"/>
              </a:rPr>
              <a:t>Multivariate Regression Model</a:t>
            </a:r>
            <a:endParaRPr sz="4400">
              <a:solidFill>
                <a:srgbClr val="262626"/>
              </a:solidFill>
              <a:latin typeface="Garamond"/>
              <a:ea typeface="Garamond"/>
              <a:cs typeface="Garamond"/>
              <a:sym typeface="Garamond"/>
            </a:endParaRPr>
          </a:p>
        </p:txBody>
      </p:sp>
      <p:sp>
        <p:nvSpPr>
          <p:cNvPr id="676" name="Google Shape;676;p70"/>
          <p:cNvSpPr txBox="1"/>
          <p:nvPr/>
        </p:nvSpPr>
        <p:spPr>
          <a:xfrm>
            <a:off x="998025" y="2468200"/>
            <a:ext cx="5540400" cy="29244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US" sz="2400">
                <a:solidFill>
                  <a:srgbClr val="262626"/>
                </a:solidFill>
                <a:latin typeface="Garamond"/>
                <a:ea typeface="Garamond"/>
                <a:cs typeface="Garamond"/>
                <a:sym typeface="Garamond"/>
              </a:rPr>
              <a:t>Definition: A multivariate regression model is a statistical model used to analyze the relationship between a dependent variable and two or more independent variables.</a:t>
            </a:r>
            <a:endParaRPr sz="2400">
              <a:solidFill>
                <a:srgbClr val="262626"/>
              </a:solidFill>
              <a:latin typeface="Garamond"/>
              <a:ea typeface="Garamond"/>
              <a:cs typeface="Garamond"/>
              <a:sym typeface="Garamond"/>
            </a:endParaRPr>
          </a:p>
          <a:p>
            <a:pPr indent="0" lvl="0" marL="0" rtl="0" algn="l">
              <a:spcBef>
                <a:spcPts val="60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600"/>
              </a:spcBef>
              <a:spcAft>
                <a:spcPts val="600"/>
              </a:spcAft>
              <a:buNone/>
            </a:pPr>
            <a:r>
              <a:rPr lang="en-US" sz="2400">
                <a:solidFill>
                  <a:srgbClr val="262626"/>
                </a:solidFill>
                <a:latin typeface="Garamond"/>
                <a:ea typeface="Garamond"/>
                <a:cs typeface="Garamond"/>
                <a:sym typeface="Garamond"/>
              </a:rPr>
              <a:t>Y = β0 + β1X1 + β2X2 + β3X3 + ... + βnXn + ε</a:t>
            </a:r>
            <a:endParaRPr/>
          </a:p>
        </p:txBody>
      </p:sp>
      <p:sp>
        <p:nvSpPr>
          <p:cNvPr id="677" name="Google Shape;677;p70"/>
          <p:cNvSpPr txBox="1"/>
          <p:nvPr/>
        </p:nvSpPr>
        <p:spPr>
          <a:xfrm>
            <a:off x="6750650" y="2557100"/>
            <a:ext cx="4749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AIC - </a:t>
            </a:r>
            <a:r>
              <a:rPr lang="en-US" sz="2400">
                <a:solidFill>
                  <a:schemeClr val="dk1"/>
                </a:solidFill>
                <a:highlight>
                  <a:srgbClr val="FFFFFF"/>
                </a:highlight>
                <a:latin typeface="Calibri"/>
                <a:ea typeface="Calibri"/>
                <a:cs typeface="Calibri"/>
                <a:sym typeface="Calibri"/>
              </a:rPr>
              <a:t>17893.53</a:t>
            </a:r>
            <a:endParaRPr sz="24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BIC - </a:t>
            </a:r>
            <a:r>
              <a:rPr lang="en-US" sz="2400">
                <a:solidFill>
                  <a:schemeClr val="dk1"/>
                </a:solidFill>
                <a:highlight>
                  <a:srgbClr val="FFFFFF"/>
                </a:highlight>
                <a:latin typeface="Calibri"/>
                <a:ea typeface="Calibri"/>
                <a:cs typeface="Calibri"/>
                <a:sym typeface="Calibri"/>
              </a:rPr>
              <a:t>17932.46</a:t>
            </a:r>
            <a:endParaRPr sz="24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678" name="Google Shape;678;p70"/>
          <p:cNvSpPr txBox="1"/>
          <p:nvPr/>
        </p:nvSpPr>
        <p:spPr>
          <a:xfrm>
            <a:off x="6750650" y="3750675"/>
            <a:ext cx="5134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MSE:-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Linear - </a:t>
            </a:r>
            <a:r>
              <a:rPr lang="en-US" sz="2400">
                <a:solidFill>
                  <a:schemeClr val="dk1"/>
                </a:solidFill>
                <a:highlight>
                  <a:srgbClr val="FFFFFF"/>
                </a:highlight>
                <a:latin typeface="Calibri"/>
                <a:ea typeface="Calibri"/>
                <a:cs typeface="Calibri"/>
                <a:sym typeface="Calibri"/>
              </a:rPr>
              <a:t>5.685017</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Quadratic Polynomial - </a:t>
            </a:r>
            <a:r>
              <a:rPr lang="en-US" sz="2400">
                <a:solidFill>
                  <a:schemeClr val="dk1"/>
                </a:solidFill>
                <a:highlight>
                  <a:srgbClr val="FFFFFF"/>
                </a:highlight>
                <a:latin typeface="Calibri"/>
                <a:ea typeface="Calibri"/>
                <a:cs typeface="Calibri"/>
                <a:sym typeface="Calibri"/>
              </a:rPr>
              <a:t>5.771518</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Cubic Polynomial - </a:t>
            </a:r>
            <a:r>
              <a:rPr lang="en-US" sz="2400">
                <a:solidFill>
                  <a:schemeClr val="dk1"/>
                </a:solidFill>
                <a:highlight>
                  <a:srgbClr val="FFFFFF"/>
                </a:highlight>
                <a:latin typeface="Calibri"/>
                <a:ea typeface="Calibri"/>
                <a:cs typeface="Calibri"/>
                <a:sym typeface="Calibri"/>
              </a:rPr>
              <a:t>5.729701</a:t>
            </a:r>
            <a:endParaRPr sz="24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71"/>
          <p:cNvPicPr preferRelativeResize="0"/>
          <p:nvPr/>
        </p:nvPicPr>
        <p:blipFill rotWithShape="1">
          <a:blip r:embed="rId3">
            <a:alphaModFix/>
          </a:blip>
          <a:srcRect b="0" l="0" r="0" t="0"/>
          <a:stretch/>
        </p:blipFill>
        <p:spPr>
          <a:xfrm>
            <a:off x="6096000" y="1717125"/>
            <a:ext cx="4314401" cy="3908499"/>
          </a:xfrm>
          <a:prstGeom prst="rect">
            <a:avLst/>
          </a:prstGeom>
          <a:noFill/>
          <a:ln>
            <a:noFill/>
          </a:ln>
        </p:spPr>
      </p:pic>
      <p:sp>
        <p:nvSpPr>
          <p:cNvPr id="684" name="Google Shape;684;p71"/>
          <p:cNvSpPr txBox="1"/>
          <p:nvPr/>
        </p:nvSpPr>
        <p:spPr>
          <a:xfrm>
            <a:off x="2254650" y="896700"/>
            <a:ext cx="7682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latin typeface="Calibri"/>
                <a:ea typeface="Calibri"/>
                <a:cs typeface="Calibri"/>
                <a:sym typeface="Calibri"/>
              </a:rPr>
              <a:t>Residual Plot</a:t>
            </a:r>
            <a:endParaRPr b="1" sz="3200">
              <a:latin typeface="Calibri"/>
              <a:ea typeface="Calibri"/>
              <a:cs typeface="Calibri"/>
              <a:sym typeface="Calibri"/>
            </a:endParaRPr>
          </a:p>
        </p:txBody>
      </p:sp>
      <p:pic>
        <p:nvPicPr>
          <p:cNvPr id="685" name="Google Shape;685;p71"/>
          <p:cNvPicPr preferRelativeResize="0"/>
          <p:nvPr/>
        </p:nvPicPr>
        <p:blipFill>
          <a:blip r:embed="rId4">
            <a:alphaModFix/>
          </a:blip>
          <a:stretch>
            <a:fillRect/>
          </a:stretch>
        </p:blipFill>
        <p:spPr>
          <a:xfrm>
            <a:off x="966575" y="1796638"/>
            <a:ext cx="4747843" cy="3749475"/>
          </a:xfrm>
          <a:prstGeom prst="rect">
            <a:avLst/>
          </a:prstGeom>
          <a:noFill/>
          <a:ln>
            <a:noFill/>
          </a:ln>
        </p:spPr>
      </p:pic>
      <p:sp>
        <p:nvSpPr>
          <p:cNvPr id="686" name="Google Shape;686;p71"/>
          <p:cNvSpPr txBox="1"/>
          <p:nvPr/>
        </p:nvSpPr>
        <p:spPr>
          <a:xfrm>
            <a:off x="1258325" y="5625625"/>
            <a:ext cx="38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Critic Score vs Critic Count vs Residuals</a:t>
            </a:r>
            <a:endParaRPr sz="1800">
              <a:latin typeface="Calibri"/>
              <a:ea typeface="Calibri"/>
              <a:cs typeface="Calibri"/>
              <a:sym typeface="Calibri"/>
            </a:endParaRPr>
          </a:p>
        </p:txBody>
      </p:sp>
      <p:sp>
        <p:nvSpPr>
          <p:cNvPr id="687" name="Google Shape;687;p71"/>
          <p:cNvSpPr txBox="1"/>
          <p:nvPr/>
        </p:nvSpPr>
        <p:spPr>
          <a:xfrm>
            <a:off x="6096000" y="5625625"/>
            <a:ext cx="551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User </a:t>
            </a:r>
            <a:r>
              <a:rPr lang="en-US" sz="1800">
                <a:solidFill>
                  <a:schemeClr val="dk1"/>
                </a:solidFill>
                <a:latin typeface="Calibri"/>
                <a:ea typeface="Calibri"/>
                <a:cs typeface="Calibri"/>
                <a:sym typeface="Calibri"/>
              </a:rPr>
              <a:t>Score vs User Count vs Residuals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2"/>
          <p:cNvSpPr txBox="1"/>
          <p:nvPr/>
        </p:nvSpPr>
        <p:spPr>
          <a:xfrm>
            <a:off x="1012650" y="912325"/>
            <a:ext cx="101667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Calibri"/>
                <a:ea typeface="Calibri"/>
                <a:cs typeface="Calibri"/>
                <a:sym typeface="Calibri"/>
              </a:rPr>
              <a:t>Feature Selection - Forward Stepwise and Backward Selection</a:t>
            </a:r>
            <a:endParaRPr sz="3200">
              <a:latin typeface="Calibri"/>
              <a:ea typeface="Calibri"/>
              <a:cs typeface="Calibri"/>
              <a:sym typeface="Calibri"/>
            </a:endParaRPr>
          </a:p>
        </p:txBody>
      </p:sp>
      <p:pic>
        <p:nvPicPr>
          <p:cNvPr id="693" name="Google Shape;693;p72"/>
          <p:cNvPicPr preferRelativeResize="0"/>
          <p:nvPr/>
        </p:nvPicPr>
        <p:blipFill>
          <a:blip r:embed="rId3">
            <a:alphaModFix/>
          </a:blip>
          <a:stretch>
            <a:fillRect/>
          </a:stretch>
        </p:blipFill>
        <p:spPr>
          <a:xfrm>
            <a:off x="1265050" y="2001100"/>
            <a:ext cx="3816725" cy="3173000"/>
          </a:xfrm>
          <a:prstGeom prst="rect">
            <a:avLst/>
          </a:prstGeom>
          <a:noFill/>
          <a:ln>
            <a:noFill/>
          </a:ln>
        </p:spPr>
      </p:pic>
      <p:pic>
        <p:nvPicPr>
          <p:cNvPr id="694" name="Google Shape;694;p72"/>
          <p:cNvPicPr preferRelativeResize="0"/>
          <p:nvPr/>
        </p:nvPicPr>
        <p:blipFill>
          <a:blip r:embed="rId4">
            <a:alphaModFix/>
          </a:blip>
          <a:stretch>
            <a:fillRect/>
          </a:stretch>
        </p:blipFill>
        <p:spPr>
          <a:xfrm>
            <a:off x="6399500" y="2169925"/>
            <a:ext cx="3816724" cy="3085108"/>
          </a:xfrm>
          <a:prstGeom prst="rect">
            <a:avLst/>
          </a:prstGeom>
          <a:noFill/>
          <a:ln>
            <a:noFill/>
          </a:ln>
        </p:spPr>
      </p:pic>
      <p:sp>
        <p:nvSpPr>
          <p:cNvPr id="695" name="Google Shape;695;p72"/>
          <p:cNvSpPr txBox="1"/>
          <p:nvPr/>
        </p:nvSpPr>
        <p:spPr>
          <a:xfrm>
            <a:off x="1440350" y="5174100"/>
            <a:ext cx="9888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Variable Selection based on Smallest BIC and Largest Adjusted R^2 -   Critic_Score, Critic_Count, User_Score, User_Count</a:t>
            </a:r>
            <a:endParaRPr sz="2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3"/>
          <p:cNvSpPr txBox="1"/>
          <p:nvPr/>
        </p:nvSpPr>
        <p:spPr>
          <a:xfrm>
            <a:off x="1750650" y="845100"/>
            <a:ext cx="8690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rgbClr val="262626"/>
                </a:solidFill>
                <a:latin typeface="Garamond"/>
                <a:ea typeface="Garamond"/>
                <a:cs typeface="Garamond"/>
                <a:sym typeface="Garamond"/>
              </a:rPr>
              <a:t>Ridge Regression Model</a:t>
            </a:r>
            <a:endParaRPr sz="4400">
              <a:solidFill>
                <a:srgbClr val="262626"/>
              </a:solidFill>
              <a:latin typeface="Garamond"/>
              <a:ea typeface="Garamond"/>
              <a:cs typeface="Garamond"/>
              <a:sym typeface="Garamond"/>
            </a:endParaRPr>
          </a:p>
        </p:txBody>
      </p:sp>
      <p:sp>
        <p:nvSpPr>
          <p:cNvPr id="701" name="Google Shape;701;p73"/>
          <p:cNvSpPr txBox="1"/>
          <p:nvPr/>
        </p:nvSpPr>
        <p:spPr>
          <a:xfrm>
            <a:off x="872875" y="1803175"/>
            <a:ext cx="6160200" cy="28476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US" sz="2400">
                <a:solidFill>
                  <a:srgbClr val="262626"/>
                </a:solidFill>
                <a:latin typeface="Garamond"/>
                <a:ea typeface="Garamond"/>
                <a:cs typeface="Garamond"/>
                <a:sym typeface="Garamond"/>
              </a:rPr>
              <a:t>The Ridge Regression Model is a linear regression model used to analyze the relationship between a dependent variable and multiple independent variables. It is used when the independent variables are highly correlated.</a:t>
            </a:r>
            <a:endParaRPr sz="2400">
              <a:solidFill>
                <a:srgbClr val="262626"/>
              </a:solidFill>
              <a:latin typeface="Garamond"/>
              <a:ea typeface="Garamond"/>
              <a:cs typeface="Garamond"/>
              <a:sym typeface="Garamond"/>
            </a:endParaRPr>
          </a:p>
          <a:p>
            <a:pPr indent="0" lvl="0" marL="0" rtl="0" algn="l">
              <a:spcBef>
                <a:spcPts val="600"/>
              </a:spcBef>
              <a:spcAft>
                <a:spcPts val="600"/>
              </a:spcAft>
              <a:buNone/>
            </a:pPr>
            <a:r>
              <a:rPr lang="en-US" sz="2400">
                <a:solidFill>
                  <a:srgbClr val="262626"/>
                </a:solidFill>
                <a:latin typeface="Garamond"/>
                <a:ea typeface="Garamond"/>
                <a:cs typeface="Garamond"/>
                <a:sym typeface="Garamond"/>
              </a:rPr>
              <a:t>Y = β0 + β1X1 + β2X2 + β3X3 + ... + βnXn + ε + λΣ(βi^2)</a:t>
            </a:r>
            <a:endParaRPr/>
          </a:p>
        </p:txBody>
      </p:sp>
      <p:pic>
        <p:nvPicPr>
          <p:cNvPr id="702" name="Google Shape;702;p73"/>
          <p:cNvPicPr preferRelativeResize="0"/>
          <p:nvPr/>
        </p:nvPicPr>
        <p:blipFill rotWithShape="1">
          <a:blip r:embed="rId3">
            <a:alphaModFix/>
          </a:blip>
          <a:srcRect b="0" l="0" r="0" t="0"/>
          <a:stretch/>
        </p:blipFill>
        <p:spPr>
          <a:xfrm>
            <a:off x="7528027" y="2333526"/>
            <a:ext cx="3706651" cy="3405950"/>
          </a:xfrm>
          <a:prstGeom prst="rect">
            <a:avLst/>
          </a:prstGeom>
          <a:noFill/>
          <a:ln>
            <a:noFill/>
          </a:ln>
        </p:spPr>
      </p:pic>
      <p:sp>
        <p:nvSpPr>
          <p:cNvPr id="703" name="Google Shape;703;p73"/>
          <p:cNvSpPr txBox="1"/>
          <p:nvPr/>
        </p:nvSpPr>
        <p:spPr>
          <a:xfrm>
            <a:off x="8015150" y="1707000"/>
            <a:ext cx="370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MSE : </a:t>
            </a:r>
            <a:r>
              <a:rPr lang="en-US" sz="2400">
                <a:solidFill>
                  <a:schemeClr val="dk1"/>
                </a:solidFill>
                <a:highlight>
                  <a:srgbClr val="FFFFFF"/>
                </a:highlight>
                <a:latin typeface="Calibri"/>
                <a:ea typeface="Calibri"/>
                <a:cs typeface="Calibri"/>
                <a:sym typeface="Calibri"/>
              </a:rPr>
              <a:t>3.326629</a:t>
            </a:r>
            <a:r>
              <a:rPr lang="en-US" sz="2400">
                <a:latin typeface="Calibri"/>
                <a:ea typeface="Calibri"/>
                <a:cs typeface="Calibri"/>
                <a:sym typeface="Calibri"/>
              </a:rPr>
              <a:t> </a:t>
            </a:r>
            <a:endParaRPr sz="2400">
              <a:latin typeface="Calibri"/>
              <a:ea typeface="Calibri"/>
              <a:cs typeface="Calibri"/>
              <a:sym typeface="Calibri"/>
            </a:endParaRPr>
          </a:p>
        </p:txBody>
      </p:sp>
      <p:sp>
        <p:nvSpPr>
          <p:cNvPr id="704" name="Google Shape;704;p73"/>
          <p:cNvSpPr txBox="1"/>
          <p:nvPr/>
        </p:nvSpPr>
        <p:spPr>
          <a:xfrm>
            <a:off x="1258300" y="4746950"/>
            <a:ext cx="1083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Critic Score and Critic Count has higher impact </a:t>
            </a:r>
            <a:endParaRPr b="1"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on Global Sales</a:t>
            </a:r>
            <a:endParaRPr b="1"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4"/>
          <p:cNvSpPr txBox="1"/>
          <p:nvPr/>
        </p:nvSpPr>
        <p:spPr>
          <a:xfrm>
            <a:off x="1617600" y="833700"/>
            <a:ext cx="8956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rgbClr val="262626"/>
                </a:solidFill>
                <a:latin typeface="Garamond"/>
                <a:ea typeface="Garamond"/>
                <a:cs typeface="Garamond"/>
                <a:sym typeface="Garamond"/>
              </a:rPr>
              <a:t>Lasso Regression Model</a:t>
            </a:r>
            <a:endParaRPr sz="4400">
              <a:solidFill>
                <a:srgbClr val="262626"/>
              </a:solidFill>
              <a:latin typeface="Garamond"/>
              <a:ea typeface="Garamond"/>
              <a:cs typeface="Garamond"/>
              <a:sym typeface="Garamond"/>
            </a:endParaRPr>
          </a:p>
        </p:txBody>
      </p:sp>
      <p:sp>
        <p:nvSpPr>
          <p:cNvPr id="710" name="Google Shape;710;p74"/>
          <p:cNvSpPr txBox="1"/>
          <p:nvPr/>
        </p:nvSpPr>
        <p:spPr>
          <a:xfrm>
            <a:off x="814475" y="1695600"/>
            <a:ext cx="5845200" cy="32169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US" sz="2400">
                <a:solidFill>
                  <a:srgbClr val="262626"/>
                </a:solidFill>
                <a:latin typeface="Garamond"/>
                <a:ea typeface="Garamond"/>
                <a:cs typeface="Garamond"/>
                <a:sym typeface="Garamond"/>
              </a:rPr>
              <a:t>The Lasso Regression Model is a linear model used to analyze the relationship between a dependent variable and multiple independent variables. It is used to reduce the impact of multicollinearity and overfitting by shrinking the regression coefficients to zero.</a:t>
            </a:r>
            <a:endParaRPr sz="2400">
              <a:solidFill>
                <a:srgbClr val="262626"/>
              </a:solidFill>
              <a:latin typeface="Garamond"/>
              <a:ea typeface="Garamond"/>
              <a:cs typeface="Garamond"/>
              <a:sym typeface="Garamond"/>
            </a:endParaRPr>
          </a:p>
          <a:p>
            <a:pPr indent="0" lvl="0" marL="0" rtl="0" algn="l">
              <a:spcBef>
                <a:spcPts val="600"/>
              </a:spcBef>
              <a:spcAft>
                <a:spcPts val="600"/>
              </a:spcAft>
              <a:buNone/>
            </a:pPr>
            <a:r>
              <a:rPr lang="en-US" sz="2400">
                <a:solidFill>
                  <a:srgbClr val="262626"/>
                </a:solidFill>
                <a:latin typeface="Garamond"/>
                <a:ea typeface="Garamond"/>
                <a:cs typeface="Garamond"/>
                <a:sym typeface="Garamond"/>
              </a:rPr>
              <a:t>Y = β0 + β1X1 + β2X2 + .. + βnXn + ε + λΣ|βi|</a:t>
            </a:r>
            <a:endParaRPr/>
          </a:p>
        </p:txBody>
      </p:sp>
      <p:pic>
        <p:nvPicPr>
          <p:cNvPr id="711" name="Google Shape;711;p74"/>
          <p:cNvPicPr preferRelativeResize="0"/>
          <p:nvPr/>
        </p:nvPicPr>
        <p:blipFill rotWithShape="1">
          <a:blip r:embed="rId3">
            <a:alphaModFix/>
          </a:blip>
          <a:srcRect b="0" l="0" r="0" t="0"/>
          <a:stretch/>
        </p:blipFill>
        <p:spPr>
          <a:xfrm>
            <a:off x="7076638" y="1940958"/>
            <a:ext cx="4066871" cy="3740288"/>
          </a:xfrm>
          <a:prstGeom prst="rect">
            <a:avLst/>
          </a:prstGeom>
          <a:noFill/>
          <a:ln>
            <a:noFill/>
          </a:ln>
        </p:spPr>
      </p:pic>
      <p:sp>
        <p:nvSpPr>
          <p:cNvPr id="712" name="Google Shape;712;p74"/>
          <p:cNvSpPr txBox="1"/>
          <p:nvPr/>
        </p:nvSpPr>
        <p:spPr>
          <a:xfrm>
            <a:off x="7734425" y="1565825"/>
            <a:ext cx="27513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MSE : </a:t>
            </a:r>
            <a:r>
              <a:rPr b="1" lang="en-US" sz="2100">
                <a:solidFill>
                  <a:schemeClr val="dk1"/>
                </a:solidFill>
                <a:highlight>
                  <a:srgbClr val="FFFFFF"/>
                </a:highlight>
                <a:latin typeface="Roboto"/>
                <a:ea typeface="Roboto"/>
                <a:cs typeface="Roboto"/>
                <a:sym typeface="Roboto"/>
              </a:rPr>
              <a:t>3.321236</a:t>
            </a:r>
            <a:endParaRPr>
              <a:latin typeface="Garamond"/>
              <a:ea typeface="Garamond"/>
              <a:cs typeface="Garamond"/>
              <a:sym typeface="Garamond"/>
            </a:endParaRPr>
          </a:p>
        </p:txBody>
      </p:sp>
      <p:sp>
        <p:nvSpPr>
          <p:cNvPr id="713" name="Google Shape;713;p74"/>
          <p:cNvSpPr txBox="1"/>
          <p:nvPr/>
        </p:nvSpPr>
        <p:spPr>
          <a:xfrm>
            <a:off x="1413300" y="4912500"/>
            <a:ext cx="1077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Critic Score, User Score and Critic Count has higher impact </a:t>
            </a:r>
            <a:endParaRPr b="1"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on Global Sales</a:t>
            </a:r>
            <a:endParaRPr>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nvSpPr>
        <p:spPr>
          <a:xfrm>
            <a:off x="2555275" y="781775"/>
            <a:ext cx="7212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rgbClr val="262626"/>
                </a:solidFill>
                <a:latin typeface="Garamond"/>
                <a:ea typeface="Garamond"/>
                <a:cs typeface="Garamond"/>
                <a:sym typeface="Garamond"/>
              </a:rPr>
              <a:t>Random Forest</a:t>
            </a:r>
            <a:endParaRPr sz="4400">
              <a:solidFill>
                <a:srgbClr val="262626"/>
              </a:solidFill>
              <a:latin typeface="Garamond"/>
              <a:ea typeface="Garamond"/>
              <a:cs typeface="Garamond"/>
              <a:sym typeface="Garamond"/>
            </a:endParaRPr>
          </a:p>
        </p:txBody>
      </p:sp>
      <p:sp>
        <p:nvSpPr>
          <p:cNvPr id="719" name="Google Shape;719;p75"/>
          <p:cNvSpPr txBox="1"/>
          <p:nvPr/>
        </p:nvSpPr>
        <p:spPr>
          <a:xfrm>
            <a:off x="973675" y="1643675"/>
            <a:ext cx="10375800" cy="9234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600"/>
              </a:spcAft>
              <a:buNone/>
            </a:pPr>
            <a:r>
              <a:rPr lang="en-US" sz="2400">
                <a:solidFill>
                  <a:srgbClr val="262626"/>
                </a:solidFill>
                <a:latin typeface="Garamond"/>
                <a:ea typeface="Garamond"/>
                <a:cs typeface="Garamond"/>
                <a:sym typeface="Garamond"/>
              </a:rPr>
              <a:t>Definition: Random Forest is an ensemble learning algorithm that combines multiple decision trees to improve the accuracy and stability of the predictions.</a:t>
            </a:r>
            <a:endParaRPr/>
          </a:p>
        </p:txBody>
      </p:sp>
      <p:pic>
        <p:nvPicPr>
          <p:cNvPr descr="Chart, scatter chart&#10;&#10;Description automatically generated" id="720" name="Google Shape;720;p75"/>
          <p:cNvPicPr preferRelativeResize="0"/>
          <p:nvPr/>
        </p:nvPicPr>
        <p:blipFill rotWithShape="1">
          <a:blip r:embed="rId3">
            <a:alphaModFix/>
          </a:blip>
          <a:srcRect b="0" l="0" r="0" t="0"/>
          <a:stretch/>
        </p:blipFill>
        <p:spPr>
          <a:xfrm>
            <a:off x="1254851" y="2567076"/>
            <a:ext cx="4294025" cy="3377451"/>
          </a:xfrm>
          <a:prstGeom prst="rect">
            <a:avLst/>
          </a:prstGeom>
          <a:noFill/>
          <a:ln>
            <a:noFill/>
          </a:ln>
        </p:spPr>
      </p:pic>
      <p:pic>
        <p:nvPicPr>
          <p:cNvPr id="721" name="Google Shape;721;p75"/>
          <p:cNvPicPr preferRelativeResize="0"/>
          <p:nvPr/>
        </p:nvPicPr>
        <p:blipFill>
          <a:blip r:embed="rId4">
            <a:alphaModFix/>
          </a:blip>
          <a:stretch>
            <a:fillRect/>
          </a:stretch>
        </p:blipFill>
        <p:spPr>
          <a:xfrm>
            <a:off x="5901700" y="2567075"/>
            <a:ext cx="5183574" cy="347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6"/>
          <p:cNvSpPr txBox="1"/>
          <p:nvPr/>
        </p:nvSpPr>
        <p:spPr>
          <a:xfrm>
            <a:off x="1429075" y="719250"/>
            <a:ext cx="899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Prediction Model - Results</a:t>
            </a:r>
            <a:endParaRPr sz="3200">
              <a:latin typeface="Calibri"/>
              <a:ea typeface="Calibri"/>
              <a:cs typeface="Calibri"/>
              <a:sym typeface="Calibri"/>
            </a:endParaRPr>
          </a:p>
        </p:txBody>
      </p:sp>
      <p:graphicFrame>
        <p:nvGraphicFramePr>
          <p:cNvPr id="727" name="Google Shape;727;p76"/>
          <p:cNvGraphicFramePr/>
          <p:nvPr/>
        </p:nvGraphicFramePr>
        <p:xfrm>
          <a:off x="977500" y="1437250"/>
          <a:ext cx="3000000" cy="3000000"/>
        </p:xfrm>
        <a:graphic>
          <a:graphicData uri="http://schemas.openxmlformats.org/drawingml/2006/table">
            <a:tbl>
              <a:tblPr>
                <a:noFill/>
                <a:tableStyleId>{CEC9CE66-F7D4-4AB6-AA3D-E494ECB80717}</a:tableStyleId>
              </a:tblPr>
              <a:tblGrid>
                <a:gridCol w="5133500"/>
                <a:gridCol w="5133500"/>
              </a:tblGrid>
              <a:tr h="481800">
                <a:tc>
                  <a:txBody>
                    <a:bodyPr/>
                    <a:lstStyle/>
                    <a:p>
                      <a:pPr indent="0" lvl="0" marL="0" rtl="0" algn="l">
                        <a:spcBef>
                          <a:spcPts val="0"/>
                        </a:spcBef>
                        <a:spcAft>
                          <a:spcPts val="0"/>
                        </a:spcAft>
                        <a:buNone/>
                      </a:pPr>
                      <a:r>
                        <a:rPr b="1" lang="en-US" sz="2100">
                          <a:solidFill>
                            <a:schemeClr val="dk1"/>
                          </a:solidFill>
                        </a:rPr>
                        <a:t>Models</a:t>
                      </a:r>
                      <a:endParaRPr b="1" sz="2100">
                        <a:solidFill>
                          <a:schemeClr val="dk1"/>
                        </a:solidFill>
                      </a:endParaRPr>
                    </a:p>
                  </a:txBody>
                  <a:tcPr marT="91425" marB="91425" marR="91425" marL="91425"/>
                </a:tc>
                <a:tc>
                  <a:txBody>
                    <a:bodyPr/>
                    <a:lstStyle/>
                    <a:p>
                      <a:pPr indent="0" lvl="0" marL="0" rtl="0" algn="l">
                        <a:spcBef>
                          <a:spcPts val="0"/>
                        </a:spcBef>
                        <a:spcAft>
                          <a:spcPts val="0"/>
                        </a:spcAft>
                        <a:buNone/>
                      </a:pPr>
                      <a:r>
                        <a:rPr b="1" lang="en-US" sz="2100">
                          <a:solidFill>
                            <a:srgbClr val="202124"/>
                          </a:solidFill>
                          <a:highlight>
                            <a:srgbClr val="FFFFFF"/>
                          </a:highlight>
                          <a:latin typeface="Roboto"/>
                          <a:ea typeface="Roboto"/>
                          <a:cs typeface="Roboto"/>
                          <a:sym typeface="Roboto"/>
                        </a:rPr>
                        <a:t>Test Error</a:t>
                      </a:r>
                      <a:endParaRPr b="1" sz="2100">
                        <a:solidFill>
                          <a:srgbClr val="202124"/>
                        </a:solidFill>
                        <a:highlight>
                          <a:srgbClr val="FFFFFF"/>
                        </a:highlight>
                        <a:latin typeface="Roboto"/>
                        <a:ea typeface="Roboto"/>
                        <a:cs typeface="Roboto"/>
                        <a:sym typeface="Roboto"/>
                      </a:endParaRPr>
                    </a:p>
                  </a:txBody>
                  <a:tcPr marT="91425" marB="91425" marR="91425" marL="91425"/>
                </a:tc>
              </a:tr>
              <a:tr h="481800">
                <a:tc>
                  <a:txBody>
                    <a:bodyPr/>
                    <a:lstStyle/>
                    <a:p>
                      <a:pPr indent="0" lvl="0" marL="0" rtl="0" algn="l">
                        <a:spcBef>
                          <a:spcPts val="0"/>
                        </a:spcBef>
                        <a:spcAft>
                          <a:spcPts val="0"/>
                        </a:spcAft>
                        <a:buNone/>
                      </a:pPr>
                      <a:r>
                        <a:rPr b="1" lang="en-US" sz="2100">
                          <a:solidFill>
                            <a:schemeClr val="dk1"/>
                          </a:solidFill>
                        </a:rPr>
                        <a:t>Multivariate Regression</a:t>
                      </a:r>
                      <a:endParaRPr b="1" sz="2400"/>
                    </a:p>
                  </a:txBody>
                  <a:tcPr marT="91425" marB="91425" marR="91425" marL="91425"/>
                </a:tc>
                <a:tc>
                  <a:txBody>
                    <a:bodyPr/>
                    <a:lstStyle/>
                    <a:p>
                      <a:pPr indent="0" lvl="0" marL="0" rtl="0" algn="l">
                        <a:spcBef>
                          <a:spcPts val="0"/>
                        </a:spcBef>
                        <a:spcAft>
                          <a:spcPts val="0"/>
                        </a:spcAft>
                        <a:buNone/>
                      </a:pPr>
                      <a:r>
                        <a:rPr b="1" lang="en-US" sz="2100">
                          <a:solidFill>
                            <a:srgbClr val="202124"/>
                          </a:solidFill>
                          <a:highlight>
                            <a:srgbClr val="FFFFFF"/>
                          </a:highlight>
                          <a:latin typeface="Roboto"/>
                          <a:ea typeface="Roboto"/>
                          <a:cs typeface="Roboto"/>
                          <a:sym typeface="Roboto"/>
                        </a:rPr>
                        <a:t>5.685017</a:t>
                      </a:r>
                      <a:endParaRPr b="1" sz="2500"/>
                    </a:p>
                  </a:txBody>
                  <a:tcPr marT="91425" marB="91425" marR="91425" marL="91425"/>
                </a:tc>
              </a:tr>
              <a:tr h="747550">
                <a:tc>
                  <a:txBody>
                    <a:bodyPr/>
                    <a:lstStyle/>
                    <a:p>
                      <a:pPr indent="0" lvl="0" marL="0" rtl="0" algn="l">
                        <a:spcBef>
                          <a:spcPts val="0"/>
                        </a:spcBef>
                        <a:spcAft>
                          <a:spcPts val="0"/>
                        </a:spcAft>
                        <a:buNone/>
                      </a:pPr>
                      <a:r>
                        <a:rPr b="1" lang="en-US" sz="2100"/>
                        <a:t>Lasso Regression </a:t>
                      </a:r>
                      <a:endParaRPr b="1" sz="2300"/>
                    </a:p>
                  </a:txBody>
                  <a:tcPr marT="91425" marB="91425" marR="91425" marL="91425"/>
                </a:tc>
                <a:tc>
                  <a:txBody>
                    <a:bodyPr/>
                    <a:lstStyle/>
                    <a:p>
                      <a:pPr indent="0" lvl="0" marL="0" rtl="0" algn="l">
                        <a:lnSpc>
                          <a:spcPct val="120000"/>
                        </a:lnSpc>
                        <a:spcBef>
                          <a:spcPts val="0"/>
                        </a:spcBef>
                        <a:spcAft>
                          <a:spcPts val="0"/>
                        </a:spcAft>
                        <a:buClr>
                          <a:schemeClr val="dk1"/>
                        </a:buClr>
                        <a:buSzPts val="1100"/>
                        <a:buFont typeface="Arial"/>
                        <a:buNone/>
                      </a:pPr>
                      <a:r>
                        <a:rPr b="1" lang="en-US" sz="2100">
                          <a:solidFill>
                            <a:schemeClr val="dk1"/>
                          </a:solidFill>
                          <a:highlight>
                            <a:srgbClr val="FFFFFF"/>
                          </a:highlight>
                          <a:latin typeface="Roboto"/>
                          <a:ea typeface="Roboto"/>
                          <a:cs typeface="Roboto"/>
                          <a:sym typeface="Roboto"/>
                        </a:rPr>
                        <a:t>3.316236</a:t>
                      </a:r>
                      <a:endParaRPr b="1" sz="21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r>
              <a:tr h="747550">
                <a:tc>
                  <a:txBody>
                    <a:bodyPr/>
                    <a:lstStyle/>
                    <a:p>
                      <a:pPr indent="0" lvl="0" marL="0" rtl="0" algn="l">
                        <a:spcBef>
                          <a:spcPts val="0"/>
                        </a:spcBef>
                        <a:spcAft>
                          <a:spcPts val="0"/>
                        </a:spcAft>
                        <a:buClr>
                          <a:schemeClr val="dk1"/>
                        </a:buClr>
                        <a:buSzPts val="1100"/>
                        <a:buFont typeface="Arial"/>
                        <a:buNone/>
                      </a:pPr>
                      <a:r>
                        <a:rPr b="1" lang="en-US" sz="2100">
                          <a:solidFill>
                            <a:schemeClr val="dk1"/>
                          </a:solidFill>
                        </a:rPr>
                        <a:t>Ridge Regression </a:t>
                      </a:r>
                      <a:endParaRPr b="1" sz="2100"/>
                    </a:p>
                  </a:txBody>
                  <a:tcPr marT="91425" marB="91425" marR="91425" marL="91425"/>
                </a:tc>
                <a:tc>
                  <a:txBody>
                    <a:bodyPr/>
                    <a:lstStyle/>
                    <a:p>
                      <a:pPr indent="0" lvl="0" marL="0" rtl="0" algn="l">
                        <a:lnSpc>
                          <a:spcPct val="120000"/>
                        </a:lnSpc>
                        <a:spcBef>
                          <a:spcPts val="0"/>
                        </a:spcBef>
                        <a:spcAft>
                          <a:spcPts val="0"/>
                        </a:spcAft>
                        <a:buClr>
                          <a:schemeClr val="dk1"/>
                        </a:buClr>
                        <a:buSzPts val="1100"/>
                        <a:buFont typeface="Arial"/>
                        <a:buNone/>
                      </a:pPr>
                      <a:r>
                        <a:rPr b="1" lang="en-US" sz="2100">
                          <a:solidFill>
                            <a:schemeClr val="dk1"/>
                          </a:solidFill>
                          <a:highlight>
                            <a:srgbClr val="FFFFFF"/>
                          </a:highlight>
                          <a:latin typeface="Roboto"/>
                          <a:ea typeface="Roboto"/>
                          <a:cs typeface="Roboto"/>
                          <a:sym typeface="Roboto"/>
                        </a:rPr>
                        <a:t>3.321629</a:t>
                      </a:r>
                      <a:endParaRPr b="1" sz="21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r>
              <a:tr h="817650">
                <a:tc>
                  <a:txBody>
                    <a:bodyPr/>
                    <a:lstStyle/>
                    <a:p>
                      <a:pPr indent="0" lvl="0" marL="0" rtl="0" algn="l">
                        <a:spcBef>
                          <a:spcPts val="0"/>
                        </a:spcBef>
                        <a:spcAft>
                          <a:spcPts val="0"/>
                        </a:spcAft>
                        <a:buNone/>
                      </a:pPr>
                      <a:r>
                        <a:rPr b="1" lang="en-US" sz="2100">
                          <a:latin typeface="Roboto"/>
                          <a:ea typeface="Roboto"/>
                          <a:cs typeface="Roboto"/>
                          <a:sym typeface="Roboto"/>
                        </a:rPr>
                        <a:t>Bagging</a:t>
                      </a:r>
                      <a:endParaRPr b="1" sz="21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20000"/>
                        </a:lnSpc>
                        <a:spcBef>
                          <a:spcPts val="0"/>
                        </a:spcBef>
                        <a:spcAft>
                          <a:spcPts val="0"/>
                        </a:spcAft>
                        <a:buClr>
                          <a:schemeClr val="dk1"/>
                        </a:buClr>
                        <a:buSzPts val="1100"/>
                        <a:buFont typeface="Arial"/>
                        <a:buNone/>
                      </a:pPr>
                      <a:r>
                        <a:rPr b="1" lang="en-US" sz="2000">
                          <a:solidFill>
                            <a:schemeClr val="dk1"/>
                          </a:solidFill>
                          <a:highlight>
                            <a:srgbClr val="FFFFFF"/>
                          </a:highlight>
                          <a:latin typeface="Roboto"/>
                          <a:ea typeface="Roboto"/>
                          <a:cs typeface="Roboto"/>
                          <a:sym typeface="Roboto"/>
                        </a:rPr>
                        <a:t>4.846291</a:t>
                      </a:r>
                      <a:endParaRPr b="1" sz="20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610325">
                <a:tc>
                  <a:txBody>
                    <a:bodyPr/>
                    <a:lstStyle/>
                    <a:p>
                      <a:pPr indent="0" lvl="0" marL="0" rtl="0" algn="l">
                        <a:spcBef>
                          <a:spcPts val="0"/>
                        </a:spcBef>
                        <a:spcAft>
                          <a:spcPts val="0"/>
                        </a:spcAft>
                        <a:buNone/>
                      </a:pPr>
                      <a:r>
                        <a:rPr b="1" lang="en-US" sz="2000"/>
                        <a:t>Random Forest</a:t>
                      </a:r>
                      <a:endParaRPr b="1"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20000"/>
                        </a:lnSpc>
                        <a:spcBef>
                          <a:spcPts val="0"/>
                        </a:spcBef>
                        <a:spcAft>
                          <a:spcPts val="0"/>
                        </a:spcAft>
                        <a:buClr>
                          <a:schemeClr val="dk1"/>
                        </a:buClr>
                        <a:buSzPts val="1100"/>
                        <a:buFont typeface="Arial"/>
                        <a:buNone/>
                      </a:pPr>
                      <a:r>
                        <a:rPr b="1" lang="en-US" sz="1900">
                          <a:solidFill>
                            <a:schemeClr val="dk1"/>
                          </a:solidFill>
                          <a:highlight>
                            <a:srgbClr val="00FF00"/>
                          </a:highlight>
                          <a:latin typeface="Roboto"/>
                          <a:ea typeface="Roboto"/>
                          <a:cs typeface="Roboto"/>
                          <a:sym typeface="Roboto"/>
                        </a:rPr>
                        <a:t>3.311559</a:t>
                      </a:r>
                      <a:endParaRPr b="1" sz="1900">
                        <a:solidFill>
                          <a:schemeClr val="dk1"/>
                        </a:solidFill>
                        <a:highlight>
                          <a:srgbClr val="00FF00"/>
                        </a:highlight>
                        <a:latin typeface="Roboto"/>
                        <a:ea typeface="Roboto"/>
                        <a:cs typeface="Roboto"/>
                        <a:sym typeface="Roboto"/>
                      </a:endParaRPr>
                    </a:p>
                    <a:p>
                      <a:pPr indent="0" lvl="0" marL="0" rtl="0" algn="l">
                        <a:spcBef>
                          <a:spcPts val="0"/>
                        </a:spcBef>
                        <a:spcAft>
                          <a:spcPts val="0"/>
                        </a:spcAft>
                        <a:buNone/>
                      </a:pPr>
                      <a:r>
                        <a:t/>
                      </a:r>
                      <a:endParaRPr sz="700">
                        <a:solidFill>
                          <a:schemeClr val="dk1"/>
                        </a:solidFill>
                        <a:highlight>
                          <a:srgbClr val="FFFFFF"/>
                        </a:highlight>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7"/>
          <p:cNvSpPr txBox="1"/>
          <p:nvPr/>
        </p:nvSpPr>
        <p:spPr>
          <a:xfrm>
            <a:off x="1035775" y="865475"/>
            <a:ext cx="10398300" cy="547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latin typeface="Calibri"/>
                <a:ea typeface="Calibri"/>
                <a:cs typeface="Calibri"/>
                <a:sym typeface="Calibri"/>
              </a:rPr>
              <a:t>Conclusion:</a:t>
            </a:r>
            <a:endParaRPr b="1" sz="3200">
              <a:latin typeface="Calibri"/>
              <a:ea typeface="Calibri"/>
              <a:cs typeface="Calibri"/>
              <a:sym typeface="Calibri"/>
            </a:endParaRPr>
          </a:p>
          <a:p>
            <a:pPr indent="0" lvl="0" marL="0" rtl="0" algn="l">
              <a:spcBef>
                <a:spcPts val="0"/>
              </a:spcBef>
              <a:spcAft>
                <a:spcPts val="0"/>
              </a:spcAft>
              <a:buNone/>
            </a:pPr>
            <a:r>
              <a:rPr b="1" lang="en-US" sz="2400">
                <a:latin typeface="Roboto"/>
                <a:ea typeface="Roboto"/>
                <a:cs typeface="Roboto"/>
                <a:sym typeface="Roboto"/>
              </a:rPr>
              <a:t>&gt; </a:t>
            </a:r>
            <a:r>
              <a:rPr lang="en-US" sz="2400">
                <a:latin typeface="Roboto"/>
                <a:ea typeface="Roboto"/>
                <a:cs typeface="Roboto"/>
                <a:sym typeface="Roboto"/>
              </a:rPr>
              <a:t>In our regression analysis, the lasso model has the lowest test error with 3.321 </a:t>
            </a:r>
            <a:endParaRPr sz="2400">
              <a:latin typeface="Roboto"/>
              <a:ea typeface="Roboto"/>
              <a:cs typeface="Roboto"/>
              <a:sym typeface="Roboto"/>
            </a:endParaRPr>
          </a:p>
          <a:p>
            <a:pPr indent="0" lvl="0" marL="0" rtl="0" algn="l">
              <a:spcBef>
                <a:spcPts val="0"/>
              </a:spcBef>
              <a:spcAft>
                <a:spcPts val="0"/>
              </a:spcAft>
              <a:buNone/>
            </a:pPr>
            <a:r>
              <a:t/>
            </a:r>
            <a:endParaRPr b="1" sz="2400">
              <a:latin typeface="Roboto"/>
              <a:ea typeface="Roboto"/>
              <a:cs typeface="Roboto"/>
              <a:sym typeface="Roboto"/>
            </a:endParaRPr>
          </a:p>
          <a:p>
            <a:pPr indent="0" lvl="0" marL="0" rtl="0" algn="l">
              <a:spcBef>
                <a:spcPts val="0"/>
              </a:spcBef>
              <a:spcAft>
                <a:spcPts val="0"/>
              </a:spcAft>
              <a:buNone/>
            </a:pPr>
            <a:r>
              <a:rPr b="1" lang="en-US" sz="2400">
                <a:latin typeface="Roboto"/>
                <a:ea typeface="Roboto"/>
                <a:cs typeface="Roboto"/>
                <a:sym typeface="Roboto"/>
              </a:rPr>
              <a:t>&gt;</a:t>
            </a:r>
            <a:r>
              <a:rPr lang="en-US" sz="2400">
                <a:latin typeface="Roboto"/>
                <a:ea typeface="Roboto"/>
                <a:cs typeface="Roboto"/>
                <a:sym typeface="Roboto"/>
              </a:rPr>
              <a:t> Comparing between the tree-based models, random forest and bagging, the random forest method has the lower test error with </a:t>
            </a:r>
            <a:r>
              <a:rPr b="1" lang="en-US" sz="2400">
                <a:solidFill>
                  <a:schemeClr val="dk1"/>
                </a:solidFill>
                <a:highlight>
                  <a:srgbClr val="00FF00"/>
                </a:highlight>
                <a:latin typeface="Roboto"/>
                <a:ea typeface="Roboto"/>
                <a:cs typeface="Roboto"/>
                <a:sym typeface="Roboto"/>
              </a:rPr>
              <a:t>3.311559</a:t>
            </a:r>
            <a:endParaRPr b="1" sz="2400">
              <a:solidFill>
                <a:schemeClr val="dk1"/>
              </a:solidFill>
              <a:highlight>
                <a:srgbClr val="00FF00"/>
              </a:highlight>
              <a:latin typeface="Roboto"/>
              <a:ea typeface="Roboto"/>
              <a:cs typeface="Roboto"/>
              <a:sym typeface="Roboto"/>
            </a:endParaRPr>
          </a:p>
          <a:p>
            <a:pPr indent="0" lvl="0" marL="0" rtl="0" algn="l">
              <a:spcBef>
                <a:spcPts val="0"/>
              </a:spcBef>
              <a:spcAft>
                <a:spcPts val="0"/>
              </a:spcAft>
              <a:buNone/>
            </a:pPr>
            <a:r>
              <a:t/>
            </a:r>
            <a:endParaRPr b="1" sz="2400">
              <a:solidFill>
                <a:schemeClr val="dk1"/>
              </a:solidFill>
              <a:highlight>
                <a:srgbClr val="00FF00"/>
              </a:highlight>
              <a:latin typeface="Roboto"/>
              <a:ea typeface="Roboto"/>
              <a:cs typeface="Roboto"/>
              <a:sym typeface="Roboto"/>
            </a:endParaRPr>
          </a:p>
          <a:p>
            <a:pPr indent="0" lvl="0" marL="0" rtl="0" algn="l">
              <a:spcBef>
                <a:spcPts val="0"/>
              </a:spcBef>
              <a:spcAft>
                <a:spcPts val="0"/>
              </a:spcAft>
              <a:buNone/>
            </a:pPr>
            <a:r>
              <a:rPr b="1" lang="en-US" sz="2400">
                <a:solidFill>
                  <a:schemeClr val="dk1"/>
                </a:solidFill>
                <a:highlight>
                  <a:srgbClr val="FFFFFF"/>
                </a:highlight>
                <a:latin typeface="Roboto"/>
                <a:ea typeface="Roboto"/>
                <a:cs typeface="Roboto"/>
                <a:sym typeface="Roboto"/>
              </a:rPr>
              <a:t>&gt; </a:t>
            </a:r>
            <a:r>
              <a:rPr lang="en-US" sz="2400">
                <a:solidFill>
                  <a:schemeClr val="dk1"/>
                </a:solidFill>
                <a:highlight>
                  <a:srgbClr val="FFFFFF"/>
                </a:highlight>
                <a:latin typeface="Roboto"/>
                <a:ea typeface="Roboto"/>
                <a:cs typeface="Roboto"/>
                <a:sym typeface="Roboto"/>
              </a:rPr>
              <a:t>Random forest has several advantages over other models, such as its ability to handle high-dimensional data, reduce overfitting, and provide feature importance measures, for </a:t>
            </a:r>
            <a:r>
              <a:rPr b="1" lang="en-US" sz="2400">
                <a:solidFill>
                  <a:schemeClr val="dk1"/>
                </a:solidFill>
                <a:highlight>
                  <a:srgbClr val="FFFFFF"/>
                </a:highlight>
                <a:latin typeface="Roboto"/>
                <a:ea typeface="Roboto"/>
                <a:cs typeface="Roboto"/>
                <a:sym typeface="Roboto"/>
              </a:rPr>
              <a:t>prediction global sales we can conclude RF to be best model.</a:t>
            </a:r>
            <a:r>
              <a:rPr lang="en-US" sz="2400">
                <a:solidFill>
                  <a:schemeClr val="dk1"/>
                </a:solidFill>
                <a:highlight>
                  <a:srgbClr val="FFFFFF"/>
                </a:highlight>
                <a:latin typeface="Roboto"/>
                <a:ea typeface="Roboto"/>
                <a:cs typeface="Roboto"/>
                <a:sym typeface="Roboto"/>
              </a:rPr>
              <a:t> </a:t>
            </a:r>
            <a:endParaRPr sz="2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&gt; </a:t>
            </a:r>
            <a:r>
              <a:rPr b="1" lang="en-US" sz="2400">
                <a:solidFill>
                  <a:schemeClr val="dk1"/>
                </a:solidFill>
                <a:highlight>
                  <a:srgbClr val="FFFFFF"/>
                </a:highlight>
                <a:latin typeface="Roboto"/>
                <a:ea typeface="Roboto"/>
                <a:cs typeface="Roboto"/>
                <a:sym typeface="Roboto"/>
              </a:rPr>
              <a:t>Critic Score, User Score and Critic Count has higher impact on Global Sales.</a:t>
            </a:r>
            <a:endParaRPr b="1" sz="2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8"/>
          <p:cNvSpPr txBox="1"/>
          <p:nvPr/>
        </p:nvSpPr>
        <p:spPr>
          <a:xfrm>
            <a:off x="1502825" y="1052925"/>
            <a:ext cx="99339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References:</a:t>
            </a:r>
            <a:endParaRPr sz="3200">
              <a:latin typeface="Calibri"/>
              <a:ea typeface="Calibri"/>
              <a:cs typeface="Calibri"/>
              <a:sym typeface="Calibri"/>
            </a:endParaRPr>
          </a:p>
          <a:p>
            <a:pPr indent="-361950" lvl="0" marL="457200" rtl="0" algn="l">
              <a:spcBef>
                <a:spcPts val="0"/>
              </a:spcBef>
              <a:spcAft>
                <a:spcPts val="0"/>
              </a:spcAft>
              <a:buSzPts val="2100"/>
              <a:buFont typeface="Roboto"/>
              <a:buAutoNum type="arabicPeriod"/>
            </a:pPr>
            <a:r>
              <a:rPr lang="en-US" sz="2800">
                <a:latin typeface="Calibri"/>
                <a:ea typeface="Calibri"/>
                <a:cs typeface="Calibri"/>
                <a:sym typeface="Calibri"/>
              </a:rPr>
              <a:t>Kaggle datasets </a:t>
            </a:r>
            <a:r>
              <a:rPr lang="en-US" sz="2100" u="sng">
                <a:solidFill>
                  <a:srgbClr val="1967D2"/>
                </a:solidFill>
                <a:highlight>
                  <a:srgbClr val="FFFFFF"/>
                </a:highlight>
                <a:latin typeface="Roboto"/>
                <a:ea typeface="Roboto"/>
                <a:cs typeface="Roboto"/>
                <a:sym typeface="Roboto"/>
                <a:hlinkClick r:id="rId3">
                  <a:extLst>
                    <a:ext uri="{A12FA001-AC4F-418D-AE19-62706E023703}">
                      <ahyp:hlinkClr val="tx"/>
                    </a:ext>
                  </a:extLst>
                </a:hlinkClick>
              </a:rPr>
              <a:t>https://www.kaggle.com/datasets/rush4ratio/video-game-sales-with-</a:t>
            </a:r>
            <a:endParaRPr sz="43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2. </a:t>
            </a:r>
            <a:r>
              <a:rPr lang="en-US" sz="2700">
                <a:latin typeface="Calibri"/>
                <a:ea typeface="Calibri"/>
                <a:cs typeface="Calibri"/>
                <a:sym typeface="Calibri"/>
              </a:rPr>
              <a:t>Video Game Industry Analysis" by Simon Egenfeldt-Nielsen, Jonas Heide Smith, and Susana Pajares Tosca.</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3. "Video Game Sales Data" by VGChartz: This website provides a database of video game sales data, including global sales figures and regional breakdowns. The data covers a wide range of platforms and genres, and can be filtered by date, region, or platform.</a:t>
            </a:r>
            <a:endParaRPr sz="27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9"/>
          <p:cNvSpPr txBox="1"/>
          <p:nvPr/>
        </p:nvSpPr>
        <p:spPr>
          <a:xfrm>
            <a:off x="4304087" y="2859684"/>
            <a:ext cx="40478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2"/>
          <p:cNvSpPr txBox="1"/>
          <p:nvPr/>
        </p:nvSpPr>
        <p:spPr>
          <a:xfrm>
            <a:off x="1295402" y="982132"/>
            <a:ext cx="9601196" cy="130386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62626"/>
              </a:buClr>
              <a:buSzPts val="4400"/>
              <a:buFont typeface="Calibri"/>
              <a:buNone/>
            </a:pPr>
            <a:r>
              <a:rPr lang="en-US" sz="4400" cap="none">
                <a:solidFill>
                  <a:srgbClr val="262626"/>
                </a:solidFill>
                <a:latin typeface="Calibri"/>
                <a:ea typeface="Calibri"/>
                <a:cs typeface="Calibri"/>
                <a:sym typeface="Calibri"/>
              </a:rPr>
              <a:t>Why Video games?</a:t>
            </a:r>
            <a:endParaRPr sz="4400" cap="none">
              <a:solidFill>
                <a:srgbClr val="262626"/>
              </a:solidFill>
              <a:latin typeface="Calibri"/>
              <a:ea typeface="Calibri"/>
              <a:cs typeface="Calibri"/>
              <a:sym typeface="Calibri"/>
            </a:endParaRPr>
          </a:p>
        </p:txBody>
      </p:sp>
      <p:sp>
        <p:nvSpPr>
          <p:cNvPr id="616" name="Google Shape;616;p62"/>
          <p:cNvSpPr txBox="1"/>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lang="en-US" sz="2400" cap="none">
                <a:solidFill>
                  <a:srgbClr val="262626"/>
                </a:solidFill>
                <a:latin typeface="Nunito"/>
                <a:ea typeface="Nunito"/>
                <a:cs typeface="Nunito"/>
                <a:sym typeface="Nunito"/>
              </a:rPr>
              <a:t>Video Games industry is one of the fastest growing industry today. It has gone from niche to mainstream.</a:t>
            </a:r>
            <a:endParaRPr/>
          </a:p>
          <a:p>
            <a:pPr indent="-285750" lvl="0" marL="285750" marR="0" rtl="0" algn="l">
              <a:spcBef>
                <a:spcPts val="1080"/>
              </a:spcBef>
              <a:spcAft>
                <a:spcPts val="0"/>
              </a:spcAft>
              <a:buClr>
                <a:schemeClr val="accent1"/>
              </a:buClr>
              <a:buSzPts val="2760"/>
              <a:buFont typeface="Arial"/>
              <a:buChar char="•"/>
            </a:pPr>
            <a:r>
              <a:rPr lang="en-US" sz="2400" cap="none">
                <a:solidFill>
                  <a:srgbClr val="262626"/>
                </a:solidFill>
                <a:latin typeface="Nunito"/>
                <a:ea typeface="Nunito"/>
                <a:cs typeface="Nunito"/>
                <a:sym typeface="Nunito"/>
              </a:rPr>
              <a:t>As of July 2018, video games generated $134.9 Billion USD. </a:t>
            </a:r>
            <a:endParaRPr/>
          </a:p>
          <a:p>
            <a:pPr indent="-285750" lvl="0" marL="285750" marR="0" rtl="0" algn="l">
              <a:spcBef>
                <a:spcPts val="1080"/>
              </a:spcBef>
              <a:spcAft>
                <a:spcPts val="0"/>
              </a:spcAft>
              <a:buClr>
                <a:schemeClr val="accent1"/>
              </a:buClr>
              <a:buSzPts val="2760"/>
              <a:buFont typeface="Arial"/>
              <a:buChar char="•"/>
            </a:pPr>
            <a:r>
              <a:rPr lang="en-US" sz="2400" cap="none">
                <a:solidFill>
                  <a:srgbClr val="262626"/>
                </a:solidFill>
                <a:latin typeface="Nunito"/>
                <a:ea typeface="Nunito"/>
                <a:cs typeface="Nunito"/>
                <a:sym typeface="Nunito"/>
              </a:rPr>
              <a:t>Industry has influenced technology advancements of PC through sound cards , graphics cards and 3D graphics accelerators, CPUs and processors.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3"/>
          <p:cNvSpPr txBox="1"/>
          <p:nvPr/>
        </p:nvSpPr>
        <p:spPr>
          <a:xfrm>
            <a:off x="1012350" y="1727725"/>
            <a:ext cx="9681900" cy="39711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342900" lvl="0" marL="457200" marR="0" rtl="0" algn="l">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Our dataset was sourced from </a:t>
            </a:r>
            <a:r>
              <a:rPr b="1" lang="en-US" sz="1800">
                <a:solidFill>
                  <a:schemeClr val="dk1"/>
                </a:solidFill>
                <a:latin typeface="Avenir"/>
                <a:ea typeface="Avenir"/>
                <a:cs typeface="Avenir"/>
                <a:sym typeface="Avenir"/>
              </a:rPr>
              <a:t>Kaggle</a:t>
            </a:r>
            <a:r>
              <a:rPr lang="en-US" sz="1800">
                <a:solidFill>
                  <a:schemeClr val="dk1"/>
                </a:solidFill>
                <a:latin typeface="Avenir"/>
                <a:ea typeface="Avenir"/>
                <a:cs typeface="Avenir"/>
                <a:sym typeface="Avenir"/>
              </a:rPr>
              <a:t>, while the Video game sales from Vgchartz and corresponding ratings from Metacritic. The original dataset consists </a:t>
            </a:r>
            <a:r>
              <a:rPr b="1" lang="en-US" sz="1800">
                <a:solidFill>
                  <a:schemeClr val="dk1"/>
                </a:solidFill>
                <a:latin typeface="Avenir"/>
                <a:ea typeface="Avenir"/>
                <a:cs typeface="Avenir"/>
                <a:sym typeface="Avenir"/>
              </a:rPr>
              <a:t>16720 observations </a:t>
            </a:r>
            <a:r>
              <a:rPr lang="en-US" sz="1800">
                <a:solidFill>
                  <a:schemeClr val="dk1"/>
                </a:solidFill>
                <a:latin typeface="Avenir"/>
                <a:ea typeface="Avenir"/>
                <a:cs typeface="Avenir"/>
                <a:sym typeface="Avenir"/>
              </a:rPr>
              <a:t>with 16 columns. </a:t>
            </a:r>
            <a:endParaRPr sz="1800">
              <a:solidFill>
                <a:schemeClr val="dk1"/>
              </a:solidFill>
              <a:latin typeface="Avenir"/>
              <a:ea typeface="Avenir"/>
              <a:cs typeface="Avenir"/>
              <a:sym typeface="Aveni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342900" lvl="0" marL="457200" marR="0" rtl="0" algn="l">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We removed the five variables that we will not put into consideration and cleaned the dataset by removing the missing values to finalize a cleaned dataset we would like to proceed with our analysis, which consists of </a:t>
            </a:r>
            <a:r>
              <a:rPr b="1" lang="en-US" sz="1800">
                <a:solidFill>
                  <a:schemeClr val="dk1"/>
                </a:solidFill>
                <a:latin typeface="Avenir"/>
                <a:ea typeface="Avenir"/>
                <a:cs typeface="Avenir"/>
                <a:sym typeface="Avenir"/>
              </a:rPr>
              <a:t>6947 observations </a:t>
            </a:r>
            <a:r>
              <a:rPr lang="en-US" sz="1800">
                <a:solidFill>
                  <a:schemeClr val="dk1"/>
                </a:solidFill>
                <a:latin typeface="Avenir"/>
                <a:ea typeface="Avenir"/>
                <a:cs typeface="Avenir"/>
                <a:sym typeface="Avenir"/>
              </a:rPr>
              <a:t>and </a:t>
            </a:r>
            <a:r>
              <a:rPr b="1" lang="en-US" sz="1800">
                <a:solidFill>
                  <a:schemeClr val="dk1"/>
                </a:solidFill>
                <a:latin typeface="Avenir"/>
                <a:ea typeface="Avenir"/>
                <a:cs typeface="Avenir"/>
                <a:sym typeface="Avenir"/>
              </a:rPr>
              <a:t>13 variables</a:t>
            </a:r>
            <a:r>
              <a:rPr lang="en-US" sz="1800">
                <a:solidFill>
                  <a:schemeClr val="dk1"/>
                </a:solidFill>
                <a:latin typeface="Avenir"/>
                <a:ea typeface="Avenir"/>
                <a:cs typeface="Avenir"/>
                <a:sym typeface="Avenir"/>
              </a:rPr>
              <a:t>.</a:t>
            </a:r>
            <a:endParaRPr sz="1800">
              <a:solidFill>
                <a:schemeClr val="dk1"/>
              </a:solidFill>
              <a:latin typeface="Avenir"/>
              <a:ea typeface="Avenir"/>
              <a:cs typeface="Avenir"/>
              <a:sym typeface="Avenir"/>
            </a:endParaRPr>
          </a:p>
          <a:p>
            <a:pPr indent="0" lvl="0" marL="457200" marR="0" rtl="0" algn="l">
              <a:spcBef>
                <a:spcPts val="0"/>
              </a:spcBef>
              <a:spcAft>
                <a:spcPts val="0"/>
              </a:spcAft>
              <a:buNone/>
            </a:pPr>
            <a:r>
              <a:t/>
            </a:r>
            <a:endParaRPr sz="1800">
              <a:solidFill>
                <a:schemeClr val="dk1"/>
              </a:solidFill>
              <a:latin typeface="Avenir"/>
              <a:ea typeface="Avenir"/>
              <a:cs typeface="Avenir"/>
              <a:sym typeface="Avenir"/>
            </a:endParaRPr>
          </a:p>
          <a:p>
            <a:pPr indent="-342900" lvl="0" marL="457200" marR="0" rtl="0" algn="l">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Removed the ‘NA_Sales’, ‘EU_Sales’,’JP_Sales’ and ‘Other_Sales’ columns from the dataset.</a:t>
            </a:r>
            <a:endParaRPr sz="1800">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342900" lvl="0" marL="457200" marR="0" rtl="0" algn="l">
              <a:spcBef>
                <a:spcPts val="0"/>
              </a:spcBef>
              <a:spcAft>
                <a:spcPts val="0"/>
              </a:spcAft>
              <a:buSzPts val="1800"/>
              <a:buFont typeface="Avenir"/>
              <a:buChar char="●"/>
            </a:pPr>
            <a:r>
              <a:rPr b="1" lang="en-US" sz="1800">
                <a:solidFill>
                  <a:schemeClr val="dk1"/>
                </a:solidFill>
                <a:latin typeface="Avenir"/>
                <a:ea typeface="Avenir"/>
                <a:cs typeface="Avenir"/>
                <a:sym typeface="Avenir"/>
              </a:rPr>
              <a:t>URL: </a:t>
            </a:r>
            <a:r>
              <a:rPr b="1" lang="en-US" sz="1800" u="sng">
                <a:solidFill>
                  <a:schemeClr val="hlink"/>
                </a:solidFill>
                <a:latin typeface="Avenir"/>
                <a:ea typeface="Avenir"/>
                <a:cs typeface="Avenir"/>
                <a:sym typeface="Avenir"/>
                <a:hlinkClick r:id="rId3"/>
              </a:rPr>
              <a:t>https://www.kaggle.com/datasets/rush4ratio/video-game-sales-with-ratings</a:t>
            </a:r>
            <a:endParaRPr b="1" sz="1800">
              <a:solidFill>
                <a:srgbClr val="0000FF"/>
              </a:solidFill>
              <a:latin typeface="Avenir"/>
              <a:ea typeface="Avenir"/>
              <a:cs typeface="Avenir"/>
              <a:sym typeface="Avenir"/>
            </a:endParaRPr>
          </a:p>
          <a:p>
            <a:pPr indent="-171450" lvl="0" marL="285750" marR="0" rtl="0" algn="just">
              <a:lnSpc>
                <a:spcPct val="115000"/>
              </a:lnSpc>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p:txBody>
      </p:sp>
      <p:sp>
        <p:nvSpPr>
          <p:cNvPr id="622" name="Google Shape;622;p63"/>
          <p:cNvSpPr txBox="1"/>
          <p:nvPr/>
        </p:nvSpPr>
        <p:spPr>
          <a:xfrm>
            <a:off x="1261036" y="862532"/>
            <a:ext cx="866588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venir"/>
                <a:ea typeface="Avenir"/>
                <a:cs typeface="Avenir"/>
                <a:sym typeface="Avenir"/>
              </a:rPr>
              <a:t>Dataset</a:t>
            </a:r>
            <a:endParaRPr sz="440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4"/>
          <p:cNvSpPr txBox="1"/>
          <p:nvPr/>
        </p:nvSpPr>
        <p:spPr>
          <a:xfrm>
            <a:off x="3955774" y="1157909"/>
            <a:ext cx="458690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Variables</a:t>
            </a:r>
            <a:endParaRPr/>
          </a:p>
        </p:txBody>
      </p:sp>
      <p:graphicFrame>
        <p:nvGraphicFramePr>
          <p:cNvPr id="628" name="Google Shape;628;p64"/>
          <p:cNvGraphicFramePr/>
          <p:nvPr/>
        </p:nvGraphicFramePr>
        <p:xfrm>
          <a:off x="2151529" y="2229223"/>
          <a:ext cx="3000000" cy="3000000"/>
        </p:xfrm>
        <a:graphic>
          <a:graphicData uri="http://schemas.openxmlformats.org/drawingml/2006/table">
            <a:tbl>
              <a:tblPr>
                <a:noFill/>
                <a:tableStyleId>{6B4DF512-B28A-42A8-AD79-851C4398555B}</a:tableStyleId>
              </a:tblPr>
              <a:tblGrid>
                <a:gridCol w="3986300"/>
                <a:gridCol w="3986300"/>
              </a:tblGrid>
              <a:tr h="736500">
                <a:tc>
                  <a:txBody>
                    <a:bodyPr/>
                    <a:lstStyle/>
                    <a:p>
                      <a:pPr indent="0" lvl="0" marL="0" marR="0" rtl="0" algn="ctr">
                        <a:spcBef>
                          <a:spcPts val="0"/>
                        </a:spcBef>
                        <a:spcAft>
                          <a:spcPts val="0"/>
                        </a:spcAft>
                        <a:buNone/>
                      </a:pPr>
                      <a:r>
                        <a:rPr b="1" i="0" lang="en-US" sz="1600" u="none" cap="none" strike="noStrike">
                          <a:solidFill>
                            <a:srgbClr val="FFFFFF"/>
                          </a:solidFill>
                          <a:latin typeface="Calibri"/>
                          <a:ea typeface="Calibri"/>
                          <a:cs typeface="Calibri"/>
                          <a:sym typeface="Calibri"/>
                        </a:rPr>
                        <a:t>Quantitative Variables</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DEB340"/>
                    </a:solidFill>
                  </a:tcPr>
                </a:tc>
                <a:tc>
                  <a:txBody>
                    <a:bodyPr/>
                    <a:lstStyle/>
                    <a:p>
                      <a:pPr indent="0" lvl="0" marL="0" marR="0" rtl="0" algn="ctr">
                        <a:spcBef>
                          <a:spcPts val="0"/>
                        </a:spcBef>
                        <a:spcAft>
                          <a:spcPts val="0"/>
                        </a:spcAft>
                        <a:buNone/>
                      </a:pPr>
                      <a:r>
                        <a:rPr b="1" i="0" lang="en-US" sz="1600" u="none" cap="none" strike="noStrike">
                          <a:solidFill>
                            <a:srgbClr val="FFFFFF"/>
                          </a:solidFill>
                          <a:latin typeface="Calibri"/>
                          <a:ea typeface="Calibri"/>
                          <a:cs typeface="Calibri"/>
                          <a:sym typeface="Calibri"/>
                        </a:rPr>
                        <a:t>Qualitative Variables</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DEB340"/>
                    </a:solidFill>
                  </a:tcPr>
                </a:tc>
              </a:tr>
              <a:tr h="39767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Global Sales (Response Var</a:t>
                      </a:r>
                      <a:r>
                        <a:rPr lang="en-US" sz="1600">
                          <a:latin typeface="Calibri"/>
                          <a:ea typeface="Calibri"/>
                          <a:cs typeface="Calibri"/>
                          <a:sym typeface="Calibri"/>
                        </a:rPr>
                        <a:t>iable)</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Name</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r>
              <a:tr h="39767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Critic_Score*</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Platform</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r>
              <a:tr h="39767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Critic_Count*</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Year_of_Release</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r>
              <a:tr h="39767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User_Score*</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Genre</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r>
              <a:tr h="397675">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User_Count</a:t>
                      </a:r>
                      <a:endParaRPr sz="1600" u="none" cap="none" strike="noStrike"/>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Publisher</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r>
              <a:tr h="397675">
                <a:tc>
                  <a:txBody>
                    <a:bodyPr/>
                    <a:lstStyle/>
                    <a:p>
                      <a:pPr indent="0" lvl="0" marL="0" marR="0" rtl="0" algn="ctr">
                        <a:spcBef>
                          <a:spcPts val="0"/>
                        </a:spcBef>
                        <a:spcAft>
                          <a:spcPts val="0"/>
                        </a:spcAft>
                        <a:buNone/>
                      </a:pPr>
                      <a:r>
                        <a:rPr lang="en-US" sz="1600" u="none" cap="none" strike="noStrike"/>
                        <a:t> </a:t>
                      </a:r>
                      <a:endParaRPr/>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Developer</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FFFFF"/>
                    </a:solidFill>
                  </a:tcPr>
                </a:tc>
              </a:tr>
              <a:tr h="397675">
                <a:tc>
                  <a:txBody>
                    <a:bodyPr/>
                    <a:lstStyle/>
                    <a:p>
                      <a:pPr indent="0" lvl="0" marL="0" marR="0" rtl="0" algn="ctr">
                        <a:spcBef>
                          <a:spcPts val="0"/>
                        </a:spcBef>
                        <a:spcAft>
                          <a:spcPts val="0"/>
                        </a:spcAft>
                        <a:buNone/>
                      </a:pPr>
                      <a:r>
                        <a:rPr lang="en-US" sz="1600" u="none" cap="none" strike="noStrike"/>
                        <a:t> </a:t>
                      </a:r>
                      <a:endParaRPr/>
                    </a:p>
                  </a:txBody>
                  <a:tcPr marT="21225" marB="21225" marR="42475" marL="42475">
                    <a:lnL cap="flat" cmpd="sng" w="9525">
                      <a:solidFill>
                        <a:srgbClr val="DEB34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Rating</a:t>
                      </a:r>
                      <a:endParaRPr sz="1600" u="none" cap="none" strike="noStrike"/>
                    </a:p>
                  </a:txBody>
                  <a:tcPr marT="21225" marB="21225" marR="42475" marL="42475">
                    <a:lnL cap="flat" cmpd="sng" w="9525">
                      <a:solidFill>
                        <a:srgbClr val="000000"/>
                      </a:solidFill>
                      <a:prstDash val="solid"/>
                      <a:round/>
                      <a:headEnd len="sm" w="sm" type="none"/>
                      <a:tailEnd len="sm" w="sm" type="none"/>
                    </a:lnL>
                    <a:lnR cap="flat" cmpd="sng" w="9525">
                      <a:solidFill>
                        <a:srgbClr val="DEB340"/>
                      </a:solidFill>
                      <a:prstDash val="solid"/>
                      <a:round/>
                      <a:headEnd len="sm" w="sm" type="none"/>
                      <a:tailEnd len="sm" w="sm" type="none"/>
                    </a:lnR>
                    <a:lnT cap="flat" cmpd="sng" w="9525">
                      <a:solidFill>
                        <a:srgbClr val="DEB340"/>
                      </a:solidFill>
                      <a:prstDash val="solid"/>
                      <a:round/>
                      <a:headEnd len="sm" w="sm" type="none"/>
                      <a:tailEnd len="sm" w="sm" type="none"/>
                    </a:lnT>
                    <a:lnB cap="flat" cmpd="sng" w="9525">
                      <a:solidFill>
                        <a:srgbClr val="DEB340"/>
                      </a:solidFill>
                      <a:prstDash val="solid"/>
                      <a:round/>
                      <a:headEnd len="sm" w="sm" type="none"/>
                      <a:tailEnd len="sm" w="sm" type="none"/>
                    </a:lnB>
                    <a:solidFill>
                      <a:srgbClr val="F9F2E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5"/>
          <p:cNvSpPr txBox="1"/>
          <p:nvPr/>
        </p:nvSpPr>
        <p:spPr>
          <a:xfrm>
            <a:off x="4288856" y="850050"/>
            <a:ext cx="361428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Libraries Used </a:t>
            </a:r>
            <a:endParaRPr sz="4400">
              <a:solidFill>
                <a:schemeClr val="dk1"/>
              </a:solidFill>
              <a:latin typeface="Calibri"/>
              <a:ea typeface="Calibri"/>
              <a:cs typeface="Calibri"/>
              <a:sym typeface="Calibri"/>
            </a:endParaRPr>
          </a:p>
        </p:txBody>
      </p:sp>
      <p:sp>
        <p:nvSpPr>
          <p:cNvPr id="634" name="Google Shape;634;p65"/>
          <p:cNvSpPr txBox="1"/>
          <p:nvPr/>
        </p:nvSpPr>
        <p:spPr>
          <a:xfrm>
            <a:off x="1418900" y="1817950"/>
            <a:ext cx="9684000" cy="3694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Corrplot 🡪</a:t>
            </a:r>
            <a:r>
              <a:rPr lang="en-US" sz="1800">
                <a:solidFill>
                  <a:srgbClr val="9F5900"/>
                </a:solidFill>
                <a:latin typeface="Calibri"/>
                <a:ea typeface="Calibri"/>
                <a:cs typeface="Calibri"/>
                <a:sym typeface="Calibri"/>
              </a:rPr>
              <a:t> Creating the correlation plots among the variables</a:t>
            </a:r>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ISLR2</a:t>
            </a:r>
            <a:r>
              <a:rPr lang="en-US" sz="1800">
                <a:solidFill>
                  <a:schemeClr val="dk2"/>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sz="1800">
                <a:solidFill>
                  <a:srgbClr val="9F5900"/>
                </a:solidFill>
                <a:latin typeface="Calibri"/>
                <a:ea typeface="Calibri"/>
                <a:cs typeface="Calibri"/>
                <a:sym typeface="Calibri"/>
              </a:rPr>
              <a:t> For linear regression process</a:t>
            </a:r>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Leaps</a:t>
            </a:r>
            <a:r>
              <a:rPr lang="en-US" sz="1800">
                <a:solidFill>
                  <a:schemeClr val="dk2"/>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sz="1800">
                <a:solidFill>
                  <a:schemeClr val="dk2"/>
                </a:solidFill>
                <a:latin typeface="Calibri"/>
                <a:ea typeface="Calibri"/>
                <a:cs typeface="Calibri"/>
                <a:sym typeface="Calibri"/>
              </a:rPr>
              <a:t> </a:t>
            </a:r>
            <a:r>
              <a:rPr lang="en-US" sz="1800">
                <a:solidFill>
                  <a:srgbClr val="9F5900"/>
                </a:solidFill>
                <a:latin typeface="Calibri"/>
                <a:ea typeface="Calibri"/>
                <a:cs typeface="Calibri"/>
                <a:sym typeface="Calibri"/>
              </a:rPr>
              <a:t>For Forward Step Selection </a:t>
            </a:r>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randomForest</a:t>
            </a:r>
            <a:r>
              <a:rPr lang="en-US" sz="1800">
                <a:solidFill>
                  <a:schemeClr val="dk2"/>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sz="1800">
                <a:solidFill>
                  <a:srgbClr val="9F5900"/>
                </a:solidFill>
                <a:latin typeface="Calibri"/>
                <a:ea typeface="Calibri"/>
                <a:cs typeface="Calibri"/>
                <a:sym typeface="Calibri"/>
              </a:rPr>
              <a:t> For building prediction model with random forest method</a:t>
            </a:r>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Ggplot2 🡪 </a:t>
            </a:r>
            <a:r>
              <a:rPr lang="en-US" sz="1800">
                <a:solidFill>
                  <a:srgbClr val="9F5900"/>
                </a:solidFill>
                <a:latin typeface="Calibri"/>
                <a:ea typeface="Calibri"/>
                <a:cs typeface="Calibri"/>
                <a:sym typeface="Calibri"/>
              </a:rPr>
              <a:t>Creating complex plots from data in a data frame</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Dplyr 🡪 </a:t>
            </a:r>
            <a:r>
              <a:rPr lang="en-US" sz="1800">
                <a:solidFill>
                  <a:srgbClr val="9F5900"/>
                </a:solidFill>
                <a:latin typeface="Calibri"/>
                <a:ea typeface="Calibri"/>
                <a:cs typeface="Calibri"/>
                <a:sym typeface="Calibri"/>
              </a:rPr>
              <a:t>For data manipulation</a:t>
            </a:r>
            <a:endParaRPr sz="1800">
              <a:solidFill>
                <a:schemeClr val="dk1"/>
              </a:solidFill>
              <a:latin typeface="Calibri"/>
              <a:ea typeface="Calibri"/>
              <a:cs typeface="Calibri"/>
              <a:sym typeface="Calibri"/>
            </a:endParaRPr>
          </a:p>
          <a:p>
            <a:pPr indent="-342900" lvl="0" marL="457200" marR="0" rtl="0" algn="l">
              <a:lnSpc>
                <a:spcPct val="2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Caret 🡪 </a:t>
            </a:r>
            <a:r>
              <a:rPr lang="en-US" sz="1800">
                <a:solidFill>
                  <a:srgbClr val="9F5900"/>
                </a:solidFill>
                <a:latin typeface="Calibri"/>
                <a:ea typeface="Calibri"/>
                <a:cs typeface="Calibri"/>
                <a:sym typeface="Calibri"/>
              </a:rPr>
              <a:t>For the model training process for complex regression</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6"/>
          <p:cNvSpPr txBox="1"/>
          <p:nvPr/>
        </p:nvSpPr>
        <p:spPr>
          <a:xfrm>
            <a:off x="2006599" y="715541"/>
            <a:ext cx="8178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Histograms</a:t>
            </a:r>
            <a:endParaRPr b="0" i="0" sz="4400" u="none" cap="none" strike="noStrike">
              <a:solidFill>
                <a:srgbClr val="000000"/>
              </a:solidFill>
              <a:latin typeface="Calibri"/>
              <a:ea typeface="Calibri"/>
              <a:cs typeface="Calibri"/>
              <a:sym typeface="Calibri"/>
            </a:endParaRPr>
          </a:p>
        </p:txBody>
      </p:sp>
      <p:pic>
        <p:nvPicPr>
          <p:cNvPr descr="Chart, histogram&#10;&#10;Description automatically generated" id="641" name="Google Shape;641;p66"/>
          <p:cNvPicPr preferRelativeResize="0"/>
          <p:nvPr/>
        </p:nvPicPr>
        <p:blipFill rotWithShape="1">
          <a:blip r:embed="rId3">
            <a:alphaModFix/>
          </a:blip>
          <a:srcRect b="0" l="0" r="0" t="0"/>
          <a:stretch/>
        </p:blipFill>
        <p:spPr>
          <a:xfrm>
            <a:off x="1350725" y="1581977"/>
            <a:ext cx="2235927" cy="2435043"/>
          </a:xfrm>
          <a:prstGeom prst="rect">
            <a:avLst/>
          </a:prstGeom>
          <a:noFill/>
          <a:ln>
            <a:noFill/>
          </a:ln>
        </p:spPr>
      </p:pic>
      <p:pic>
        <p:nvPicPr>
          <p:cNvPr descr="Chart, histogram&#10;&#10;Description automatically generated" id="642" name="Google Shape;642;p66"/>
          <p:cNvPicPr preferRelativeResize="0"/>
          <p:nvPr/>
        </p:nvPicPr>
        <p:blipFill rotWithShape="1">
          <a:blip r:embed="rId4">
            <a:alphaModFix/>
          </a:blip>
          <a:srcRect b="0" l="0" r="0" t="4118"/>
          <a:stretch/>
        </p:blipFill>
        <p:spPr>
          <a:xfrm>
            <a:off x="4944784" y="1661548"/>
            <a:ext cx="2302432" cy="2360347"/>
          </a:xfrm>
          <a:prstGeom prst="rect">
            <a:avLst/>
          </a:prstGeom>
          <a:noFill/>
          <a:ln>
            <a:noFill/>
          </a:ln>
        </p:spPr>
      </p:pic>
      <p:pic>
        <p:nvPicPr>
          <p:cNvPr descr="Chart, histogram&#10;&#10;Description automatically generated" id="643" name="Google Shape;643;p66"/>
          <p:cNvPicPr preferRelativeResize="0"/>
          <p:nvPr/>
        </p:nvPicPr>
        <p:blipFill rotWithShape="1">
          <a:blip r:embed="rId5">
            <a:alphaModFix/>
          </a:blip>
          <a:srcRect b="0" l="0" r="0" t="0"/>
          <a:stretch/>
        </p:blipFill>
        <p:spPr>
          <a:xfrm>
            <a:off x="8935787" y="1682801"/>
            <a:ext cx="2063468" cy="2392539"/>
          </a:xfrm>
          <a:prstGeom prst="rect">
            <a:avLst/>
          </a:prstGeom>
          <a:noFill/>
          <a:ln>
            <a:noFill/>
          </a:ln>
        </p:spPr>
      </p:pic>
      <p:pic>
        <p:nvPicPr>
          <p:cNvPr descr="Chart, histogram&#10;&#10;Description automatically generated" id="644" name="Google Shape;644;p66"/>
          <p:cNvPicPr preferRelativeResize="0"/>
          <p:nvPr/>
        </p:nvPicPr>
        <p:blipFill rotWithShape="1">
          <a:blip r:embed="rId6">
            <a:alphaModFix/>
          </a:blip>
          <a:srcRect b="0" l="762" r="5443" t="0"/>
          <a:stretch/>
        </p:blipFill>
        <p:spPr>
          <a:xfrm>
            <a:off x="6943075" y="3854876"/>
            <a:ext cx="2128309" cy="2360346"/>
          </a:xfrm>
          <a:prstGeom prst="rect">
            <a:avLst/>
          </a:prstGeom>
          <a:noFill/>
          <a:ln>
            <a:noFill/>
          </a:ln>
        </p:spPr>
      </p:pic>
      <p:pic>
        <p:nvPicPr>
          <p:cNvPr id="645" name="Google Shape;645;p66"/>
          <p:cNvPicPr preferRelativeResize="0"/>
          <p:nvPr/>
        </p:nvPicPr>
        <p:blipFill>
          <a:blip r:embed="rId7">
            <a:alphaModFix/>
          </a:blip>
          <a:stretch>
            <a:fillRect/>
          </a:stretch>
        </p:blipFill>
        <p:spPr>
          <a:xfrm>
            <a:off x="3474750" y="3984414"/>
            <a:ext cx="2009597" cy="210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descr="Chart, radar chart&#10;&#10;Description automatically generated" id="650" name="Google Shape;650;p67"/>
          <p:cNvPicPr preferRelativeResize="0"/>
          <p:nvPr/>
        </p:nvPicPr>
        <p:blipFill rotWithShape="1">
          <a:blip r:embed="rId3">
            <a:alphaModFix/>
          </a:blip>
          <a:srcRect b="0" l="0" r="0" t="0"/>
          <a:stretch/>
        </p:blipFill>
        <p:spPr>
          <a:xfrm>
            <a:off x="948079" y="1248492"/>
            <a:ext cx="2936887" cy="2653543"/>
          </a:xfrm>
          <a:prstGeom prst="rect">
            <a:avLst/>
          </a:prstGeom>
          <a:noFill/>
          <a:ln>
            <a:noFill/>
          </a:ln>
        </p:spPr>
      </p:pic>
      <p:pic>
        <p:nvPicPr>
          <p:cNvPr descr="Chart, radar chart&#10;&#10;Description automatically generated" id="651" name="Google Shape;651;p67"/>
          <p:cNvPicPr preferRelativeResize="0"/>
          <p:nvPr/>
        </p:nvPicPr>
        <p:blipFill rotWithShape="1">
          <a:blip r:embed="rId4">
            <a:alphaModFix/>
          </a:blip>
          <a:srcRect b="0" l="0" r="0" t="0"/>
          <a:stretch/>
        </p:blipFill>
        <p:spPr>
          <a:xfrm>
            <a:off x="4584466" y="1296967"/>
            <a:ext cx="2719163" cy="2556592"/>
          </a:xfrm>
          <a:prstGeom prst="rect">
            <a:avLst/>
          </a:prstGeom>
          <a:noFill/>
          <a:ln>
            <a:noFill/>
          </a:ln>
        </p:spPr>
      </p:pic>
      <p:pic>
        <p:nvPicPr>
          <p:cNvPr descr="Chart, radar chart&#10;&#10;Description automatically generated" id="652" name="Google Shape;652;p67"/>
          <p:cNvPicPr preferRelativeResize="0"/>
          <p:nvPr/>
        </p:nvPicPr>
        <p:blipFill rotWithShape="1">
          <a:blip r:embed="rId5">
            <a:alphaModFix/>
          </a:blip>
          <a:srcRect b="0" l="0" r="0" t="0"/>
          <a:stretch/>
        </p:blipFill>
        <p:spPr>
          <a:xfrm>
            <a:off x="8003129" y="1293863"/>
            <a:ext cx="2791982" cy="2556592"/>
          </a:xfrm>
          <a:prstGeom prst="rect">
            <a:avLst/>
          </a:prstGeom>
          <a:noFill/>
          <a:ln>
            <a:noFill/>
          </a:ln>
        </p:spPr>
      </p:pic>
      <p:pic>
        <p:nvPicPr>
          <p:cNvPr descr="Chart, radar chart&#10;&#10;Description automatically generated" id="653" name="Google Shape;653;p67"/>
          <p:cNvPicPr preferRelativeResize="0"/>
          <p:nvPr/>
        </p:nvPicPr>
        <p:blipFill rotWithShape="1">
          <a:blip r:embed="rId6">
            <a:alphaModFix/>
          </a:blip>
          <a:srcRect b="0" l="0" r="0" t="0"/>
          <a:stretch/>
        </p:blipFill>
        <p:spPr>
          <a:xfrm>
            <a:off x="4599176" y="3752610"/>
            <a:ext cx="2689743" cy="2418736"/>
          </a:xfrm>
          <a:prstGeom prst="rect">
            <a:avLst/>
          </a:prstGeom>
          <a:noFill/>
          <a:ln>
            <a:noFill/>
          </a:ln>
        </p:spPr>
      </p:pic>
      <p:sp>
        <p:nvSpPr>
          <p:cNvPr id="654" name="Google Shape;654;p67"/>
          <p:cNvSpPr txBox="1"/>
          <p:nvPr/>
        </p:nvSpPr>
        <p:spPr>
          <a:xfrm>
            <a:off x="5370496" y="686654"/>
            <a:ext cx="623476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0000"/>
                </a:solidFill>
                <a:latin typeface="Calibri"/>
                <a:ea typeface="Calibri"/>
                <a:cs typeface="Calibri"/>
                <a:sym typeface="Calibri"/>
              </a:rPr>
              <a:t>Pie Charts</a:t>
            </a:r>
            <a:endParaRPr sz="440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descr="Square&#10;&#10;Description automatically generated" id="659" name="Google Shape;659;p68"/>
          <p:cNvPicPr preferRelativeResize="0"/>
          <p:nvPr/>
        </p:nvPicPr>
        <p:blipFill rotWithShape="1">
          <a:blip r:embed="rId3">
            <a:alphaModFix/>
          </a:blip>
          <a:srcRect b="0" l="771" r="0" t="0"/>
          <a:stretch/>
        </p:blipFill>
        <p:spPr>
          <a:xfrm>
            <a:off x="6185570" y="1155847"/>
            <a:ext cx="4672399" cy="4546305"/>
          </a:xfrm>
          <a:prstGeom prst="rect">
            <a:avLst/>
          </a:prstGeom>
          <a:noFill/>
          <a:ln>
            <a:noFill/>
          </a:ln>
        </p:spPr>
      </p:pic>
      <p:pic>
        <p:nvPicPr>
          <p:cNvPr descr="Diagram&#10;&#10;Description automatically generated with medium confidence" id="660" name="Google Shape;660;p68"/>
          <p:cNvPicPr preferRelativeResize="0"/>
          <p:nvPr/>
        </p:nvPicPr>
        <p:blipFill rotWithShape="1">
          <a:blip r:embed="rId4">
            <a:alphaModFix/>
          </a:blip>
          <a:srcRect b="0" l="0" r="0" t="0"/>
          <a:stretch/>
        </p:blipFill>
        <p:spPr>
          <a:xfrm>
            <a:off x="1050515" y="1756611"/>
            <a:ext cx="4344713" cy="3945541"/>
          </a:xfrm>
          <a:prstGeom prst="rect">
            <a:avLst/>
          </a:prstGeom>
          <a:noFill/>
          <a:ln>
            <a:noFill/>
          </a:ln>
        </p:spPr>
      </p:pic>
      <p:sp>
        <p:nvSpPr>
          <p:cNvPr id="661" name="Google Shape;661;p68"/>
          <p:cNvSpPr txBox="1"/>
          <p:nvPr/>
        </p:nvSpPr>
        <p:spPr>
          <a:xfrm>
            <a:off x="2460057" y="723951"/>
            <a:ext cx="72718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2060"/>
                </a:solidFill>
                <a:latin typeface="Calibri"/>
                <a:ea typeface="Calibri"/>
                <a:cs typeface="Calibri"/>
                <a:sym typeface="Calibri"/>
              </a:rPr>
              <a:t>C</a:t>
            </a:r>
            <a:r>
              <a:rPr b="0" i="0" lang="en-US" sz="3200" u="none" cap="none" strike="noStrike">
                <a:solidFill>
                  <a:srgbClr val="002060"/>
                </a:solidFill>
                <a:latin typeface="Calibri"/>
                <a:ea typeface="Calibri"/>
                <a:cs typeface="Calibri"/>
                <a:sym typeface="Calibri"/>
              </a:rPr>
              <a:t>orrelation </a:t>
            </a:r>
            <a:r>
              <a:rPr lang="en-US" sz="3200">
                <a:solidFill>
                  <a:srgbClr val="002060"/>
                </a:solidFill>
                <a:latin typeface="Calibri"/>
                <a:ea typeface="Calibri"/>
                <a:cs typeface="Calibri"/>
                <a:sym typeface="Calibri"/>
              </a:rPr>
              <a:t>P</a:t>
            </a:r>
            <a:r>
              <a:rPr b="0" i="0" lang="en-US" sz="3200" u="none" cap="none" strike="noStrike">
                <a:solidFill>
                  <a:srgbClr val="002060"/>
                </a:solidFill>
                <a:latin typeface="Calibri"/>
                <a:ea typeface="Calibri"/>
                <a:cs typeface="Calibri"/>
                <a:sym typeface="Calibri"/>
              </a:rPr>
              <a:t>lot for Quantitative Variables</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descr="Chart&#10;&#10;Description automatically generated" id="666" name="Google Shape;666;p69"/>
          <p:cNvPicPr preferRelativeResize="0"/>
          <p:nvPr/>
        </p:nvPicPr>
        <p:blipFill rotWithShape="1">
          <a:blip r:embed="rId3">
            <a:alphaModFix/>
          </a:blip>
          <a:srcRect b="0" l="0" r="0" t="0"/>
          <a:stretch/>
        </p:blipFill>
        <p:spPr>
          <a:xfrm>
            <a:off x="953973" y="1064716"/>
            <a:ext cx="2813386" cy="2665784"/>
          </a:xfrm>
          <a:prstGeom prst="rect">
            <a:avLst/>
          </a:prstGeom>
          <a:noFill/>
          <a:ln>
            <a:noFill/>
          </a:ln>
        </p:spPr>
      </p:pic>
      <p:pic>
        <p:nvPicPr>
          <p:cNvPr descr="Chart, histogram, box and whisker chart&#10;&#10;Description automatically generated" id="667" name="Google Shape;667;p69"/>
          <p:cNvPicPr preferRelativeResize="0"/>
          <p:nvPr/>
        </p:nvPicPr>
        <p:blipFill rotWithShape="1">
          <a:blip r:embed="rId4">
            <a:alphaModFix/>
          </a:blip>
          <a:srcRect b="0" l="0" r="0" t="0"/>
          <a:stretch/>
        </p:blipFill>
        <p:spPr>
          <a:xfrm>
            <a:off x="4472305" y="1078524"/>
            <a:ext cx="2881930" cy="2638168"/>
          </a:xfrm>
          <a:prstGeom prst="rect">
            <a:avLst/>
          </a:prstGeom>
          <a:noFill/>
          <a:ln>
            <a:noFill/>
          </a:ln>
        </p:spPr>
      </p:pic>
      <p:pic>
        <p:nvPicPr>
          <p:cNvPr descr="Graphical user interface&#10;&#10;Description automatically generated with low confidence" id="668" name="Google Shape;668;p69"/>
          <p:cNvPicPr preferRelativeResize="0"/>
          <p:nvPr/>
        </p:nvPicPr>
        <p:blipFill rotWithShape="1">
          <a:blip r:embed="rId5">
            <a:alphaModFix/>
          </a:blip>
          <a:srcRect b="0" l="0" r="0" t="0"/>
          <a:stretch/>
        </p:blipFill>
        <p:spPr>
          <a:xfrm>
            <a:off x="2064048" y="3675268"/>
            <a:ext cx="7767286" cy="2665784"/>
          </a:xfrm>
          <a:prstGeom prst="rect">
            <a:avLst/>
          </a:prstGeom>
          <a:noFill/>
          <a:ln>
            <a:noFill/>
          </a:ln>
        </p:spPr>
      </p:pic>
      <p:pic>
        <p:nvPicPr>
          <p:cNvPr descr="Chart, histogram&#10;&#10;Description automatically generated" id="669" name="Google Shape;669;p69"/>
          <p:cNvPicPr preferRelativeResize="0"/>
          <p:nvPr/>
        </p:nvPicPr>
        <p:blipFill rotWithShape="1">
          <a:blip r:embed="rId6">
            <a:alphaModFix/>
          </a:blip>
          <a:srcRect b="0" l="0" r="0" t="0"/>
          <a:stretch/>
        </p:blipFill>
        <p:spPr>
          <a:xfrm>
            <a:off x="8111778" y="1100889"/>
            <a:ext cx="2958105" cy="2593437"/>
          </a:xfrm>
          <a:prstGeom prst="rect">
            <a:avLst/>
          </a:prstGeom>
          <a:noFill/>
          <a:ln>
            <a:noFill/>
          </a:ln>
        </p:spPr>
      </p:pic>
      <p:sp>
        <p:nvSpPr>
          <p:cNvPr id="670" name="Google Shape;670;p69"/>
          <p:cNvSpPr txBox="1"/>
          <p:nvPr/>
        </p:nvSpPr>
        <p:spPr>
          <a:xfrm>
            <a:off x="2831512" y="558279"/>
            <a:ext cx="6232358" cy="584775"/>
          </a:xfrm>
          <a:prstGeom prst="rect">
            <a:avLst/>
          </a:prstGeom>
          <a:noFill/>
          <a:ln>
            <a:noFill/>
          </a:ln>
        </p:spPr>
        <p:txBody>
          <a:bodyPr anchorCtr="0" anchor="t" bIns="45700" lIns="91425" spcFirstLastPara="1" rIns="91425" wrap="square" tIns="45700">
            <a:spAutoFit/>
          </a:bodyPr>
          <a:lstStyle/>
          <a:p>
            <a:pPr indent="0" lvl="0" marL="127000" marR="0" rtl="0" algn="just">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BOX Plots for Qualitative 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