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5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5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32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48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9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9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123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43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82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53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81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1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5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F3A82-4E23-4AA4-80AF-9BB817D6042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1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React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85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Components </a:t>
            </a:r>
            <a:r>
              <a:rPr lang="en-US" dirty="0"/>
              <a:t>are self-contained reusable building blocks of web application.</a:t>
            </a:r>
          </a:p>
          <a:p>
            <a:pPr fontAlgn="base"/>
            <a:r>
              <a:rPr lang="en-US" dirty="0"/>
              <a:t>React components are basically just idempotent functions (same input produces same output).</a:t>
            </a:r>
          </a:p>
          <a:p>
            <a:pPr fontAlgn="base"/>
            <a:r>
              <a:rPr lang="en-US" dirty="0"/>
              <a:t>They describe your UI at any point in time, just like a server-rendered app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Created </a:t>
            </a:r>
            <a:r>
              <a:rPr lang="en-US" dirty="0"/>
              <a:t>using </a:t>
            </a:r>
            <a:r>
              <a:rPr lang="en-US" dirty="0" err="1"/>
              <a:t>React.createClass</a:t>
            </a:r>
            <a:r>
              <a:rPr lang="en-US" dirty="0"/>
              <a:t>()</a:t>
            </a:r>
          </a:p>
          <a:p>
            <a:pPr fontAlgn="base"/>
            <a:r>
              <a:rPr lang="en-US" dirty="0"/>
              <a:t>The only required method is render()</a:t>
            </a:r>
          </a:p>
          <a:p>
            <a:pPr fontAlgn="base"/>
            <a:r>
              <a:rPr lang="en-US" dirty="0"/>
              <a:t>Inserted into DOM using </a:t>
            </a:r>
            <a:r>
              <a:rPr lang="en-US" dirty="0" err="1"/>
              <a:t>React.renderComponent</a:t>
            </a:r>
            <a:r>
              <a:rPr lang="en-US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7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14" y="1897244"/>
            <a:ext cx="9002664" cy="23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6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Component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Functional Components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Functional components are simply </a:t>
            </a:r>
            <a:r>
              <a:rPr lang="en-US" dirty="0" err="1"/>
              <a:t>javascript</a:t>
            </a:r>
            <a:r>
              <a:rPr lang="en-US" dirty="0"/>
              <a:t> functions.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can create a functional component in React by writing a </a:t>
            </a:r>
            <a:r>
              <a:rPr lang="en-US" dirty="0" err="1"/>
              <a:t>javascript</a:t>
            </a:r>
            <a:r>
              <a:rPr lang="en-US" dirty="0"/>
              <a:t> function.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270863" cy="40598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Class Components</a:t>
            </a:r>
            <a:r>
              <a:rPr lang="en-US" dirty="0"/>
              <a:t>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class components are a little more complex than the functional </a:t>
            </a:r>
            <a:r>
              <a:rPr lang="en-US" dirty="0" smtClean="0"/>
              <a:t>components.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functional components are not aware of the other components in your program whereas the class components can work with each other.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can pass data from one class component to other class components.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03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6001" cy="3541714"/>
          </a:xfrm>
        </p:spPr>
        <p:txBody>
          <a:bodyPr/>
          <a:lstStyle/>
          <a:p>
            <a:r>
              <a:rPr lang="en-US" dirty="0"/>
              <a:t>Props are arguments passed into React components.</a:t>
            </a:r>
          </a:p>
          <a:p>
            <a:r>
              <a:rPr lang="en-US" dirty="0"/>
              <a:t>Props are passed to components via HTML attributes.</a:t>
            </a:r>
          </a:p>
          <a:p>
            <a:r>
              <a:rPr lang="en-US" dirty="0"/>
              <a:t>React Props are like function arguments in JavaScript and attributes in HTML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To send props into a component, use the same syntax as HTML attributes</a:t>
            </a:r>
            <a:r>
              <a:rPr lang="en-US" dirty="0" smtClean="0"/>
              <a:t>:</a:t>
            </a:r>
          </a:p>
          <a:p>
            <a:r>
              <a:rPr lang="en-US" dirty="0"/>
              <a:t>Ex.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myElement</a:t>
            </a:r>
            <a:r>
              <a:rPr lang="en-US" dirty="0"/>
              <a:t> = &lt;Car brand="Ford" /&gt;;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37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</a:t>
            </a:r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766076" cy="3903120"/>
          </a:xfrm>
        </p:spPr>
        <p:txBody>
          <a:bodyPr>
            <a:normAutofit/>
          </a:bodyPr>
          <a:lstStyle/>
          <a:p>
            <a:r>
              <a:rPr lang="en-US" dirty="0"/>
              <a:t>Just like HTML DOM events, React can perform actions based on user events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React has the same events as HTML: click, change, </a:t>
            </a:r>
            <a:r>
              <a:rPr lang="en-US" dirty="0" err="1"/>
              <a:t>mouseover</a:t>
            </a:r>
            <a:r>
              <a:rPr lang="en-US" dirty="0"/>
              <a:t> etc</a:t>
            </a:r>
            <a:r>
              <a:rPr lang="en-US" dirty="0" smtClean="0"/>
              <a:t>.</a:t>
            </a:r>
          </a:p>
          <a:p>
            <a:r>
              <a:rPr lang="en-US" dirty="0"/>
              <a:t>Adding Events</a:t>
            </a:r>
          </a:p>
          <a:p>
            <a:r>
              <a:rPr lang="en-US" dirty="0"/>
              <a:t>React events are written in </a:t>
            </a:r>
            <a:r>
              <a:rPr lang="en-US" dirty="0" err="1"/>
              <a:t>camelCase</a:t>
            </a:r>
            <a:r>
              <a:rPr lang="en-US" dirty="0"/>
              <a:t> </a:t>
            </a:r>
            <a:r>
              <a:rPr lang="en-US" dirty="0" smtClean="0"/>
              <a:t>syntax:</a:t>
            </a:r>
          </a:p>
          <a:p>
            <a:pPr lvl="1"/>
            <a:r>
              <a:rPr lang="en-US" dirty="0" err="1" smtClean="0"/>
              <a:t>onClick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dirty="0" err="1" smtClean="0"/>
              <a:t>onclick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React event handlers are written inside curly braces:</a:t>
            </a:r>
            <a:endParaRPr lang="en-US" dirty="0"/>
          </a:p>
          <a:p>
            <a:pPr lvl="1"/>
            <a:r>
              <a:rPr lang="en-US" dirty="0" err="1"/>
              <a:t>onClick</a:t>
            </a:r>
            <a:r>
              <a:rPr lang="en-US" dirty="0"/>
              <a:t>={shoot}  instead of </a:t>
            </a:r>
            <a:r>
              <a:rPr lang="en-US" dirty="0" err="1"/>
              <a:t>onClick</a:t>
            </a:r>
            <a:r>
              <a:rPr lang="en-US" dirty="0"/>
              <a:t>="shoot()".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65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</a:t>
            </a:r>
            <a:r>
              <a:rPr lang="en-IN" dirty="0" smtClean="0"/>
              <a:t>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959429"/>
            <a:ext cx="9906001" cy="38317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Handling forms is about how you handle the data when it changes value or gets submitted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HTML, form data is usually handled by the DOM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React, form data is usually handled by the components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When the data is handled by the components, all the data is stored in the component state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 control changes by adding event handlers in the </a:t>
            </a:r>
            <a:r>
              <a:rPr lang="en-US" dirty="0" err="1"/>
              <a:t>onChange</a:t>
            </a:r>
            <a:r>
              <a:rPr lang="en-US" dirty="0"/>
              <a:t> attribute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 can use the </a:t>
            </a:r>
            <a:r>
              <a:rPr lang="en-US" dirty="0" err="1"/>
              <a:t>useState</a:t>
            </a:r>
            <a:r>
              <a:rPr lang="en-US" dirty="0"/>
              <a:t> Hook to keep track of each inputs value and provide a "single source of truth" for the entire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37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6001" cy="3541714"/>
          </a:xfrm>
        </p:spPr>
        <p:txBody>
          <a:bodyPr/>
          <a:lstStyle/>
          <a:p>
            <a:r>
              <a:rPr lang="en-US" dirty="0"/>
              <a:t>Create React App doesn't include page </a:t>
            </a:r>
            <a:r>
              <a:rPr lang="en-US" dirty="0" smtClean="0"/>
              <a:t>routing.</a:t>
            </a:r>
          </a:p>
          <a:p>
            <a:r>
              <a:rPr lang="en-US" dirty="0" smtClean="0"/>
              <a:t>Add React router: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-D </a:t>
            </a:r>
            <a:r>
              <a:rPr lang="en-IN" dirty="0" smtClean="0"/>
              <a:t>react-router-</a:t>
            </a:r>
            <a:r>
              <a:rPr lang="en-IN" dirty="0" err="1" smtClean="0"/>
              <a:t>dom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7992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Hooks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Hooks were added to React in version 16.8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Hooks allow function components to have access to state and other React </a:t>
            </a:r>
            <a:r>
              <a:rPr lang="en-US" dirty="0" smtClean="0"/>
              <a:t>features.</a:t>
            </a:r>
          </a:p>
          <a:p>
            <a:r>
              <a:rPr lang="en-US" dirty="0" smtClean="0"/>
              <a:t>Because </a:t>
            </a:r>
            <a:r>
              <a:rPr lang="en-US" dirty="0"/>
              <a:t>of this, class components are generally no longer </a:t>
            </a:r>
            <a:r>
              <a:rPr lang="en-US" dirty="0" smtClean="0"/>
              <a:t>needed.</a:t>
            </a:r>
          </a:p>
          <a:p>
            <a:r>
              <a:rPr lang="en-US" dirty="0"/>
              <a:t>Hooks allow us to "hook" into React features such as state and lifecycle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95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One React Application and understand the uses of React Hooks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state hook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Effect hook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Context hook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Location hook</a:t>
            </a:r>
          </a:p>
        </p:txBody>
      </p:sp>
    </p:spTree>
    <p:extLst>
      <p:ext uri="{BB962C8B-B14F-4D97-AF65-F5344CB8AC3E}">
        <p14:creationId xmlns:p14="http://schemas.microsoft.com/office/powerpoint/2010/main" val="292305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the Data from RESTful API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consume the data from Restful </a:t>
            </a:r>
            <a:r>
              <a:rPr lang="en-US" dirty="0" err="1" smtClean="0"/>
              <a:t>api</a:t>
            </a:r>
            <a:r>
              <a:rPr lang="en-US" dirty="0" smtClean="0"/>
              <a:t> to your React application</a:t>
            </a:r>
          </a:p>
          <a:p>
            <a:r>
              <a:rPr lang="en-US" dirty="0" smtClean="0"/>
              <a:t>Ways to consume the </a:t>
            </a:r>
            <a:r>
              <a:rPr lang="en-US" dirty="0" err="1" smtClean="0"/>
              <a:t>webservices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Fetch API</a:t>
            </a:r>
          </a:p>
          <a:p>
            <a:pPr lvl="1"/>
            <a:r>
              <a:rPr lang="en-US" dirty="0" smtClean="0"/>
              <a:t>AXIOS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81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React.js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Developed </a:t>
            </a:r>
            <a:r>
              <a:rPr lang="en-US" dirty="0"/>
              <a:t>by Facebook</a:t>
            </a:r>
          </a:p>
          <a:p>
            <a:pPr fontAlgn="base"/>
            <a:r>
              <a:rPr lang="en-US" dirty="0"/>
              <a:t>React is a view layer library, not a framework like Backbone, Angular etc.</a:t>
            </a:r>
          </a:p>
          <a:p>
            <a:pPr fontAlgn="base"/>
            <a:r>
              <a:rPr lang="en-US" dirty="0"/>
              <a:t>You can't use React to build a fully-functional web app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57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is a promise-based HTTP Client for node.js and the browser.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isomorphic (= it can run in the browser and </a:t>
            </a:r>
            <a:r>
              <a:rPr lang="en-US" dirty="0" err="1"/>
              <a:t>nodejs</a:t>
            </a:r>
            <a:r>
              <a:rPr lang="en-US" dirty="0"/>
              <a:t> with the same codebase).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server-side it uses the native node.js http module, while on the client (browser) it uses </a:t>
            </a:r>
            <a:r>
              <a:rPr lang="en-US" dirty="0" err="1"/>
              <a:t>XMLHttpRequests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Installation: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axios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081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to work with AXIOS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10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was React developed?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Complexity </a:t>
            </a:r>
            <a:r>
              <a:rPr lang="en-US" dirty="0"/>
              <a:t>of two-way data binding</a:t>
            </a:r>
          </a:p>
          <a:p>
            <a:pPr fontAlgn="base"/>
            <a:r>
              <a:rPr lang="en-US" dirty="0"/>
              <a:t>Bad UX from using "cascading updates" of DOM tree</a:t>
            </a:r>
          </a:p>
          <a:p>
            <a:pPr fontAlgn="base"/>
            <a:r>
              <a:rPr lang="en-US" dirty="0"/>
              <a:t>A lot of data on a page changing over time</a:t>
            </a:r>
          </a:p>
          <a:p>
            <a:pPr fontAlgn="base"/>
            <a:r>
              <a:rPr lang="en-US" dirty="0"/>
              <a:t>Complexity of Facebook's UI architecture</a:t>
            </a:r>
          </a:p>
          <a:p>
            <a:pPr fontAlgn="base"/>
            <a:r>
              <a:rPr lang="en-US" dirty="0"/>
              <a:t>Shift from MVC mentality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76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Users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26" t="25290" r="24289" b="15270"/>
          <a:stretch/>
        </p:blipFill>
        <p:spPr>
          <a:xfrm>
            <a:off x="838200" y="1920239"/>
            <a:ext cx="5967549" cy="383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3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8255"/>
            <a:ext cx="9905998" cy="1478570"/>
          </a:xfrm>
        </p:spPr>
        <p:txBody>
          <a:bodyPr/>
          <a:lstStyle/>
          <a:p>
            <a:r>
              <a:rPr lang="en-US" dirty="0" smtClean="0"/>
              <a:t>Benefits of React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110"/>
            <a:ext cx="10515600" cy="5032375"/>
          </a:xfrm>
        </p:spPr>
        <p:txBody>
          <a:bodyPr>
            <a:noAutofit/>
          </a:bodyPr>
          <a:lstStyle/>
          <a:p>
            <a:pPr fontAlgn="base"/>
            <a:r>
              <a:rPr lang="en-US" sz="2800" dirty="0"/>
              <a:t>Easy to understand what a component will render</a:t>
            </a:r>
          </a:p>
          <a:p>
            <a:pPr lvl="1" fontAlgn="base"/>
            <a:r>
              <a:rPr lang="en-US" sz="2400" dirty="0"/>
              <a:t>Declarative code → predictable code</a:t>
            </a:r>
          </a:p>
          <a:p>
            <a:pPr lvl="1" fontAlgn="base"/>
            <a:r>
              <a:rPr lang="en-US" sz="2400" dirty="0"/>
              <a:t>You don't really need to study JS in the view file in order to understand what the file </a:t>
            </a:r>
            <a:r>
              <a:rPr lang="en-US" sz="2400" dirty="0" smtClean="0"/>
              <a:t>does</a:t>
            </a:r>
          </a:p>
          <a:p>
            <a:pPr fontAlgn="base"/>
            <a:r>
              <a:rPr lang="en-US" sz="2800" dirty="0"/>
              <a:t>Easy to mix HTML and JS</a:t>
            </a:r>
          </a:p>
          <a:p>
            <a:pPr lvl="1" fontAlgn="base"/>
            <a:r>
              <a:rPr lang="en-US" sz="2400" dirty="0"/>
              <a:t>You do it already with template libraries (e.g. Handlebars, Mustache, Underscore etc</a:t>
            </a:r>
            <a:r>
              <a:rPr lang="en-US" sz="2400" dirty="0" smtClean="0"/>
              <a:t>.)</a:t>
            </a:r>
          </a:p>
          <a:p>
            <a:pPr fontAlgn="base"/>
            <a:r>
              <a:rPr lang="en-US" sz="2800" dirty="0"/>
              <a:t>Uses full power of JS</a:t>
            </a:r>
          </a:p>
          <a:p>
            <a:pPr lvl="1" fontAlgn="base"/>
            <a:r>
              <a:rPr lang="en-US" sz="2400" dirty="0"/>
              <a:t>Decoupling templates from logic does not rely on the templates’ primitive abstractions, but uses full power of JavaScript in displaying </a:t>
            </a:r>
            <a:r>
              <a:rPr lang="en-US" sz="2400" dirty="0" smtClean="0"/>
              <a:t>views</a:t>
            </a:r>
            <a:endParaRPr lang="en-US" sz="2400" dirty="0" smtClean="0"/>
          </a:p>
          <a:p>
            <a:pPr fontAlgn="base"/>
            <a:endParaRPr lang="en-US" sz="2800" dirty="0"/>
          </a:p>
          <a:p>
            <a:pPr fontAlgn="base"/>
            <a:endParaRPr lang="en-US" sz="2800" dirty="0"/>
          </a:p>
          <a:p>
            <a:pPr fontAlgn="base"/>
            <a:endParaRPr lang="en-US" sz="2800" dirty="0"/>
          </a:p>
          <a:p>
            <a:pPr fontAlgn="base"/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8234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03" y="692332"/>
            <a:ext cx="10515600" cy="581297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React is Fast!</a:t>
            </a:r>
          </a:p>
          <a:p>
            <a:pPr lvl="1" fontAlgn="base"/>
            <a:r>
              <a:rPr lang="en-US" dirty="0" smtClean="0"/>
              <a:t>Real </a:t>
            </a:r>
            <a:r>
              <a:rPr lang="en-US" dirty="0"/>
              <a:t>DOM is slow</a:t>
            </a:r>
          </a:p>
          <a:p>
            <a:pPr lvl="1" fontAlgn="base"/>
            <a:r>
              <a:rPr lang="en-US" dirty="0"/>
              <a:t>JavaScript is </a:t>
            </a:r>
            <a:r>
              <a:rPr lang="en-US" dirty="0" smtClean="0"/>
              <a:t>fast</a:t>
            </a:r>
            <a:endParaRPr lang="en-US" dirty="0"/>
          </a:p>
          <a:p>
            <a:pPr lvl="1" fontAlgn="base"/>
            <a:r>
              <a:rPr lang="en-US" dirty="0"/>
              <a:t>Using virtual DOM objects enables fast batch updates to real DOM, with great productivity gains over frequent cascading updates of DOM </a:t>
            </a:r>
            <a:r>
              <a:rPr lang="en-US" dirty="0" smtClean="0"/>
              <a:t>tree</a:t>
            </a:r>
          </a:p>
          <a:p>
            <a:pPr fontAlgn="base"/>
            <a:r>
              <a:rPr lang="en-US" dirty="0" smtClean="0"/>
              <a:t>React Dev Tools</a:t>
            </a:r>
          </a:p>
          <a:p>
            <a:pPr lvl="1" fontAlgn="base"/>
            <a:r>
              <a:rPr lang="en-US" dirty="0"/>
              <a:t>React Chrome extension makes debugging  so much </a:t>
            </a:r>
            <a:r>
              <a:rPr lang="en-US" dirty="0" smtClean="0"/>
              <a:t>easier</a:t>
            </a:r>
            <a:endParaRPr lang="en-US" dirty="0" smtClean="0"/>
          </a:p>
          <a:p>
            <a:pPr fontAlgn="base"/>
            <a:r>
              <a:rPr lang="en-US" dirty="0"/>
              <a:t>No complex two-way data </a:t>
            </a:r>
            <a:r>
              <a:rPr lang="en-US" dirty="0" smtClean="0"/>
              <a:t>flow</a:t>
            </a:r>
          </a:p>
          <a:p>
            <a:pPr lvl="1" fontAlgn="base"/>
            <a:r>
              <a:rPr lang="en-US" dirty="0"/>
              <a:t>Uses simple one-way reactive data flow</a:t>
            </a:r>
          </a:p>
          <a:p>
            <a:pPr lvl="1" fontAlgn="base"/>
            <a:r>
              <a:rPr lang="en-US" dirty="0"/>
              <a:t>Easier to understand than two-way binding</a:t>
            </a:r>
          </a:p>
          <a:p>
            <a:pPr lvl="1" fontAlgn="base"/>
            <a:r>
              <a:rPr lang="en-US" dirty="0"/>
              <a:t>Uses less code </a:t>
            </a:r>
            <a:endParaRPr lang="en-US" dirty="0" smtClean="0"/>
          </a:p>
          <a:p>
            <a:pPr fontAlgn="base"/>
            <a:r>
              <a:rPr lang="en-IN" dirty="0"/>
              <a:t>Server-side rendering</a:t>
            </a:r>
          </a:p>
          <a:p>
            <a:pPr lvl="1" fontAlgn="base"/>
            <a:r>
              <a:rPr lang="en-IN" dirty="0" err="1"/>
              <a:t>React.renderToString</a:t>
            </a:r>
            <a:r>
              <a:rPr lang="en-IN" dirty="0"/>
              <a:t>() returns pure </a:t>
            </a:r>
            <a:r>
              <a:rPr lang="en-IN" dirty="0" smtClean="0"/>
              <a:t>HTML</a:t>
            </a:r>
            <a:endParaRPr lang="en-US" dirty="0" smtClean="0"/>
          </a:p>
          <a:p>
            <a:pPr marL="457200" lvl="1" indent="0" fontAlgn="base">
              <a:buNone/>
            </a:pPr>
            <a:endParaRPr lang="en-US" dirty="0"/>
          </a:p>
          <a:p>
            <a:pPr fontAlgn="base"/>
            <a:endParaRPr lang="en-US" dirty="0"/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172891"/>
            <a:ext cx="10515600" cy="145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8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with React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2741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React is nothing but the view</a:t>
            </a:r>
          </a:p>
          <a:p>
            <a:pPr lvl="1" fontAlgn="base"/>
            <a:r>
              <a:rPr lang="en-US" dirty="0"/>
              <a:t>No events</a:t>
            </a:r>
          </a:p>
          <a:p>
            <a:pPr lvl="1" fontAlgn="base"/>
            <a:r>
              <a:rPr lang="en-US" dirty="0"/>
              <a:t>No XHR</a:t>
            </a:r>
          </a:p>
          <a:p>
            <a:pPr lvl="1" fontAlgn="base"/>
            <a:r>
              <a:rPr lang="en-US" dirty="0"/>
              <a:t>No data / models</a:t>
            </a:r>
          </a:p>
          <a:p>
            <a:pPr lvl="1" fontAlgn="base"/>
            <a:r>
              <a:rPr lang="en-US" dirty="0"/>
              <a:t>No promises / </a:t>
            </a:r>
            <a:r>
              <a:rPr lang="en-US" dirty="0" err="1"/>
              <a:t>deferreds</a:t>
            </a:r>
            <a:endParaRPr lang="en-US" dirty="0"/>
          </a:p>
          <a:p>
            <a:pPr lvl="1" fontAlgn="base"/>
            <a:r>
              <a:rPr lang="en-US" dirty="0"/>
              <a:t>No idea how to add all of the </a:t>
            </a:r>
            <a:r>
              <a:rPr lang="en-US" dirty="0" smtClean="0"/>
              <a:t>above</a:t>
            </a:r>
          </a:p>
          <a:p>
            <a:pPr fontAlgn="base"/>
            <a:r>
              <a:rPr lang="en-US" dirty="0" smtClean="0"/>
              <a:t>Building </a:t>
            </a:r>
            <a:r>
              <a:rPr lang="en-US" dirty="0"/>
              <a:t>JSX requires some extra work</a:t>
            </a:r>
          </a:p>
          <a:p>
            <a:pPr lvl="1" fontAlgn="base"/>
            <a:r>
              <a:rPr lang="en-US" dirty="0"/>
              <a:t>But most of the work is already done for you by </a:t>
            </a:r>
            <a:r>
              <a:rPr lang="en-US" b="1" dirty="0" smtClean="0"/>
              <a:t>react-tools</a:t>
            </a:r>
          </a:p>
          <a:p>
            <a:pPr fontAlgn="base"/>
            <a:r>
              <a:rPr lang="en-US" dirty="0"/>
              <a:t>No support for older browsers</a:t>
            </a:r>
          </a:p>
          <a:p>
            <a:pPr lvl="1" fontAlgn="base"/>
            <a:r>
              <a:rPr lang="en-US" dirty="0"/>
              <a:t>React won't work with IE8</a:t>
            </a:r>
          </a:p>
          <a:p>
            <a:pPr lvl="1" fontAlgn="base"/>
            <a:r>
              <a:rPr lang="en-US" dirty="0"/>
              <a:t>There some </a:t>
            </a:r>
            <a:r>
              <a:rPr lang="en-US" dirty="0" err="1"/>
              <a:t>polyfills</a:t>
            </a:r>
            <a:r>
              <a:rPr lang="en-US" dirty="0"/>
              <a:t> / shims that </a:t>
            </a:r>
            <a:r>
              <a:rPr lang="en-US" dirty="0" smtClean="0"/>
              <a:t>help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6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React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Easy </a:t>
            </a:r>
            <a:r>
              <a:rPr lang="en-US" dirty="0"/>
              <a:t>to read and understand views</a:t>
            </a:r>
          </a:p>
          <a:p>
            <a:pPr fontAlgn="base"/>
            <a:r>
              <a:rPr lang="en-US" dirty="0"/>
              <a:t>Concept of components is the </a:t>
            </a:r>
            <a:r>
              <a:rPr lang="en-US" i="1" dirty="0"/>
              <a:t>future</a:t>
            </a:r>
            <a:r>
              <a:rPr lang="en-US" dirty="0"/>
              <a:t> of web development</a:t>
            </a:r>
          </a:p>
          <a:p>
            <a:pPr fontAlgn="base"/>
            <a:r>
              <a:rPr lang="en-US" dirty="0"/>
              <a:t>If your page uses a lot of fast updating data or real time data - React is the way to go</a:t>
            </a:r>
          </a:p>
          <a:p>
            <a:pPr fontAlgn="base"/>
            <a:r>
              <a:rPr lang="en-US" dirty="0"/>
              <a:t>Once you and your team is over the </a:t>
            </a:r>
            <a:r>
              <a:rPr lang="en-US" dirty="0" err="1"/>
              <a:t>React's</a:t>
            </a:r>
            <a:r>
              <a:rPr lang="en-US" dirty="0"/>
              <a:t> learning curve, developing your app will become a lot faster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51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switching to React easy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Understanding </a:t>
            </a:r>
            <a:r>
              <a:rPr lang="en-US" dirty="0"/>
              <a:t>how it works will take time and will slow you down at first (but once you and your team get it, things will start happening much faster)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49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97</TotalTime>
  <Words>699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Tw Cen MT</vt:lpstr>
      <vt:lpstr>Wingdings</vt:lpstr>
      <vt:lpstr>Circuit</vt:lpstr>
      <vt:lpstr>Introduction to React</vt:lpstr>
      <vt:lpstr>What is React.js?</vt:lpstr>
      <vt:lpstr>Why was React developed?</vt:lpstr>
      <vt:lpstr>React Users</vt:lpstr>
      <vt:lpstr>Benefits of React</vt:lpstr>
      <vt:lpstr>PowerPoint Presentation</vt:lpstr>
      <vt:lpstr>Complexity with React</vt:lpstr>
      <vt:lpstr>Why should I use React?</vt:lpstr>
      <vt:lpstr>Is switching to React easy?</vt:lpstr>
      <vt:lpstr>Component</vt:lpstr>
      <vt:lpstr>PowerPoint Presentation</vt:lpstr>
      <vt:lpstr>Types of Component</vt:lpstr>
      <vt:lpstr>Props</vt:lpstr>
      <vt:lpstr>React Events</vt:lpstr>
      <vt:lpstr>Handling Forms</vt:lpstr>
      <vt:lpstr>React Router</vt:lpstr>
      <vt:lpstr>React Hooks</vt:lpstr>
      <vt:lpstr>Task</vt:lpstr>
      <vt:lpstr>Consuming the Data from RESTful API</vt:lpstr>
      <vt:lpstr>AXIOS</vt:lpstr>
      <vt:lpstr>Let’s try to work with AXIOS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</dc:title>
  <dc:creator>Sonam Soni</dc:creator>
  <cp:lastModifiedBy>Sonam Soni</cp:lastModifiedBy>
  <cp:revision>22</cp:revision>
  <dcterms:created xsi:type="dcterms:W3CDTF">2022-09-30T11:51:44Z</dcterms:created>
  <dcterms:modified xsi:type="dcterms:W3CDTF">2022-10-03T06:08:19Z</dcterms:modified>
</cp:coreProperties>
</file>