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9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6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9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40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1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7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1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1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9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0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2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E163-9CA3-4E1A-AE70-7CED773B2BE2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F89B-3EB8-40C1-8169-741E5C95C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Mule </a:t>
            </a:r>
            <a:r>
              <a:rPr lang="en-IN" dirty="0" smtClean="0"/>
              <a:t>ESB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ntegration platform provided by </a:t>
            </a:r>
            <a:r>
              <a:rPr lang="en-US" dirty="0" err="1" smtClean="0"/>
              <a:t>MuleSoft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0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Mule ESB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Mule ESB is a lightweight and highly scalable Java-based enterprise service bus (ESB) and integration platform provided by </a:t>
            </a:r>
            <a:r>
              <a:rPr lang="en-US" dirty="0" err="1"/>
              <a:t>MuleSoft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Mule </a:t>
            </a:r>
            <a:r>
              <a:rPr lang="en-US" dirty="0"/>
              <a:t>ESB allows the developer to connect applications easily and </a:t>
            </a:r>
            <a:r>
              <a:rPr lang="en-US" dirty="0" smtClean="0"/>
              <a:t>quickly.</a:t>
            </a:r>
          </a:p>
          <a:p>
            <a:r>
              <a:rPr lang="en-US" dirty="0" smtClean="0"/>
              <a:t>Regardless </a:t>
            </a:r>
            <a:r>
              <a:rPr lang="en-US" dirty="0"/>
              <a:t>of various technologies used by applications, Mule ESB enables easy integration of applications, enabling them to exchange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99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create Mule Project?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729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things simpler for the programmers,</a:t>
            </a:r>
          </a:p>
          <a:p>
            <a:r>
              <a:rPr lang="en-US" dirty="0"/>
              <a:t>the need of lightweight and modular solution that could scale from an application-level messaging framework to an enterprise-wide highly distributable framework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dirty="0"/>
              <a:t>Mule ESB is designed as an event-driven as well as programmatic framework. It is event-driven because it is combined with unified representation of messages and can be expandable with pluggable </a:t>
            </a:r>
            <a:r>
              <a:rPr lang="en-US" dirty="0" smtClean="0"/>
              <a:t>modules.</a:t>
            </a:r>
          </a:p>
          <a:p>
            <a:r>
              <a:rPr lang="en-US" dirty="0" smtClean="0"/>
              <a:t>It </a:t>
            </a:r>
            <a:r>
              <a:rPr lang="en-US" dirty="0"/>
              <a:t>is programmatic because programmers can easily implant some additional behaviors such as specific message processing or custom data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24846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▷ Mulesoft ESB Tutorial for Beginners | What is MuleSof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" y="777297"/>
            <a:ext cx="9578623" cy="538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107381" y="249382"/>
            <a:ext cx="3602182" cy="126076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73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dirty="0"/>
              <a:t>Building </a:t>
            </a:r>
            <a:r>
              <a:rPr lang="en-IN" dirty="0" smtClean="0"/>
              <a:t>Blocks</a:t>
            </a:r>
            <a:endParaRPr lang="en-IN" dirty="0"/>
          </a:p>
        </p:txBody>
      </p:sp>
      <p:pic>
        <p:nvPicPr>
          <p:cNvPr id="2050" name="Picture 2" descr="Building 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196542"/>
            <a:ext cx="7531532" cy="5473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45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Mule Message </a:t>
            </a:r>
            <a:r>
              <a:rPr lang="en-IN" dirty="0" smtClean="0"/>
              <a:t>Structure</a:t>
            </a:r>
            <a:endParaRPr lang="en-IN" dirty="0"/>
          </a:p>
        </p:txBody>
      </p:sp>
      <p:pic>
        <p:nvPicPr>
          <p:cNvPr id="3074" name="Picture 2" descr="Mule Message Structure | MuleSoft Docum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84629"/>
            <a:ext cx="6035242" cy="3884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3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first Application using Mule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95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171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Mule ESB</vt:lpstr>
      <vt:lpstr>What is Mule ESB?</vt:lpstr>
      <vt:lpstr>Why to create Mule Project?</vt:lpstr>
      <vt:lpstr>PowerPoint Presentation</vt:lpstr>
      <vt:lpstr>Building Blocks</vt:lpstr>
      <vt:lpstr>Mule Message Structure</vt:lpstr>
      <vt:lpstr>Let’s create a first Application using Mule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 ESB</dc:title>
  <dc:creator>Sonam Soni</dc:creator>
  <cp:lastModifiedBy>Sonam Soni</cp:lastModifiedBy>
  <cp:revision>4</cp:revision>
  <dcterms:created xsi:type="dcterms:W3CDTF">2022-09-28T05:39:58Z</dcterms:created>
  <dcterms:modified xsi:type="dcterms:W3CDTF">2022-09-28T05:53:51Z</dcterms:modified>
</cp:coreProperties>
</file>