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2FA755F-ABF0-4FEB-AE0E-5DF4D86941EA}" type="doc">
      <dgm:prSet loTypeId="urn:microsoft.com/office/officeart/2005/8/layout/radial1" loCatId="cycle" qsTypeId="urn:microsoft.com/office/officeart/2005/8/quickstyle/simple2" qsCatId="simple" csTypeId="urn:microsoft.com/office/officeart/2005/8/colors/colorful2" csCatId="colorful" phldr="1"/>
      <dgm:spPr/>
      <dgm:t>
        <a:bodyPr/>
        <a:lstStyle/>
        <a:p>
          <a:endParaRPr lang="en-US"/>
        </a:p>
      </dgm:t>
    </dgm:pt>
    <dgm:pt modelId="{7DF8A5D4-41A7-404F-8385-521F8447A723}">
      <dgm:prSet phldrT="[Text]"/>
      <dgm:spPr/>
      <dgm:t>
        <a:bodyPr/>
        <a:lstStyle/>
        <a:p>
          <a:r>
            <a:rPr lang="en-US" dirty="0" smtClean="0"/>
            <a:t>Kafka</a:t>
          </a:r>
          <a:endParaRPr lang="en-US" dirty="0"/>
        </a:p>
      </dgm:t>
    </dgm:pt>
    <dgm:pt modelId="{89E81811-3342-494E-A917-15A281CD6F67}" type="parTrans" cxnId="{049F37D1-3E1F-43C0-83DA-9D2EA1B39A66}">
      <dgm:prSet/>
      <dgm:spPr/>
      <dgm:t>
        <a:bodyPr/>
        <a:lstStyle/>
        <a:p>
          <a:endParaRPr lang="en-US"/>
        </a:p>
      </dgm:t>
    </dgm:pt>
    <dgm:pt modelId="{45584B4C-0BC3-4DE5-8B64-B17F8A7A1396}" type="sibTrans" cxnId="{049F37D1-3E1F-43C0-83DA-9D2EA1B39A66}">
      <dgm:prSet/>
      <dgm:spPr/>
      <dgm:t>
        <a:bodyPr/>
        <a:lstStyle/>
        <a:p>
          <a:endParaRPr lang="en-US"/>
        </a:p>
      </dgm:t>
    </dgm:pt>
    <dgm:pt modelId="{E771E304-338D-4C3A-96CA-8F6F8FB8C687}">
      <dgm:prSet phldrT="[Text]"/>
      <dgm:spPr/>
      <dgm:t>
        <a:bodyPr/>
        <a:lstStyle/>
        <a:p>
          <a:r>
            <a:rPr lang="en-US" b="1" i="0" dirty="0" smtClean="0"/>
            <a:t>Reliability</a:t>
          </a:r>
          <a:r>
            <a:rPr lang="en-US" b="0" i="0" dirty="0" smtClean="0"/>
            <a:t> </a:t>
          </a:r>
          <a:endParaRPr lang="en-US" dirty="0"/>
        </a:p>
      </dgm:t>
    </dgm:pt>
    <dgm:pt modelId="{B74EEDA1-4DBC-40F0-AE62-973A2A79DE2A}" type="parTrans" cxnId="{3106EBF6-71C6-4841-A5AB-2C153A67DD12}">
      <dgm:prSet/>
      <dgm:spPr/>
      <dgm:t>
        <a:bodyPr/>
        <a:lstStyle/>
        <a:p>
          <a:endParaRPr lang="en-US"/>
        </a:p>
      </dgm:t>
    </dgm:pt>
    <dgm:pt modelId="{33264B95-246C-493C-9A04-D87EE758DEC7}" type="sibTrans" cxnId="{3106EBF6-71C6-4841-A5AB-2C153A67DD12}">
      <dgm:prSet/>
      <dgm:spPr/>
      <dgm:t>
        <a:bodyPr/>
        <a:lstStyle/>
        <a:p>
          <a:endParaRPr lang="en-US"/>
        </a:p>
      </dgm:t>
    </dgm:pt>
    <dgm:pt modelId="{29B2DB5E-08C0-4247-B7A0-ADFEAE3AE3DC}">
      <dgm:prSet phldrT="[Text]"/>
      <dgm:spPr/>
      <dgm:t>
        <a:bodyPr/>
        <a:lstStyle/>
        <a:p>
          <a:r>
            <a:rPr lang="en-US" b="1" i="0" dirty="0" smtClean="0"/>
            <a:t>Scalability</a:t>
          </a:r>
          <a:r>
            <a:rPr lang="en-US" b="0" i="0" dirty="0" smtClean="0"/>
            <a:t> </a:t>
          </a:r>
          <a:endParaRPr lang="en-US" dirty="0"/>
        </a:p>
      </dgm:t>
    </dgm:pt>
    <dgm:pt modelId="{339ECE6E-943F-41CA-B641-B81BC91F8000}" type="parTrans" cxnId="{95E7F4A1-5D81-4E39-B2B1-5712D4242CF4}">
      <dgm:prSet/>
      <dgm:spPr/>
      <dgm:t>
        <a:bodyPr/>
        <a:lstStyle/>
        <a:p>
          <a:endParaRPr lang="en-US"/>
        </a:p>
      </dgm:t>
    </dgm:pt>
    <dgm:pt modelId="{6ABCA157-C17B-4CA1-BBBB-2D39426B8CC8}" type="sibTrans" cxnId="{95E7F4A1-5D81-4E39-B2B1-5712D4242CF4}">
      <dgm:prSet/>
      <dgm:spPr/>
      <dgm:t>
        <a:bodyPr/>
        <a:lstStyle/>
        <a:p>
          <a:endParaRPr lang="en-US"/>
        </a:p>
      </dgm:t>
    </dgm:pt>
    <dgm:pt modelId="{71549095-FD2F-4622-BF63-B447918B9791}">
      <dgm:prSet phldrT="[Text]"/>
      <dgm:spPr/>
      <dgm:t>
        <a:bodyPr/>
        <a:lstStyle/>
        <a:p>
          <a:r>
            <a:rPr lang="en-US" b="1" i="0" dirty="0" smtClean="0"/>
            <a:t>Durability</a:t>
          </a:r>
          <a:endParaRPr lang="en-US" dirty="0"/>
        </a:p>
      </dgm:t>
    </dgm:pt>
    <dgm:pt modelId="{AD9B29CE-0A6C-4780-A7F2-472EBF115C8B}" type="parTrans" cxnId="{211CD476-5ED8-4CDE-B32A-90FEA3B49C0D}">
      <dgm:prSet/>
      <dgm:spPr/>
      <dgm:t>
        <a:bodyPr/>
        <a:lstStyle/>
        <a:p>
          <a:endParaRPr lang="en-US"/>
        </a:p>
      </dgm:t>
    </dgm:pt>
    <dgm:pt modelId="{764622FC-1888-46F7-BB18-18E0EE9DC51F}" type="sibTrans" cxnId="{211CD476-5ED8-4CDE-B32A-90FEA3B49C0D}">
      <dgm:prSet/>
      <dgm:spPr/>
      <dgm:t>
        <a:bodyPr/>
        <a:lstStyle/>
        <a:p>
          <a:endParaRPr lang="en-US"/>
        </a:p>
      </dgm:t>
    </dgm:pt>
    <dgm:pt modelId="{DCBE9C69-71AA-4284-AA6B-ECB47472AF55}">
      <dgm:prSet phldrT="[Text]"/>
      <dgm:spPr/>
      <dgm:t>
        <a:bodyPr/>
        <a:lstStyle/>
        <a:p>
          <a:r>
            <a:rPr lang="en-US" b="1" i="0" dirty="0" smtClean="0"/>
            <a:t>Performance</a:t>
          </a:r>
          <a:endParaRPr lang="en-US" dirty="0"/>
        </a:p>
      </dgm:t>
    </dgm:pt>
    <dgm:pt modelId="{6E2FE7C0-9971-4AF9-8AC3-D80447BE4F77}" type="parTrans" cxnId="{948141AC-8CEA-4FDC-A1E5-2B9A3D96511A}">
      <dgm:prSet/>
      <dgm:spPr/>
      <dgm:t>
        <a:bodyPr/>
        <a:lstStyle/>
        <a:p>
          <a:endParaRPr lang="en-US"/>
        </a:p>
      </dgm:t>
    </dgm:pt>
    <dgm:pt modelId="{513CA5D5-43EF-484B-841A-DD0FD3C619F0}" type="sibTrans" cxnId="{948141AC-8CEA-4FDC-A1E5-2B9A3D96511A}">
      <dgm:prSet/>
      <dgm:spPr/>
      <dgm:t>
        <a:bodyPr/>
        <a:lstStyle/>
        <a:p>
          <a:endParaRPr lang="en-US"/>
        </a:p>
      </dgm:t>
    </dgm:pt>
    <dgm:pt modelId="{20577B9D-50A5-439C-96E6-E563188C8A18}" type="pres">
      <dgm:prSet presAssocID="{72FA755F-ABF0-4FEB-AE0E-5DF4D86941EA}" presName="cycle" presStyleCnt="0">
        <dgm:presLayoutVars>
          <dgm:chMax val="1"/>
          <dgm:dir/>
          <dgm:animLvl val="ctr"/>
          <dgm:resizeHandles val="exact"/>
        </dgm:presLayoutVars>
      </dgm:prSet>
      <dgm:spPr/>
      <dgm:t>
        <a:bodyPr/>
        <a:lstStyle/>
        <a:p>
          <a:endParaRPr lang="en-US"/>
        </a:p>
      </dgm:t>
    </dgm:pt>
    <dgm:pt modelId="{0D2F98D7-7D47-4EA0-B4D3-692A4B495FBA}" type="pres">
      <dgm:prSet presAssocID="{7DF8A5D4-41A7-404F-8385-521F8447A723}" presName="centerShape" presStyleLbl="node0" presStyleIdx="0" presStyleCnt="1"/>
      <dgm:spPr/>
      <dgm:t>
        <a:bodyPr/>
        <a:lstStyle/>
        <a:p>
          <a:endParaRPr lang="en-US"/>
        </a:p>
      </dgm:t>
    </dgm:pt>
    <dgm:pt modelId="{625D0A86-8D82-4F1A-A90D-7119BE72E956}" type="pres">
      <dgm:prSet presAssocID="{B74EEDA1-4DBC-40F0-AE62-973A2A79DE2A}" presName="Name9" presStyleLbl="parChTrans1D2" presStyleIdx="0" presStyleCnt="4"/>
      <dgm:spPr/>
      <dgm:t>
        <a:bodyPr/>
        <a:lstStyle/>
        <a:p>
          <a:endParaRPr lang="en-US"/>
        </a:p>
      </dgm:t>
    </dgm:pt>
    <dgm:pt modelId="{13FFC6CD-F4A4-453B-B702-AD980217649B}" type="pres">
      <dgm:prSet presAssocID="{B74EEDA1-4DBC-40F0-AE62-973A2A79DE2A}" presName="connTx" presStyleLbl="parChTrans1D2" presStyleIdx="0" presStyleCnt="4"/>
      <dgm:spPr/>
      <dgm:t>
        <a:bodyPr/>
        <a:lstStyle/>
        <a:p>
          <a:endParaRPr lang="en-US"/>
        </a:p>
      </dgm:t>
    </dgm:pt>
    <dgm:pt modelId="{C6834241-4183-4AD3-ADC3-C4C24B20C858}" type="pres">
      <dgm:prSet presAssocID="{E771E304-338D-4C3A-96CA-8F6F8FB8C687}" presName="node" presStyleLbl="node1" presStyleIdx="0" presStyleCnt="4">
        <dgm:presLayoutVars>
          <dgm:bulletEnabled val="1"/>
        </dgm:presLayoutVars>
      </dgm:prSet>
      <dgm:spPr/>
      <dgm:t>
        <a:bodyPr/>
        <a:lstStyle/>
        <a:p>
          <a:endParaRPr lang="en-US"/>
        </a:p>
      </dgm:t>
    </dgm:pt>
    <dgm:pt modelId="{BC61D484-2F40-4757-B203-CDBB61B7985B}" type="pres">
      <dgm:prSet presAssocID="{339ECE6E-943F-41CA-B641-B81BC91F8000}" presName="Name9" presStyleLbl="parChTrans1D2" presStyleIdx="1" presStyleCnt="4"/>
      <dgm:spPr/>
      <dgm:t>
        <a:bodyPr/>
        <a:lstStyle/>
        <a:p>
          <a:endParaRPr lang="en-US"/>
        </a:p>
      </dgm:t>
    </dgm:pt>
    <dgm:pt modelId="{6AB42849-2993-42C1-9BEB-1D18BB1A955F}" type="pres">
      <dgm:prSet presAssocID="{339ECE6E-943F-41CA-B641-B81BC91F8000}" presName="connTx" presStyleLbl="parChTrans1D2" presStyleIdx="1" presStyleCnt="4"/>
      <dgm:spPr/>
      <dgm:t>
        <a:bodyPr/>
        <a:lstStyle/>
        <a:p>
          <a:endParaRPr lang="en-US"/>
        </a:p>
      </dgm:t>
    </dgm:pt>
    <dgm:pt modelId="{42997ABD-5E98-4C44-976D-367754641363}" type="pres">
      <dgm:prSet presAssocID="{29B2DB5E-08C0-4247-B7A0-ADFEAE3AE3DC}" presName="node" presStyleLbl="node1" presStyleIdx="1" presStyleCnt="4">
        <dgm:presLayoutVars>
          <dgm:bulletEnabled val="1"/>
        </dgm:presLayoutVars>
      </dgm:prSet>
      <dgm:spPr/>
      <dgm:t>
        <a:bodyPr/>
        <a:lstStyle/>
        <a:p>
          <a:endParaRPr lang="en-US"/>
        </a:p>
      </dgm:t>
    </dgm:pt>
    <dgm:pt modelId="{200D35F4-51F9-4044-8BF1-2840CED1DC65}" type="pres">
      <dgm:prSet presAssocID="{AD9B29CE-0A6C-4780-A7F2-472EBF115C8B}" presName="Name9" presStyleLbl="parChTrans1D2" presStyleIdx="2" presStyleCnt="4"/>
      <dgm:spPr/>
      <dgm:t>
        <a:bodyPr/>
        <a:lstStyle/>
        <a:p>
          <a:endParaRPr lang="en-US"/>
        </a:p>
      </dgm:t>
    </dgm:pt>
    <dgm:pt modelId="{C5E3B078-D21B-4769-ACA0-8D099D72F715}" type="pres">
      <dgm:prSet presAssocID="{AD9B29CE-0A6C-4780-A7F2-472EBF115C8B}" presName="connTx" presStyleLbl="parChTrans1D2" presStyleIdx="2" presStyleCnt="4"/>
      <dgm:spPr/>
      <dgm:t>
        <a:bodyPr/>
        <a:lstStyle/>
        <a:p>
          <a:endParaRPr lang="en-US"/>
        </a:p>
      </dgm:t>
    </dgm:pt>
    <dgm:pt modelId="{BB920884-D299-4689-B6B0-27B5FD5D131F}" type="pres">
      <dgm:prSet presAssocID="{71549095-FD2F-4622-BF63-B447918B9791}" presName="node" presStyleLbl="node1" presStyleIdx="2" presStyleCnt="4">
        <dgm:presLayoutVars>
          <dgm:bulletEnabled val="1"/>
        </dgm:presLayoutVars>
      </dgm:prSet>
      <dgm:spPr/>
      <dgm:t>
        <a:bodyPr/>
        <a:lstStyle/>
        <a:p>
          <a:endParaRPr lang="en-US"/>
        </a:p>
      </dgm:t>
    </dgm:pt>
    <dgm:pt modelId="{02202B7E-B222-44F5-9F45-933F1DDBC7B0}" type="pres">
      <dgm:prSet presAssocID="{6E2FE7C0-9971-4AF9-8AC3-D80447BE4F77}" presName="Name9" presStyleLbl="parChTrans1D2" presStyleIdx="3" presStyleCnt="4"/>
      <dgm:spPr/>
      <dgm:t>
        <a:bodyPr/>
        <a:lstStyle/>
        <a:p>
          <a:endParaRPr lang="en-US"/>
        </a:p>
      </dgm:t>
    </dgm:pt>
    <dgm:pt modelId="{C1BAF55B-70D5-40B4-982C-EB7531692F57}" type="pres">
      <dgm:prSet presAssocID="{6E2FE7C0-9971-4AF9-8AC3-D80447BE4F77}" presName="connTx" presStyleLbl="parChTrans1D2" presStyleIdx="3" presStyleCnt="4"/>
      <dgm:spPr/>
      <dgm:t>
        <a:bodyPr/>
        <a:lstStyle/>
        <a:p>
          <a:endParaRPr lang="en-US"/>
        </a:p>
      </dgm:t>
    </dgm:pt>
    <dgm:pt modelId="{4D160CBA-D090-4F1E-8442-344D59BD6785}" type="pres">
      <dgm:prSet presAssocID="{DCBE9C69-71AA-4284-AA6B-ECB47472AF55}" presName="node" presStyleLbl="node1" presStyleIdx="3" presStyleCnt="4">
        <dgm:presLayoutVars>
          <dgm:bulletEnabled val="1"/>
        </dgm:presLayoutVars>
      </dgm:prSet>
      <dgm:spPr/>
      <dgm:t>
        <a:bodyPr/>
        <a:lstStyle/>
        <a:p>
          <a:endParaRPr lang="en-US"/>
        </a:p>
      </dgm:t>
    </dgm:pt>
  </dgm:ptLst>
  <dgm:cxnLst>
    <dgm:cxn modelId="{95E7F4A1-5D81-4E39-B2B1-5712D4242CF4}" srcId="{7DF8A5D4-41A7-404F-8385-521F8447A723}" destId="{29B2DB5E-08C0-4247-B7A0-ADFEAE3AE3DC}" srcOrd="1" destOrd="0" parTransId="{339ECE6E-943F-41CA-B641-B81BC91F8000}" sibTransId="{6ABCA157-C17B-4CA1-BBBB-2D39426B8CC8}"/>
    <dgm:cxn modelId="{828CD63A-1948-4D63-B0E7-61AD86C47DAB}" type="presOf" srcId="{B74EEDA1-4DBC-40F0-AE62-973A2A79DE2A}" destId="{625D0A86-8D82-4F1A-A90D-7119BE72E956}" srcOrd="0" destOrd="0" presId="urn:microsoft.com/office/officeart/2005/8/layout/radial1"/>
    <dgm:cxn modelId="{3106EBF6-71C6-4841-A5AB-2C153A67DD12}" srcId="{7DF8A5D4-41A7-404F-8385-521F8447A723}" destId="{E771E304-338D-4C3A-96CA-8F6F8FB8C687}" srcOrd="0" destOrd="0" parTransId="{B74EEDA1-4DBC-40F0-AE62-973A2A79DE2A}" sibTransId="{33264B95-246C-493C-9A04-D87EE758DEC7}"/>
    <dgm:cxn modelId="{50247DC9-1032-4A8B-8DDE-1EDD0F87C630}" type="presOf" srcId="{B74EEDA1-4DBC-40F0-AE62-973A2A79DE2A}" destId="{13FFC6CD-F4A4-453B-B702-AD980217649B}" srcOrd="1" destOrd="0" presId="urn:microsoft.com/office/officeart/2005/8/layout/radial1"/>
    <dgm:cxn modelId="{211CD476-5ED8-4CDE-B32A-90FEA3B49C0D}" srcId="{7DF8A5D4-41A7-404F-8385-521F8447A723}" destId="{71549095-FD2F-4622-BF63-B447918B9791}" srcOrd="2" destOrd="0" parTransId="{AD9B29CE-0A6C-4780-A7F2-472EBF115C8B}" sibTransId="{764622FC-1888-46F7-BB18-18E0EE9DC51F}"/>
    <dgm:cxn modelId="{049F37D1-3E1F-43C0-83DA-9D2EA1B39A66}" srcId="{72FA755F-ABF0-4FEB-AE0E-5DF4D86941EA}" destId="{7DF8A5D4-41A7-404F-8385-521F8447A723}" srcOrd="0" destOrd="0" parTransId="{89E81811-3342-494E-A917-15A281CD6F67}" sibTransId="{45584B4C-0BC3-4DE5-8B64-B17F8A7A1396}"/>
    <dgm:cxn modelId="{9BEB0DAA-A1C4-4A5B-BE78-B7D42F3C0E21}" type="presOf" srcId="{339ECE6E-943F-41CA-B641-B81BC91F8000}" destId="{6AB42849-2993-42C1-9BEB-1D18BB1A955F}" srcOrd="1" destOrd="0" presId="urn:microsoft.com/office/officeart/2005/8/layout/radial1"/>
    <dgm:cxn modelId="{948141AC-8CEA-4FDC-A1E5-2B9A3D96511A}" srcId="{7DF8A5D4-41A7-404F-8385-521F8447A723}" destId="{DCBE9C69-71AA-4284-AA6B-ECB47472AF55}" srcOrd="3" destOrd="0" parTransId="{6E2FE7C0-9971-4AF9-8AC3-D80447BE4F77}" sibTransId="{513CA5D5-43EF-484B-841A-DD0FD3C619F0}"/>
    <dgm:cxn modelId="{26358BD9-C48A-41F8-8D4D-DDD566BCE0B1}" type="presOf" srcId="{6E2FE7C0-9971-4AF9-8AC3-D80447BE4F77}" destId="{C1BAF55B-70D5-40B4-982C-EB7531692F57}" srcOrd="1" destOrd="0" presId="urn:microsoft.com/office/officeart/2005/8/layout/radial1"/>
    <dgm:cxn modelId="{A7686CAA-2AC6-4E9E-94CA-06623654E78C}" type="presOf" srcId="{72FA755F-ABF0-4FEB-AE0E-5DF4D86941EA}" destId="{20577B9D-50A5-439C-96E6-E563188C8A18}" srcOrd="0" destOrd="0" presId="urn:microsoft.com/office/officeart/2005/8/layout/radial1"/>
    <dgm:cxn modelId="{F7C578A2-91D6-4C65-A411-3BDD7FBC7209}" type="presOf" srcId="{E771E304-338D-4C3A-96CA-8F6F8FB8C687}" destId="{C6834241-4183-4AD3-ADC3-C4C24B20C858}" srcOrd="0" destOrd="0" presId="urn:microsoft.com/office/officeart/2005/8/layout/radial1"/>
    <dgm:cxn modelId="{1D6B6AD6-52E5-432A-9FA6-0A6BE2E03013}" type="presOf" srcId="{6E2FE7C0-9971-4AF9-8AC3-D80447BE4F77}" destId="{02202B7E-B222-44F5-9F45-933F1DDBC7B0}" srcOrd="0" destOrd="0" presId="urn:microsoft.com/office/officeart/2005/8/layout/radial1"/>
    <dgm:cxn modelId="{D731E5F8-E619-4F27-BB8F-4FCC87775566}" type="presOf" srcId="{DCBE9C69-71AA-4284-AA6B-ECB47472AF55}" destId="{4D160CBA-D090-4F1E-8442-344D59BD6785}" srcOrd="0" destOrd="0" presId="urn:microsoft.com/office/officeart/2005/8/layout/radial1"/>
    <dgm:cxn modelId="{254C23B2-CDFE-447C-9E8F-79D081BF91EC}" type="presOf" srcId="{29B2DB5E-08C0-4247-B7A0-ADFEAE3AE3DC}" destId="{42997ABD-5E98-4C44-976D-367754641363}" srcOrd="0" destOrd="0" presId="urn:microsoft.com/office/officeart/2005/8/layout/radial1"/>
    <dgm:cxn modelId="{C16136B0-044F-4BDC-8E68-5DD21FEBEEB7}" type="presOf" srcId="{7DF8A5D4-41A7-404F-8385-521F8447A723}" destId="{0D2F98D7-7D47-4EA0-B4D3-692A4B495FBA}" srcOrd="0" destOrd="0" presId="urn:microsoft.com/office/officeart/2005/8/layout/radial1"/>
    <dgm:cxn modelId="{8E5C7E97-15F4-4666-9A60-94452513227A}" type="presOf" srcId="{339ECE6E-943F-41CA-B641-B81BC91F8000}" destId="{BC61D484-2F40-4757-B203-CDBB61B7985B}" srcOrd="0" destOrd="0" presId="urn:microsoft.com/office/officeart/2005/8/layout/radial1"/>
    <dgm:cxn modelId="{572A5301-93AE-4274-B3F0-58264400060C}" type="presOf" srcId="{AD9B29CE-0A6C-4780-A7F2-472EBF115C8B}" destId="{200D35F4-51F9-4044-8BF1-2840CED1DC65}" srcOrd="0" destOrd="0" presId="urn:microsoft.com/office/officeart/2005/8/layout/radial1"/>
    <dgm:cxn modelId="{2DCF1BB8-9B23-418D-BB76-ADCB8C7B7336}" type="presOf" srcId="{AD9B29CE-0A6C-4780-A7F2-472EBF115C8B}" destId="{C5E3B078-D21B-4769-ACA0-8D099D72F715}" srcOrd="1" destOrd="0" presId="urn:microsoft.com/office/officeart/2005/8/layout/radial1"/>
    <dgm:cxn modelId="{446F4BF8-51E7-451D-B2F6-3956A67AD499}" type="presOf" srcId="{71549095-FD2F-4622-BF63-B447918B9791}" destId="{BB920884-D299-4689-B6B0-27B5FD5D131F}" srcOrd="0" destOrd="0" presId="urn:microsoft.com/office/officeart/2005/8/layout/radial1"/>
    <dgm:cxn modelId="{FD173719-D152-4AC6-A4E5-ACFDEEBBE110}" type="presParOf" srcId="{20577B9D-50A5-439C-96E6-E563188C8A18}" destId="{0D2F98D7-7D47-4EA0-B4D3-692A4B495FBA}" srcOrd="0" destOrd="0" presId="urn:microsoft.com/office/officeart/2005/8/layout/radial1"/>
    <dgm:cxn modelId="{90684B39-594A-4E7A-98C3-1304998888C0}" type="presParOf" srcId="{20577B9D-50A5-439C-96E6-E563188C8A18}" destId="{625D0A86-8D82-4F1A-A90D-7119BE72E956}" srcOrd="1" destOrd="0" presId="urn:microsoft.com/office/officeart/2005/8/layout/radial1"/>
    <dgm:cxn modelId="{A2374E5D-A10C-49E7-8AD2-238D3A421D8D}" type="presParOf" srcId="{625D0A86-8D82-4F1A-A90D-7119BE72E956}" destId="{13FFC6CD-F4A4-453B-B702-AD980217649B}" srcOrd="0" destOrd="0" presId="urn:microsoft.com/office/officeart/2005/8/layout/radial1"/>
    <dgm:cxn modelId="{58176AA9-0E69-4EFD-85C6-B208877158DA}" type="presParOf" srcId="{20577B9D-50A5-439C-96E6-E563188C8A18}" destId="{C6834241-4183-4AD3-ADC3-C4C24B20C858}" srcOrd="2" destOrd="0" presId="urn:microsoft.com/office/officeart/2005/8/layout/radial1"/>
    <dgm:cxn modelId="{296D8A12-3110-4F04-A8A8-6714AC4BE1DA}" type="presParOf" srcId="{20577B9D-50A5-439C-96E6-E563188C8A18}" destId="{BC61D484-2F40-4757-B203-CDBB61B7985B}" srcOrd="3" destOrd="0" presId="urn:microsoft.com/office/officeart/2005/8/layout/radial1"/>
    <dgm:cxn modelId="{5424F79A-CEC8-4A8D-AE73-46F0F535F825}" type="presParOf" srcId="{BC61D484-2F40-4757-B203-CDBB61B7985B}" destId="{6AB42849-2993-42C1-9BEB-1D18BB1A955F}" srcOrd="0" destOrd="0" presId="urn:microsoft.com/office/officeart/2005/8/layout/radial1"/>
    <dgm:cxn modelId="{EC6FE4CA-65C4-4C36-8B52-494EF4BA1247}" type="presParOf" srcId="{20577B9D-50A5-439C-96E6-E563188C8A18}" destId="{42997ABD-5E98-4C44-976D-367754641363}" srcOrd="4" destOrd="0" presId="urn:microsoft.com/office/officeart/2005/8/layout/radial1"/>
    <dgm:cxn modelId="{B61BCB09-0799-4105-B50E-7B621C040E4C}" type="presParOf" srcId="{20577B9D-50A5-439C-96E6-E563188C8A18}" destId="{200D35F4-51F9-4044-8BF1-2840CED1DC65}" srcOrd="5" destOrd="0" presId="urn:microsoft.com/office/officeart/2005/8/layout/radial1"/>
    <dgm:cxn modelId="{57CBCE5B-53E2-4437-BB6F-BDE29CB308A6}" type="presParOf" srcId="{200D35F4-51F9-4044-8BF1-2840CED1DC65}" destId="{C5E3B078-D21B-4769-ACA0-8D099D72F715}" srcOrd="0" destOrd="0" presId="urn:microsoft.com/office/officeart/2005/8/layout/radial1"/>
    <dgm:cxn modelId="{0C5016BF-899B-44CF-8FEC-D3762EF4FE52}" type="presParOf" srcId="{20577B9D-50A5-439C-96E6-E563188C8A18}" destId="{BB920884-D299-4689-B6B0-27B5FD5D131F}" srcOrd="6" destOrd="0" presId="urn:microsoft.com/office/officeart/2005/8/layout/radial1"/>
    <dgm:cxn modelId="{DE0B86A1-8AAC-48A0-8197-72A8328E5696}" type="presParOf" srcId="{20577B9D-50A5-439C-96E6-E563188C8A18}" destId="{02202B7E-B222-44F5-9F45-933F1DDBC7B0}" srcOrd="7" destOrd="0" presId="urn:microsoft.com/office/officeart/2005/8/layout/radial1"/>
    <dgm:cxn modelId="{694E9F38-342D-4E99-BDFC-18E2FCC0B2C0}" type="presParOf" srcId="{02202B7E-B222-44F5-9F45-933F1DDBC7B0}" destId="{C1BAF55B-70D5-40B4-982C-EB7531692F57}" srcOrd="0" destOrd="0" presId="urn:microsoft.com/office/officeart/2005/8/layout/radial1"/>
    <dgm:cxn modelId="{886F2A26-12F2-40CA-94C4-E21DB568B40F}" type="presParOf" srcId="{20577B9D-50A5-439C-96E6-E563188C8A18}" destId="{4D160CBA-D090-4F1E-8442-344D59BD6785}" srcOrd="8" destOrd="0" presId="urn:microsoft.com/office/officeart/2005/8/layout/radia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1C16B19-5D0E-456C-AD51-DCD21143E7C3}" type="doc">
      <dgm:prSet loTypeId="urn:microsoft.com/office/officeart/2008/layout/VerticalCurvedList" loCatId="list" qsTypeId="urn:microsoft.com/office/officeart/2005/8/quickstyle/simple1" qsCatId="simple" csTypeId="urn:microsoft.com/office/officeart/2005/8/colors/colorful4" csCatId="colorful" phldr="1"/>
      <dgm:spPr/>
      <dgm:t>
        <a:bodyPr/>
        <a:lstStyle/>
        <a:p>
          <a:endParaRPr lang="en-US"/>
        </a:p>
      </dgm:t>
    </dgm:pt>
    <dgm:pt modelId="{A6C081BC-FD30-4AAE-BE4D-619A4F05112C}">
      <dgm:prSet phldrT="[Text]"/>
      <dgm:spPr/>
      <dgm:t>
        <a:bodyPr/>
        <a:lstStyle/>
        <a:p>
          <a:r>
            <a:rPr lang="en-US" b="1" i="0" smtClean="0"/>
            <a:t>Metrics</a:t>
          </a:r>
          <a:endParaRPr lang="en-US"/>
        </a:p>
      </dgm:t>
    </dgm:pt>
    <dgm:pt modelId="{676C905C-BC9D-4B25-994C-7BD2E79F4ED3}" type="parTrans" cxnId="{0848FE93-E417-40F8-9BB3-F51A93912C39}">
      <dgm:prSet/>
      <dgm:spPr/>
      <dgm:t>
        <a:bodyPr/>
        <a:lstStyle/>
        <a:p>
          <a:endParaRPr lang="en-US"/>
        </a:p>
      </dgm:t>
    </dgm:pt>
    <dgm:pt modelId="{3CD66510-EE33-4E6D-8610-B8292C459F66}" type="sibTrans" cxnId="{0848FE93-E417-40F8-9BB3-F51A93912C39}">
      <dgm:prSet/>
      <dgm:spPr/>
      <dgm:t>
        <a:bodyPr/>
        <a:lstStyle/>
        <a:p>
          <a:endParaRPr lang="en-US"/>
        </a:p>
      </dgm:t>
    </dgm:pt>
    <dgm:pt modelId="{AB0F1252-7B1E-4508-8B7E-6317D074DE91}">
      <dgm:prSet phldrT="[Text]"/>
      <dgm:spPr/>
      <dgm:t>
        <a:bodyPr/>
        <a:lstStyle/>
        <a:p>
          <a:r>
            <a:rPr lang="en-US" b="1" i="0" dirty="0" smtClean="0"/>
            <a:t>Log Aggregation Solution</a:t>
          </a:r>
          <a:endParaRPr lang="en-US" dirty="0"/>
        </a:p>
      </dgm:t>
    </dgm:pt>
    <dgm:pt modelId="{84984BA6-8C95-4768-9ED3-A527E8FDB109}" type="parTrans" cxnId="{11204451-5861-447D-A5E2-E90053FF5FF4}">
      <dgm:prSet/>
      <dgm:spPr/>
      <dgm:t>
        <a:bodyPr/>
        <a:lstStyle/>
        <a:p>
          <a:endParaRPr lang="en-US"/>
        </a:p>
      </dgm:t>
    </dgm:pt>
    <dgm:pt modelId="{F03A64C3-5A7E-47C2-A6ED-E8505A17C10C}" type="sibTrans" cxnId="{11204451-5861-447D-A5E2-E90053FF5FF4}">
      <dgm:prSet/>
      <dgm:spPr/>
      <dgm:t>
        <a:bodyPr/>
        <a:lstStyle/>
        <a:p>
          <a:endParaRPr lang="en-US"/>
        </a:p>
      </dgm:t>
    </dgm:pt>
    <dgm:pt modelId="{53084C50-E0D0-49DA-8CDA-95AD5B02BC92}">
      <dgm:prSet phldrT="[Text]"/>
      <dgm:spPr/>
      <dgm:t>
        <a:bodyPr/>
        <a:lstStyle/>
        <a:p>
          <a:r>
            <a:rPr lang="en-US" b="1" i="0" dirty="0" smtClean="0"/>
            <a:t>Stream Processing</a:t>
          </a:r>
          <a:endParaRPr lang="en-US" dirty="0"/>
        </a:p>
      </dgm:t>
    </dgm:pt>
    <dgm:pt modelId="{3263B27A-0FBA-4173-A51A-7951FC322B91}" type="parTrans" cxnId="{48D5AE99-C616-4AE8-A6E2-9540A5A16739}">
      <dgm:prSet/>
      <dgm:spPr/>
      <dgm:t>
        <a:bodyPr/>
        <a:lstStyle/>
        <a:p>
          <a:endParaRPr lang="en-US"/>
        </a:p>
      </dgm:t>
    </dgm:pt>
    <dgm:pt modelId="{9DEEECCF-E01B-4B17-85EB-DD4F215F63B4}" type="sibTrans" cxnId="{48D5AE99-C616-4AE8-A6E2-9540A5A16739}">
      <dgm:prSet/>
      <dgm:spPr/>
      <dgm:t>
        <a:bodyPr/>
        <a:lstStyle/>
        <a:p>
          <a:endParaRPr lang="en-US"/>
        </a:p>
      </dgm:t>
    </dgm:pt>
    <dgm:pt modelId="{68CD3F94-38E7-4C96-AC1C-8F0B4ECD2C40}" type="pres">
      <dgm:prSet presAssocID="{31C16B19-5D0E-456C-AD51-DCD21143E7C3}" presName="Name0" presStyleCnt="0">
        <dgm:presLayoutVars>
          <dgm:chMax val="7"/>
          <dgm:chPref val="7"/>
          <dgm:dir/>
        </dgm:presLayoutVars>
      </dgm:prSet>
      <dgm:spPr/>
      <dgm:t>
        <a:bodyPr/>
        <a:lstStyle/>
        <a:p>
          <a:endParaRPr lang="en-US"/>
        </a:p>
      </dgm:t>
    </dgm:pt>
    <dgm:pt modelId="{337827EE-8A52-4110-9C11-A98D18E60F58}" type="pres">
      <dgm:prSet presAssocID="{31C16B19-5D0E-456C-AD51-DCD21143E7C3}" presName="Name1" presStyleCnt="0"/>
      <dgm:spPr/>
    </dgm:pt>
    <dgm:pt modelId="{B1C99136-60D1-4F2D-BB68-E1906CAC9544}" type="pres">
      <dgm:prSet presAssocID="{31C16B19-5D0E-456C-AD51-DCD21143E7C3}" presName="cycle" presStyleCnt="0"/>
      <dgm:spPr/>
    </dgm:pt>
    <dgm:pt modelId="{BFC970FF-DE28-4E63-9363-28B8E5FE5379}" type="pres">
      <dgm:prSet presAssocID="{31C16B19-5D0E-456C-AD51-DCD21143E7C3}" presName="srcNode" presStyleLbl="node1" presStyleIdx="0" presStyleCnt="3"/>
      <dgm:spPr/>
    </dgm:pt>
    <dgm:pt modelId="{79642D9E-86C1-45BA-976F-F57C8790C654}" type="pres">
      <dgm:prSet presAssocID="{31C16B19-5D0E-456C-AD51-DCD21143E7C3}" presName="conn" presStyleLbl="parChTrans1D2" presStyleIdx="0" presStyleCnt="1"/>
      <dgm:spPr/>
      <dgm:t>
        <a:bodyPr/>
        <a:lstStyle/>
        <a:p>
          <a:endParaRPr lang="en-US"/>
        </a:p>
      </dgm:t>
    </dgm:pt>
    <dgm:pt modelId="{92EB7CD0-0A23-4F33-B7FF-06074E1C92EF}" type="pres">
      <dgm:prSet presAssocID="{31C16B19-5D0E-456C-AD51-DCD21143E7C3}" presName="extraNode" presStyleLbl="node1" presStyleIdx="0" presStyleCnt="3"/>
      <dgm:spPr/>
    </dgm:pt>
    <dgm:pt modelId="{FC909223-5FA1-4441-92B7-A330A8BEBDA3}" type="pres">
      <dgm:prSet presAssocID="{31C16B19-5D0E-456C-AD51-DCD21143E7C3}" presName="dstNode" presStyleLbl="node1" presStyleIdx="0" presStyleCnt="3"/>
      <dgm:spPr/>
    </dgm:pt>
    <dgm:pt modelId="{6192B3F6-5184-4E13-9081-E7CE4F6F1018}" type="pres">
      <dgm:prSet presAssocID="{A6C081BC-FD30-4AAE-BE4D-619A4F05112C}" presName="text_1" presStyleLbl="node1" presStyleIdx="0" presStyleCnt="3">
        <dgm:presLayoutVars>
          <dgm:bulletEnabled val="1"/>
        </dgm:presLayoutVars>
      </dgm:prSet>
      <dgm:spPr/>
      <dgm:t>
        <a:bodyPr/>
        <a:lstStyle/>
        <a:p>
          <a:endParaRPr lang="en-US"/>
        </a:p>
      </dgm:t>
    </dgm:pt>
    <dgm:pt modelId="{3C133221-1C07-4991-A8B8-B5D930E1C1E7}" type="pres">
      <dgm:prSet presAssocID="{A6C081BC-FD30-4AAE-BE4D-619A4F05112C}" presName="accent_1" presStyleCnt="0"/>
      <dgm:spPr/>
    </dgm:pt>
    <dgm:pt modelId="{EF984803-68C3-4B85-88CB-CF8B8635F2B7}" type="pres">
      <dgm:prSet presAssocID="{A6C081BC-FD30-4AAE-BE4D-619A4F05112C}" presName="accentRepeatNode" presStyleLbl="solidFgAcc1" presStyleIdx="0" presStyleCnt="3"/>
      <dgm:spPr/>
    </dgm:pt>
    <dgm:pt modelId="{81FF33FE-537B-4EBE-A956-D4A255AAC111}" type="pres">
      <dgm:prSet presAssocID="{AB0F1252-7B1E-4508-8B7E-6317D074DE91}" presName="text_2" presStyleLbl="node1" presStyleIdx="1" presStyleCnt="3">
        <dgm:presLayoutVars>
          <dgm:bulletEnabled val="1"/>
        </dgm:presLayoutVars>
      </dgm:prSet>
      <dgm:spPr/>
      <dgm:t>
        <a:bodyPr/>
        <a:lstStyle/>
        <a:p>
          <a:endParaRPr lang="en-US"/>
        </a:p>
      </dgm:t>
    </dgm:pt>
    <dgm:pt modelId="{7BB6263A-39A5-4FB1-8198-2E06D9C0A1AF}" type="pres">
      <dgm:prSet presAssocID="{AB0F1252-7B1E-4508-8B7E-6317D074DE91}" presName="accent_2" presStyleCnt="0"/>
      <dgm:spPr/>
    </dgm:pt>
    <dgm:pt modelId="{D51FCE2D-F888-4191-97B2-966C127B3D79}" type="pres">
      <dgm:prSet presAssocID="{AB0F1252-7B1E-4508-8B7E-6317D074DE91}" presName="accentRepeatNode" presStyleLbl="solidFgAcc1" presStyleIdx="1" presStyleCnt="3"/>
      <dgm:spPr/>
    </dgm:pt>
    <dgm:pt modelId="{D8B7B232-E963-4893-9F42-460240FAC5F0}" type="pres">
      <dgm:prSet presAssocID="{53084C50-E0D0-49DA-8CDA-95AD5B02BC92}" presName="text_3" presStyleLbl="node1" presStyleIdx="2" presStyleCnt="3">
        <dgm:presLayoutVars>
          <dgm:bulletEnabled val="1"/>
        </dgm:presLayoutVars>
      </dgm:prSet>
      <dgm:spPr/>
      <dgm:t>
        <a:bodyPr/>
        <a:lstStyle/>
        <a:p>
          <a:endParaRPr lang="en-US"/>
        </a:p>
      </dgm:t>
    </dgm:pt>
    <dgm:pt modelId="{CC8104CA-728D-4FAC-B553-7DFD3AFAAC55}" type="pres">
      <dgm:prSet presAssocID="{53084C50-E0D0-49DA-8CDA-95AD5B02BC92}" presName="accent_3" presStyleCnt="0"/>
      <dgm:spPr/>
    </dgm:pt>
    <dgm:pt modelId="{8E8E92B8-5CB8-4A81-A652-A48EEFDD5D5A}" type="pres">
      <dgm:prSet presAssocID="{53084C50-E0D0-49DA-8CDA-95AD5B02BC92}" presName="accentRepeatNode" presStyleLbl="solidFgAcc1" presStyleIdx="2" presStyleCnt="3"/>
      <dgm:spPr/>
    </dgm:pt>
  </dgm:ptLst>
  <dgm:cxnLst>
    <dgm:cxn modelId="{AED8B5DA-A9FB-44B5-AB67-EA28B0CC6FFF}" type="presOf" srcId="{53084C50-E0D0-49DA-8CDA-95AD5B02BC92}" destId="{D8B7B232-E963-4893-9F42-460240FAC5F0}" srcOrd="0" destOrd="0" presId="urn:microsoft.com/office/officeart/2008/layout/VerticalCurvedList"/>
    <dgm:cxn modelId="{C81FFF73-EDF3-46C4-9B29-DBC03B043D4B}" type="presOf" srcId="{A6C081BC-FD30-4AAE-BE4D-619A4F05112C}" destId="{6192B3F6-5184-4E13-9081-E7CE4F6F1018}" srcOrd="0" destOrd="0" presId="urn:microsoft.com/office/officeart/2008/layout/VerticalCurvedList"/>
    <dgm:cxn modelId="{11204451-5861-447D-A5E2-E90053FF5FF4}" srcId="{31C16B19-5D0E-456C-AD51-DCD21143E7C3}" destId="{AB0F1252-7B1E-4508-8B7E-6317D074DE91}" srcOrd="1" destOrd="0" parTransId="{84984BA6-8C95-4768-9ED3-A527E8FDB109}" sibTransId="{F03A64C3-5A7E-47C2-A6ED-E8505A17C10C}"/>
    <dgm:cxn modelId="{0848FE93-E417-40F8-9BB3-F51A93912C39}" srcId="{31C16B19-5D0E-456C-AD51-DCD21143E7C3}" destId="{A6C081BC-FD30-4AAE-BE4D-619A4F05112C}" srcOrd="0" destOrd="0" parTransId="{676C905C-BC9D-4B25-994C-7BD2E79F4ED3}" sibTransId="{3CD66510-EE33-4E6D-8610-B8292C459F66}"/>
    <dgm:cxn modelId="{14F41AB0-48C6-4268-9F94-29BAC4F497A7}" type="presOf" srcId="{AB0F1252-7B1E-4508-8B7E-6317D074DE91}" destId="{81FF33FE-537B-4EBE-A956-D4A255AAC111}" srcOrd="0" destOrd="0" presId="urn:microsoft.com/office/officeart/2008/layout/VerticalCurvedList"/>
    <dgm:cxn modelId="{48D5AE99-C616-4AE8-A6E2-9540A5A16739}" srcId="{31C16B19-5D0E-456C-AD51-DCD21143E7C3}" destId="{53084C50-E0D0-49DA-8CDA-95AD5B02BC92}" srcOrd="2" destOrd="0" parTransId="{3263B27A-0FBA-4173-A51A-7951FC322B91}" sibTransId="{9DEEECCF-E01B-4B17-85EB-DD4F215F63B4}"/>
    <dgm:cxn modelId="{31899283-3B38-4A11-BAF1-B0851011835F}" type="presOf" srcId="{3CD66510-EE33-4E6D-8610-B8292C459F66}" destId="{79642D9E-86C1-45BA-976F-F57C8790C654}" srcOrd="0" destOrd="0" presId="urn:microsoft.com/office/officeart/2008/layout/VerticalCurvedList"/>
    <dgm:cxn modelId="{F8A9617A-72BC-4BF1-8046-CBEF4AECBD5F}" type="presOf" srcId="{31C16B19-5D0E-456C-AD51-DCD21143E7C3}" destId="{68CD3F94-38E7-4C96-AC1C-8F0B4ECD2C40}" srcOrd="0" destOrd="0" presId="urn:microsoft.com/office/officeart/2008/layout/VerticalCurvedList"/>
    <dgm:cxn modelId="{834D7B7B-6DCD-4159-933F-D35163153B97}" type="presParOf" srcId="{68CD3F94-38E7-4C96-AC1C-8F0B4ECD2C40}" destId="{337827EE-8A52-4110-9C11-A98D18E60F58}" srcOrd="0" destOrd="0" presId="urn:microsoft.com/office/officeart/2008/layout/VerticalCurvedList"/>
    <dgm:cxn modelId="{A8D88F07-F4F7-4CC1-B568-E3BA57893BE9}" type="presParOf" srcId="{337827EE-8A52-4110-9C11-A98D18E60F58}" destId="{B1C99136-60D1-4F2D-BB68-E1906CAC9544}" srcOrd="0" destOrd="0" presId="urn:microsoft.com/office/officeart/2008/layout/VerticalCurvedList"/>
    <dgm:cxn modelId="{A7A677F2-6FF5-45AE-8627-86C32FC7E820}" type="presParOf" srcId="{B1C99136-60D1-4F2D-BB68-E1906CAC9544}" destId="{BFC970FF-DE28-4E63-9363-28B8E5FE5379}" srcOrd="0" destOrd="0" presId="urn:microsoft.com/office/officeart/2008/layout/VerticalCurvedList"/>
    <dgm:cxn modelId="{3820F525-C077-43EF-8EE6-A0A80487225F}" type="presParOf" srcId="{B1C99136-60D1-4F2D-BB68-E1906CAC9544}" destId="{79642D9E-86C1-45BA-976F-F57C8790C654}" srcOrd="1" destOrd="0" presId="urn:microsoft.com/office/officeart/2008/layout/VerticalCurvedList"/>
    <dgm:cxn modelId="{48E1FDB1-F373-45B1-908C-D8E5981AE686}" type="presParOf" srcId="{B1C99136-60D1-4F2D-BB68-E1906CAC9544}" destId="{92EB7CD0-0A23-4F33-B7FF-06074E1C92EF}" srcOrd="2" destOrd="0" presId="urn:microsoft.com/office/officeart/2008/layout/VerticalCurvedList"/>
    <dgm:cxn modelId="{B65CC8C2-8D57-45F6-9732-C838C1939F73}" type="presParOf" srcId="{B1C99136-60D1-4F2D-BB68-E1906CAC9544}" destId="{FC909223-5FA1-4441-92B7-A330A8BEBDA3}" srcOrd="3" destOrd="0" presId="urn:microsoft.com/office/officeart/2008/layout/VerticalCurvedList"/>
    <dgm:cxn modelId="{AAB41392-FBD6-4876-A9E2-768917774D74}" type="presParOf" srcId="{337827EE-8A52-4110-9C11-A98D18E60F58}" destId="{6192B3F6-5184-4E13-9081-E7CE4F6F1018}" srcOrd="1" destOrd="0" presId="urn:microsoft.com/office/officeart/2008/layout/VerticalCurvedList"/>
    <dgm:cxn modelId="{704C415E-861C-4344-A3A7-80EB0B0CE16E}" type="presParOf" srcId="{337827EE-8A52-4110-9C11-A98D18E60F58}" destId="{3C133221-1C07-4991-A8B8-B5D930E1C1E7}" srcOrd="2" destOrd="0" presId="urn:microsoft.com/office/officeart/2008/layout/VerticalCurvedList"/>
    <dgm:cxn modelId="{D45E1750-336E-464A-AA69-167043F14B96}" type="presParOf" srcId="{3C133221-1C07-4991-A8B8-B5D930E1C1E7}" destId="{EF984803-68C3-4B85-88CB-CF8B8635F2B7}" srcOrd="0" destOrd="0" presId="urn:microsoft.com/office/officeart/2008/layout/VerticalCurvedList"/>
    <dgm:cxn modelId="{4A86795E-D8F9-4F97-AAF1-F7179CFAD1AA}" type="presParOf" srcId="{337827EE-8A52-4110-9C11-A98D18E60F58}" destId="{81FF33FE-537B-4EBE-A956-D4A255AAC111}" srcOrd="3" destOrd="0" presId="urn:microsoft.com/office/officeart/2008/layout/VerticalCurvedList"/>
    <dgm:cxn modelId="{7DBDB687-52BD-46F4-B465-97D27FD91846}" type="presParOf" srcId="{337827EE-8A52-4110-9C11-A98D18E60F58}" destId="{7BB6263A-39A5-4FB1-8198-2E06D9C0A1AF}" srcOrd="4" destOrd="0" presId="urn:microsoft.com/office/officeart/2008/layout/VerticalCurvedList"/>
    <dgm:cxn modelId="{F976FFF4-C267-41B9-8C06-F50F3B60D8B6}" type="presParOf" srcId="{7BB6263A-39A5-4FB1-8198-2E06D9C0A1AF}" destId="{D51FCE2D-F888-4191-97B2-966C127B3D79}" srcOrd="0" destOrd="0" presId="urn:microsoft.com/office/officeart/2008/layout/VerticalCurvedList"/>
    <dgm:cxn modelId="{DFC1B15F-0C76-4D48-8649-0E8C5141681C}" type="presParOf" srcId="{337827EE-8A52-4110-9C11-A98D18E60F58}" destId="{D8B7B232-E963-4893-9F42-460240FAC5F0}" srcOrd="5" destOrd="0" presId="urn:microsoft.com/office/officeart/2008/layout/VerticalCurvedList"/>
    <dgm:cxn modelId="{CCFAD751-459D-489B-AD47-D2CE491AFDDB}" type="presParOf" srcId="{337827EE-8A52-4110-9C11-A98D18E60F58}" destId="{CC8104CA-728D-4FAC-B553-7DFD3AFAAC55}" srcOrd="6" destOrd="0" presId="urn:microsoft.com/office/officeart/2008/layout/VerticalCurvedList"/>
    <dgm:cxn modelId="{0910C8DB-5BDE-4410-80C1-E2AAC1936928}" type="presParOf" srcId="{CC8104CA-728D-4FAC-B553-7DFD3AFAAC55}" destId="{8E8E92B8-5CB8-4A81-A652-A48EEFDD5D5A}"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5EE8271-B4A8-43F3-AF1E-C7927111FE08}" type="doc">
      <dgm:prSet loTypeId="urn:microsoft.com/office/officeart/2008/layout/VerticalCurvedList" loCatId="list" qsTypeId="urn:microsoft.com/office/officeart/2005/8/quickstyle/simple1" qsCatId="simple" csTypeId="urn:microsoft.com/office/officeart/2005/8/colors/accent0_3" csCatId="mainScheme" phldr="1"/>
      <dgm:spPr/>
      <dgm:t>
        <a:bodyPr/>
        <a:lstStyle/>
        <a:p>
          <a:endParaRPr lang="en-US"/>
        </a:p>
      </dgm:t>
    </dgm:pt>
    <dgm:pt modelId="{6F270F38-9C92-4AB8-ADB2-4F59ADA6F5C3}">
      <dgm:prSet phldrT="[Text]"/>
      <dgm:spPr/>
      <dgm:t>
        <a:bodyPr/>
        <a:lstStyle/>
        <a:p>
          <a:r>
            <a:rPr lang="en-IN" b="0" i="0" dirty="0" smtClean="0"/>
            <a:t>Workflow of Pub-Sub Messaging</a:t>
          </a:r>
          <a:endParaRPr lang="en-US" dirty="0"/>
        </a:p>
      </dgm:t>
    </dgm:pt>
    <dgm:pt modelId="{394E9C17-6A98-4E13-A73C-8C17874CDA31}" type="parTrans" cxnId="{43FE245A-D4AD-4C83-B2F0-E98AB5540BDC}">
      <dgm:prSet/>
      <dgm:spPr/>
      <dgm:t>
        <a:bodyPr/>
        <a:lstStyle/>
        <a:p>
          <a:endParaRPr lang="en-US"/>
        </a:p>
      </dgm:t>
    </dgm:pt>
    <dgm:pt modelId="{3473B590-2DF5-4865-9BC8-4598AB86B3EF}" type="sibTrans" cxnId="{43FE245A-D4AD-4C83-B2F0-E98AB5540BDC}">
      <dgm:prSet/>
      <dgm:spPr/>
      <dgm:t>
        <a:bodyPr/>
        <a:lstStyle/>
        <a:p>
          <a:endParaRPr lang="en-US"/>
        </a:p>
      </dgm:t>
    </dgm:pt>
    <dgm:pt modelId="{647F1433-DA64-4972-B1BB-C3436A3E3DAB}">
      <dgm:prSet phldrT="[Text]"/>
      <dgm:spPr/>
      <dgm:t>
        <a:bodyPr/>
        <a:lstStyle/>
        <a:p>
          <a:r>
            <a:rPr lang="en-US" b="0" i="0" dirty="0" smtClean="0"/>
            <a:t>Workflow of Queue Messaging / Consumer Group</a:t>
          </a:r>
          <a:endParaRPr lang="en-US" dirty="0"/>
        </a:p>
      </dgm:t>
    </dgm:pt>
    <dgm:pt modelId="{A58AC093-24EE-4037-BF44-A0D3EEAC54CA}" type="parTrans" cxnId="{88C241F7-DE9D-4AA7-9E52-07B75DA7B621}">
      <dgm:prSet/>
      <dgm:spPr/>
      <dgm:t>
        <a:bodyPr/>
        <a:lstStyle/>
        <a:p>
          <a:endParaRPr lang="en-US"/>
        </a:p>
      </dgm:t>
    </dgm:pt>
    <dgm:pt modelId="{F516A0B3-8081-48EF-BF64-5DA3D8DEB1FE}" type="sibTrans" cxnId="{88C241F7-DE9D-4AA7-9E52-07B75DA7B621}">
      <dgm:prSet/>
      <dgm:spPr/>
      <dgm:t>
        <a:bodyPr/>
        <a:lstStyle/>
        <a:p>
          <a:endParaRPr lang="en-US"/>
        </a:p>
      </dgm:t>
    </dgm:pt>
    <dgm:pt modelId="{7437494B-7A6E-4891-A6B2-861AF25E6A29}">
      <dgm:prSet phldrT="[Text]"/>
      <dgm:spPr/>
      <dgm:t>
        <a:bodyPr/>
        <a:lstStyle/>
        <a:p>
          <a:r>
            <a:rPr lang="en-IN" b="0" i="0" dirty="0" smtClean="0"/>
            <a:t>Role of </a:t>
          </a:r>
          <a:r>
            <a:rPr lang="en-IN" b="0" i="0" dirty="0" err="1" smtClean="0"/>
            <a:t>ZooKeeper</a:t>
          </a:r>
          <a:endParaRPr lang="en-IN" b="0" i="0" dirty="0" smtClean="0"/>
        </a:p>
      </dgm:t>
    </dgm:pt>
    <dgm:pt modelId="{BFCCD21D-D552-4A9D-BD45-A4B0BF43E7E9}" type="parTrans" cxnId="{FA924FE8-54D4-492A-8C67-A6926B9F6CD8}">
      <dgm:prSet/>
      <dgm:spPr/>
      <dgm:t>
        <a:bodyPr/>
        <a:lstStyle/>
        <a:p>
          <a:endParaRPr lang="en-US"/>
        </a:p>
      </dgm:t>
    </dgm:pt>
    <dgm:pt modelId="{E5E001E3-E6A8-4D47-8C99-5F966E34A4D8}" type="sibTrans" cxnId="{FA924FE8-54D4-492A-8C67-A6926B9F6CD8}">
      <dgm:prSet/>
      <dgm:spPr/>
      <dgm:t>
        <a:bodyPr/>
        <a:lstStyle/>
        <a:p>
          <a:endParaRPr lang="en-US"/>
        </a:p>
      </dgm:t>
    </dgm:pt>
    <dgm:pt modelId="{6C3DB2FF-87C5-4B97-AF8A-59D1505F83B2}" type="pres">
      <dgm:prSet presAssocID="{45EE8271-B4A8-43F3-AF1E-C7927111FE08}" presName="Name0" presStyleCnt="0">
        <dgm:presLayoutVars>
          <dgm:chMax val="7"/>
          <dgm:chPref val="7"/>
          <dgm:dir/>
        </dgm:presLayoutVars>
      </dgm:prSet>
      <dgm:spPr/>
    </dgm:pt>
    <dgm:pt modelId="{6941BB48-DD20-4E0F-9173-EEFAF2553709}" type="pres">
      <dgm:prSet presAssocID="{45EE8271-B4A8-43F3-AF1E-C7927111FE08}" presName="Name1" presStyleCnt="0"/>
      <dgm:spPr/>
    </dgm:pt>
    <dgm:pt modelId="{111C655D-9C17-478D-BC85-E84E9D2AB9EE}" type="pres">
      <dgm:prSet presAssocID="{45EE8271-B4A8-43F3-AF1E-C7927111FE08}" presName="cycle" presStyleCnt="0"/>
      <dgm:spPr/>
    </dgm:pt>
    <dgm:pt modelId="{8BA48490-CF1C-4D45-98A3-B319D1C8A2C3}" type="pres">
      <dgm:prSet presAssocID="{45EE8271-B4A8-43F3-AF1E-C7927111FE08}" presName="srcNode" presStyleLbl="node1" presStyleIdx="0" presStyleCnt="3"/>
      <dgm:spPr/>
    </dgm:pt>
    <dgm:pt modelId="{B783C323-3CE5-43BB-92F0-1F1AB846F4C6}" type="pres">
      <dgm:prSet presAssocID="{45EE8271-B4A8-43F3-AF1E-C7927111FE08}" presName="conn" presStyleLbl="parChTrans1D2" presStyleIdx="0" presStyleCnt="1"/>
      <dgm:spPr/>
    </dgm:pt>
    <dgm:pt modelId="{5FCE2B37-F843-4D40-ADFB-A82654C0B104}" type="pres">
      <dgm:prSet presAssocID="{45EE8271-B4A8-43F3-AF1E-C7927111FE08}" presName="extraNode" presStyleLbl="node1" presStyleIdx="0" presStyleCnt="3"/>
      <dgm:spPr/>
    </dgm:pt>
    <dgm:pt modelId="{29AE218B-8804-40C7-8907-FADC6E20AE03}" type="pres">
      <dgm:prSet presAssocID="{45EE8271-B4A8-43F3-AF1E-C7927111FE08}" presName="dstNode" presStyleLbl="node1" presStyleIdx="0" presStyleCnt="3"/>
      <dgm:spPr/>
    </dgm:pt>
    <dgm:pt modelId="{54EB8BF2-91E2-4193-B18A-C089BAA48100}" type="pres">
      <dgm:prSet presAssocID="{6F270F38-9C92-4AB8-ADB2-4F59ADA6F5C3}" presName="text_1" presStyleLbl="node1" presStyleIdx="0" presStyleCnt="3">
        <dgm:presLayoutVars>
          <dgm:bulletEnabled val="1"/>
        </dgm:presLayoutVars>
      </dgm:prSet>
      <dgm:spPr/>
      <dgm:t>
        <a:bodyPr/>
        <a:lstStyle/>
        <a:p>
          <a:endParaRPr lang="en-US"/>
        </a:p>
      </dgm:t>
    </dgm:pt>
    <dgm:pt modelId="{C33769CC-EF89-4014-AEFD-3FD8BDF4AE74}" type="pres">
      <dgm:prSet presAssocID="{6F270F38-9C92-4AB8-ADB2-4F59ADA6F5C3}" presName="accent_1" presStyleCnt="0"/>
      <dgm:spPr/>
    </dgm:pt>
    <dgm:pt modelId="{1D168B10-81FB-49AF-ADDA-A562FC7F3F1B}" type="pres">
      <dgm:prSet presAssocID="{6F270F38-9C92-4AB8-ADB2-4F59ADA6F5C3}" presName="accentRepeatNode" presStyleLbl="solidFgAcc1" presStyleIdx="0" presStyleCnt="3"/>
      <dgm:spPr/>
    </dgm:pt>
    <dgm:pt modelId="{9640A324-5ADD-4517-9F20-26DBCB531A7F}" type="pres">
      <dgm:prSet presAssocID="{647F1433-DA64-4972-B1BB-C3436A3E3DAB}" presName="text_2" presStyleLbl="node1" presStyleIdx="1" presStyleCnt="3">
        <dgm:presLayoutVars>
          <dgm:bulletEnabled val="1"/>
        </dgm:presLayoutVars>
      </dgm:prSet>
      <dgm:spPr/>
      <dgm:t>
        <a:bodyPr/>
        <a:lstStyle/>
        <a:p>
          <a:endParaRPr lang="en-US"/>
        </a:p>
      </dgm:t>
    </dgm:pt>
    <dgm:pt modelId="{CD0A23A6-FC85-4834-A3D6-D643780AF11F}" type="pres">
      <dgm:prSet presAssocID="{647F1433-DA64-4972-B1BB-C3436A3E3DAB}" presName="accent_2" presStyleCnt="0"/>
      <dgm:spPr/>
    </dgm:pt>
    <dgm:pt modelId="{CF1A818C-FBBF-4F13-BE63-C06643A4CA9D}" type="pres">
      <dgm:prSet presAssocID="{647F1433-DA64-4972-B1BB-C3436A3E3DAB}" presName="accentRepeatNode" presStyleLbl="solidFgAcc1" presStyleIdx="1" presStyleCnt="3"/>
      <dgm:spPr/>
    </dgm:pt>
    <dgm:pt modelId="{295FD4AE-A73F-4538-B879-E79BB38AC557}" type="pres">
      <dgm:prSet presAssocID="{7437494B-7A6E-4891-A6B2-861AF25E6A29}" presName="text_3" presStyleLbl="node1" presStyleIdx="2" presStyleCnt="3">
        <dgm:presLayoutVars>
          <dgm:bulletEnabled val="1"/>
        </dgm:presLayoutVars>
      </dgm:prSet>
      <dgm:spPr/>
      <dgm:t>
        <a:bodyPr/>
        <a:lstStyle/>
        <a:p>
          <a:endParaRPr lang="en-US"/>
        </a:p>
      </dgm:t>
    </dgm:pt>
    <dgm:pt modelId="{66D6E8A1-812E-43FC-BDC9-D16DA181AC2B}" type="pres">
      <dgm:prSet presAssocID="{7437494B-7A6E-4891-A6B2-861AF25E6A29}" presName="accent_3" presStyleCnt="0"/>
      <dgm:spPr/>
    </dgm:pt>
    <dgm:pt modelId="{4A66EBA4-9EFA-4BCC-A602-919A89616618}" type="pres">
      <dgm:prSet presAssocID="{7437494B-7A6E-4891-A6B2-861AF25E6A29}" presName="accentRepeatNode" presStyleLbl="solidFgAcc1" presStyleIdx="2" presStyleCnt="3"/>
      <dgm:spPr/>
    </dgm:pt>
  </dgm:ptLst>
  <dgm:cxnLst>
    <dgm:cxn modelId="{67D6D2E1-5257-4863-84DA-01E13DA5E224}" type="presOf" srcId="{45EE8271-B4A8-43F3-AF1E-C7927111FE08}" destId="{6C3DB2FF-87C5-4B97-AF8A-59D1505F83B2}" srcOrd="0" destOrd="0" presId="urn:microsoft.com/office/officeart/2008/layout/VerticalCurvedList"/>
    <dgm:cxn modelId="{88C241F7-DE9D-4AA7-9E52-07B75DA7B621}" srcId="{45EE8271-B4A8-43F3-AF1E-C7927111FE08}" destId="{647F1433-DA64-4972-B1BB-C3436A3E3DAB}" srcOrd="1" destOrd="0" parTransId="{A58AC093-24EE-4037-BF44-A0D3EEAC54CA}" sibTransId="{F516A0B3-8081-48EF-BF64-5DA3D8DEB1FE}"/>
    <dgm:cxn modelId="{0C0143CF-E0EE-4912-92CB-E22A99880AF6}" type="presOf" srcId="{6F270F38-9C92-4AB8-ADB2-4F59ADA6F5C3}" destId="{54EB8BF2-91E2-4193-B18A-C089BAA48100}" srcOrd="0" destOrd="0" presId="urn:microsoft.com/office/officeart/2008/layout/VerticalCurvedList"/>
    <dgm:cxn modelId="{43FE245A-D4AD-4C83-B2F0-E98AB5540BDC}" srcId="{45EE8271-B4A8-43F3-AF1E-C7927111FE08}" destId="{6F270F38-9C92-4AB8-ADB2-4F59ADA6F5C3}" srcOrd="0" destOrd="0" parTransId="{394E9C17-6A98-4E13-A73C-8C17874CDA31}" sibTransId="{3473B590-2DF5-4865-9BC8-4598AB86B3EF}"/>
    <dgm:cxn modelId="{153B59E1-C2FD-43EB-B08F-2B9B1A7EF3EB}" type="presOf" srcId="{647F1433-DA64-4972-B1BB-C3436A3E3DAB}" destId="{9640A324-5ADD-4517-9F20-26DBCB531A7F}" srcOrd="0" destOrd="0" presId="urn:microsoft.com/office/officeart/2008/layout/VerticalCurvedList"/>
    <dgm:cxn modelId="{276BDAB5-380E-4FFE-97FC-04CF505E27EC}" type="presOf" srcId="{3473B590-2DF5-4865-9BC8-4598AB86B3EF}" destId="{B783C323-3CE5-43BB-92F0-1F1AB846F4C6}" srcOrd="0" destOrd="0" presId="urn:microsoft.com/office/officeart/2008/layout/VerticalCurvedList"/>
    <dgm:cxn modelId="{FA924FE8-54D4-492A-8C67-A6926B9F6CD8}" srcId="{45EE8271-B4A8-43F3-AF1E-C7927111FE08}" destId="{7437494B-7A6E-4891-A6B2-861AF25E6A29}" srcOrd="2" destOrd="0" parTransId="{BFCCD21D-D552-4A9D-BD45-A4B0BF43E7E9}" sibTransId="{E5E001E3-E6A8-4D47-8C99-5F966E34A4D8}"/>
    <dgm:cxn modelId="{00EC129E-4184-4875-9D9A-A5A393FA30BB}" type="presOf" srcId="{7437494B-7A6E-4891-A6B2-861AF25E6A29}" destId="{295FD4AE-A73F-4538-B879-E79BB38AC557}" srcOrd="0" destOrd="0" presId="urn:microsoft.com/office/officeart/2008/layout/VerticalCurvedList"/>
    <dgm:cxn modelId="{6437F0A5-5680-400A-B104-762C6A3EC0BE}" type="presParOf" srcId="{6C3DB2FF-87C5-4B97-AF8A-59D1505F83B2}" destId="{6941BB48-DD20-4E0F-9173-EEFAF2553709}" srcOrd="0" destOrd="0" presId="urn:microsoft.com/office/officeart/2008/layout/VerticalCurvedList"/>
    <dgm:cxn modelId="{3AF86350-6DB5-4ED8-BCBB-4C3B9A63FDC2}" type="presParOf" srcId="{6941BB48-DD20-4E0F-9173-EEFAF2553709}" destId="{111C655D-9C17-478D-BC85-E84E9D2AB9EE}" srcOrd="0" destOrd="0" presId="urn:microsoft.com/office/officeart/2008/layout/VerticalCurvedList"/>
    <dgm:cxn modelId="{5367FD90-3AEC-4F39-A7A1-C23A4BDBB639}" type="presParOf" srcId="{111C655D-9C17-478D-BC85-E84E9D2AB9EE}" destId="{8BA48490-CF1C-4D45-98A3-B319D1C8A2C3}" srcOrd="0" destOrd="0" presId="urn:microsoft.com/office/officeart/2008/layout/VerticalCurvedList"/>
    <dgm:cxn modelId="{A1B563C4-2679-4853-87A9-8A6405CC0FDF}" type="presParOf" srcId="{111C655D-9C17-478D-BC85-E84E9D2AB9EE}" destId="{B783C323-3CE5-43BB-92F0-1F1AB846F4C6}" srcOrd="1" destOrd="0" presId="urn:microsoft.com/office/officeart/2008/layout/VerticalCurvedList"/>
    <dgm:cxn modelId="{8CA952F4-C198-4B5E-BD79-B523B76F34B1}" type="presParOf" srcId="{111C655D-9C17-478D-BC85-E84E9D2AB9EE}" destId="{5FCE2B37-F843-4D40-ADFB-A82654C0B104}" srcOrd="2" destOrd="0" presId="urn:microsoft.com/office/officeart/2008/layout/VerticalCurvedList"/>
    <dgm:cxn modelId="{3917A9A7-022A-49C4-ABC3-3C5B21661627}" type="presParOf" srcId="{111C655D-9C17-478D-BC85-E84E9D2AB9EE}" destId="{29AE218B-8804-40C7-8907-FADC6E20AE03}" srcOrd="3" destOrd="0" presId="urn:microsoft.com/office/officeart/2008/layout/VerticalCurvedList"/>
    <dgm:cxn modelId="{B91EF24D-DA81-43AE-A8CB-8F2CDF70A156}" type="presParOf" srcId="{6941BB48-DD20-4E0F-9173-EEFAF2553709}" destId="{54EB8BF2-91E2-4193-B18A-C089BAA48100}" srcOrd="1" destOrd="0" presId="urn:microsoft.com/office/officeart/2008/layout/VerticalCurvedList"/>
    <dgm:cxn modelId="{4D5B5D66-BF0C-41E0-9919-EBCD55AFC3E0}" type="presParOf" srcId="{6941BB48-DD20-4E0F-9173-EEFAF2553709}" destId="{C33769CC-EF89-4014-AEFD-3FD8BDF4AE74}" srcOrd="2" destOrd="0" presId="urn:microsoft.com/office/officeart/2008/layout/VerticalCurvedList"/>
    <dgm:cxn modelId="{54356895-C6AD-4F62-8A94-84E4F8B3207F}" type="presParOf" srcId="{C33769CC-EF89-4014-AEFD-3FD8BDF4AE74}" destId="{1D168B10-81FB-49AF-ADDA-A562FC7F3F1B}" srcOrd="0" destOrd="0" presId="urn:microsoft.com/office/officeart/2008/layout/VerticalCurvedList"/>
    <dgm:cxn modelId="{3FAB2BA7-B816-4949-B786-3494A2468DA7}" type="presParOf" srcId="{6941BB48-DD20-4E0F-9173-EEFAF2553709}" destId="{9640A324-5ADD-4517-9F20-26DBCB531A7F}" srcOrd="3" destOrd="0" presId="urn:microsoft.com/office/officeart/2008/layout/VerticalCurvedList"/>
    <dgm:cxn modelId="{AC03AAD5-5AD6-407E-9BC7-ED9C52A6D1CA}" type="presParOf" srcId="{6941BB48-DD20-4E0F-9173-EEFAF2553709}" destId="{CD0A23A6-FC85-4834-A3D6-D643780AF11F}" srcOrd="4" destOrd="0" presId="urn:microsoft.com/office/officeart/2008/layout/VerticalCurvedList"/>
    <dgm:cxn modelId="{5463200C-653C-4C43-9739-E53FA6A86EDB}" type="presParOf" srcId="{CD0A23A6-FC85-4834-A3D6-D643780AF11F}" destId="{CF1A818C-FBBF-4F13-BE63-C06643A4CA9D}" srcOrd="0" destOrd="0" presId="urn:microsoft.com/office/officeart/2008/layout/VerticalCurvedList"/>
    <dgm:cxn modelId="{3FEE231F-2AB5-42A8-A1E3-D59AE8AF224F}" type="presParOf" srcId="{6941BB48-DD20-4E0F-9173-EEFAF2553709}" destId="{295FD4AE-A73F-4538-B879-E79BB38AC557}" srcOrd="5" destOrd="0" presId="urn:microsoft.com/office/officeart/2008/layout/VerticalCurvedList"/>
    <dgm:cxn modelId="{E632C7C1-52FE-4F29-85AD-D9942C04B1BA}" type="presParOf" srcId="{6941BB48-DD20-4E0F-9173-EEFAF2553709}" destId="{66D6E8A1-812E-43FC-BDC9-D16DA181AC2B}" srcOrd="6" destOrd="0" presId="urn:microsoft.com/office/officeart/2008/layout/VerticalCurvedList"/>
    <dgm:cxn modelId="{E5B74284-E981-4DB5-9C7A-8A1E88C16B98}" type="presParOf" srcId="{66D6E8A1-812E-43FC-BDC9-D16DA181AC2B}" destId="{4A66EBA4-9EFA-4BCC-A602-919A89616618}"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2F98D7-7D47-4EA0-B4D3-692A4B495FBA}">
      <dsp:nvSpPr>
        <dsp:cNvPr id="0" name=""/>
        <dsp:cNvSpPr/>
      </dsp:nvSpPr>
      <dsp:spPr>
        <a:xfrm>
          <a:off x="2630734" y="1526989"/>
          <a:ext cx="1171658" cy="1171658"/>
        </a:xfrm>
        <a:prstGeom prst="ellipse">
          <a:avLst/>
        </a:prstGeom>
        <a:solidFill>
          <a:schemeClr val="accent1">
            <a:hueOff val="0"/>
            <a:satOff val="0"/>
            <a:lumOff val="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6510" tIns="16510" rIns="16510" bIns="16510" numCol="1" spcCol="1270" anchor="ctr" anchorCtr="0">
          <a:noAutofit/>
        </a:bodyPr>
        <a:lstStyle/>
        <a:p>
          <a:pPr lvl="0" algn="ctr" defTabSz="1155700">
            <a:lnSpc>
              <a:spcPct val="90000"/>
            </a:lnSpc>
            <a:spcBef>
              <a:spcPct val="0"/>
            </a:spcBef>
            <a:spcAft>
              <a:spcPct val="35000"/>
            </a:spcAft>
          </a:pPr>
          <a:r>
            <a:rPr lang="en-US" sz="2600" kern="1200" dirty="0" smtClean="0"/>
            <a:t>Kafka</a:t>
          </a:r>
          <a:endParaRPr lang="en-US" sz="2600" kern="1200" dirty="0"/>
        </a:p>
      </dsp:txBody>
      <dsp:txXfrm>
        <a:off x="2802319" y="1698574"/>
        <a:ext cx="828488" cy="828488"/>
      </dsp:txXfrm>
    </dsp:sp>
    <dsp:sp modelId="{625D0A86-8D82-4F1A-A90D-7119BE72E956}">
      <dsp:nvSpPr>
        <dsp:cNvPr id="0" name=""/>
        <dsp:cNvSpPr/>
      </dsp:nvSpPr>
      <dsp:spPr>
        <a:xfrm rot="16200000">
          <a:off x="3039886" y="1333920"/>
          <a:ext cx="353354" cy="32783"/>
        </a:xfrm>
        <a:custGeom>
          <a:avLst/>
          <a:gdLst/>
          <a:ahLst/>
          <a:cxnLst/>
          <a:rect l="0" t="0" r="0" b="0"/>
          <a:pathLst>
            <a:path>
              <a:moveTo>
                <a:pt x="0" y="16391"/>
              </a:moveTo>
              <a:lnTo>
                <a:pt x="353354" y="16391"/>
              </a:lnTo>
            </a:path>
          </a:pathLst>
        </a:custGeom>
        <a:noFill/>
        <a:ln w="15875"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207729" y="1341478"/>
        <a:ext cx="17667" cy="17667"/>
      </dsp:txXfrm>
    </dsp:sp>
    <dsp:sp modelId="{C6834241-4183-4AD3-ADC3-C4C24B20C858}">
      <dsp:nvSpPr>
        <dsp:cNvPr id="0" name=""/>
        <dsp:cNvSpPr/>
      </dsp:nvSpPr>
      <dsp:spPr>
        <a:xfrm>
          <a:off x="2630734" y="1976"/>
          <a:ext cx="1171658" cy="1171658"/>
        </a:xfrm>
        <a:prstGeom prst="ellipse">
          <a:avLst/>
        </a:prstGeom>
        <a:solidFill>
          <a:schemeClr val="accent2">
            <a:hueOff val="0"/>
            <a:satOff val="0"/>
            <a:lumOff val="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b="1" i="0" kern="1200" dirty="0" smtClean="0"/>
            <a:t>Reliability</a:t>
          </a:r>
          <a:r>
            <a:rPr lang="en-US" sz="1200" b="0" i="0" kern="1200" dirty="0" smtClean="0"/>
            <a:t> </a:t>
          </a:r>
          <a:endParaRPr lang="en-US" sz="1200" kern="1200" dirty="0"/>
        </a:p>
      </dsp:txBody>
      <dsp:txXfrm>
        <a:off x="2802319" y="173561"/>
        <a:ext cx="828488" cy="828488"/>
      </dsp:txXfrm>
    </dsp:sp>
    <dsp:sp modelId="{BC61D484-2F40-4757-B203-CDBB61B7985B}">
      <dsp:nvSpPr>
        <dsp:cNvPr id="0" name=""/>
        <dsp:cNvSpPr/>
      </dsp:nvSpPr>
      <dsp:spPr>
        <a:xfrm>
          <a:off x="3802392" y="2096426"/>
          <a:ext cx="353354" cy="32783"/>
        </a:xfrm>
        <a:custGeom>
          <a:avLst/>
          <a:gdLst/>
          <a:ahLst/>
          <a:cxnLst/>
          <a:rect l="0" t="0" r="0" b="0"/>
          <a:pathLst>
            <a:path>
              <a:moveTo>
                <a:pt x="0" y="16391"/>
              </a:moveTo>
              <a:lnTo>
                <a:pt x="353354" y="16391"/>
              </a:lnTo>
            </a:path>
          </a:pathLst>
        </a:custGeom>
        <a:noFill/>
        <a:ln w="15875"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970236" y="2103984"/>
        <a:ext cx="17667" cy="17667"/>
      </dsp:txXfrm>
    </dsp:sp>
    <dsp:sp modelId="{42997ABD-5E98-4C44-976D-367754641363}">
      <dsp:nvSpPr>
        <dsp:cNvPr id="0" name=""/>
        <dsp:cNvSpPr/>
      </dsp:nvSpPr>
      <dsp:spPr>
        <a:xfrm>
          <a:off x="4155747" y="1526989"/>
          <a:ext cx="1171658" cy="1171658"/>
        </a:xfrm>
        <a:prstGeom prst="ellipse">
          <a:avLst/>
        </a:prstGeom>
        <a:solidFill>
          <a:schemeClr val="accent2">
            <a:hueOff val="-489677"/>
            <a:satOff val="-10832"/>
            <a:lumOff val="-2157"/>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b="1" i="0" kern="1200" dirty="0" smtClean="0"/>
            <a:t>Scalability</a:t>
          </a:r>
          <a:r>
            <a:rPr lang="en-US" sz="1200" b="0" i="0" kern="1200" dirty="0" smtClean="0"/>
            <a:t> </a:t>
          </a:r>
          <a:endParaRPr lang="en-US" sz="1200" kern="1200" dirty="0"/>
        </a:p>
      </dsp:txBody>
      <dsp:txXfrm>
        <a:off x="4327332" y="1698574"/>
        <a:ext cx="828488" cy="828488"/>
      </dsp:txXfrm>
    </dsp:sp>
    <dsp:sp modelId="{200D35F4-51F9-4044-8BF1-2840CED1DC65}">
      <dsp:nvSpPr>
        <dsp:cNvPr id="0" name=""/>
        <dsp:cNvSpPr/>
      </dsp:nvSpPr>
      <dsp:spPr>
        <a:xfrm rot="5400000">
          <a:off x="3039886" y="2858933"/>
          <a:ext cx="353354" cy="32783"/>
        </a:xfrm>
        <a:custGeom>
          <a:avLst/>
          <a:gdLst/>
          <a:ahLst/>
          <a:cxnLst/>
          <a:rect l="0" t="0" r="0" b="0"/>
          <a:pathLst>
            <a:path>
              <a:moveTo>
                <a:pt x="0" y="16391"/>
              </a:moveTo>
              <a:lnTo>
                <a:pt x="353354" y="16391"/>
              </a:lnTo>
            </a:path>
          </a:pathLst>
        </a:custGeom>
        <a:noFill/>
        <a:ln w="15875"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207729" y="2866491"/>
        <a:ext cx="17667" cy="17667"/>
      </dsp:txXfrm>
    </dsp:sp>
    <dsp:sp modelId="{BB920884-D299-4689-B6B0-27B5FD5D131F}">
      <dsp:nvSpPr>
        <dsp:cNvPr id="0" name=""/>
        <dsp:cNvSpPr/>
      </dsp:nvSpPr>
      <dsp:spPr>
        <a:xfrm>
          <a:off x="2630734" y="3052002"/>
          <a:ext cx="1171658" cy="1171658"/>
        </a:xfrm>
        <a:prstGeom prst="ellipse">
          <a:avLst/>
        </a:prstGeom>
        <a:solidFill>
          <a:schemeClr val="accent2">
            <a:hueOff val="-979354"/>
            <a:satOff val="-21663"/>
            <a:lumOff val="-4313"/>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b="1" i="0" kern="1200" dirty="0" smtClean="0"/>
            <a:t>Durability</a:t>
          </a:r>
          <a:endParaRPr lang="en-US" sz="1200" kern="1200" dirty="0"/>
        </a:p>
      </dsp:txBody>
      <dsp:txXfrm>
        <a:off x="2802319" y="3223587"/>
        <a:ext cx="828488" cy="828488"/>
      </dsp:txXfrm>
    </dsp:sp>
    <dsp:sp modelId="{02202B7E-B222-44F5-9F45-933F1DDBC7B0}">
      <dsp:nvSpPr>
        <dsp:cNvPr id="0" name=""/>
        <dsp:cNvSpPr/>
      </dsp:nvSpPr>
      <dsp:spPr>
        <a:xfrm rot="10800000">
          <a:off x="2277379" y="2096426"/>
          <a:ext cx="353354" cy="32783"/>
        </a:xfrm>
        <a:custGeom>
          <a:avLst/>
          <a:gdLst/>
          <a:ahLst/>
          <a:cxnLst/>
          <a:rect l="0" t="0" r="0" b="0"/>
          <a:pathLst>
            <a:path>
              <a:moveTo>
                <a:pt x="0" y="16391"/>
              </a:moveTo>
              <a:lnTo>
                <a:pt x="353354" y="16391"/>
              </a:lnTo>
            </a:path>
          </a:pathLst>
        </a:custGeom>
        <a:noFill/>
        <a:ln w="15875"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rot="10800000">
        <a:off x="2445223" y="2103984"/>
        <a:ext cx="17667" cy="17667"/>
      </dsp:txXfrm>
    </dsp:sp>
    <dsp:sp modelId="{4D160CBA-D090-4F1E-8442-344D59BD6785}">
      <dsp:nvSpPr>
        <dsp:cNvPr id="0" name=""/>
        <dsp:cNvSpPr/>
      </dsp:nvSpPr>
      <dsp:spPr>
        <a:xfrm>
          <a:off x="1105721" y="1526989"/>
          <a:ext cx="1171658" cy="1171658"/>
        </a:xfrm>
        <a:prstGeom prst="ellipse">
          <a:avLst/>
        </a:prstGeom>
        <a:solidFill>
          <a:schemeClr val="accent2">
            <a:hueOff val="-1469031"/>
            <a:satOff val="-32495"/>
            <a:lumOff val="-647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b="1" i="0" kern="1200" dirty="0" smtClean="0"/>
            <a:t>Performance</a:t>
          </a:r>
          <a:endParaRPr lang="en-US" sz="1200" kern="1200" dirty="0"/>
        </a:p>
      </dsp:txBody>
      <dsp:txXfrm>
        <a:off x="1277306" y="1698574"/>
        <a:ext cx="828488" cy="82848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642D9E-86C1-45BA-976F-F57C8790C654}">
      <dsp:nvSpPr>
        <dsp:cNvPr id="0" name=""/>
        <dsp:cNvSpPr/>
      </dsp:nvSpPr>
      <dsp:spPr>
        <a:xfrm>
          <a:off x="-4003428" y="-614574"/>
          <a:ext cx="4770860" cy="4770860"/>
        </a:xfrm>
        <a:prstGeom prst="blockArc">
          <a:avLst>
            <a:gd name="adj1" fmla="val 18900000"/>
            <a:gd name="adj2" fmla="val 2700000"/>
            <a:gd name="adj3" fmla="val 453"/>
          </a:avLst>
        </a:prstGeom>
        <a:noFill/>
        <a:ln w="15875"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192B3F6-5184-4E13-9081-E7CE4F6F1018}">
      <dsp:nvSpPr>
        <dsp:cNvPr id="0" name=""/>
        <dsp:cNvSpPr/>
      </dsp:nvSpPr>
      <dsp:spPr>
        <a:xfrm>
          <a:off x="493527" y="354171"/>
          <a:ext cx="9365534" cy="708342"/>
        </a:xfrm>
        <a:prstGeom prst="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2247" tIns="101600" rIns="101600" bIns="101600" numCol="1" spcCol="1270" anchor="ctr" anchorCtr="0">
          <a:noAutofit/>
        </a:bodyPr>
        <a:lstStyle/>
        <a:p>
          <a:pPr lvl="0" algn="l" defTabSz="1778000">
            <a:lnSpc>
              <a:spcPct val="90000"/>
            </a:lnSpc>
            <a:spcBef>
              <a:spcPct val="0"/>
            </a:spcBef>
            <a:spcAft>
              <a:spcPct val="35000"/>
            </a:spcAft>
          </a:pPr>
          <a:r>
            <a:rPr lang="en-US" sz="4000" b="1" i="0" kern="1200" smtClean="0"/>
            <a:t>Metrics</a:t>
          </a:r>
          <a:endParaRPr lang="en-US" sz="4000" kern="1200"/>
        </a:p>
      </dsp:txBody>
      <dsp:txXfrm>
        <a:off x="493527" y="354171"/>
        <a:ext cx="9365534" cy="708342"/>
      </dsp:txXfrm>
    </dsp:sp>
    <dsp:sp modelId="{EF984803-68C3-4B85-88CB-CF8B8635F2B7}">
      <dsp:nvSpPr>
        <dsp:cNvPr id="0" name=""/>
        <dsp:cNvSpPr/>
      </dsp:nvSpPr>
      <dsp:spPr>
        <a:xfrm>
          <a:off x="50813" y="265628"/>
          <a:ext cx="885428" cy="885428"/>
        </a:xfrm>
        <a:prstGeom prst="ellipse">
          <a:avLst/>
        </a:prstGeom>
        <a:solidFill>
          <a:schemeClr val="lt1">
            <a:hueOff val="0"/>
            <a:satOff val="0"/>
            <a:lumOff val="0"/>
            <a:alphaOff val="0"/>
          </a:schemeClr>
        </a:solidFill>
        <a:ln w="1587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1FF33FE-537B-4EBE-A956-D4A255AAC111}">
      <dsp:nvSpPr>
        <dsp:cNvPr id="0" name=""/>
        <dsp:cNvSpPr/>
      </dsp:nvSpPr>
      <dsp:spPr>
        <a:xfrm>
          <a:off x="751010" y="1416684"/>
          <a:ext cx="9108052" cy="708342"/>
        </a:xfrm>
        <a:prstGeom prst="rect">
          <a:avLst/>
        </a:prstGeom>
        <a:solidFill>
          <a:schemeClr val="accent4">
            <a:hueOff val="-2362766"/>
            <a:satOff val="-3784"/>
            <a:lumOff val="392"/>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2247" tIns="101600" rIns="101600" bIns="101600" numCol="1" spcCol="1270" anchor="ctr" anchorCtr="0">
          <a:noAutofit/>
        </a:bodyPr>
        <a:lstStyle/>
        <a:p>
          <a:pPr lvl="0" algn="l" defTabSz="1778000">
            <a:lnSpc>
              <a:spcPct val="90000"/>
            </a:lnSpc>
            <a:spcBef>
              <a:spcPct val="0"/>
            </a:spcBef>
            <a:spcAft>
              <a:spcPct val="35000"/>
            </a:spcAft>
          </a:pPr>
          <a:r>
            <a:rPr lang="en-US" sz="4000" b="1" i="0" kern="1200" dirty="0" smtClean="0"/>
            <a:t>Log Aggregation Solution</a:t>
          </a:r>
          <a:endParaRPr lang="en-US" sz="4000" kern="1200" dirty="0"/>
        </a:p>
      </dsp:txBody>
      <dsp:txXfrm>
        <a:off x="751010" y="1416684"/>
        <a:ext cx="9108052" cy="708342"/>
      </dsp:txXfrm>
    </dsp:sp>
    <dsp:sp modelId="{D51FCE2D-F888-4191-97B2-966C127B3D79}">
      <dsp:nvSpPr>
        <dsp:cNvPr id="0" name=""/>
        <dsp:cNvSpPr/>
      </dsp:nvSpPr>
      <dsp:spPr>
        <a:xfrm>
          <a:off x="308296" y="1328142"/>
          <a:ext cx="885428" cy="885428"/>
        </a:xfrm>
        <a:prstGeom prst="ellipse">
          <a:avLst/>
        </a:prstGeom>
        <a:solidFill>
          <a:schemeClr val="lt1">
            <a:hueOff val="0"/>
            <a:satOff val="0"/>
            <a:lumOff val="0"/>
            <a:alphaOff val="0"/>
          </a:schemeClr>
        </a:solidFill>
        <a:ln w="15875" cap="flat" cmpd="sng" algn="ctr">
          <a:solidFill>
            <a:schemeClr val="accent4">
              <a:hueOff val="-2362766"/>
              <a:satOff val="-3784"/>
              <a:lumOff val="392"/>
              <a:alphaOff val="0"/>
            </a:schemeClr>
          </a:solidFill>
          <a:prstDash val="solid"/>
        </a:ln>
        <a:effectLst/>
      </dsp:spPr>
      <dsp:style>
        <a:lnRef idx="2">
          <a:scrgbClr r="0" g="0" b="0"/>
        </a:lnRef>
        <a:fillRef idx="1">
          <a:scrgbClr r="0" g="0" b="0"/>
        </a:fillRef>
        <a:effectRef idx="0">
          <a:scrgbClr r="0" g="0" b="0"/>
        </a:effectRef>
        <a:fontRef idx="minor"/>
      </dsp:style>
    </dsp:sp>
    <dsp:sp modelId="{D8B7B232-E963-4893-9F42-460240FAC5F0}">
      <dsp:nvSpPr>
        <dsp:cNvPr id="0" name=""/>
        <dsp:cNvSpPr/>
      </dsp:nvSpPr>
      <dsp:spPr>
        <a:xfrm>
          <a:off x="493527" y="2479198"/>
          <a:ext cx="9365534" cy="708342"/>
        </a:xfrm>
        <a:prstGeom prst="rect">
          <a:avLst/>
        </a:prstGeom>
        <a:solidFill>
          <a:schemeClr val="accent4">
            <a:hueOff val="-4725531"/>
            <a:satOff val="-7569"/>
            <a:lumOff val="784"/>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2247" tIns="101600" rIns="101600" bIns="101600" numCol="1" spcCol="1270" anchor="ctr" anchorCtr="0">
          <a:noAutofit/>
        </a:bodyPr>
        <a:lstStyle/>
        <a:p>
          <a:pPr lvl="0" algn="l" defTabSz="1778000">
            <a:lnSpc>
              <a:spcPct val="90000"/>
            </a:lnSpc>
            <a:spcBef>
              <a:spcPct val="0"/>
            </a:spcBef>
            <a:spcAft>
              <a:spcPct val="35000"/>
            </a:spcAft>
          </a:pPr>
          <a:r>
            <a:rPr lang="en-US" sz="4000" b="1" i="0" kern="1200" dirty="0" smtClean="0"/>
            <a:t>Stream Processing</a:t>
          </a:r>
          <a:endParaRPr lang="en-US" sz="4000" kern="1200" dirty="0"/>
        </a:p>
      </dsp:txBody>
      <dsp:txXfrm>
        <a:off x="493527" y="2479198"/>
        <a:ext cx="9365534" cy="708342"/>
      </dsp:txXfrm>
    </dsp:sp>
    <dsp:sp modelId="{8E8E92B8-5CB8-4A81-A652-A48EEFDD5D5A}">
      <dsp:nvSpPr>
        <dsp:cNvPr id="0" name=""/>
        <dsp:cNvSpPr/>
      </dsp:nvSpPr>
      <dsp:spPr>
        <a:xfrm>
          <a:off x="50813" y="2390655"/>
          <a:ext cx="885428" cy="885428"/>
        </a:xfrm>
        <a:prstGeom prst="ellipse">
          <a:avLst/>
        </a:prstGeom>
        <a:solidFill>
          <a:schemeClr val="lt1">
            <a:hueOff val="0"/>
            <a:satOff val="0"/>
            <a:lumOff val="0"/>
            <a:alphaOff val="0"/>
          </a:schemeClr>
        </a:solidFill>
        <a:ln w="15875" cap="flat" cmpd="sng" algn="ctr">
          <a:solidFill>
            <a:schemeClr val="accent4">
              <a:hueOff val="-4725531"/>
              <a:satOff val="-7569"/>
              <a:lumOff val="784"/>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83C323-3CE5-43BB-92F0-1F1AB846F4C6}">
      <dsp:nvSpPr>
        <dsp:cNvPr id="0" name=""/>
        <dsp:cNvSpPr/>
      </dsp:nvSpPr>
      <dsp:spPr>
        <a:xfrm>
          <a:off x="-4003428" y="-614574"/>
          <a:ext cx="4770860" cy="4770860"/>
        </a:xfrm>
        <a:prstGeom prst="blockArc">
          <a:avLst>
            <a:gd name="adj1" fmla="val 18900000"/>
            <a:gd name="adj2" fmla="val 2700000"/>
            <a:gd name="adj3" fmla="val 453"/>
          </a:avLst>
        </a:prstGeom>
        <a:noFill/>
        <a:ln w="15875"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4EB8BF2-91E2-4193-B18A-C089BAA48100}">
      <dsp:nvSpPr>
        <dsp:cNvPr id="0" name=""/>
        <dsp:cNvSpPr/>
      </dsp:nvSpPr>
      <dsp:spPr>
        <a:xfrm>
          <a:off x="493527" y="354171"/>
          <a:ext cx="9365534" cy="708342"/>
        </a:xfrm>
        <a:prstGeom prst="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2247" tIns="81280" rIns="81280" bIns="81280" numCol="1" spcCol="1270" anchor="ctr" anchorCtr="0">
          <a:noAutofit/>
        </a:bodyPr>
        <a:lstStyle/>
        <a:p>
          <a:pPr lvl="0" algn="l" defTabSz="1422400">
            <a:lnSpc>
              <a:spcPct val="90000"/>
            </a:lnSpc>
            <a:spcBef>
              <a:spcPct val="0"/>
            </a:spcBef>
            <a:spcAft>
              <a:spcPct val="35000"/>
            </a:spcAft>
          </a:pPr>
          <a:r>
            <a:rPr lang="en-IN" sz="3200" b="0" i="0" kern="1200" dirty="0" smtClean="0"/>
            <a:t>Workflow of Pub-Sub Messaging</a:t>
          </a:r>
          <a:endParaRPr lang="en-US" sz="3200" kern="1200" dirty="0"/>
        </a:p>
      </dsp:txBody>
      <dsp:txXfrm>
        <a:off x="493527" y="354171"/>
        <a:ext cx="9365534" cy="708342"/>
      </dsp:txXfrm>
    </dsp:sp>
    <dsp:sp modelId="{1D168B10-81FB-49AF-ADDA-A562FC7F3F1B}">
      <dsp:nvSpPr>
        <dsp:cNvPr id="0" name=""/>
        <dsp:cNvSpPr/>
      </dsp:nvSpPr>
      <dsp:spPr>
        <a:xfrm>
          <a:off x="50813" y="265628"/>
          <a:ext cx="885428" cy="885428"/>
        </a:xfrm>
        <a:prstGeom prst="ellipse">
          <a:avLst/>
        </a:prstGeom>
        <a:solidFill>
          <a:schemeClr val="lt2">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640A324-5ADD-4517-9F20-26DBCB531A7F}">
      <dsp:nvSpPr>
        <dsp:cNvPr id="0" name=""/>
        <dsp:cNvSpPr/>
      </dsp:nvSpPr>
      <dsp:spPr>
        <a:xfrm>
          <a:off x="751010" y="1416684"/>
          <a:ext cx="9108052" cy="708342"/>
        </a:xfrm>
        <a:prstGeom prst="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2247" tIns="81280" rIns="81280" bIns="81280" numCol="1" spcCol="1270" anchor="ctr" anchorCtr="0">
          <a:noAutofit/>
        </a:bodyPr>
        <a:lstStyle/>
        <a:p>
          <a:pPr lvl="0" algn="l" defTabSz="1422400">
            <a:lnSpc>
              <a:spcPct val="90000"/>
            </a:lnSpc>
            <a:spcBef>
              <a:spcPct val="0"/>
            </a:spcBef>
            <a:spcAft>
              <a:spcPct val="35000"/>
            </a:spcAft>
          </a:pPr>
          <a:r>
            <a:rPr lang="en-US" sz="3200" b="0" i="0" kern="1200" dirty="0" smtClean="0"/>
            <a:t>Workflow of Queue Messaging / Consumer Group</a:t>
          </a:r>
          <a:endParaRPr lang="en-US" sz="3200" kern="1200" dirty="0"/>
        </a:p>
      </dsp:txBody>
      <dsp:txXfrm>
        <a:off x="751010" y="1416684"/>
        <a:ext cx="9108052" cy="708342"/>
      </dsp:txXfrm>
    </dsp:sp>
    <dsp:sp modelId="{CF1A818C-FBBF-4F13-BE63-C06643A4CA9D}">
      <dsp:nvSpPr>
        <dsp:cNvPr id="0" name=""/>
        <dsp:cNvSpPr/>
      </dsp:nvSpPr>
      <dsp:spPr>
        <a:xfrm>
          <a:off x="308296" y="1328142"/>
          <a:ext cx="885428" cy="885428"/>
        </a:xfrm>
        <a:prstGeom prst="ellipse">
          <a:avLst/>
        </a:prstGeom>
        <a:solidFill>
          <a:schemeClr val="lt2">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95FD4AE-A73F-4538-B879-E79BB38AC557}">
      <dsp:nvSpPr>
        <dsp:cNvPr id="0" name=""/>
        <dsp:cNvSpPr/>
      </dsp:nvSpPr>
      <dsp:spPr>
        <a:xfrm>
          <a:off x="493527" y="2479198"/>
          <a:ext cx="9365534" cy="708342"/>
        </a:xfrm>
        <a:prstGeom prst="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2247" tIns="81280" rIns="81280" bIns="81280" numCol="1" spcCol="1270" anchor="ctr" anchorCtr="0">
          <a:noAutofit/>
        </a:bodyPr>
        <a:lstStyle/>
        <a:p>
          <a:pPr lvl="0" algn="l" defTabSz="1422400">
            <a:lnSpc>
              <a:spcPct val="90000"/>
            </a:lnSpc>
            <a:spcBef>
              <a:spcPct val="0"/>
            </a:spcBef>
            <a:spcAft>
              <a:spcPct val="35000"/>
            </a:spcAft>
          </a:pPr>
          <a:r>
            <a:rPr lang="en-IN" sz="3200" b="0" i="0" kern="1200" dirty="0" smtClean="0"/>
            <a:t>Role of </a:t>
          </a:r>
          <a:r>
            <a:rPr lang="en-IN" sz="3200" b="0" i="0" kern="1200" dirty="0" err="1" smtClean="0"/>
            <a:t>ZooKeeper</a:t>
          </a:r>
          <a:endParaRPr lang="en-IN" sz="3200" b="0" i="0" kern="1200" dirty="0" smtClean="0"/>
        </a:p>
      </dsp:txBody>
      <dsp:txXfrm>
        <a:off x="493527" y="2479198"/>
        <a:ext cx="9365534" cy="708342"/>
      </dsp:txXfrm>
    </dsp:sp>
    <dsp:sp modelId="{4A66EBA4-9EFA-4BCC-A602-919A89616618}">
      <dsp:nvSpPr>
        <dsp:cNvPr id="0" name=""/>
        <dsp:cNvSpPr/>
      </dsp:nvSpPr>
      <dsp:spPr>
        <a:xfrm>
          <a:off x="50813" y="2390655"/>
          <a:ext cx="885428" cy="885428"/>
        </a:xfrm>
        <a:prstGeom prst="ellipse">
          <a:avLst/>
        </a:prstGeom>
        <a:solidFill>
          <a:schemeClr val="lt2">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89448A86-98EE-47DE-83DE-573C94B0A960}" type="datetimeFigureOut">
              <a:rPr lang="en-US" smtClean="0"/>
              <a:t>9/29/2022</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A824BF1F-085D-4324-85A2-23143EE57945}" type="slidenum">
              <a:rPr lang="en-US" smtClean="0"/>
              <a:t>‹#›</a:t>
            </a:fld>
            <a:endParaRPr lang="en-US"/>
          </a:p>
        </p:txBody>
      </p:sp>
    </p:spTree>
    <p:extLst>
      <p:ext uri="{BB962C8B-B14F-4D97-AF65-F5344CB8AC3E}">
        <p14:creationId xmlns:p14="http://schemas.microsoft.com/office/powerpoint/2010/main" val="4124198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9448A86-98EE-47DE-83DE-573C94B0A960}" type="datetimeFigureOut">
              <a:rPr lang="en-US" smtClean="0"/>
              <a:t>9/29/2022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24BF1F-085D-4324-85A2-23143EE57945}" type="slidenum">
              <a:rPr lang="en-US" smtClean="0"/>
              <a:t>‹#›</a:t>
            </a:fld>
            <a:endParaRPr lang="en-US"/>
          </a:p>
        </p:txBody>
      </p:sp>
    </p:spTree>
    <p:extLst>
      <p:ext uri="{BB962C8B-B14F-4D97-AF65-F5344CB8AC3E}">
        <p14:creationId xmlns:p14="http://schemas.microsoft.com/office/powerpoint/2010/main" val="2294912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9448A86-98EE-47DE-83DE-573C94B0A960}" type="datetimeFigureOut">
              <a:rPr lang="en-US" smtClean="0"/>
              <a:t>9/29/2022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24BF1F-085D-4324-85A2-23143EE57945}" type="slidenum">
              <a:rPr lang="en-US" smtClean="0"/>
              <a:t>‹#›</a:t>
            </a:fld>
            <a:endParaRPr lang="en-US"/>
          </a:p>
        </p:txBody>
      </p:sp>
    </p:spTree>
    <p:extLst>
      <p:ext uri="{BB962C8B-B14F-4D97-AF65-F5344CB8AC3E}">
        <p14:creationId xmlns:p14="http://schemas.microsoft.com/office/powerpoint/2010/main" val="33278734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9448A86-98EE-47DE-83DE-573C94B0A960}" type="datetimeFigureOut">
              <a:rPr lang="en-US" smtClean="0"/>
              <a:t>9/29/2022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24BF1F-085D-4324-85A2-23143EE57945}"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4385782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9448A86-98EE-47DE-83DE-573C94B0A960}" type="datetimeFigureOut">
              <a:rPr lang="en-US" smtClean="0"/>
              <a:t>9/29/2022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24BF1F-085D-4324-85A2-23143EE57945}" type="slidenum">
              <a:rPr lang="en-US" smtClean="0"/>
              <a:t>‹#›</a:t>
            </a:fld>
            <a:endParaRPr lang="en-US"/>
          </a:p>
        </p:txBody>
      </p:sp>
    </p:spTree>
    <p:extLst>
      <p:ext uri="{BB962C8B-B14F-4D97-AF65-F5344CB8AC3E}">
        <p14:creationId xmlns:p14="http://schemas.microsoft.com/office/powerpoint/2010/main" val="41594424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89448A86-98EE-47DE-83DE-573C94B0A960}" type="datetimeFigureOut">
              <a:rPr lang="en-US" smtClean="0"/>
              <a:t>9/29/2022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824BF1F-085D-4324-85A2-23143EE57945}" type="slidenum">
              <a:rPr lang="en-US" smtClean="0"/>
              <a:t>‹#›</a:t>
            </a:fld>
            <a:endParaRPr lang="en-US"/>
          </a:p>
        </p:txBody>
      </p:sp>
    </p:spTree>
    <p:extLst>
      <p:ext uri="{BB962C8B-B14F-4D97-AF65-F5344CB8AC3E}">
        <p14:creationId xmlns:p14="http://schemas.microsoft.com/office/powerpoint/2010/main" val="9871202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89448A86-98EE-47DE-83DE-573C94B0A960}" type="datetimeFigureOut">
              <a:rPr lang="en-US" smtClean="0"/>
              <a:t>9/29/2022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824BF1F-085D-4324-85A2-23143EE57945}" type="slidenum">
              <a:rPr lang="en-US" smtClean="0"/>
              <a:t>‹#›</a:t>
            </a:fld>
            <a:endParaRPr lang="en-US"/>
          </a:p>
        </p:txBody>
      </p:sp>
    </p:spTree>
    <p:extLst>
      <p:ext uri="{BB962C8B-B14F-4D97-AF65-F5344CB8AC3E}">
        <p14:creationId xmlns:p14="http://schemas.microsoft.com/office/powerpoint/2010/main" val="26445811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9448A86-98EE-47DE-83DE-573C94B0A960}" type="datetimeFigureOut">
              <a:rPr lang="en-US" smtClean="0"/>
              <a:t>9/29/2022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24BF1F-085D-4324-85A2-23143EE57945}" type="slidenum">
              <a:rPr lang="en-US" smtClean="0"/>
              <a:t>‹#›</a:t>
            </a:fld>
            <a:endParaRPr lang="en-US"/>
          </a:p>
        </p:txBody>
      </p:sp>
    </p:spTree>
    <p:extLst>
      <p:ext uri="{BB962C8B-B14F-4D97-AF65-F5344CB8AC3E}">
        <p14:creationId xmlns:p14="http://schemas.microsoft.com/office/powerpoint/2010/main" val="17496808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9448A86-98EE-47DE-83DE-573C94B0A960}" type="datetimeFigureOut">
              <a:rPr lang="en-US" smtClean="0"/>
              <a:t>9/29/2022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24BF1F-085D-4324-85A2-23143EE57945}" type="slidenum">
              <a:rPr lang="en-US" smtClean="0"/>
              <a:t>‹#›</a:t>
            </a:fld>
            <a:endParaRPr lang="en-US"/>
          </a:p>
        </p:txBody>
      </p:sp>
    </p:spTree>
    <p:extLst>
      <p:ext uri="{BB962C8B-B14F-4D97-AF65-F5344CB8AC3E}">
        <p14:creationId xmlns:p14="http://schemas.microsoft.com/office/powerpoint/2010/main" val="27471539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9448A86-98EE-47DE-83DE-573C94B0A960}" type="datetimeFigureOut">
              <a:rPr lang="en-US" smtClean="0"/>
              <a:t>9/29/2022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24BF1F-085D-4324-85A2-23143EE57945}" type="slidenum">
              <a:rPr lang="en-US" smtClean="0"/>
              <a:t>‹#›</a:t>
            </a:fld>
            <a:endParaRPr lang="en-US"/>
          </a:p>
        </p:txBody>
      </p:sp>
    </p:spTree>
    <p:extLst>
      <p:ext uri="{BB962C8B-B14F-4D97-AF65-F5344CB8AC3E}">
        <p14:creationId xmlns:p14="http://schemas.microsoft.com/office/powerpoint/2010/main" val="19429719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9448A86-98EE-47DE-83DE-573C94B0A960}" type="datetimeFigureOut">
              <a:rPr lang="en-US" smtClean="0"/>
              <a:t>9/29/2022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24BF1F-085D-4324-85A2-23143EE57945}" type="slidenum">
              <a:rPr lang="en-US" smtClean="0"/>
              <a:t>‹#›</a:t>
            </a:fld>
            <a:endParaRPr lang="en-US"/>
          </a:p>
        </p:txBody>
      </p:sp>
    </p:spTree>
    <p:extLst>
      <p:ext uri="{BB962C8B-B14F-4D97-AF65-F5344CB8AC3E}">
        <p14:creationId xmlns:p14="http://schemas.microsoft.com/office/powerpoint/2010/main" val="5220565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9448A86-98EE-47DE-83DE-573C94B0A960}" type="datetimeFigureOut">
              <a:rPr lang="en-US" smtClean="0"/>
              <a:t>9/29/2022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24BF1F-085D-4324-85A2-23143EE57945}" type="slidenum">
              <a:rPr lang="en-US" smtClean="0"/>
              <a:t>‹#›</a:t>
            </a:fld>
            <a:endParaRPr lang="en-US"/>
          </a:p>
        </p:txBody>
      </p:sp>
    </p:spTree>
    <p:extLst>
      <p:ext uri="{BB962C8B-B14F-4D97-AF65-F5344CB8AC3E}">
        <p14:creationId xmlns:p14="http://schemas.microsoft.com/office/powerpoint/2010/main" val="17340324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9448A86-98EE-47DE-83DE-573C94B0A960}" type="datetimeFigureOut">
              <a:rPr lang="en-US" smtClean="0"/>
              <a:t>9/29/2022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824BF1F-085D-4324-85A2-23143EE57945}" type="slidenum">
              <a:rPr lang="en-US" smtClean="0"/>
              <a:t>‹#›</a:t>
            </a:fld>
            <a:endParaRPr lang="en-US"/>
          </a:p>
        </p:txBody>
      </p:sp>
    </p:spTree>
    <p:extLst>
      <p:ext uri="{BB962C8B-B14F-4D97-AF65-F5344CB8AC3E}">
        <p14:creationId xmlns:p14="http://schemas.microsoft.com/office/powerpoint/2010/main" val="10286750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9448A86-98EE-47DE-83DE-573C94B0A960}" type="datetimeFigureOut">
              <a:rPr lang="en-US" smtClean="0"/>
              <a:t>9/29/2022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824BF1F-085D-4324-85A2-23143EE57945}" type="slidenum">
              <a:rPr lang="en-US" smtClean="0"/>
              <a:t>‹#›</a:t>
            </a:fld>
            <a:endParaRPr lang="en-US"/>
          </a:p>
        </p:txBody>
      </p:sp>
    </p:spTree>
    <p:extLst>
      <p:ext uri="{BB962C8B-B14F-4D97-AF65-F5344CB8AC3E}">
        <p14:creationId xmlns:p14="http://schemas.microsoft.com/office/powerpoint/2010/main" val="20794449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448A86-98EE-47DE-83DE-573C94B0A960}" type="datetimeFigureOut">
              <a:rPr lang="en-US" smtClean="0"/>
              <a:t>9/29/2022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824BF1F-085D-4324-85A2-23143EE57945}" type="slidenum">
              <a:rPr lang="en-US" smtClean="0"/>
              <a:t>‹#›</a:t>
            </a:fld>
            <a:endParaRPr lang="en-US"/>
          </a:p>
        </p:txBody>
      </p:sp>
    </p:spTree>
    <p:extLst>
      <p:ext uri="{BB962C8B-B14F-4D97-AF65-F5344CB8AC3E}">
        <p14:creationId xmlns:p14="http://schemas.microsoft.com/office/powerpoint/2010/main" val="2867570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9448A86-98EE-47DE-83DE-573C94B0A960}" type="datetimeFigureOut">
              <a:rPr lang="en-US" smtClean="0"/>
              <a:t>9/29/2022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24BF1F-085D-4324-85A2-23143EE57945}" type="slidenum">
              <a:rPr lang="en-US" smtClean="0"/>
              <a:t>‹#›</a:t>
            </a:fld>
            <a:endParaRPr lang="en-US"/>
          </a:p>
        </p:txBody>
      </p:sp>
    </p:spTree>
    <p:extLst>
      <p:ext uri="{BB962C8B-B14F-4D97-AF65-F5344CB8AC3E}">
        <p14:creationId xmlns:p14="http://schemas.microsoft.com/office/powerpoint/2010/main" val="42482420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9448A86-98EE-47DE-83DE-573C94B0A960}" type="datetimeFigureOut">
              <a:rPr lang="en-US" smtClean="0"/>
              <a:t>9/29/2022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24BF1F-085D-4324-85A2-23143EE57945}" type="slidenum">
              <a:rPr lang="en-US" smtClean="0"/>
              <a:t>‹#›</a:t>
            </a:fld>
            <a:endParaRPr lang="en-US"/>
          </a:p>
        </p:txBody>
      </p:sp>
    </p:spTree>
    <p:extLst>
      <p:ext uri="{BB962C8B-B14F-4D97-AF65-F5344CB8AC3E}">
        <p14:creationId xmlns:p14="http://schemas.microsoft.com/office/powerpoint/2010/main" val="35300220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9448A86-98EE-47DE-83DE-573C94B0A960}" type="datetimeFigureOut">
              <a:rPr lang="en-US" smtClean="0"/>
              <a:t>9/29/2022</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824BF1F-085D-4324-85A2-23143EE57945}" type="slidenum">
              <a:rPr lang="en-US" smtClean="0"/>
              <a:t>‹#›</a:t>
            </a:fld>
            <a:endParaRPr lang="en-US"/>
          </a:p>
        </p:txBody>
      </p:sp>
    </p:spTree>
    <p:extLst>
      <p:ext uri="{BB962C8B-B14F-4D97-AF65-F5344CB8AC3E}">
        <p14:creationId xmlns:p14="http://schemas.microsoft.com/office/powerpoint/2010/main" val="128819840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76424" y="1122363"/>
            <a:ext cx="8791575" cy="2387600"/>
          </a:xfrm>
        </p:spPr>
        <p:txBody>
          <a:bodyPr/>
          <a:lstStyle/>
          <a:p>
            <a:r>
              <a:rPr lang="en-US" dirty="0" smtClean="0"/>
              <a:t>Apache Kafka</a:t>
            </a:r>
            <a:endParaRPr lang="en-US" dirty="0"/>
          </a:p>
        </p:txBody>
      </p:sp>
      <p:sp>
        <p:nvSpPr>
          <p:cNvPr id="3" name="Subtitle 2"/>
          <p:cNvSpPr>
            <a:spLocks noGrp="1"/>
          </p:cNvSpPr>
          <p:nvPr>
            <p:ph type="subTitle" idx="1"/>
          </p:nvPr>
        </p:nvSpPr>
        <p:spPr/>
        <p:txBody>
          <a:bodyPr/>
          <a:lstStyle/>
          <a:p>
            <a:r>
              <a:rPr lang="en-US" dirty="0" smtClean="0"/>
              <a:t>Introduction</a:t>
            </a:r>
            <a:endParaRPr lang="en-US" dirty="0"/>
          </a:p>
        </p:txBody>
      </p:sp>
    </p:spTree>
    <p:extLst>
      <p:ext uri="{BB962C8B-B14F-4D97-AF65-F5344CB8AC3E}">
        <p14:creationId xmlns:p14="http://schemas.microsoft.com/office/powerpoint/2010/main" val="34092371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Components</a:t>
            </a:r>
            <a:endParaRPr lang="en-IN" dirty="0"/>
          </a:p>
        </p:txBody>
      </p:sp>
      <p:pic>
        <p:nvPicPr>
          <p:cNvPr id="6" name="Picture 5"/>
          <p:cNvPicPr>
            <a:picLocks noChangeAspect="1"/>
          </p:cNvPicPr>
          <p:nvPr/>
        </p:nvPicPr>
        <p:blipFill>
          <a:blip r:embed="rId2"/>
          <a:stretch>
            <a:fillRect/>
          </a:stretch>
        </p:blipFill>
        <p:spPr>
          <a:xfrm>
            <a:off x="1141413" y="2259156"/>
            <a:ext cx="8695046" cy="3629025"/>
          </a:xfrm>
          <a:prstGeom prst="rect">
            <a:avLst/>
          </a:prstGeom>
        </p:spPr>
      </p:pic>
    </p:spTree>
    <p:extLst>
      <p:ext uri="{BB962C8B-B14F-4D97-AF65-F5344CB8AC3E}">
        <p14:creationId xmlns:p14="http://schemas.microsoft.com/office/powerpoint/2010/main" val="5137911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Cluster Architecture</a:t>
            </a:r>
            <a:endParaRPr lang="en-IN" dirty="0"/>
          </a:p>
        </p:txBody>
      </p:sp>
      <p:pic>
        <p:nvPicPr>
          <p:cNvPr id="1026" name="Picture 2" descr="Cluster Architectur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41412" y="2336793"/>
            <a:ext cx="6977351" cy="390731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31655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Apache Kafka Works?</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79630759"/>
              </p:ext>
            </p:extLst>
          </p:nvPr>
        </p:nvGraphicFramePr>
        <p:xfrm>
          <a:off x="1141413" y="2249488"/>
          <a:ext cx="9906000" cy="35417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21680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install the Kafka</a:t>
            </a:r>
            <a:endParaRPr lang="en-IN" dirty="0"/>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22853516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Messaging System</a:t>
            </a:r>
            <a:r>
              <a:rPr lang="en-US" dirty="0" smtClean="0"/>
              <a:t>?</a:t>
            </a:r>
            <a:endParaRPr lang="en-US" dirty="0"/>
          </a:p>
        </p:txBody>
      </p:sp>
      <p:sp>
        <p:nvSpPr>
          <p:cNvPr id="3" name="Content Placeholder 2"/>
          <p:cNvSpPr>
            <a:spLocks noGrp="1"/>
          </p:cNvSpPr>
          <p:nvPr>
            <p:ph idx="1"/>
          </p:nvPr>
        </p:nvSpPr>
        <p:spPr>
          <a:xfrm>
            <a:off x="1141412" y="1967345"/>
            <a:ext cx="9905999" cy="4447310"/>
          </a:xfrm>
        </p:spPr>
        <p:txBody>
          <a:bodyPr>
            <a:normAutofit/>
          </a:bodyPr>
          <a:lstStyle/>
          <a:p>
            <a:r>
              <a:rPr lang="en-US" dirty="0"/>
              <a:t>A Messaging System is responsible for transferring data from one application to another, so the applications can focus on data, but not worry about how to share it. </a:t>
            </a:r>
            <a:endParaRPr lang="en-US" dirty="0" smtClean="0"/>
          </a:p>
          <a:p>
            <a:r>
              <a:rPr lang="en-US" dirty="0" smtClean="0"/>
              <a:t>Distributed </a:t>
            </a:r>
            <a:r>
              <a:rPr lang="en-US" dirty="0"/>
              <a:t>messaging is based on the concept of reliable message queuing. Messages are queued asynchronously between client applications and messaging system. </a:t>
            </a:r>
            <a:endParaRPr lang="en-US" dirty="0" smtClean="0"/>
          </a:p>
          <a:p>
            <a:r>
              <a:rPr lang="en-US" dirty="0" smtClean="0"/>
              <a:t>Messaging patterns:</a:t>
            </a:r>
          </a:p>
          <a:p>
            <a:pPr lvl="1"/>
            <a:r>
              <a:rPr lang="en-US" dirty="0" smtClean="0"/>
              <a:t>point </a:t>
            </a:r>
            <a:r>
              <a:rPr lang="en-US" dirty="0"/>
              <a:t>to </a:t>
            </a:r>
            <a:r>
              <a:rPr lang="en-US" dirty="0" smtClean="0"/>
              <a:t>point</a:t>
            </a:r>
          </a:p>
          <a:p>
            <a:pPr lvl="1"/>
            <a:r>
              <a:rPr lang="en-US" dirty="0" smtClean="0"/>
              <a:t>publish-subscribe </a:t>
            </a:r>
            <a:r>
              <a:rPr lang="en-US" dirty="0"/>
              <a:t>(pub-sub) </a:t>
            </a:r>
          </a:p>
        </p:txBody>
      </p:sp>
    </p:spTree>
    <p:extLst>
      <p:ext uri="{BB962C8B-B14F-4D97-AF65-F5344CB8AC3E}">
        <p14:creationId xmlns:p14="http://schemas.microsoft.com/office/powerpoint/2010/main" val="25369330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Point to Point Messaging </a:t>
            </a:r>
            <a:r>
              <a:rPr lang="en-US" dirty="0" smtClean="0"/>
              <a:t>System</a:t>
            </a:r>
            <a:endParaRPr lang="en-US" dirty="0"/>
          </a:p>
        </p:txBody>
      </p:sp>
      <p:pic>
        <p:nvPicPr>
          <p:cNvPr id="1026" name="Picture 2" descr="JMS - Point-to-Point Messaging Example using ActiveMQ and Maven -  CodeNotFound.co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7794" y="2249920"/>
            <a:ext cx="8821406" cy="266844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Tree>
    <p:extLst>
      <p:ext uri="{BB962C8B-B14F-4D97-AF65-F5344CB8AC3E}">
        <p14:creationId xmlns:p14="http://schemas.microsoft.com/office/powerpoint/2010/main" val="21649932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Publish-Subscribe Messaging </a:t>
            </a:r>
            <a:r>
              <a:rPr lang="en-US" dirty="0" smtClean="0"/>
              <a:t>System</a:t>
            </a:r>
            <a:endParaRPr lang="en-US" dirty="0"/>
          </a:p>
        </p:txBody>
      </p:sp>
      <p:pic>
        <p:nvPicPr>
          <p:cNvPr id="2050" name="Picture 2" descr="POINT-TO-POINT AND PUBLISH/SUBSCRIBE MESSAGING MODEL - DEV Community  👩‍💻👨‍💻"/>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41413" y="2263343"/>
            <a:ext cx="8696542" cy="365254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Tree>
    <p:extLst>
      <p:ext uri="{BB962C8B-B14F-4D97-AF65-F5344CB8AC3E}">
        <p14:creationId xmlns:p14="http://schemas.microsoft.com/office/powerpoint/2010/main" val="35607561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Kafka</a:t>
            </a:r>
            <a:r>
              <a:rPr lang="en-US" dirty="0" smtClean="0"/>
              <a:t>?</a:t>
            </a:r>
            <a:endParaRPr lang="en-US" dirty="0"/>
          </a:p>
        </p:txBody>
      </p:sp>
      <p:sp>
        <p:nvSpPr>
          <p:cNvPr id="3" name="Content Placeholder 2"/>
          <p:cNvSpPr>
            <a:spLocks noGrp="1"/>
          </p:cNvSpPr>
          <p:nvPr>
            <p:ph idx="1"/>
          </p:nvPr>
        </p:nvSpPr>
        <p:spPr>
          <a:xfrm>
            <a:off x="1141412" y="2249487"/>
            <a:ext cx="9905999" cy="4012768"/>
          </a:xfrm>
        </p:spPr>
        <p:txBody>
          <a:bodyPr>
            <a:normAutofit lnSpcReduction="10000"/>
          </a:bodyPr>
          <a:lstStyle/>
          <a:p>
            <a:r>
              <a:rPr lang="en-US" dirty="0"/>
              <a:t>Apache Kafka is an open-source distributed event streaming platform used by thousands of companies for high-performance data pipelines, streaming analytics, data integration, and mission-critical applications</a:t>
            </a:r>
            <a:r>
              <a:rPr lang="en-US" dirty="0" smtClean="0"/>
              <a:t>.</a:t>
            </a:r>
          </a:p>
          <a:p>
            <a:r>
              <a:rPr lang="en-US" dirty="0"/>
              <a:t>Kafka is suitable for both offline and online message consumption. Kafka messages are persisted on the disk and replicated within the cluster to prevent data loss. </a:t>
            </a:r>
            <a:endParaRPr lang="en-US" dirty="0" smtClean="0"/>
          </a:p>
          <a:p>
            <a:r>
              <a:rPr lang="en-US" dirty="0" smtClean="0"/>
              <a:t>Kafka </a:t>
            </a:r>
            <a:r>
              <a:rPr lang="en-US" dirty="0"/>
              <a:t>is built on top of the </a:t>
            </a:r>
            <a:r>
              <a:rPr lang="en-US" dirty="0" err="1"/>
              <a:t>ZooKeeper</a:t>
            </a:r>
            <a:r>
              <a:rPr lang="en-US" dirty="0"/>
              <a:t> synchronization service. It integrates very well with Apache Storm and Spark for real-time streaming data analysis.</a:t>
            </a:r>
          </a:p>
        </p:txBody>
      </p:sp>
    </p:spTree>
    <p:extLst>
      <p:ext uri="{BB962C8B-B14F-4D97-AF65-F5344CB8AC3E}">
        <p14:creationId xmlns:p14="http://schemas.microsoft.com/office/powerpoint/2010/main" val="6413525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a:t>
            </a:r>
            <a:endParaRPr lang="en-US" dirty="0"/>
          </a:p>
        </p:txBody>
      </p:sp>
      <p:graphicFrame>
        <p:nvGraphicFramePr>
          <p:cNvPr id="4" name="Diagram 3"/>
          <p:cNvGraphicFramePr/>
          <p:nvPr>
            <p:extLst>
              <p:ext uri="{D42A27DB-BD31-4B8C-83A1-F6EECF244321}">
                <p14:modId xmlns:p14="http://schemas.microsoft.com/office/powerpoint/2010/main" val="3093059121"/>
              </p:ext>
            </p:extLst>
          </p:nvPr>
        </p:nvGraphicFramePr>
        <p:xfrm>
          <a:off x="2032000" y="2230581"/>
          <a:ext cx="6433127" cy="42256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849376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a:t>
            </a:r>
            <a:r>
              <a:rPr lang="en-US" dirty="0" smtClean="0"/>
              <a:t>Cases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064735540"/>
              </p:ext>
            </p:extLst>
          </p:nvPr>
        </p:nvGraphicFramePr>
        <p:xfrm>
          <a:off x="1141413" y="2249488"/>
          <a:ext cx="9906000" cy="35417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838015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Need for </a:t>
            </a:r>
            <a:r>
              <a:rPr lang="en-US" dirty="0" smtClean="0"/>
              <a:t>Kafka</a:t>
            </a:r>
            <a:endParaRPr lang="en-US" dirty="0"/>
          </a:p>
        </p:txBody>
      </p:sp>
      <p:sp>
        <p:nvSpPr>
          <p:cNvPr id="3" name="Content Placeholder 2"/>
          <p:cNvSpPr>
            <a:spLocks noGrp="1"/>
          </p:cNvSpPr>
          <p:nvPr>
            <p:ph idx="1"/>
          </p:nvPr>
        </p:nvSpPr>
        <p:spPr>
          <a:xfrm>
            <a:off x="1141412" y="2249486"/>
            <a:ext cx="9905999" cy="3846513"/>
          </a:xfrm>
        </p:spPr>
        <p:txBody>
          <a:bodyPr>
            <a:normAutofit/>
          </a:bodyPr>
          <a:lstStyle/>
          <a:p>
            <a:r>
              <a:rPr lang="en-US" dirty="0"/>
              <a:t>Kafka is a unified platform for handling all the real-time data feeds. Kafka supports low latency message delivery and gives guarantee for fault tolerance in the presence of machine </a:t>
            </a:r>
            <a:r>
              <a:rPr lang="en-US" dirty="0" smtClean="0"/>
              <a:t>failures.</a:t>
            </a:r>
          </a:p>
          <a:p>
            <a:r>
              <a:rPr lang="en-US" dirty="0" smtClean="0"/>
              <a:t>It </a:t>
            </a:r>
            <a:r>
              <a:rPr lang="en-US" dirty="0"/>
              <a:t>has the ability to handle a large number of diverse consumers. Kafka is very fast, performs 2 million writes/sec. Kafka persists all data to the disk, which essentially means that all the writes go to the page cache of the OS (RAM). This makes it very efficient to transfer data from page cache to a network socket.</a:t>
            </a:r>
          </a:p>
        </p:txBody>
      </p:sp>
    </p:spTree>
    <p:extLst>
      <p:ext uri="{BB962C8B-B14F-4D97-AF65-F5344CB8AC3E}">
        <p14:creationId xmlns:p14="http://schemas.microsoft.com/office/powerpoint/2010/main" val="33363845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47463"/>
            <a:ext cx="9905998" cy="1478570"/>
          </a:xfrm>
        </p:spPr>
        <p:txBody>
          <a:bodyPr/>
          <a:lstStyle/>
          <a:p>
            <a:r>
              <a:rPr lang="en-US" dirty="0"/>
              <a:t>Apache Kafka - </a:t>
            </a:r>
            <a:r>
              <a:rPr lang="en-US" dirty="0" smtClean="0"/>
              <a:t>Fundamentals</a:t>
            </a:r>
            <a:endParaRPr lang="en-US" dirty="0"/>
          </a:p>
        </p:txBody>
      </p:sp>
      <p:pic>
        <p:nvPicPr>
          <p:cNvPr id="3074" name="Picture 2" descr="Fundamental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8395" y="1765443"/>
            <a:ext cx="8418223" cy="425120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Tree>
    <p:extLst>
      <p:ext uri="{BB962C8B-B14F-4D97-AF65-F5344CB8AC3E}">
        <p14:creationId xmlns:p14="http://schemas.microsoft.com/office/powerpoint/2010/main" val="293326545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26</TotalTime>
  <Words>312</Words>
  <Application>Microsoft Office PowerPoint</Application>
  <PresentationFormat>Widescreen</PresentationFormat>
  <Paragraphs>35</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Trebuchet MS</vt:lpstr>
      <vt:lpstr>Tw Cen MT</vt:lpstr>
      <vt:lpstr>Circuit</vt:lpstr>
      <vt:lpstr>Apache Kafka</vt:lpstr>
      <vt:lpstr>What is a Messaging System?</vt:lpstr>
      <vt:lpstr>Point to Point Messaging System</vt:lpstr>
      <vt:lpstr>Publish-Subscribe Messaging System</vt:lpstr>
      <vt:lpstr>What is Kafka?</vt:lpstr>
      <vt:lpstr>Benefits</vt:lpstr>
      <vt:lpstr>Use Cases</vt:lpstr>
      <vt:lpstr>Need for Kafka</vt:lpstr>
      <vt:lpstr>Apache Kafka - Fundamentals</vt:lpstr>
      <vt:lpstr>Components</vt:lpstr>
      <vt:lpstr>Cluster Architecture</vt:lpstr>
      <vt:lpstr>How Apache Kafka Works?</vt:lpstr>
      <vt:lpstr>Let’s install the Kafka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Sonam Soni</cp:lastModifiedBy>
  <cp:revision>16</cp:revision>
  <dcterms:created xsi:type="dcterms:W3CDTF">2022-09-28T13:13:44Z</dcterms:created>
  <dcterms:modified xsi:type="dcterms:W3CDTF">2022-09-29T02:59:08Z</dcterms:modified>
</cp:coreProperties>
</file>