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C16F1-2179-45F1-89D1-8F69FCF0107F}" type="doc">
      <dgm:prSet loTypeId="urn:microsoft.com/office/officeart/2011/layout/HexagonRadial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6174466-5304-4CA3-B250-E9B75C940172}">
      <dgm:prSet phldrT="[Text]"/>
      <dgm:spPr/>
      <dgm:t>
        <a:bodyPr/>
        <a:lstStyle/>
        <a:p>
          <a:r>
            <a:rPr lang="en-US" dirty="0" smtClean="0"/>
            <a:t>React Native</a:t>
          </a:r>
          <a:endParaRPr lang="en-US" dirty="0"/>
        </a:p>
      </dgm:t>
    </dgm:pt>
    <dgm:pt modelId="{E8A605EC-6425-4492-A7AD-9565698ACF69}" type="parTrans" cxnId="{F20B94EA-BDC9-4571-84B7-E3565A2DCFD4}">
      <dgm:prSet/>
      <dgm:spPr/>
      <dgm:t>
        <a:bodyPr/>
        <a:lstStyle/>
        <a:p>
          <a:endParaRPr lang="en-US"/>
        </a:p>
      </dgm:t>
    </dgm:pt>
    <dgm:pt modelId="{81F35D46-E4C1-4BFC-A9ED-6FDEF361097C}" type="sibTrans" cxnId="{F20B94EA-BDC9-4571-84B7-E3565A2DCFD4}">
      <dgm:prSet/>
      <dgm:spPr/>
      <dgm:t>
        <a:bodyPr/>
        <a:lstStyle/>
        <a:p>
          <a:endParaRPr lang="en-US"/>
        </a:p>
      </dgm:t>
    </dgm:pt>
    <dgm:pt modelId="{030969E4-09A6-4FDF-9FFF-A40349A7D2B3}">
      <dgm:prSet phldrT="[Text]"/>
      <dgm:spPr/>
      <dgm:t>
        <a:bodyPr/>
        <a:lstStyle/>
        <a:p>
          <a:r>
            <a:rPr lang="en-US" dirty="0" smtClean="0"/>
            <a:t>Cross Platform Usage</a:t>
          </a:r>
          <a:endParaRPr lang="en-US" dirty="0"/>
        </a:p>
      </dgm:t>
    </dgm:pt>
    <dgm:pt modelId="{21EC9207-2D5B-485F-A340-488F44FAD279}" type="parTrans" cxnId="{2A9B19AA-6253-4CF4-924C-AC4664530968}">
      <dgm:prSet/>
      <dgm:spPr/>
      <dgm:t>
        <a:bodyPr/>
        <a:lstStyle/>
        <a:p>
          <a:endParaRPr lang="en-US"/>
        </a:p>
      </dgm:t>
    </dgm:pt>
    <dgm:pt modelId="{344D7C81-2591-4364-A022-80035AAF13B6}" type="sibTrans" cxnId="{2A9B19AA-6253-4CF4-924C-AC4664530968}">
      <dgm:prSet/>
      <dgm:spPr/>
      <dgm:t>
        <a:bodyPr/>
        <a:lstStyle/>
        <a:p>
          <a:endParaRPr lang="en-US"/>
        </a:p>
      </dgm:t>
    </dgm:pt>
    <dgm:pt modelId="{0D4E0CBB-250E-4610-9B52-1CC598755E56}">
      <dgm:prSet phldrT="[Text]"/>
      <dgm:spPr/>
      <dgm:t>
        <a:bodyPr/>
        <a:lstStyle/>
        <a:p>
          <a:r>
            <a:rPr lang="en-US" dirty="0" smtClean="0"/>
            <a:t>Class performance</a:t>
          </a:r>
          <a:endParaRPr lang="en-US" dirty="0"/>
        </a:p>
      </dgm:t>
    </dgm:pt>
    <dgm:pt modelId="{ED52FAB5-E493-4E16-860E-FFFABB5C1F71}" type="parTrans" cxnId="{808BD244-8BD3-4245-8C1A-8F81405871D0}">
      <dgm:prSet/>
      <dgm:spPr/>
      <dgm:t>
        <a:bodyPr/>
        <a:lstStyle/>
        <a:p>
          <a:endParaRPr lang="en-US"/>
        </a:p>
      </dgm:t>
    </dgm:pt>
    <dgm:pt modelId="{CFF4D625-9DBE-40C3-937B-3CE2913389EC}" type="sibTrans" cxnId="{808BD244-8BD3-4245-8C1A-8F81405871D0}">
      <dgm:prSet/>
      <dgm:spPr/>
      <dgm:t>
        <a:bodyPr/>
        <a:lstStyle/>
        <a:p>
          <a:endParaRPr lang="en-US"/>
        </a:p>
      </dgm:t>
    </dgm:pt>
    <dgm:pt modelId="{C09B3E1D-D2DC-4BDB-B762-9CCBD960E4DF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55EB7640-BEB5-477B-B642-8E29603DCF23}" type="parTrans" cxnId="{BD302799-1B85-4EF2-A8F0-FAC078617856}">
      <dgm:prSet/>
      <dgm:spPr/>
      <dgm:t>
        <a:bodyPr/>
        <a:lstStyle/>
        <a:p>
          <a:endParaRPr lang="en-US"/>
        </a:p>
      </dgm:t>
    </dgm:pt>
    <dgm:pt modelId="{61123712-ED74-40ED-8A57-AEAD675AF20D}" type="sibTrans" cxnId="{BD302799-1B85-4EF2-A8F0-FAC078617856}">
      <dgm:prSet/>
      <dgm:spPr/>
      <dgm:t>
        <a:bodyPr/>
        <a:lstStyle/>
        <a:p>
          <a:endParaRPr lang="en-US"/>
        </a:p>
      </dgm:t>
    </dgm:pt>
    <dgm:pt modelId="{1DD7C9E6-FADB-4D65-B755-18705FE5E25C}">
      <dgm:prSet phldrT="[Text]"/>
      <dgm:spPr/>
      <dgm:t>
        <a:bodyPr/>
        <a:lstStyle/>
        <a:p>
          <a:r>
            <a:rPr lang="en-US" dirty="0" smtClean="0"/>
            <a:t>Community</a:t>
          </a:r>
          <a:endParaRPr lang="en-US" dirty="0"/>
        </a:p>
      </dgm:t>
    </dgm:pt>
    <dgm:pt modelId="{CA8F487F-A276-4827-87FC-F9274AA54515}" type="parTrans" cxnId="{81DDE698-4BFE-4CC9-A425-10A7652EAE60}">
      <dgm:prSet/>
      <dgm:spPr/>
      <dgm:t>
        <a:bodyPr/>
        <a:lstStyle/>
        <a:p>
          <a:endParaRPr lang="en-US"/>
        </a:p>
      </dgm:t>
    </dgm:pt>
    <dgm:pt modelId="{FC4AF071-58B7-4255-9336-FC3CFE25E761}" type="sibTrans" cxnId="{81DDE698-4BFE-4CC9-A425-10A7652EAE60}">
      <dgm:prSet/>
      <dgm:spPr/>
      <dgm:t>
        <a:bodyPr/>
        <a:lstStyle/>
        <a:p>
          <a:endParaRPr lang="en-US"/>
        </a:p>
      </dgm:t>
    </dgm:pt>
    <dgm:pt modelId="{907D374A-1BB2-4E03-8D30-B6A174433CCF}">
      <dgm:prSet phldrT="[Text]"/>
      <dgm:spPr/>
      <dgm:t>
        <a:bodyPr/>
        <a:lstStyle/>
        <a:p>
          <a:r>
            <a:rPr lang="en-US" dirty="0" smtClean="0"/>
            <a:t>Hot Loading</a:t>
          </a:r>
          <a:endParaRPr lang="en-US" dirty="0"/>
        </a:p>
      </dgm:t>
    </dgm:pt>
    <dgm:pt modelId="{626C6C29-1349-4EBC-A34A-17E4793BF639}" type="parTrans" cxnId="{D22346B7-588C-4147-84D0-15D919FEFC71}">
      <dgm:prSet/>
      <dgm:spPr/>
      <dgm:t>
        <a:bodyPr/>
        <a:lstStyle/>
        <a:p>
          <a:endParaRPr lang="en-US"/>
        </a:p>
      </dgm:t>
    </dgm:pt>
    <dgm:pt modelId="{F14FA5F5-17A1-42BF-BE5E-6ECA0419F8D8}" type="sibTrans" cxnId="{D22346B7-588C-4147-84D0-15D919FEFC71}">
      <dgm:prSet/>
      <dgm:spPr/>
      <dgm:t>
        <a:bodyPr/>
        <a:lstStyle/>
        <a:p>
          <a:endParaRPr lang="en-US"/>
        </a:p>
      </dgm:t>
    </dgm:pt>
    <dgm:pt modelId="{3792C196-991C-43BF-9E43-64DE40297E45}">
      <dgm:prSet phldrT="[Text]"/>
      <dgm:spPr/>
      <dgm:t>
        <a:bodyPr/>
        <a:lstStyle/>
        <a:p>
          <a:r>
            <a:rPr lang="en-US" dirty="0" smtClean="0"/>
            <a:t>Time improvement</a:t>
          </a:r>
          <a:endParaRPr lang="en-US" dirty="0"/>
        </a:p>
      </dgm:t>
    </dgm:pt>
    <dgm:pt modelId="{7A5D7054-DA73-437D-A060-2A6E2572AC2D}" type="parTrans" cxnId="{1F4A088F-FB9A-44D2-9B57-C54FEB5CB7A9}">
      <dgm:prSet/>
      <dgm:spPr/>
      <dgm:t>
        <a:bodyPr/>
        <a:lstStyle/>
        <a:p>
          <a:endParaRPr lang="en-US"/>
        </a:p>
      </dgm:t>
    </dgm:pt>
    <dgm:pt modelId="{C3CC2B79-B89D-44C8-8C16-04BA3E7B4A99}" type="sibTrans" cxnId="{1F4A088F-FB9A-44D2-9B57-C54FEB5CB7A9}">
      <dgm:prSet/>
      <dgm:spPr/>
      <dgm:t>
        <a:bodyPr/>
        <a:lstStyle/>
        <a:p>
          <a:endParaRPr lang="en-US"/>
        </a:p>
      </dgm:t>
    </dgm:pt>
    <dgm:pt modelId="{8A0D7343-8628-407E-BC80-CE5D41B28625}" type="pres">
      <dgm:prSet presAssocID="{622C16F1-2179-45F1-89D1-8F69FCF0107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1706D9C-F252-48E3-ACF0-A888596DB3CF}" type="pres">
      <dgm:prSet presAssocID="{B6174466-5304-4CA3-B250-E9B75C940172}" presName="Parent" presStyleLbl="node0" presStyleIdx="0" presStyleCnt="1">
        <dgm:presLayoutVars>
          <dgm:chMax val="6"/>
          <dgm:chPref val="6"/>
        </dgm:presLayoutVars>
      </dgm:prSet>
      <dgm:spPr/>
    </dgm:pt>
    <dgm:pt modelId="{9F31B5BA-9014-4EB3-8B52-F5331F42799A}" type="pres">
      <dgm:prSet presAssocID="{030969E4-09A6-4FDF-9FFF-A40349A7D2B3}" presName="Accent1" presStyleCnt="0"/>
      <dgm:spPr/>
    </dgm:pt>
    <dgm:pt modelId="{72E66FC3-6ADA-4103-BD3C-866B018DBDE9}" type="pres">
      <dgm:prSet presAssocID="{030969E4-09A6-4FDF-9FFF-A40349A7D2B3}" presName="Accent" presStyleLbl="bgShp" presStyleIdx="0" presStyleCnt="6"/>
      <dgm:spPr/>
    </dgm:pt>
    <dgm:pt modelId="{6969E3EE-74BC-42D1-9B44-4CBCDFE6FE35}" type="pres">
      <dgm:prSet presAssocID="{030969E4-09A6-4FDF-9FFF-A40349A7D2B3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9E0C6-F0F8-4AEB-AE55-9ACE0CB38533}" type="pres">
      <dgm:prSet presAssocID="{0D4E0CBB-250E-4610-9B52-1CC598755E56}" presName="Accent2" presStyleCnt="0"/>
      <dgm:spPr/>
    </dgm:pt>
    <dgm:pt modelId="{491E6186-1637-4DAB-B5C6-92F803FFDC75}" type="pres">
      <dgm:prSet presAssocID="{0D4E0CBB-250E-4610-9B52-1CC598755E56}" presName="Accent" presStyleLbl="bgShp" presStyleIdx="1" presStyleCnt="6"/>
      <dgm:spPr/>
    </dgm:pt>
    <dgm:pt modelId="{94388968-347E-4C1D-B5E1-E0D28D016C9D}" type="pres">
      <dgm:prSet presAssocID="{0D4E0CBB-250E-4610-9B52-1CC598755E56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A5CB-8031-4AF8-8446-0975CE7B9D7E}" type="pres">
      <dgm:prSet presAssocID="{C09B3E1D-D2DC-4BDB-B762-9CCBD960E4DF}" presName="Accent3" presStyleCnt="0"/>
      <dgm:spPr/>
    </dgm:pt>
    <dgm:pt modelId="{ADD90F25-E363-465D-958E-D4205EA00557}" type="pres">
      <dgm:prSet presAssocID="{C09B3E1D-D2DC-4BDB-B762-9CCBD960E4DF}" presName="Accent" presStyleLbl="bgShp" presStyleIdx="2" presStyleCnt="6"/>
      <dgm:spPr/>
    </dgm:pt>
    <dgm:pt modelId="{CA9F7002-E790-4BFE-A067-AA1E8E93E746}" type="pres">
      <dgm:prSet presAssocID="{C09B3E1D-D2DC-4BDB-B762-9CCBD960E4D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34FD4-BDF6-4543-8BAF-BEC217888053}" type="pres">
      <dgm:prSet presAssocID="{1DD7C9E6-FADB-4D65-B755-18705FE5E25C}" presName="Accent4" presStyleCnt="0"/>
      <dgm:spPr/>
    </dgm:pt>
    <dgm:pt modelId="{304354CD-9F5E-4AE9-8AC4-107DEECC7014}" type="pres">
      <dgm:prSet presAssocID="{1DD7C9E6-FADB-4D65-B755-18705FE5E25C}" presName="Accent" presStyleLbl="bgShp" presStyleIdx="3" presStyleCnt="6"/>
      <dgm:spPr/>
    </dgm:pt>
    <dgm:pt modelId="{9E3005FB-7348-43F6-94BA-6DC4592AE534}" type="pres">
      <dgm:prSet presAssocID="{1DD7C9E6-FADB-4D65-B755-18705FE5E25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D749C2C-AA5E-4F65-9F05-FD87C8E213DC}" type="pres">
      <dgm:prSet presAssocID="{907D374A-1BB2-4E03-8D30-B6A174433CCF}" presName="Accent5" presStyleCnt="0"/>
      <dgm:spPr/>
    </dgm:pt>
    <dgm:pt modelId="{D0E61E42-BD11-47F1-A540-1AC033852040}" type="pres">
      <dgm:prSet presAssocID="{907D374A-1BB2-4E03-8D30-B6A174433CCF}" presName="Accent" presStyleLbl="bgShp" presStyleIdx="4" presStyleCnt="6"/>
      <dgm:spPr/>
    </dgm:pt>
    <dgm:pt modelId="{33E03238-F0E1-4AF6-9C96-3BB3B9893A3C}" type="pres">
      <dgm:prSet presAssocID="{907D374A-1BB2-4E03-8D30-B6A174433CCF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BE9287F-58FA-4A6F-9B22-AC787406A115}" type="pres">
      <dgm:prSet presAssocID="{3792C196-991C-43BF-9E43-64DE40297E45}" presName="Accent6" presStyleCnt="0"/>
      <dgm:spPr/>
    </dgm:pt>
    <dgm:pt modelId="{53B58ADF-1B96-4984-B2CA-2C17E26F40B6}" type="pres">
      <dgm:prSet presAssocID="{3792C196-991C-43BF-9E43-64DE40297E45}" presName="Accent" presStyleLbl="bgShp" presStyleIdx="5" presStyleCnt="6"/>
      <dgm:spPr/>
    </dgm:pt>
    <dgm:pt modelId="{802E04B9-A356-4ECB-977B-2F84A93B96A9}" type="pres">
      <dgm:prSet presAssocID="{3792C196-991C-43BF-9E43-64DE40297E45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44F52D-1516-4F7B-8A86-641342BD27A0}" type="presOf" srcId="{3792C196-991C-43BF-9E43-64DE40297E45}" destId="{802E04B9-A356-4ECB-977B-2F84A93B96A9}" srcOrd="0" destOrd="0" presId="urn:microsoft.com/office/officeart/2011/layout/HexagonRadial"/>
    <dgm:cxn modelId="{81DDE698-4BFE-4CC9-A425-10A7652EAE60}" srcId="{B6174466-5304-4CA3-B250-E9B75C940172}" destId="{1DD7C9E6-FADB-4D65-B755-18705FE5E25C}" srcOrd="3" destOrd="0" parTransId="{CA8F487F-A276-4827-87FC-F9274AA54515}" sibTransId="{FC4AF071-58B7-4255-9336-FC3CFE25E761}"/>
    <dgm:cxn modelId="{1867159E-F6A5-4CC4-8E0A-EA382792AB99}" type="presOf" srcId="{B6174466-5304-4CA3-B250-E9B75C940172}" destId="{31706D9C-F252-48E3-ACF0-A888596DB3CF}" srcOrd="0" destOrd="0" presId="urn:microsoft.com/office/officeart/2011/layout/HexagonRadial"/>
    <dgm:cxn modelId="{808BD244-8BD3-4245-8C1A-8F81405871D0}" srcId="{B6174466-5304-4CA3-B250-E9B75C940172}" destId="{0D4E0CBB-250E-4610-9B52-1CC598755E56}" srcOrd="1" destOrd="0" parTransId="{ED52FAB5-E493-4E16-860E-FFFABB5C1F71}" sibTransId="{CFF4D625-9DBE-40C3-937B-3CE2913389EC}"/>
    <dgm:cxn modelId="{7E37E1E5-19F2-44EE-9A6E-E1345B5004C7}" type="presOf" srcId="{030969E4-09A6-4FDF-9FFF-A40349A7D2B3}" destId="{6969E3EE-74BC-42D1-9B44-4CBCDFE6FE35}" srcOrd="0" destOrd="0" presId="urn:microsoft.com/office/officeart/2011/layout/HexagonRadial"/>
    <dgm:cxn modelId="{F20B94EA-BDC9-4571-84B7-E3565A2DCFD4}" srcId="{622C16F1-2179-45F1-89D1-8F69FCF0107F}" destId="{B6174466-5304-4CA3-B250-E9B75C940172}" srcOrd="0" destOrd="0" parTransId="{E8A605EC-6425-4492-A7AD-9565698ACF69}" sibTransId="{81F35D46-E4C1-4BFC-A9ED-6FDEF361097C}"/>
    <dgm:cxn modelId="{0C082E24-D7A5-4B3A-95AD-23DF130D4D8D}" type="presOf" srcId="{0D4E0CBB-250E-4610-9B52-1CC598755E56}" destId="{94388968-347E-4C1D-B5E1-E0D28D016C9D}" srcOrd="0" destOrd="0" presId="urn:microsoft.com/office/officeart/2011/layout/HexagonRadial"/>
    <dgm:cxn modelId="{966E691C-829C-420A-A41B-B2DBD14012DE}" type="presOf" srcId="{1DD7C9E6-FADB-4D65-B755-18705FE5E25C}" destId="{9E3005FB-7348-43F6-94BA-6DC4592AE534}" srcOrd="0" destOrd="0" presId="urn:microsoft.com/office/officeart/2011/layout/HexagonRadial"/>
    <dgm:cxn modelId="{D22346B7-588C-4147-84D0-15D919FEFC71}" srcId="{B6174466-5304-4CA3-B250-E9B75C940172}" destId="{907D374A-1BB2-4E03-8D30-B6A174433CCF}" srcOrd="4" destOrd="0" parTransId="{626C6C29-1349-4EBC-A34A-17E4793BF639}" sibTransId="{F14FA5F5-17A1-42BF-BE5E-6ECA0419F8D8}"/>
    <dgm:cxn modelId="{1F4A088F-FB9A-44D2-9B57-C54FEB5CB7A9}" srcId="{B6174466-5304-4CA3-B250-E9B75C940172}" destId="{3792C196-991C-43BF-9E43-64DE40297E45}" srcOrd="5" destOrd="0" parTransId="{7A5D7054-DA73-437D-A060-2A6E2572AC2D}" sibTransId="{C3CC2B79-B89D-44C8-8C16-04BA3E7B4A99}"/>
    <dgm:cxn modelId="{2A9B19AA-6253-4CF4-924C-AC4664530968}" srcId="{B6174466-5304-4CA3-B250-E9B75C940172}" destId="{030969E4-09A6-4FDF-9FFF-A40349A7D2B3}" srcOrd="0" destOrd="0" parTransId="{21EC9207-2D5B-485F-A340-488F44FAD279}" sibTransId="{344D7C81-2591-4364-A022-80035AAF13B6}"/>
    <dgm:cxn modelId="{BD302799-1B85-4EF2-A8F0-FAC078617856}" srcId="{B6174466-5304-4CA3-B250-E9B75C940172}" destId="{C09B3E1D-D2DC-4BDB-B762-9CCBD960E4DF}" srcOrd="2" destOrd="0" parTransId="{55EB7640-BEB5-477B-B642-8E29603DCF23}" sibTransId="{61123712-ED74-40ED-8A57-AEAD675AF20D}"/>
    <dgm:cxn modelId="{401C8921-C45F-48B7-BE05-29941F3791F2}" type="presOf" srcId="{907D374A-1BB2-4E03-8D30-B6A174433CCF}" destId="{33E03238-F0E1-4AF6-9C96-3BB3B9893A3C}" srcOrd="0" destOrd="0" presId="urn:microsoft.com/office/officeart/2011/layout/HexagonRadial"/>
    <dgm:cxn modelId="{4CB41FBD-6638-4C91-A50D-9EE110890487}" type="presOf" srcId="{622C16F1-2179-45F1-89D1-8F69FCF0107F}" destId="{8A0D7343-8628-407E-BC80-CE5D41B28625}" srcOrd="0" destOrd="0" presId="urn:microsoft.com/office/officeart/2011/layout/HexagonRadial"/>
    <dgm:cxn modelId="{F3AC1A15-661A-4948-8A16-1C0EF7BC3201}" type="presOf" srcId="{C09B3E1D-D2DC-4BDB-B762-9CCBD960E4DF}" destId="{CA9F7002-E790-4BFE-A067-AA1E8E93E746}" srcOrd="0" destOrd="0" presId="urn:microsoft.com/office/officeart/2011/layout/HexagonRadial"/>
    <dgm:cxn modelId="{6B100197-8D91-442D-BADA-3ED92FAD9F4E}" type="presParOf" srcId="{8A0D7343-8628-407E-BC80-CE5D41B28625}" destId="{31706D9C-F252-48E3-ACF0-A888596DB3CF}" srcOrd="0" destOrd="0" presId="urn:microsoft.com/office/officeart/2011/layout/HexagonRadial"/>
    <dgm:cxn modelId="{FBBC58E1-9E71-47D9-86AA-4E6BF7349A38}" type="presParOf" srcId="{8A0D7343-8628-407E-BC80-CE5D41B28625}" destId="{9F31B5BA-9014-4EB3-8B52-F5331F42799A}" srcOrd="1" destOrd="0" presId="urn:microsoft.com/office/officeart/2011/layout/HexagonRadial"/>
    <dgm:cxn modelId="{7C2E3BD4-FEE3-44BF-92F2-1A4853BB6852}" type="presParOf" srcId="{9F31B5BA-9014-4EB3-8B52-F5331F42799A}" destId="{72E66FC3-6ADA-4103-BD3C-866B018DBDE9}" srcOrd="0" destOrd="0" presId="urn:microsoft.com/office/officeart/2011/layout/HexagonRadial"/>
    <dgm:cxn modelId="{ABDF19FD-0A17-4C9E-BBD8-5B673607DD08}" type="presParOf" srcId="{8A0D7343-8628-407E-BC80-CE5D41B28625}" destId="{6969E3EE-74BC-42D1-9B44-4CBCDFE6FE35}" srcOrd="2" destOrd="0" presId="urn:microsoft.com/office/officeart/2011/layout/HexagonRadial"/>
    <dgm:cxn modelId="{E660C1A8-ED29-4773-9FEA-DE539E451A76}" type="presParOf" srcId="{8A0D7343-8628-407E-BC80-CE5D41B28625}" destId="{4739E0C6-F0F8-4AEB-AE55-9ACE0CB38533}" srcOrd="3" destOrd="0" presId="urn:microsoft.com/office/officeart/2011/layout/HexagonRadial"/>
    <dgm:cxn modelId="{4FD09834-9F00-41AE-908C-17A96E07A220}" type="presParOf" srcId="{4739E0C6-F0F8-4AEB-AE55-9ACE0CB38533}" destId="{491E6186-1637-4DAB-B5C6-92F803FFDC75}" srcOrd="0" destOrd="0" presId="urn:microsoft.com/office/officeart/2011/layout/HexagonRadial"/>
    <dgm:cxn modelId="{40E6C544-7DA8-485C-A4FC-48F2BEE184AA}" type="presParOf" srcId="{8A0D7343-8628-407E-BC80-CE5D41B28625}" destId="{94388968-347E-4C1D-B5E1-E0D28D016C9D}" srcOrd="4" destOrd="0" presId="urn:microsoft.com/office/officeart/2011/layout/HexagonRadial"/>
    <dgm:cxn modelId="{3357D34D-DC0F-4925-8934-542F390F0360}" type="presParOf" srcId="{8A0D7343-8628-407E-BC80-CE5D41B28625}" destId="{B4B8A5CB-8031-4AF8-8446-0975CE7B9D7E}" srcOrd="5" destOrd="0" presId="urn:microsoft.com/office/officeart/2011/layout/HexagonRadial"/>
    <dgm:cxn modelId="{4263BFF6-EE33-4AF8-8ACD-98CCC4796B42}" type="presParOf" srcId="{B4B8A5CB-8031-4AF8-8446-0975CE7B9D7E}" destId="{ADD90F25-E363-465D-958E-D4205EA00557}" srcOrd="0" destOrd="0" presId="urn:microsoft.com/office/officeart/2011/layout/HexagonRadial"/>
    <dgm:cxn modelId="{C653FEF8-5B7A-47CF-A283-D83E4E27FB82}" type="presParOf" srcId="{8A0D7343-8628-407E-BC80-CE5D41B28625}" destId="{CA9F7002-E790-4BFE-A067-AA1E8E93E746}" srcOrd="6" destOrd="0" presId="urn:microsoft.com/office/officeart/2011/layout/HexagonRadial"/>
    <dgm:cxn modelId="{B746616E-33F2-4F50-997C-4A9F475A1FDC}" type="presParOf" srcId="{8A0D7343-8628-407E-BC80-CE5D41B28625}" destId="{E2334FD4-BDF6-4543-8BAF-BEC217888053}" srcOrd="7" destOrd="0" presId="urn:microsoft.com/office/officeart/2011/layout/HexagonRadial"/>
    <dgm:cxn modelId="{85329AA9-A3A7-44A4-BF5B-031C0CEDD7D4}" type="presParOf" srcId="{E2334FD4-BDF6-4543-8BAF-BEC217888053}" destId="{304354CD-9F5E-4AE9-8AC4-107DEECC7014}" srcOrd="0" destOrd="0" presId="urn:microsoft.com/office/officeart/2011/layout/HexagonRadial"/>
    <dgm:cxn modelId="{34041135-E757-408C-B833-BADBF2EFD6E3}" type="presParOf" srcId="{8A0D7343-8628-407E-BC80-CE5D41B28625}" destId="{9E3005FB-7348-43F6-94BA-6DC4592AE534}" srcOrd="8" destOrd="0" presId="urn:microsoft.com/office/officeart/2011/layout/HexagonRadial"/>
    <dgm:cxn modelId="{1A3D2BFF-C4B0-4629-AF3E-3F66FF636C2F}" type="presParOf" srcId="{8A0D7343-8628-407E-BC80-CE5D41B28625}" destId="{7D749C2C-AA5E-4F65-9F05-FD87C8E213DC}" srcOrd="9" destOrd="0" presId="urn:microsoft.com/office/officeart/2011/layout/HexagonRadial"/>
    <dgm:cxn modelId="{6E8D6F10-9B6A-43B3-B375-422034A883E5}" type="presParOf" srcId="{7D749C2C-AA5E-4F65-9F05-FD87C8E213DC}" destId="{D0E61E42-BD11-47F1-A540-1AC033852040}" srcOrd="0" destOrd="0" presId="urn:microsoft.com/office/officeart/2011/layout/HexagonRadial"/>
    <dgm:cxn modelId="{6125B7B2-7766-4BDB-B9AD-F753C50C53B7}" type="presParOf" srcId="{8A0D7343-8628-407E-BC80-CE5D41B28625}" destId="{33E03238-F0E1-4AF6-9C96-3BB3B9893A3C}" srcOrd="10" destOrd="0" presId="urn:microsoft.com/office/officeart/2011/layout/HexagonRadial"/>
    <dgm:cxn modelId="{BC13E8BA-D4FD-474A-BF77-89D41507BAD3}" type="presParOf" srcId="{8A0D7343-8628-407E-BC80-CE5D41B28625}" destId="{5BE9287F-58FA-4A6F-9B22-AC787406A115}" srcOrd="11" destOrd="0" presId="urn:microsoft.com/office/officeart/2011/layout/HexagonRadial"/>
    <dgm:cxn modelId="{64733AC3-A9CA-43E3-800C-731F4A6E34C8}" type="presParOf" srcId="{5BE9287F-58FA-4A6F-9B22-AC787406A115}" destId="{53B58ADF-1B96-4984-B2CA-2C17E26F40B6}" srcOrd="0" destOrd="0" presId="urn:microsoft.com/office/officeart/2011/layout/HexagonRadial"/>
    <dgm:cxn modelId="{4678ABC3-7488-4061-8E08-55E0F2F41218}" type="presParOf" srcId="{8A0D7343-8628-407E-BC80-CE5D41B28625}" destId="{802E04B9-A356-4ECB-977B-2F84A93B96A9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06D9C-F252-48E3-ACF0-A888596DB3CF}">
      <dsp:nvSpPr>
        <dsp:cNvPr id="0" name=""/>
        <dsp:cNvSpPr/>
      </dsp:nvSpPr>
      <dsp:spPr>
        <a:xfrm>
          <a:off x="2666958" y="1551156"/>
          <a:ext cx="1971587" cy="170550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React Native</a:t>
          </a:r>
          <a:endParaRPr lang="en-US" sz="1600" kern="1200" dirty="0"/>
        </a:p>
      </dsp:txBody>
      <dsp:txXfrm>
        <a:off x="2993678" y="1833782"/>
        <a:ext cx="1318147" cy="1140251"/>
      </dsp:txXfrm>
    </dsp:sp>
    <dsp:sp modelId="{491E6186-1637-4DAB-B5C6-92F803FFDC75}">
      <dsp:nvSpPr>
        <dsp:cNvPr id="0" name=""/>
        <dsp:cNvSpPr/>
      </dsp:nvSpPr>
      <dsp:spPr>
        <a:xfrm>
          <a:off x="3901551" y="735188"/>
          <a:ext cx="743874" cy="64094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9E3EE-74BC-42D1-9B44-4CBCDFE6FE35}">
      <dsp:nvSpPr>
        <dsp:cNvPr id="0" name=""/>
        <dsp:cNvSpPr/>
      </dsp:nvSpPr>
      <dsp:spPr>
        <a:xfrm>
          <a:off x="2848570" y="0"/>
          <a:ext cx="1615702" cy="139777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Cross Platform Usage</a:t>
          </a:r>
          <a:endParaRPr lang="en-US" sz="1600" kern="1200" dirty="0"/>
        </a:p>
      </dsp:txBody>
      <dsp:txXfrm>
        <a:off x="3116326" y="231641"/>
        <a:ext cx="1080190" cy="934490"/>
      </dsp:txXfrm>
    </dsp:sp>
    <dsp:sp modelId="{ADD90F25-E363-465D-958E-D4205EA00557}">
      <dsp:nvSpPr>
        <dsp:cNvPr id="0" name=""/>
        <dsp:cNvSpPr/>
      </dsp:nvSpPr>
      <dsp:spPr>
        <a:xfrm>
          <a:off x="4769710" y="1933416"/>
          <a:ext cx="743874" cy="64094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88968-347E-4C1D-B5E1-E0D28D016C9D}">
      <dsp:nvSpPr>
        <dsp:cNvPr id="0" name=""/>
        <dsp:cNvSpPr/>
      </dsp:nvSpPr>
      <dsp:spPr>
        <a:xfrm>
          <a:off x="4330357" y="859723"/>
          <a:ext cx="1615702" cy="139777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3284374"/>
            <a:satOff val="-852"/>
            <a:lumOff val="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Class performance</a:t>
          </a:r>
          <a:endParaRPr lang="en-US" sz="1600" kern="1200" dirty="0"/>
        </a:p>
      </dsp:txBody>
      <dsp:txXfrm>
        <a:off x="4598113" y="1091364"/>
        <a:ext cx="1080190" cy="934490"/>
      </dsp:txXfrm>
    </dsp:sp>
    <dsp:sp modelId="{304354CD-9F5E-4AE9-8AC4-107DEECC7014}">
      <dsp:nvSpPr>
        <dsp:cNvPr id="0" name=""/>
        <dsp:cNvSpPr/>
      </dsp:nvSpPr>
      <dsp:spPr>
        <a:xfrm>
          <a:off x="4166631" y="3285990"/>
          <a:ext cx="743874" cy="64094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F7002-E790-4BFE-A067-AA1E8E93E746}">
      <dsp:nvSpPr>
        <dsp:cNvPr id="0" name=""/>
        <dsp:cNvSpPr/>
      </dsp:nvSpPr>
      <dsp:spPr>
        <a:xfrm>
          <a:off x="4330357" y="2549840"/>
          <a:ext cx="1615702" cy="139777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6568748"/>
            <a:satOff val="-1704"/>
            <a:lumOff val="1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JavaScript</a:t>
          </a:r>
          <a:endParaRPr lang="en-US" sz="1600" kern="1200" dirty="0"/>
        </a:p>
      </dsp:txBody>
      <dsp:txXfrm>
        <a:off x="4598113" y="2781481"/>
        <a:ext cx="1080190" cy="934490"/>
      </dsp:txXfrm>
    </dsp:sp>
    <dsp:sp modelId="{D0E61E42-BD11-47F1-A540-1AC033852040}">
      <dsp:nvSpPr>
        <dsp:cNvPr id="0" name=""/>
        <dsp:cNvSpPr/>
      </dsp:nvSpPr>
      <dsp:spPr>
        <a:xfrm>
          <a:off x="2670627" y="3426393"/>
          <a:ext cx="743874" cy="64094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005FB-7348-43F6-94BA-6DC4592AE534}">
      <dsp:nvSpPr>
        <dsp:cNvPr id="0" name=""/>
        <dsp:cNvSpPr/>
      </dsp:nvSpPr>
      <dsp:spPr>
        <a:xfrm>
          <a:off x="2848570" y="3410525"/>
          <a:ext cx="1615702" cy="139777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9853121"/>
            <a:satOff val="-2556"/>
            <a:lumOff val="2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Community</a:t>
          </a:r>
          <a:endParaRPr lang="en-US" sz="1600" kern="1200" dirty="0"/>
        </a:p>
      </dsp:txBody>
      <dsp:txXfrm>
        <a:off x="3116326" y="3642166"/>
        <a:ext cx="1080190" cy="934490"/>
      </dsp:txXfrm>
    </dsp:sp>
    <dsp:sp modelId="{53B58ADF-1B96-4984-B2CA-2C17E26F40B6}">
      <dsp:nvSpPr>
        <dsp:cNvPr id="0" name=""/>
        <dsp:cNvSpPr/>
      </dsp:nvSpPr>
      <dsp:spPr>
        <a:xfrm>
          <a:off x="1788251" y="2228646"/>
          <a:ext cx="743874" cy="64094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03238-F0E1-4AF6-9C96-3BB3B9893A3C}">
      <dsp:nvSpPr>
        <dsp:cNvPr id="0" name=""/>
        <dsp:cNvSpPr/>
      </dsp:nvSpPr>
      <dsp:spPr>
        <a:xfrm>
          <a:off x="1359904" y="2550802"/>
          <a:ext cx="1615702" cy="139777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13137495"/>
            <a:satOff val="-3408"/>
            <a:lumOff val="3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Hot Loading</a:t>
          </a:r>
          <a:endParaRPr lang="en-US" sz="1600" kern="1200" dirty="0"/>
        </a:p>
      </dsp:txBody>
      <dsp:txXfrm>
        <a:off x="1627660" y="2782443"/>
        <a:ext cx="1080190" cy="934490"/>
      </dsp:txXfrm>
    </dsp:sp>
    <dsp:sp modelId="{802E04B9-A356-4ECB-977B-2F84A93B96A9}">
      <dsp:nvSpPr>
        <dsp:cNvPr id="0" name=""/>
        <dsp:cNvSpPr/>
      </dsp:nvSpPr>
      <dsp:spPr>
        <a:xfrm>
          <a:off x="1359904" y="857800"/>
          <a:ext cx="1615702" cy="1397772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Time improvement</a:t>
          </a:r>
          <a:endParaRPr lang="en-US" sz="1600" kern="1200" dirty="0"/>
        </a:p>
      </dsp:txBody>
      <dsp:txXfrm>
        <a:off x="1627660" y="1089441"/>
        <a:ext cx="1080190" cy="934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8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3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3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97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21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50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80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14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5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5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87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95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6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1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92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6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7DDA9-A54E-44CD-9A08-00DE7AB8A166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CA25-A434-4542-8210-BDB561C8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101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Native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58409"/>
              </p:ext>
            </p:extLst>
          </p:nvPr>
        </p:nvGraphicFramePr>
        <p:xfrm>
          <a:off x="92075" y="92075"/>
          <a:ext cx="9604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3" imgW="960840" imgH="440280" progId="Package">
                  <p:embed/>
                </p:oleObj>
              </mc:Choice>
              <mc:Fallback>
                <p:oleObj name="Packager Shell Object" showAsIcon="1" r:id="rId3" imgW="96084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960438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4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React Native?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54331"/>
          </a:xfrm>
        </p:spPr>
        <p:txBody>
          <a:bodyPr>
            <a:normAutofit/>
          </a:bodyPr>
          <a:lstStyle/>
          <a:p>
            <a:r>
              <a:rPr lang="en-US" dirty="0"/>
              <a:t>React Native is a JavaScript framework used for developing a real, native mobile application for iOS and Android.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uses only JavaScript to build a mobile application.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like React, which uses native component rather than using web components as building blocks</a:t>
            </a:r>
            <a:r>
              <a:rPr lang="en-US" dirty="0" smtClean="0"/>
              <a:t>.</a:t>
            </a:r>
          </a:p>
          <a:p>
            <a:r>
              <a:rPr lang="en-US" dirty="0"/>
              <a:t>React Native is based on React, JavaScript library of Facebook, and XML-</a:t>
            </a:r>
            <a:r>
              <a:rPr lang="en-US" dirty="0" err="1"/>
              <a:t>esque</a:t>
            </a:r>
            <a:r>
              <a:rPr lang="en-US" dirty="0"/>
              <a:t> markup (JSX) for developing the user interface. It targets the mobile platform rather than the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74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Native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− This is a Framework for building web and mobile apps using JavaScript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Native − You can use native components controlled by JavaScript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Platforms − React Native supports IOS and Android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16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282"/>
            <a:ext cx="9905998" cy="1478570"/>
          </a:xfrm>
        </p:spPr>
        <p:txBody>
          <a:bodyPr/>
          <a:lstStyle/>
          <a:p>
            <a:r>
              <a:rPr lang="en-IN" dirty="0"/>
              <a:t>Advantages of React Native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15136842"/>
              </p:ext>
            </p:extLst>
          </p:nvPr>
        </p:nvGraphicFramePr>
        <p:xfrm>
          <a:off x="1644072" y="1661776"/>
          <a:ext cx="7305964" cy="4808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890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</TotalTime>
  <Words>144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Package</vt:lpstr>
      <vt:lpstr>React Native</vt:lpstr>
      <vt:lpstr>What is React Native?</vt:lpstr>
      <vt:lpstr>React Native Features</vt:lpstr>
      <vt:lpstr>Advantages of React Native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Sonam Soni</dc:creator>
  <cp:lastModifiedBy>Sonam Soni</cp:lastModifiedBy>
  <cp:revision>4</cp:revision>
  <dcterms:created xsi:type="dcterms:W3CDTF">2022-10-03T07:12:07Z</dcterms:created>
  <dcterms:modified xsi:type="dcterms:W3CDTF">2022-10-03T07:36:42Z</dcterms:modified>
</cp:coreProperties>
</file>