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3A82-4E23-4AA4-80AF-9BB817D60420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28F4-E75A-45A9-95E0-2B1CA67F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96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3A82-4E23-4AA4-80AF-9BB817D60420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28F4-E75A-45A9-95E0-2B1CA67F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84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3A82-4E23-4AA4-80AF-9BB817D60420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28F4-E75A-45A9-95E0-2B1CA67F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90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3A82-4E23-4AA4-80AF-9BB817D60420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28F4-E75A-45A9-95E0-2B1CA67F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05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3A82-4E23-4AA4-80AF-9BB817D60420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28F4-E75A-45A9-95E0-2B1CA67F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87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3A82-4E23-4AA4-80AF-9BB817D60420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28F4-E75A-45A9-95E0-2B1CA67F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0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3A82-4E23-4AA4-80AF-9BB817D60420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28F4-E75A-45A9-95E0-2B1CA67F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8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3A82-4E23-4AA4-80AF-9BB817D60420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28F4-E75A-45A9-95E0-2B1CA67F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35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3A82-4E23-4AA4-80AF-9BB817D60420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28F4-E75A-45A9-95E0-2B1CA67F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99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3A82-4E23-4AA4-80AF-9BB817D60420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28F4-E75A-45A9-95E0-2B1CA67F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24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3A82-4E23-4AA4-80AF-9BB817D60420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28F4-E75A-45A9-95E0-2B1CA67F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92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F3A82-4E23-4AA4-80AF-9BB817D60420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428F4-E75A-45A9-95E0-2B1CA67FB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73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React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85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use React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Easy </a:t>
            </a:r>
            <a:r>
              <a:rPr lang="en-US" dirty="0"/>
              <a:t>to read and understand views</a:t>
            </a:r>
          </a:p>
          <a:p>
            <a:pPr fontAlgn="base"/>
            <a:r>
              <a:rPr lang="en-US" dirty="0"/>
              <a:t>Concept of components is the </a:t>
            </a:r>
            <a:r>
              <a:rPr lang="en-US" i="1" dirty="0"/>
              <a:t>future</a:t>
            </a:r>
            <a:r>
              <a:rPr lang="en-US" dirty="0"/>
              <a:t> of web development</a:t>
            </a:r>
          </a:p>
          <a:p>
            <a:pPr fontAlgn="base"/>
            <a:r>
              <a:rPr lang="en-US" dirty="0"/>
              <a:t>If your page uses a lot of fast updating data or real time data - React is the way to go</a:t>
            </a:r>
          </a:p>
          <a:p>
            <a:pPr fontAlgn="base"/>
            <a:r>
              <a:rPr lang="en-US" dirty="0"/>
              <a:t>Once you and your team is over the </a:t>
            </a:r>
            <a:r>
              <a:rPr lang="en-US" dirty="0" err="1"/>
              <a:t>React's</a:t>
            </a:r>
            <a:r>
              <a:rPr lang="en-US" dirty="0"/>
              <a:t> learning curve, developing your app will become a lot faster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518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switching to React easy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Understanding </a:t>
            </a:r>
            <a:r>
              <a:rPr lang="en-US" dirty="0"/>
              <a:t>how it works will take time and will slow you down at first (but once you and your team get it, things will start happening much faster)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499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Components </a:t>
            </a:r>
            <a:r>
              <a:rPr lang="en-US" dirty="0"/>
              <a:t>are self-contained reusable building blocks of web application.</a:t>
            </a:r>
          </a:p>
          <a:p>
            <a:pPr fontAlgn="base"/>
            <a:r>
              <a:rPr lang="en-US" dirty="0"/>
              <a:t>React components are basically just idempotent functions (same input produces same output).</a:t>
            </a:r>
          </a:p>
          <a:p>
            <a:pPr fontAlgn="base"/>
            <a:r>
              <a:rPr lang="en-US" dirty="0"/>
              <a:t>They describe your UI at any point in time, just like a server-rendered app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Created </a:t>
            </a:r>
            <a:r>
              <a:rPr lang="en-US" dirty="0"/>
              <a:t>using </a:t>
            </a:r>
            <a:r>
              <a:rPr lang="en-US" dirty="0" err="1"/>
              <a:t>React.createClass</a:t>
            </a:r>
            <a:r>
              <a:rPr lang="en-US" dirty="0"/>
              <a:t>()</a:t>
            </a:r>
          </a:p>
          <a:p>
            <a:pPr fontAlgn="base"/>
            <a:r>
              <a:rPr lang="en-US" dirty="0"/>
              <a:t>The only required method is render()</a:t>
            </a:r>
          </a:p>
          <a:p>
            <a:pPr fontAlgn="base"/>
            <a:r>
              <a:rPr lang="en-US" dirty="0"/>
              <a:t>Inserted into DOM using </a:t>
            </a:r>
            <a:r>
              <a:rPr lang="en-US" dirty="0" err="1"/>
              <a:t>React.renderComponent</a:t>
            </a:r>
            <a:r>
              <a:rPr lang="en-US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7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React.js </a:t>
            </a:r>
            <a:r>
              <a:rPr lang="en-IN" dirty="0" smtClean="0"/>
              <a:t>fundamentals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64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React.js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Developed </a:t>
            </a:r>
            <a:r>
              <a:rPr lang="en-US" dirty="0"/>
              <a:t>by Facebook</a:t>
            </a:r>
          </a:p>
          <a:p>
            <a:pPr fontAlgn="base"/>
            <a:r>
              <a:rPr lang="en-US" dirty="0"/>
              <a:t>React is a view layer library, not a framework like Backbone, Angular etc.</a:t>
            </a:r>
          </a:p>
          <a:p>
            <a:pPr fontAlgn="base"/>
            <a:r>
              <a:rPr lang="en-US" dirty="0"/>
              <a:t>You can't use React to build a fully-functional web app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57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was React developed?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Complexity </a:t>
            </a:r>
            <a:r>
              <a:rPr lang="en-US" dirty="0"/>
              <a:t>of two-way data binding</a:t>
            </a:r>
          </a:p>
          <a:p>
            <a:pPr fontAlgn="base"/>
            <a:r>
              <a:rPr lang="en-US" dirty="0"/>
              <a:t>Bad UX from using "cascading updates" of DOM tree</a:t>
            </a:r>
          </a:p>
          <a:p>
            <a:pPr fontAlgn="base"/>
            <a:r>
              <a:rPr lang="en-US" dirty="0"/>
              <a:t>A lot of data on a page changing over time</a:t>
            </a:r>
          </a:p>
          <a:p>
            <a:pPr fontAlgn="base"/>
            <a:r>
              <a:rPr lang="en-US" dirty="0"/>
              <a:t>Complexity of Facebook's UI architecture</a:t>
            </a:r>
          </a:p>
          <a:p>
            <a:pPr fontAlgn="base"/>
            <a:r>
              <a:rPr lang="en-US" dirty="0"/>
              <a:t>Shift from MVC mentality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76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Users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726" t="25290" r="24289" b="15270"/>
          <a:stretch/>
        </p:blipFill>
        <p:spPr>
          <a:xfrm>
            <a:off x="838200" y="1920239"/>
            <a:ext cx="5967549" cy="383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3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React: the </a:t>
            </a:r>
            <a:r>
              <a:rPr lang="en-IN" dirty="0" smtClean="0"/>
              <a:t>good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053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Easy to understand what a component will render</a:t>
            </a:r>
          </a:p>
          <a:p>
            <a:pPr lvl="1" fontAlgn="base"/>
            <a:r>
              <a:rPr lang="en-US" dirty="0"/>
              <a:t>Declarative code → predictable code</a:t>
            </a:r>
          </a:p>
          <a:p>
            <a:pPr lvl="1" fontAlgn="base"/>
            <a:r>
              <a:rPr lang="en-US" dirty="0"/>
              <a:t>You don't really need to study JS in the view file in order to understand what the file </a:t>
            </a:r>
            <a:r>
              <a:rPr lang="en-US" dirty="0" smtClean="0"/>
              <a:t>does</a:t>
            </a:r>
          </a:p>
          <a:p>
            <a:pPr fontAlgn="base"/>
            <a:r>
              <a:rPr lang="en-US" dirty="0"/>
              <a:t>Easy to mix HTML and JS</a:t>
            </a:r>
          </a:p>
          <a:p>
            <a:pPr lvl="1" fontAlgn="base"/>
            <a:r>
              <a:rPr lang="en-US" dirty="0"/>
              <a:t>You do it already with template libraries (e.g. Handlebars, Mustache, Underscore etc</a:t>
            </a:r>
            <a:r>
              <a:rPr lang="en-US" dirty="0" smtClean="0"/>
              <a:t>.)</a:t>
            </a:r>
          </a:p>
          <a:p>
            <a:pPr fontAlgn="base"/>
            <a:r>
              <a:rPr lang="en-US" dirty="0"/>
              <a:t>Uses full power of JS</a:t>
            </a:r>
          </a:p>
          <a:p>
            <a:pPr lvl="1" fontAlgn="base"/>
            <a:r>
              <a:rPr lang="en-US" dirty="0"/>
              <a:t>Decoupling templates from logic does not rely on the templates’ primitive abstractions, but uses full power of JavaScript in displaying </a:t>
            </a:r>
            <a:r>
              <a:rPr lang="en-US" dirty="0" smtClean="0"/>
              <a:t>views</a:t>
            </a:r>
          </a:p>
          <a:p>
            <a:pPr fontAlgn="base"/>
            <a:r>
              <a:rPr lang="en-US" dirty="0"/>
              <a:t>No complex two-way data </a:t>
            </a:r>
            <a:r>
              <a:rPr lang="en-US" dirty="0" smtClean="0"/>
              <a:t>flow</a:t>
            </a:r>
          </a:p>
          <a:p>
            <a:pPr lvl="1" fontAlgn="base"/>
            <a:r>
              <a:rPr lang="en-US" dirty="0" smtClean="0"/>
              <a:t>Uses simple one-way reactive data flow</a:t>
            </a:r>
          </a:p>
          <a:p>
            <a:pPr lvl="1" fontAlgn="base"/>
            <a:r>
              <a:rPr lang="en-US" dirty="0" smtClean="0"/>
              <a:t>Easier to understand than two-way binding</a:t>
            </a:r>
          </a:p>
          <a:p>
            <a:pPr lvl="1" fontAlgn="base"/>
            <a:r>
              <a:rPr lang="en-US" dirty="0" smtClean="0"/>
              <a:t>Uses less code </a:t>
            </a:r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34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is fast!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986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Real </a:t>
            </a:r>
            <a:r>
              <a:rPr lang="en-US" dirty="0"/>
              <a:t>DOM is slow</a:t>
            </a:r>
          </a:p>
          <a:p>
            <a:pPr fontAlgn="base"/>
            <a:r>
              <a:rPr lang="en-US" dirty="0"/>
              <a:t>JavaScript is fast</a:t>
            </a:r>
          </a:p>
          <a:p>
            <a:pPr fontAlgn="base"/>
            <a:r>
              <a:rPr lang="en-US" dirty="0"/>
              <a:t>Using virtual DOM objects enables fast batch updates to real DOM, with great productivity gains over frequent cascading updates of DOM tree</a:t>
            </a:r>
          </a:p>
          <a:p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40756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IN" dirty="0"/>
              <a:t>React dev tools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172891"/>
            <a:ext cx="10515600" cy="145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 smtClean="0"/>
              <a:t>React </a:t>
            </a:r>
            <a:r>
              <a:rPr lang="en-US" dirty="0"/>
              <a:t>Chrome extension makes debugging  so much easier</a:t>
            </a:r>
          </a:p>
        </p:txBody>
      </p:sp>
    </p:spTree>
    <p:extLst>
      <p:ext uri="{BB962C8B-B14F-4D97-AF65-F5344CB8AC3E}">
        <p14:creationId xmlns:p14="http://schemas.microsoft.com/office/powerpoint/2010/main" val="281708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Server-side rendering</a:t>
            </a:r>
          </a:p>
          <a:p>
            <a:pPr lvl="1" fontAlgn="base"/>
            <a:r>
              <a:rPr lang="en-IN" dirty="0" err="1"/>
              <a:t>React.renderToString</a:t>
            </a:r>
            <a:r>
              <a:rPr lang="en-IN" dirty="0"/>
              <a:t>() returns pure HTML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27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React: the </a:t>
            </a:r>
            <a:r>
              <a:rPr lang="en-IN" dirty="0" smtClean="0"/>
              <a:t>bad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2741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React is nothing but the view</a:t>
            </a:r>
          </a:p>
          <a:p>
            <a:pPr lvl="1" fontAlgn="base"/>
            <a:r>
              <a:rPr lang="en-US" dirty="0"/>
              <a:t>No events</a:t>
            </a:r>
          </a:p>
          <a:p>
            <a:pPr lvl="1" fontAlgn="base"/>
            <a:r>
              <a:rPr lang="en-US" dirty="0"/>
              <a:t>No XHR</a:t>
            </a:r>
          </a:p>
          <a:p>
            <a:pPr lvl="1" fontAlgn="base"/>
            <a:r>
              <a:rPr lang="en-US" dirty="0"/>
              <a:t>No data / models</a:t>
            </a:r>
          </a:p>
          <a:p>
            <a:pPr lvl="1" fontAlgn="base"/>
            <a:r>
              <a:rPr lang="en-US" dirty="0"/>
              <a:t>No promises / </a:t>
            </a:r>
            <a:r>
              <a:rPr lang="en-US" dirty="0" err="1"/>
              <a:t>deferreds</a:t>
            </a:r>
            <a:endParaRPr lang="en-US" dirty="0"/>
          </a:p>
          <a:p>
            <a:pPr lvl="1" fontAlgn="base"/>
            <a:r>
              <a:rPr lang="en-US" dirty="0"/>
              <a:t>No idea how to add all of the </a:t>
            </a:r>
            <a:r>
              <a:rPr lang="en-US" dirty="0" smtClean="0"/>
              <a:t>above</a:t>
            </a:r>
          </a:p>
          <a:p>
            <a:pPr fontAlgn="base"/>
            <a:r>
              <a:rPr lang="en-US" dirty="0" smtClean="0"/>
              <a:t>Building </a:t>
            </a:r>
            <a:r>
              <a:rPr lang="en-US" dirty="0"/>
              <a:t>JSX requires some extra work</a:t>
            </a:r>
          </a:p>
          <a:p>
            <a:pPr lvl="1" fontAlgn="base"/>
            <a:r>
              <a:rPr lang="en-US" dirty="0"/>
              <a:t>But most of the work is already done for you by </a:t>
            </a:r>
            <a:r>
              <a:rPr lang="en-US" b="1" dirty="0" smtClean="0"/>
              <a:t>react-tools</a:t>
            </a:r>
          </a:p>
          <a:p>
            <a:pPr fontAlgn="base"/>
            <a:r>
              <a:rPr lang="en-US" dirty="0"/>
              <a:t>No support for older browsers</a:t>
            </a:r>
          </a:p>
          <a:p>
            <a:pPr lvl="1" fontAlgn="base"/>
            <a:r>
              <a:rPr lang="en-US" dirty="0"/>
              <a:t>React won't work with IE8</a:t>
            </a:r>
          </a:p>
          <a:p>
            <a:pPr lvl="1" fontAlgn="base"/>
            <a:r>
              <a:rPr lang="en-US" dirty="0"/>
              <a:t>There some </a:t>
            </a:r>
            <a:r>
              <a:rPr lang="en-US" dirty="0" err="1"/>
              <a:t>polyfills</a:t>
            </a:r>
            <a:r>
              <a:rPr lang="en-US" dirty="0"/>
              <a:t> / shims that </a:t>
            </a:r>
            <a:r>
              <a:rPr lang="en-US" dirty="0" smtClean="0"/>
              <a:t>help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6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209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to React</vt:lpstr>
      <vt:lpstr>React.js fundamentals</vt:lpstr>
      <vt:lpstr>What is React.js?</vt:lpstr>
      <vt:lpstr>Why was React developed?</vt:lpstr>
      <vt:lpstr>React Users</vt:lpstr>
      <vt:lpstr>React: the good</vt:lpstr>
      <vt:lpstr>React is fast!</vt:lpstr>
      <vt:lpstr>PowerPoint Presentation</vt:lpstr>
      <vt:lpstr>React: the bad</vt:lpstr>
      <vt:lpstr>Why should I use React?</vt:lpstr>
      <vt:lpstr>Is switching to React easy?</vt:lpstr>
      <vt:lpstr>Component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</dc:title>
  <dc:creator>Sonam Soni</dc:creator>
  <cp:lastModifiedBy>Sonam Soni</cp:lastModifiedBy>
  <cp:revision>10</cp:revision>
  <dcterms:created xsi:type="dcterms:W3CDTF">2022-09-30T11:51:44Z</dcterms:created>
  <dcterms:modified xsi:type="dcterms:W3CDTF">2022-09-30T12:06:41Z</dcterms:modified>
</cp:coreProperties>
</file>