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75" r:id="rId4"/>
    <p:sldId id="276" r:id="rId5"/>
    <p:sldId id="301" r:id="rId6"/>
    <p:sldId id="302" r:id="rId7"/>
    <p:sldId id="303" r:id="rId8"/>
    <p:sldId id="304" r:id="rId9"/>
    <p:sldId id="278" r:id="rId10"/>
    <p:sldId id="279" r:id="rId11"/>
    <p:sldId id="280" r:id="rId12"/>
    <p:sldId id="281" r:id="rId13"/>
    <p:sldId id="282" r:id="rId14"/>
    <p:sldId id="305" r:id="rId15"/>
    <p:sldId id="306" r:id="rId16"/>
    <p:sldId id="307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308" r:id="rId30"/>
    <p:sldId id="309" r:id="rId31"/>
    <p:sldId id="310" r:id="rId32"/>
    <p:sldId id="295" r:id="rId33"/>
    <p:sldId id="296" r:id="rId34"/>
    <p:sldId id="297" r:id="rId35"/>
    <p:sldId id="311" r:id="rId36"/>
    <p:sldId id="312" r:id="rId37"/>
    <p:sldId id="31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7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F54E-E19D-4C96-ABBB-D356D6503E3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4BA9741F-9CDF-4F52-A144-186FCDC1597A}">
      <dgm:prSet custT="1"/>
      <dgm:spPr/>
      <dgm:t>
        <a:bodyPr/>
        <a:lstStyle/>
        <a:p>
          <a:pPr rtl="0"/>
          <a:r>
            <a:rPr lang="en-US" sz="2400" smtClean="0"/>
            <a:t>The git diff command is a useful tool in Git to view the differences between various states of your repository.</a:t>
          </a:r>
          <a:endParaRPr lang="en-IN" sz="2400"/>
        </a:p>
      </dgm:t>
    </dgm:pt>
    <dgm:pt modelId="{C024AEE8-87A9-45C6-9F60-FF10ED9A102B}" type="parTrans" cxnId="{53192A1A-AD09-4CF7-B30F-FB9AB6CCAE6B}">
      <dgm:prSet/>
      <dgm:spPr/>
      <dgm:t>
        <a:bodyPr/>
        <a:lstStyle/>
        <a:p>
          <a:endParaRPr lang="en-IN" sz="2400"/>
        </a:p>
      </dgm:t>
    </dgm:pt>
    <dgm:pt modelId="{33B4FC08-F75C-42DE-B413-B6ADA922D17F}" type="sibTrans" cxnId="{53192A1A-AD09-4CF7-B30F-FB9AB6CCAE6B}">
      <dgm:prSet/>
      <dgm:spPr/>
      <dgm:t>
        <a:bodyPr/>
        <a:lstStyle/>
        <a:p>
          <a:endParaRPr lang="en-IN" sz="2400"/>
        </a:p>
      </dgm:t>
    </dgm:pt>
    <dgm:pt modelId="{2559A936-B77F-45C2-BA17-3C8E4A7F01BF}">
      <dgm:prSet custT="1"/>
      <dgm:spPr/>
      <dgm:t>
        <a:bodyPr/>
        <a:lstStyle/>
        <a:p>
          <a:pPr rtl="0"/>
          <a:r>
            <a:rPr lang="en-US" sz="2400" smtClean="0"/>
            <a:t>Let’s Setup a new Repository:</a:t>
          </a:r>
          <a:endParaRPr lang="en-IN" sz="2400"/>
        </a:p>
      </dgm:t>
    </dgm:pt>
    <dgm:pt modelId="{749EF173-BD41-47C3-9121-B5FCF7C4FD4E}" type="parTrans" cxnId="{2D917977-9A6C-4578-9BF3-E2AD0C123864}">
      <dgm:prSet/>
      <dgm:spPr/>
      <dgm:t>
        <a:bodyPr/>
        <a:lstStyle/>
        <a:p>
          <a:endParaRPr lang="en-IN" sz="2400"/>
        </a:p>
      </dgm:t>
    </dgm:pt>
    <dgm:pt modelId="{D64DF102-9AE6-41F8-A375-1C37C53AEF83}" type="sibTrans" cxnId="{2D917977-9A6C-4578-9BF3-E2AD0C123864}">
      <dgm:prSet/>
      <dgm:spPr/>
      <dgm:t>
        <a:bodyPr/>
        <a:lstStyle/>
        <a:p>
          <a:endParaRPr lang="en-IN" sz="2400"/>
        </a:p>
      </dgm:t>
    </dgm:pt>
    <dgm:pt modelId="{07056DB3-E4E9-4870-BB2F-B3DB0BC50A5E}">
      <dgm:prSet custT="1"/>
      <dgm:spPr/>
      <dgm:t>
        <a:bodyPr/>
        <a:lstStyle/>
        <a:p>
          <a:pPr rtl="0"/>
          <a:r>
            <a:rPr lang="en-US" sz="2400" smtClean="0"/>
            <a:t>Create Directory: mkdir demo </a:t>
          </a:r>
          <a:endParaRPr lang="en-IN" sz="2400"/>
        </a:p>
      </dgm:t>
    </dgm:pt>
    <dgm:pt modelId="{53AB9510-0BF6-42BD-8D60-3BAF65EB29DF}" type="parTrans" cxnId="{619F6DFD-3EF9-45AD-B46A-E4E97DC7F622}">
      <dgm:prSet/>
      <dgm:spPr/>
      <dgm:t>
        <a:bodyPr/>
        <a:lstStyle/>
        <a:p>
          <a:endParaRPr lang="en-IN" sz="2400"/>
        </a:p>
      </dgm:t>
    </dgm:pt>
    <dgm:pt modelId="{F960B8D6-92A1-4F40-8920-3584BD52AA6A}" type="sibTrans" cxnId="{619F6DFD-3EF9-45AD-B46A-E4E97DC7F622}">
      <dgm:prSet/>
      <dgm:spPr/>
      <dgm:t>
        <a:bodyPr/>
        <a:lstStyle/>
        <a:p>
          <a:endParaRPr lang="en-IN" sz="2400"/>
        </a:p>
      </dgm:t>
    </dgm:pt>
    <dgm:pt modelId="{39529F29-D5C3-4DF7-A84D-A79C96443C3D}">
      <dgm:prSet custT="1"/>
      <dgm:spPr/>
      <dgm:t>
        <a:bodyPr/>
        <a:lstStyle/>
        <a:p>
          <a:pPr rtl="0"/>
          <a:r>
            <a:rPr lang="en-US" sz="2400" smtClean="0"/>
            <a:t>Move to the directory: cd demo </a:t>
          </a:r>
          <a:endParaRPr lang="en-IN" sz="2400"/>
        </a:p>
      </dgm:t>
    </dgm:pt>
    <dgm:pt modelId="{5037EE49-B176-4EB9-B8D8-A5475B670D69}" type="parTrans" cxnId="{A4066219-CF5C-424C-9ED7-148E706D8378}">
      <dgm:prSet/>
      <dgm:spPr/>
      <dgm:t>
        <a:bodyPr/>
        <a:lstStyle/>
        <a:p>
          <a:endParaRPr lang="en-IN" sz="2400"/>
        </a:p>
      </dgm:t>
    </dgm:pt>
    <dgm:pt modelId="{E944CAD5-FE13-4F55-910F-4F3AB18A8D7D}" type="sibTrans" cxnId="{A4066219-CF5C-424C-9ED7-148E706D8378}">
      <dgm:prSet/>
      <dgm:spPr/>
      <dgm:t>
        <a:bodyPr/>
        <a:lstStyle/>
        <a:p>
          <a:endParaRPr lang="en-IN" sz="2400"/>
        </a:p>
      </dgm:t>
    </dgm:pt>
    <dgm:pt modelId="{5DAADA2D-9BCB-4436-9641-B2A900B0FFFD}">
      <dgm:prSet custT="1"/>
      <dgm:spPr/>
      <dgm:t>
        <a:bodyPr/>
        <a:lstStyle/>
        <a:p>
          <a:pPr rtl="0"/>
          <a:r>
            <a:rPr lang="en-US" sz="2400" smtClean="0"/>
            <a:t>Initialize a Git repository:  git init</a:t>
          </a:r>
          <a:endParaRPr lang="en-IN" sz="2400"/>
        </a:p>
      </dgm:t>
    </dgm:pt>
    <dgm:pt modelId="{3032DD9F-2140-43E6-8CEB-08C4B5562AF9}" type="parTrans" cxnId="{7E69A24F-3448-4FE1-92FB-0B3DCB982FAA}">
      <dgm:prSet/>
      <dgm:spPr/>
      <dgm:t>
        <a:bodyPr/>
        <a:lstStyle/>
        <a:p>
          <a:endParaRPr lang="en-IN" sz="2400"/>
        </a:p>
      </dgm:t>
    </dgm:pt>
    <dgm:pt modelId="{8BA41F67-8BA4-4D6B-876A-D7B1F34A07F1}" type="sibTrans" cxnId="{7E69A24F-3448-4FE1-92FB-0B3DCB982FAA}">
      <dgm:prSet/>
      <dgm:spPr/>
      <dgm:t>
        <a:bodyPr/>
        <a:lstStyle/>
        <a:p>
          <a:endParaRPr lang="en-IN" sz="2400"/>
        </a:p>
      </dgm:t>
    </dgm:pt>
    <dgm:pt modelId="{18D3727D-E2D1-438B-A572-B929851BA545}" type="pres">
      <dgm:prSet presAssocID="{5783F54E-E19D-4C96-ABBB-D356D6503E3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8AA4A88-2F2B-4F9F-9E58-C9707D22222A}" type="pres">
      <dgm:prSet presAssocID="{4BA9741F-9CDF-4F52-A144-186FCDC1597A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B2F1CD-B002-4FBA-86F7-CC1A258B2AFE}" type="pres">
      <dgm:prSet presAssocID="{33B4FC08-F75C-42DE-B413-B6ADA922D17F}" presName="spacer" presStyleCnt="0"/>
      <dgm:spPr/>
    </dgm:pt>
    <dgm:pt modelId="{7481C454-08F1-4E6B-90D2-DF74D653F99F}" type="pres">
      <dgm:prSet presAssocID="{2559A936-B77F-45C2-BA17-3C8E4A7F01B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5C3DCD-7A59-4AFB-B6DB-DAB4B3BF5B5B}" type="pres">
      <dgm:prSet presAssocID="{D64DF102-9AE6-41F8-A375-1C37C53AEF83}" presName="spacer" presStyleCnt="0"/>
      <dgm:spPr/>
    </dgm:pt>
    <dgm:pt modelId="{186B7975-AE3A-464D-8BA0-E919D101F5CD}" type="pres">
      <dgm:prSet presAssocID="{07056DB3-E4E9-4870-BB2F-B3DB0BC50A5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0D0179-3595-46F1-BCAA-BFD067DCE9B5}" type="pres">
      <dgm:prSet presAssocID="{F960B8D6-92A1-4F40-8920-3584BD52AA6A}" presName="spacer" presStyleCnt="0"/>
      <dgm:spPr/>
    </dgm:pt>
    <dgm:pt modelId="{CD9B998E-52DB-4A93-890E-86978EAD6656}" type="pres">
      <dgm:prSet presAssocID="{39529F29-D5C3-4DF7-A84D-A79C96443C3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5B230E-EBB5-410A-8DDC-854C1B200490}" type="pres">
      <dgm:prSet presAssocID="{E944CAD5-FE13-4F55-910F-4F3AB18A8D7D}" presName="spacer" presStyleCnt="0"/>
      <dgm:spPr/>
    </dgm:pt>
    <dgm:pt modelId="{60CF1993-0C4E-4F60-8DDF-0FAA30BA9E5E}" type="pres">
      <dgm:prSet presAssocID="{5DAADA2D-9BCB-4436-9641-B2A900B0FFF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4066219-CF5C-424C-9ED7-148E706D8378}" srcId="{5783F54E-E19D-4C96-ABBB-D356D6503E35}" destId="{39529F29-D5C3-4DF7-A84D-A79C96443C3D}" srcOrd="3" destOrd="0" parTransId="{5037EE49-B176-4EB9-B8D8-A5475B670D69}" sibTransId="{E944CAD5-FE13-4F55-910F-4F3AB18A8D7D}"/>
    <dgm:cxn modelId="{2D917977-9A6C-4578-9BF3-E2AD0C123864}" srcId="{5783F54E-E19D-4C96-ABBB-D356D6503E35}" destId="{2559A936-B77F-45C2-BA17-3C8E4A7F01BF}" srcOrd="1" destOrd="0" parTransId="{749EF173-BD41-47C3-9121-B5FCF7C4FD4E}" sibTransId="{D64DF102-9AE6-41F8-A375-1C37C53AEF83}"/>
    <dgm:cxn modelId="{C0B8A8A0-5629-4E13-BC5B-092B8B1721F5}" type="presOf" srcId="{07056DB3-E4E9-4870-BB2F-B3DB0BC50A5E}" destId="{186B7975-AE3A-464D-8BA0-E919D101F5CD}" srcOrd="0" destOrd="0" presId="urn:microsoft.com/office/officeart/2005/8/layout/vList2"/>
    <dgm:cxn modelId="{0C40A50D-7014-4274-A1CD-A4FC90CBEF72}" type="presOf" srcId="{4BA9741F-9CDF-4F52-A144-186FCDC1597A}" destId="{B8AA4A88-2F2B-4F9F-9E58-C9707D22222A}" srcOrd="0" destOrd="0" presId="urn:microsoft.com/office/officeart/2005/8/layout/vList2"/>
    <dgm:cxn modelId="{53192A1A-AD09-4CF7-B30F-FB9AB6CCAE6B}" srcId="{5783F54E-E19D-4C96-ABBB-D356D6503E35}" destId="{4BA9741F-9CDF-4F52-A144-186FCDC1597A}" srcOrd="0" destOrd="0" parTransId="{C024AEE8-87A9-45C6-9F60-FF10ED9A102B}" sibTransId="{33B4FC08-F75C-42DE-B413-B6ADA922D17F}"/>
    <dgm:cxn modelId="{619F6DFD-3EF9-45AD-B46A-E4E97DC7F622}" srcId="{5783F54E-E19D-4C96-ABBB-D356D6503E35}" destId="{07056DB3-E4E9-4870-BB2F-B3DB0BC50A5E}" srcOrd="2" destOrd="0" parTransId="{53AB9510-0BF6-42BD-8D60-3BAF65EB29DF}" sibTransId="{F960B8D6-92A1-4F40-8920-3584BD52AA6A}"/>
    <dgm:cxn modelId="{46A5751E-CAAC-4148-BF58-1D2C7B881E98}" type="presOf" srcId="{5783F54E-E19D-4C96-ABBB-D356D6503E35}" destId="{18D3727D-E2D1-438B-A572-B929851BA545}" srcOrd="0" destOrd="0" presId="urn:microsoft.com/office/officeart/2005/8/layout/vList2"/>
    <dgm:cxn modelId="{FF55B5C5-370C-45E2-942C-3BA3307D2675}" type="presOf" srcId="{5DAADA2D-9BCB-4436-9641-B2A900B0FFFD}" destId="{60CF1993-0C4E-4F60-8DDF-0FAA30BA9E5E}" srcOrd="0" destOrd="0" presId="urn:microsoft.com/office/officeart/2005/8/layout/vList2"/>
    <dgm:cxn modelId="{7E69A24F-3448-4FE1-92FB-0B3DCB982FAA}" srcId="{5783F54E-E19D-4C96-ABBB-D356D6503E35}" destId="{5DAADA2D-9BCB-4436-9641-B2A900B0FFFD}" srcOrd="4" destOrd="0" parTransId="{3032DD9F-2140-43E6-8CEB-08C4B5562AF9}" sibTransId="{8BA41F67-8BA4-4D6B-876A-D7B1F34A07F1}"/>
    <dgm:cxn modelId="{E1A93CC6-0E97-4096-8BE6-06FB41A88606}" type="presOf" srcId="{39529F29-D5C3-4DF7-A84D-A79C96443C3D}" destId="{CD9B998E-52DB-4A93-890E-86978EAD6656}" srcOrd="0" destOrd="0" presId="urn:microsoft.com/office/officeart/2005/8/layout/vList2"/>
    <dgm:cxn modelId="{396E9B94-D4F3-4F2C-968C-3B188885F215}" type="presOf" srcId="{2559A936-B77F-45C2-BA17-3C8E4A7F01BF}" destId="{7481C454-08F1-4E6B-90D2-DF74D653F99F}" srcOrd="0" destOrd="0" presId="urn:microsoft.com/office/officeart/2005/8/layout/vList2"/>
    <dgm:cxn modelId="{F3C13A64-7EB3-4249-818F-3D9FAFE980CB}" type="presParOf" srcId="{18D3727D-E2D1-438B-A572-B929851BA545}" destId="{B8AA4A88-2F2B-4F9F-9E58-C9707D22222A}" srcOrd="0" destOrd="0" presId="urn:microsoft.com/office/officeart/2005/8/layout/vList2"/>
    <dgm:cxn modelId="{2E0BBCD3-7483-485F-B6E0-FAF477A5E053}" type="presParOf" srcId="{18D3727D-E2D1-438B-A572-B929851BA545}" destId="{D1B2F1CD-B002-4FBA-86F7-CC1A258B2AFE}" srcOrd="1" destOrd="0" presId="urn:microsoft.com/office/officeart/2005/8/layout/vList2"/>
    <dgm:cxn modelId="{0963BF83-D69C-41E9-A0CF-D62B5C2B97A2}" type="presParOf" srcId="{18D3727D-E2D1-438B-A572-B929851BA545}" destId="{7481C454-08F1-4E6B-90D2-DF74D653F99F}" srcOrd="2" destOrd="0" presId="urn:microsoft.com/office/officeart/2005/8/layout/vList2"/>
    <dgm:cxn modelId="{02782E28-5680-49A2-9B16-C8B70EF4DB2B}" type="presParOf" srcId="{18D3727D-E2D1-438B-A572-B929851BA545}" destId="{155C3DCD-7A59-4AFB-B6DB-DAB4B3BF5B5B}" srcOrd="3" destOrd="0" presId="urn:microsoft.com/office/officeart/2005/8/layout/vList2"/>
    <dgm:cxn modelId="{5AB1CEC0-F01D-45C3-B592-EE6B345D0A72}" type="presParOf" srcId="{18D3727D-E2D1-438B-A572-B929851BA545}" destId="{186B7975-AE3A-464D-8BA0-E919D101F5CD}" srcOrd="4" destOrd="0" presId="urn:microsoft.com/office/officeart/2005/8/layout/vList2"/>
    <dgm:cxn modelId="{7F727CA5-BC3D-49DA-A342-07670E7E514A}" type="presParOf" srcId="{18D3727D-E2D1-438B-A572-B929851BA545}" destId="{150D0179-3595-46F1-BCAA-BFD067DCE9B5}" srcOrd="5" destOrd="0" presId="urn:microsoft.com/office/officeart/2005/8/layout/vList2"/>
    <dgm:cxn modelId="{F234CC11-A4E1-42BA-9E6D-8FDE7FDF0D23}" type="presParOf" srcId="{18D3727D-E2D1-438B-A572-B929851BA545}" destId="{CD9B998E-52DB-4A93-890E-86978EAD6656}" srcOrd="6" destOrd="0" presId="urn:microsoft.com/office/officeart/2005/8/layout/vList2"/>
    <dgm:cxn modelId="{6DBB303C-94D8-4D2F-940D-6935CF5BF2FC}" type="presParOf" srcId="{18D3727D-E2D1-438B-A572-B929851BA545}" destId="{575B230E-EBB5-410A-8DDC-854C1B200490}" srcOrd="7" destOrd="0" presId="urn:microsoft.com/office/officeart/2005/8/layout/vList2"/>
    <dgm:cxn modelId="{52A8DA33-32D3-42A9-AAD5-C468B834AF13}" type="presParOf" srcId="{18D3727D-E2D1-438B-A572-B929851BA545}" destId="{60CF1993-0C4E-4F60-8DDF-0FAA30BA9E5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A84F93-951C-4E16-83D8-627B0DE21669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25E30322-CC9C-4919-A1BE-73F7375D65A5}">
      <dgm:prSet/>
      <dgm:spPr/>
      <dgm:t>
        <a:bodyPr/>
        <a:lstStyle/>
        <a:p>
          <a:pPr rtl="0"/>
          <a:r>
            <a:rPr lang="en-US" smtClean="0"/>
            <a:t>A tag always points to a specific commit.</a:t>
          </a:r>
          <a:endParaRPr lang="en-IN"/>
        </a:p>
      </dgm:t>
    </dgm:pt>
    <dgm:pt modelId="{06A0759D-C7AD-4A23-A3AA-1E593AF8F35B}" type="parTrans" cxnId="{B9C86CC1-FD5F-4971-855A-84A8BCCCC858}">
      <dgm:prSet/>
      <dgm:spPr/>
      <dgm:t>
        <a:bodyPr/>
        <a:lstStyle/>
        <a:p>
          <a:endParaRPr lang="en-IN"/>
        </a:p>
      </dgm:t>
    </dgm:pt>
    <dgm:pt modelId="{F68DA1B3-3162-4512-B1FF-26E33FFB49AF}" type="sibTrans" cxnId="{B9C86CC1-FD5F-4971-855A-84A8BCCCC858}">
      <dgm:prSet/>
      <dgm:spPr/>
      <dgm:t>
        <a:bodyPr/>
        <a:lstStyle/>
        <a:p>
          <a:endParaRPr lang="en-IN"/>
        </a:p>
      </dgm:t>
    </dgm:pt>
    <dgm:pt modelId="{D146CA97-B8B3-4013-BEDC-67C8DE80FAAC}">
      <dgm:prSet/>
      <dgm:spPr/>
      <dgm:t>
        <a:bodyPr/>
        <a:lstStyle/>
        <a:p>
          <a:pPr rtl="0"/>
          <a:r>
            <a:rPr lang="en-US" smtClean="0"/>
            <a:t>If you commit first and then add a tag, the tag will be associated with the commit you just made.</a:t>
          </a:r>
          <a:endParaRPr lang="en-IN"/>
        </a:p>
      </dgm:t>
    </dgm:pt>
    <dgm:pt modelId="{03ED0456-7EF6-4B93-8DA6-8A709D016EBB}" type="parTrans" cxnId="{E6738216-A329-421C-949B-40861035EB03}">
      <dgm:prSet/>
      <dgm:spPr/>
      <dgm:t>
        <a:bodyPr/>
        <a:lstStyle/>
        <a:p>
          <a:endParaRPr lang="en-IN"/>
        </a:p>
      </dgm:t>
    </dgm:pt>
    <dgm:pt modelId="{4A4B5AEE-806B-4239-BA70-A36C43A4F3F3}" type="sibTrans" cxnId="{E6738216-A329-421C-949B-40861035EB03}">
      <dgm:prSet/>
      <dgm:spPr/>
      <dgm:t>
        <a:bodyPr/>
        <a:lstStyle/>
        <a:p>
          <a:endParaRPr lang="en-IN"/>
        </a:p>
      </dgm:t>
    </dgm:pt>
    <dgm:pt modelId="{05D6E2BE-573C-45C2-A34F-70633C94B516}">
      <dgm:prSet/>
      <dgm:spPr/>
      <dgm:t>
        <a:bodyPr/>
        <a:lstStyle/>
        <a:p>
          <a:pPr rtl="0"/>
          <a:r>
            <a:rPr lang="en-US" smtClean="0"/>
            <a:t>Tags are useful for marking specific points in your repository's history, like releases or milestones.</a:t>
          </a:r>
          <a:endParaRPr lang="en-IN"/>
        </a:p>
      </dgm:t>
    </dgm:pt>
    <dgm:pt modelId="{D5397CC9-FE43-4112-A9B9-2F0B171D35D9}" type="parTrans" cxnId="{2F0F049B-83F5-47E1-B0BF-AF137B45E369}">
      <dgm:prSet/>
      <dgm:spPr/>
      <dgm:t>
        <a:bodyPr/>
        <a:lstStyle/>
        <a:p>
          <a:endParaRPr lang="en-IN"/>
        </a:p>
      </dgm:t>
    </dgm:pt>
    <dgm:pt modelId="{5B888F01-CCA5-4608-8BDE-55841A0998CB}" type="sibTrans" cxnId="{2F0F049B-83F5-47E1-B0BF-AF137B45E369}">
      <dgm:prSet/>
      <dgm:spPr/>
      <dgm:t>
        <a:bodyPr/>
        <a:lstStyle/>
        <a:p>
          <a:endParaRPr lang="en-IN"/>
        </a:p>
      </dgm:t>
    </dgm:pt>
    <dgm:pt modelId="{BAACF1BB-04B6-4310-8552-6A93615865FA}" type="pres">
      <dgm:prSet presAssocID="{CFA84F93-951C-4E16-83D8-627B0DE2166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7AB15BF-0244-4B2D-8AA0-EC5336E26742}" type="pres">
      <dgm:prSet presAssocID="{25E30322-CC9C-4919-A1BE-73F7375D65A5}" presName="circle1" presStyleLbl="node1" presStyleIdx="0" presStyleCnt="3"/>
      <dgm:spPr/>
    </dgm:pt>
    <dgm:pt modelId="{1DF1C669-5C0E-400D-B689-EC7E4CC46E51}" type="pres">
      <dgm:prSet presAssocID="{25E30322-CC9C-4919-A1BE-73F7375D65A5}" presName="space" presStyleCnt="0"/>
      <dgm:spPr/>
    </dgm:pt>
    <dgm:pt modelId="{3635480B-E46A-4167-AE0C-A5B159D7B221}" type="pres">
      <dgm:prSet presAssocID="{25E30322-CC9C-4919-A1BE-73F7375D65A5}" presName="rect1" presStyleLbl="alignAcc1" presStyleIdx="0" presStyleCnt="3"/>
      <dgm:spPr/>
      <dgm:t>
        <a:bodyPr/>
        <a:lstStyle/>
        <a:p>
          <a:endParaRPr lang="en-IN"/>
        </a:p>
      </dgm:t>
    </dgm:pt>
    <dgm:pt modelId="{F4FBC0D7-5491-4CD2-9996-258F062FDF7B}" type="pres">
      <dgm:prSet presAssocID="{D146CA97-B8B3-4013-BEDC-67C8DE80FAAC}" presName="vertSpace2" presStyleLbl="node1" presStyleIdx="0" presStyleCnt="3"/>
      <dgm:spPr/>
    </dgm:pt>
    <dgm:pt modelId="{94ECCC4E-AF62-47C2-8B5E-A20493E93717}" type="pres">
      <dgm:prSet presAssocID="{D146CA97-B8B3-4013-BEDC-67C8DE80FAAC}" presName="circle2" presStyleLbl="node1" presStyleIdx="1" presStyleCnt="3"/>
      <dgm:spPr/>
    </dgm:pt>
    <dgm:pt modelId="{75078340-C0C6-4197-86F2-A08BC4966137}" type="pres">
      <dgm:prSet presAssocID="{D146CA97-B8B3-4013-BEDC-67C8DE80FAAC}" presName="rect2" presStyleLbl="alignAcc1" presStyleIdx="1" presStyleCnt="3"/>
      <dgm:spPr/>
      <dgm:t>
        <a:bodyPr/>
        <a:lstStyle/>
        <a:p>
          <a:endParaRPr lang="en-IN"/>
        </a:p>
      </dgm:t>
    </dgm:pt>
    <dgm:pt modelId="{C251E04E-1FEF-4F34-8EF4-6386D97C5D40}" type="pres">
      <dgm:prSet presAssocID="{05D6E2BE-573C-45C2-A34F-70633C94B516}" presName="vertSpace3" presStyleLbl="node1" presStyleIdx="1" presStyleCnt="3"/>
      <dgm:spPr/>
    </dgm:pt>
    <dgm:pt modelId="{49C0E8ED-5843-443D-A500-9812F95AF4C3}" type="pres">
      <dgm:prSet presAssocID="{05D6E2BE-573C-45C2-A34F-70633C94B516}" presName="circle3" presStyleLbl="node1" presStyleIdx="2" presStyleCnt="3"/>
      <dgm:spPr/>
    </dgm:pt>
    <dgm:pt modelId="{9713E557-6130-4C0F-937F-33CCC8F73C61}" type="pres">
      <dgm:prSet presAssocID="{05D6E2BE-573C-45C2-A34F-70633C94B516}" presName="rect3" presStyleLbl="alignAcc1" presStyleIdx="2" presStyleCnt="3"/>
      <dgm:spPr/>
      <dgm:t>
        <a:bodyPr/>
        <a:lstStyle/>
        <a:p>
          <a:endParaRPr lang="en-IN"/>
        </a:p>
      </dgm:t>
    </dgm:pt>
    <dgm:pt modelId="{BE839B43-66B9-479F-8F9C-1B88A9F7883B}" type="pres">
      <dgm:prSet presAssocID="{25E30322-CC9C-4919-A1BE-73F7375D65A5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62C20E-2489-4985-B0F3-5107F771A0F6}" type="pres">
      <dgm:prSet presAssocID="{D146CA97-B8B3-4013-BEDC-67C8DE80FAAC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BCEA9B-C2CF-4AFA-A5DF-A72CCE3F3171}" type="pres">
      <dgm:prSet presAssocID="{05D6E2BE-573C-45C2-A34F-70633C94B516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7A89137-7E52-4B05-9FF4-83B64AC8BC52}" type="presOf" srcId="{05D6E2BE-573C-45C2-A34F-70633C94B516}" destId="{9713E557-6130-4C0F-937F-33CCC8F73C61}" srcOrd="0" destOrd="0" presId="urn:microsoft.com/office/officeart/2005/8/layout/target3"/>
    <dgm:cxn modelId="{2F0F049B-83F5-47E1-B0BF-AF137B45E369}" srcId="{CFA84F93-951C-4E16-83D8-627B0DE21669}" destId="{05D6E2BE-573C-45C2-A34F-70633C94B516}" srcOrd="2" destOrd="0" parTransId="{D5397CC9-FE43-4112-A9B9-2F0B171D35D9}" sibTransId="{5B888F01-CCA5-4608-8BDE-55841A0998CB}"/>
    <dgm:cxn modelId="{E6738216-A329-421C-949B-40861035EB03}" srcId="{CFA84F93-951C-4E16-83D8-627B0DE21669}" destId="{D146CA97-B8B3-4013-BEDC-67C8DE80FAAC}" srcOrd="1" destOrd="0" parTransId="{03ED0456-7EF6-4B93-8DA6-8A709D016EBB}" sibTransId="{4A4B5AEE-806B-4239-BA70-A36C43A4F3F3}"/>
    <dgm:cxn modelId="{E01A9CDB-72C2-4902-BB7F-98C6A2A00106}" type="presOf" srcId="{25E30322-CC9C-4919-A1BE-73F7375D65A5}" destId="{BE839B43-66B9-479F-8F9C-1B88A9F7883B}" srcOrd="1" destOrd="0" presId="urn:microsoft.com/office/officeart/2005/8/layout/target3"/>
    <dgm:cxn modelId="{43517581-9469-4C16-9806-B1CB3BDEB897}" type="presOf" srcId="{CFA84F93-951C-4E16-83D8-627B0DE21669}" destId="{BAACF1BB-04B6-4310-8552-6A93615865FA}" srcOrd="0" destOrd="0" presId="urn:microsoft.com/office/officeart/2005/8/layout/target3"/>
    <dgm:cxn modelId="{B9C86CC1-FD5F-4971-855A-84A8BCCCC858}" srcId="{CFA84F93-951C-4E16-83D8-627B0DE21669}" destId="{25E30322-CC9C-4919-A1BE-73F7375D65A5}" srcOrd="0" destOrd="0" parTransId="{06A0759D-C7AD-4A23-A3AA-1E593AF8F35B}" sibTransId="{F68DA1B3-3162-4512-B1FF-26E33FFB49AF}"/>
    <dgm:cxn modelId="{763D3490-EF48-4F1B-A6A5-A20A84E2B9CC}" type="presOf" srcId="{05D6E2BE-573C-45C2-A34F-70633C94B516}" destId="{F7BCEA9B-C2CF-4AFA-A5DF-A72CCE3F3171}" srcOrd="1" destOrd="0" presId="urn:microsoft.com/office/officeart/2005/8/layout/target3"/>
    <dgm:cxn modelId="{BE570EC5-FE17-4435-A196-6AD609BC0898}" type="presOf" srcId="{25E30322-CC9C-4919-A1BE-73F7375D65A5}" destId="{3635480B-E46A-4167-AE0C-A5B159D7B221}" srcOrd="0" destOrd="0" presId="urn:microsoft.com/office/officeart/2005/8/layout/target3"/>
    <dgm:cxn modelId="{7C28F3EC-9659-44F2-8674-277E6113FE2F}" type="presOf" srcId="{D146CA97-B8B3-4013-BEDC-67C8DE80FAAC}" destId="{A562C20E-2489-4985-B0F3-5107F771A0F6}" srcOrd="1" destOrd="0" presId="urn:microsoft.com/office/officeart/2005/8/layout/target3"/>
    <dgm:cxn modelId="{166AF23E-2029-479B-9321-D6304E85F771}" type="presOf" srcId="{D146CA97-B8B3-4013-BEDC-67C8DE80FAAC}" destId="{75078340-C0C6-4197-86F2-A08BC4966137}" srcOrd="0" destOrd="0" presId="urn:microsoft.com/office/officeart/2005/8/layout/target3"/>
    <dgm:cxn modelId="{680BBB13-4430-4D73-A1E6-BBD29B4083DA}" type="presParOf" srcId="{BAACF1BB-04B6-4310-8552-6A93615865FA}" destId="{C7AB15BF-0244-4B2D-8AA0-EC5336E26742}" srcOrd="0" destOrd="0" presId="urn:microsoft.com/office/officeart/2005/8/layout/target3"/>
    <dgm:cxn modelId="{28D59D5A-EFBD-4D36-8C42-0830AE291D49}" type="presParOf" srcId="{BAACF1BB-04B6-4310-8552-6A93615865FA}" destId="{1DF1C669-5C0E-400D-B689-EC7E4CC46E51}" srcOrd="1" destOrd="0" presId="urn:microsoft.com/office/officeart/2005/8/layout/target3"/>
    <dgm:cxn modelId="{8620430B-323F-49E7-8D1A-2786726AF8E4}" type="presParOf" srcId="{BAACF1BB-04B6-4310-8552-6A93615865FA}" destId="{3635480B-E46A-4167-AE0C-A5B159D7B221}" srcOrd="2" destOrd="0" presId="urn:microsoft.com/office/officeart/2005/8/layout/target3"/>
    <dgm:cxn modelId="{8DC1C650-6FAE-41D1-8A53-ACF57E71F535}" type="presParOf" srcId="{BAACF1BB-04B6-4310-8552-6A93615865FA}" destId="{F4FBC0D7-5491-4CD2-9996-258F062FDF7B}" srcOrd="3" destOrd="0" presId="urn:microsoft.com/office/officeart/2005/8/layout/target3"/>
    <dgm:cxn modelId="{EA75F16B-BC3C-458C-BA37-918D0B32A8E4}" type="presParOf" srcId="{BAACF1BB-04B6-4310-8552-6A93615865FA}" destId="{94ECCC4E-AF62-47C2-8B5E-A20493E93717}" srcOrd="4" destOrd="0" presId="urn:microsoft.com/office/officeart/2005/8/layout/target3"/>
    <dgm:cxn modelId="{A2274DCA-215E-40EB-9A75-431EFF566BE9}" type="presParOf" srcId="{BAACF1BB-04B6-4310-8552-6A93615865FA}" destId="{75078340-C0C6-4197-86F2-A08BC4966137}" srcOrd="5" destOrd="0" presId="urn:microsoft.com/office/officeart/2005/8/layout/target3"/>
    <dgm:cxn modelId="{A5FD7F87-7BDD-4E70-BF5A-32C9A3BB5F5D}" type="presParOf" srcId="{BAACF1BB-04B6-4310-8552-6A93615865FA}" destId="{C251E04E-1FEF-4F34-8EF4-6386D97C5D40}" srcOrd="6" destOrd="0" presId="urn:microsoft.com/office/officeart/2005/8/layout/target3"/>
    <dgm:cxn modelId="{888D00A8-7C2D-4931-BB11-ED9187C36BC3}" type="presParOf" srcId="{BAACF1BB-04B6-4310-8552-6A93615865FA}" destId="{49C0E8ED-5843-443D-A500-9812F95AF4C3}" srcOrd="7" destOrd="0" presId="urn:microsoft.com/office/officeart/2005/8/layout/target3"/>
    <dgm:cxn modelId="{CC96E45D-22BF-4CA8-847A-750E48FBAB43}" type="presParOf" srcId="{BAACF1BB-04B6-4310-8552-6A93615865FA}" destId="{9713E557-6130-4C0F-937F-33CCC8F73C61}" srcOrd="8" destOrd="0" presId="urn:microsoft.com/office/officeart/2005/8/layout/target3"/>
    <dgm:cxn modelId="{9EEAFB71-F2FE-4EC1-A2FC-4DF557CC1F50}" type="presParOf" srcId="{BAACF1BB-04B6-4310-8552-6A93615865FA}" destId="{BE839B43-66B9-479F-8F9C-1B88A9F7883B}" srcOrd="9" destOrd="0" presId="urn:microsoft.com/office/officeart/2005/8/layout/target3"/>
    <dgm:cxn modelId="{ADBCCF21-BBC4-4214-BB9D-97BE7278725B}" type="presParOf" srcId="{BAACF1BB-04B6-4310-8552-6A93615865FA}" destId="{A562C20E-2489-4985-B0F3-5107F771A0F6}" srcOrd="10" destOrd="0" presId="urn:microsoft.com/office/officeart/2005/8/layout/target3"/>
    <dgm:cxn modelId="{C5AAB4D4-4BE1-4A3C-AE27-9924D90036EE}" type="presParOf" srcId="{BAACF1BB-04B6-4310-8552-6A93615865FA}" destId="{F7BCEA9B-C2CF-4AFA-A5DF-A72CCE3F3171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5B8BDA-9586-48FF-A52E-CFBDF5874DB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5A87F447-1EF8-4F35-903E-A5C973563952}">
      <dgm:prSet/>
      <dgm:spPr/>
      <dgm:t>
        <a:bodyPr/>
        <a:lstStyle/>
        <a:p>
          <a:pPr rtl="0"/>
          <a:r>
            <a:rPr lang="en-US" smtClean="0"/>
            <a:t>Edit the file:  echo "Added new line" &gt;&gt; file.txt</a:t>
          </a:r>
          <a:endParaRPr lang="en-IN"/>
        </a:p>
      </dgm:t>
    </dgm:pt>
    <dgm:pt modelId="{DF93E32C-929A-4F0C-AF84-1DCB5890E627}" type="parTrans" cxnId="{0D9214B4-B0BC-4F09-B1AF-E4E55B7A433F}">
      <dgm:prSet/>
      <dgm:spPr/>
      <dgm:t>
        <a:bodyPr/>
        <a:lstStyle/>
        <a:p>
          <a:endParaRPr lang="en-IN"/>
        </a:p>
      </dgm:t>
    </dgm:pt>
    <dgm:pt modelId="{8558993D-A060-4A5B-BBB2-16296A1F7CFF}" type="sibTrans" cxnId="{0D9214B4-B0BC-4F09-B1AF-E4E55B7A433F}">
      <dgm:prSet/>
      <dgm:spPr/>
      <dgm:t>
        <a:bodyPr/>
        <a:lstStyle/>
        <a:p>
          <a:endParaRPr lang="en-IN"/>
        </a:p>
      </dgm:t>
    </dgm:pt>
    <dgm:pt modelId="{7DF51AE5-5FEC-455F-B04A-81459D630EFC}">
      <dgm:prSet/>
      <dgm:spPr/>
      <dgm:t>
        <a:bodyPr/>
        <a:lstStyle/>
        <a:p>
          <a:pPr rtl="0"/>
          <a:r>
            <a:rPr lang="en-US" smtClean="0"/>
            <a:t>See the difference: </a:t>
          </a:r>
          <a:r>
            <a:rPr lang="en-IN" smtClean="0"/>
            <a:t>git diff</a:t>
          </a:r>
          <a:endParaRPr lang="en-IN"/>
        </a:p>
      </dgm:t>
    </dgm:pt>
    <dgm:pt modelId="{3B9798A4-6CC0-4090-870E-3DE292396A60}" type="parTrans" cxnId="{4D67197A-A063-4CE0-AE26-266308E9388B}">
      <dgm:prSet/>
      <dgm:spPr/>
      <dgm:t>
        <a:bodyPr/>
        <a:lstStyle/>
        <a:p>
          <a:endParaRPr lang="en-IN"/>
        </a:p>
      </dgm:t>
    </dgm:pt>
    <dgm:pt modelId="{4F75F4B5-0197-48C9-9186-CB60C496492E}" type="sibTrans" cxnId="{4D67197A-A063-4CE0-AE26-266308E9388B}">
      <dgm:prSet/>
      <dgm:spPr/>
      <dgm:t>
        <a:bodyPr/>
        <a:lstStyle/>
        <a:p>
          <a:endParaRPr lang="en-IN"/>
        </a:p>
      </dgm:t>
    </dgm:pt>
    <dgm:pt modelId="{CB6D14F5-A72A-44DE-86D7-68430D39B385}">
      <dgm:prSet/>
      <dgm:spPr/>
      <dgm:t>
        <a:bodyPr/>
        <a:lstStyle/>
        <a:p>
          <a:pPr rtl="0"/>
          <a:r>
            <a:rPr lang="en-US" smtClean="0"/>
            <a:t>It shows changes in the working directory compared to the last committed version.</a:t>
          </a:r>
          <a:endParaRPr lang="en-IN"/>
        </a:p>
      </dgm:t>
    </dgm:pt>
    <dgm:pt modelId="{DC312692-E121-478E-9D7D-ADE336DD6F28}" type="parTrans" cxnId="{C6102C2F-7E87-4E5B-A130-37D501F312E1}">
      <dgm:prSet/>
      <dgm:spPr/>
      <dgm:t>
        <a:bodyPr/>
        <a:lstStyle/>
        <a:p>
          <a:endParaRPr lang="en-IN"/>
        </a:p>
      </dgm:t>
    </dgm:pt>
    <dgm:pt modelId="{257F1EB1-B3A1-4670-BC66-E0E68FE3EFAF}" type="sibTrans" cxnId="{C6102C2F-7E87-4E5B-A130-37D501F312E1}">
      <dgm:prSet/>
      <dgm:spPr/>
      <dgm:t>
        <a:bodyPr/>
        <a:lstStyle/>
        <a:p>
          <a:endParaRPr lang="en-IN"/>
        </a:p>
      </dgm:t>
    </dgm:pt>
    <dgm:pt modelId="{F8BD4626-56B7-4174-AB64-328F7B96E98E}">
      <dgm:prSet/>
      <dgm:spPr/>
      <dgm:t>
        <a:bodyPr/>
        <a:lstStyle/>
        <a:p>
          <a:pPr rtl="0"/>
          <a:r>
            <a:rPr lang="en-US" smtClean="0"/>
            <a:t>Added lines are prefixed with +</a:t>
          </a:r>
          <a:endParaRPr lang="en-IN"/>
        </a:p>
      </dgm:t>
    </dgm:pt>
    <dgm:pt modelId="{B52109DE-6BBC-4C50-B5F7-A51476B47828}" type="parTrans" cxnId="{48681B5C-406C-4826-BE3A-465E8343784F}">
      <dgm:prSet/>
      <dgm:spPr/>
      <dgm:t>
        <a:bodyPr/>
        <a:lstStyle/>
        <a:p>
          <a:endParaRPr lang="en-IN"/>
        </a:p>
      </dgm:t>
    </dgm:pt>
    <dgm:pt modelId="{91EA2934-4074-4CBD-AAD4-DE877B707D49}" type="sibTrans" cxnId="{48681B5C-406C-4826-BE3A-465E8343784F}">
      <dgm:prSet/>
      <dgm:spPr/>
      <dgm:t>
        <a:bodyPr/>
        <a:lstStyle/>
        <a:p>
          <a:endParaRPr lang="en-IN"/>
        </a:p>
      </dgm:t>
    </dgm:pt>
    <dgm:pt modelId="{1D696A5C-84A9-430F-A573-7BB56B306E7A}">
      <dgm:prSet/>
      <dgm:spPr/>
      <dgm:t>
        <a:bodyPr/>
        <a:lstStyle/>
        <a:p>
          <a:pPr rtl="0"/>
          <a:r>
            <a:rPr lang="en-US" smtClean="0"/>
            <a:t>removed lines are prefixed with –</a:t>
          </a:r>
          <a:endParaRPr lang="en-IN"/>
        </a:p>
      </dgm:t>
    </dgm:pt>
    <dgm:pt modelId="{E95D981A-E279-48F4-9D28-E60D24A97E94}" type="parTrans" cxnId="{74233E6C-79C7-4C21-8F7A-9002C2339A03}">
      <dgm:prSet/>
      <dgm:spPr/>
      <dgm:t>
        <a:bodyPr/>
        <a:lstStyle/>
        <a:p>
          <a:endParaRPr lang="en-IN"/>
        </a:p>
      </dgm:t>
    </dgm:pt>
    <dgm:pt modelId="{A0DAFE8C-E707-4D96-9543-08B4AA88C2A8}" type="sibTrans" cxnId="{74233E6C-79C7-4C21-8F7A-9002C2339A03}">
      <dgm:prSet/>
      <dgm:spPr/>
      <dgm:t>
        <a:bodyPr/>
        <a:lstStyle/>
        <a:p>
          <a:endParaRPr lang="en-IN"/>
        </a:p>
      </dgm:t>
    </dgm:pt>
    <dgm:pt modelId="{37CDE325-FCFD-4123-B7A1-31F864B5BE3F}" type="pres">
      <dgm:prSet presAssocID="{6D5B8BDA-9586-48FF-A52E-CFBDF5874D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418F5B3-E7B0-4D3A-9CF5-0C8C5C5F1243}" type="pres">
      <dgm:prSet presAssocID="{5A87F447-1EF8-4F35-903E-A5C97356395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B7592A9-4B15-4FBD-BFD4-B2CCDE2678B1}" type="pres">
      <dgm:prSet presAssocID="{8558993D-A060-4A5B-BBB2-16296A1F7CFF}" presName="spacer" presStyleCnt="0"/>
      <dgm:spPr/>
    </dgm:pt>
    <dgm:pt modelId="{EA684AF4-F200-490D-9F29-3236AD2D8866}" type="pres">
      <dgm:prSet presAssocID="{7DF51AE5-5FEC-455F-B04A-81459D630EF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DFEC309-43FD-4F85-91C2-0FD1A6483AE9}" type="pres">
      <dgm:prSet presAssocID="{4F75F4B5-0197-48C9-9186-CB60C496492E}" presName="spacer" presStyleCnt="0"/>
      <dgm:spPr/>
    </dgm:pt>
    <dgm:pt modelId="{6635BD17-5CFB-4965-9CD5-165A2884A3BB}" type="pres">
      <dgm:prSet presAssocID="{CB6D14F5-A72A-44DE-86D7-68430D39B38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97C495-C4A5-472D-BC0A-40F21569BC42}" type="pres">
      <dgm:prSet presAssocID="{257F1EB1-B3A1-4670-BC66-E0E68FE3EFAF}" presName="spacer" presStyleCnt="0"/>
      <dgm:spPr/>
    </dgm:pt>
    <dgm:pt modelId="{534A3D7B-E7C4-41A7-849E-789D34FB8523}" type="pres">
      <dgm:prSet presAssocID="{F8BD4626-56B7-4174-AB64-328F7B96E98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3ED473-6F1C-4D0A-8557-E85EE30282F1}" type="pres">
      <dgm:prSet presAssocID="{91EA2934-4074-4CBD-AAD4-DE877B707D49}" presName="spacer" presStyleCnt="0"/>
      <dgm:spPr/>
    </dgm:pt>
    <dgm:pt modelId="{48829867-320B-456F-9374-4D61C3CFB32E}" type="pres">
      <dgm:prSet presAssocID="{1D696A5C-84A9-430F-A573-7BB56B306E7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8681B5C-406C-4826-BE3A-465E8343784F}" srcId="{6D5B8BDA-9586-48FF-A52E-CFBDF5874DBB}" destId="{F8BD4626-56B7-4174-AB64-328F7B96E98E}" srcOrd="3" destOrd="0" parTransId="{B52109DE-6BBC-4C50-B5F7-A51476B47828}" sibTransId="{91EA2934-4074-4CBD-AAD4-DE877B707D49}"/>
    <dgm:cxn modelId="{74233E6C-79C7-4C21-8F7A-9002C2339A03}" srcId="{6D5B8BDA-9586-48FF-A52E-CFBDF5874DBB}" destId="{1D696A5C-84A9-430F-A573-7BB56B306E7A}" srcOrd="4" destOrd="0" parTransId="{E95D981A-E279-48F4-9D28-E60D24A97E94}" sibTransId="{A0DAFE8C-E707-4D96-9543-08B4AA88C2A8}"/>
    <dgm:cxn modelId="{993DDC91-8036-4857-86AC-57BA3C691595}" type="presOf" srcId="{F8BD4626-56B7-4174-AB64-328F7B96E98E}" destId="{534A3D7B-E7C4-41A7-849E-789D34FB8523}" srcOrd="0" destOrd="0" presId="urn:microsoft.com/office/officeart/2005/8/layout/vList2"/>
    <dgm:cxn modelId="{A98E77DD-61A8-4A21-B778-599750C23467}" type="presOf" srcId="{7DF51AE5-5FEC-455F-B04A-81459D630EFC}" destId="{EA684AF4-F200-490D-9F29-3236AD2D8866}" srcOrd="0" destOrd="0" presId="urn:microsoft.com/office/officeart/2005/8/layout/vList2"/>
    <dgm:cxn modelId="{417DE948-1DFD-410A-8234-D834E6F8C795}" type="presOf" srcId="{1D696A5C-84A9-430F-A573-7BB56B306E7A}" destId="{48829867-320B-456F-9374-4D61C3CFB32E}" srcOrd="0" destOrd="0" presId="urn:microsoft.com/office/officeart/2005/8/layout/vList2"/>
    <dgm:cxn modelId="{0D9214B4-B0BC-4F09-B1AF-E4E55B7A433F}" srcId="{6D5B8BDA-9586-48FF-A52E-CFBDF5874DBB}" destId="{5A87F447-1EF8-4F35-903E-A5C973563952}" srcOrd="0" destOrd="0" parTransId="{DF93E32C-929A-4F0C-AF84-1DCB5890E627}" sibTransId="{8558993D-A060-4A5B-BBB2-16296A1F7CFF}"/>
    <dgm:cxn modelId="{649E8BD3-661F-43E2-84B2-8DE3765321B0}" type="presOf" srcId="{CB6D14F5-A72A-44DE-86D7-68430D39B385}" destId="{6635BD17-5CFB-4965-9CD5-165A2884A3BB}" srcOrd="0" destOrd="0" presId="urn:microsoft.com/office/officeart/2005/8/layout/vList2"/>
    <dgm:cxn modelId="{C6102C2F-7E87-4E5B-A130-37D501F312E1}" srcId="{6D5B8BDA-9586-48FF-A52E-CFBDF5874DBB}" destId="{CB6D14F5-A72A-44DE-86D7-68430D39B385}" srcOrd="2" destOrd="0" parTransId="{DC312692-E121-478E-9D7D-ADE336DD6F28}" sibTransId="{257F1EB1-B3A1-4670-BC66-E0E68FE3EFAF}"/>
    <dgm:cxn modelId="{1F7B08C0-A4F5-42A3-A6A5-00B613CA1C89}" type="presOf" srcId="{5A87F447-1EF8-4F35-903E-A5C973563952}" destId="{0418F5B3-E7B0-4D3A-9CF5-0C8C5C5F1243}" srcOrd="0" destOrd="0" presId="urn:microsoft.com/office/officeart/2005/8/layout/vList2"/>
    <dgm:cxn modelId="{4D67197A-A063-4CE0-AE26-266308E9388B}" srcId="{6D5B8BDA-9586-48FF-A52E-CFBDF5874DBB}" destId="{7DF51AE5-5FEC-455F-B04A-81459D630EFC}" srcOrd="1" destOrd="0" parTransId="{3B9798A4-6CC0-4090-870E-3DE292396A60}" sibTransId="{4F75F4B5-0197-48C9-9186-CB60C496492E}"/>
    <dgm:cxn modelId="{DB7A3D09-37EA-4EBE-9C6F-50FA19C79189}" type="presOf" srcId="{6D5B8BDA-9586-48FF-A52E-CFBDF5874DBB}" destId="{37CDE325-FCFD-4123-B7A1-31F864B5BE3F}" srcOrd="0" destOrd="0" presId="urn:microsoft.com/office/officeart/2005/8/layout/vList2"/>
    <dgm:cxn modelId="{81482EAA-C121-47E4-A0EB-7AEBC85C34D3}" type="presParOf" srcId="{37CDE325-FCFD-4123-B7A1-31F864B5BE3F}" destId="{0418F5B3-E7B0-4D3A-9CF5-0C8C5C5F1243}" srcOrd="0" destOrd="0" presId="urn:microsoft.com/office/officeart/2005/8/layout/vList2"/>
    <dgm:cxn modelId="{CCC9BE67-5A0A-4D37-B965-2CC706DD5763}" type="presParOf" srcId="{37CDE325-FCFD-4123-B7A1-31F864B5BE3F}" destId="{3B7592A9-4B15-4FBD-BFD4-B2CCDE2678B1}" srcOrd="1" destOrd="0" presId="urn:microsoft.com/office/officeart/2005/8/layout/vList2"/>
    <dgm:cxn modelId="{192DBCC9-3FAD-4972-A566-A9C39E8A952B}" type="presParOf" srcId="{37CDE325-FCFD-4123-B7A1-31F864B5BE3F}" destId="{EA684AF4-F200-490D-9F29-3236AD2D8866}" srcOrd="2" destOrd="0" presId="urn:microsoft.com/office/officeart/2005/8/layout/vList2"/>
    <dgm:cxn modelId="{D82143D3-AB2A-4941-9CA4-5C6093E4CA8C}" type="presParOf" srcId="{37CDE325-FCFD-4123-B7A1-31F864B5BE3F}" destId="{BDFEC309-43FD-4F85-91C2-0FD1A6483AE9}" srcOrd="3" destOrd="0" presId="urn:microsoft.com/office/officeart/2005/8/layout/vList2"/>
    <dgm:cxn modelId="{508E4FDA-CA18-4FAC-BE9F-CE245EA11900}" type="presParOf" srcId="{37CDE325-FCFD-4123-B7A1-31F864B5BE3F}" destId="{6635BD17-5CFB-4965-9CD5-165A2884A3BB}" srcOrd="4" destOrd="0" presId="urn:microsoft.com/office/officeart/2005/8/layout/vList2"/>
    <dgm:cxn modelId="{1B648DD6-6B56-4D5C-AEBA-2DADB82FF1B2}" type="presParOf" srcId="{37CDE325-FCFD-4123-B7A1-31F864B5BE3F}" destId="{A297C495-C4A5-472D-BC0A-40F21569BC42}" srcOrd="5" destOrd="0" presId="urn:microsoft.com/office/officeart/2005/8/layout/vList2"/>
    <dgm:cxn modelId="{0DBAB9D6-466A-4A1D-AC09-5D184BA93C2C}" type="presParOf" srcId="{37CDE325-FCFD-4123-B7A1-31F864B5BE3F}" destId="{534A3D7B-E7C4-41A7-849E-789D34FB8523}" srcOrd="6" destOrd="0" presId="urn:microsoft.com/office/officeart/2005/8/layout/vList2"/>
    <dgm:cxn modelId="{B7911D8A-F8DF-4661-8396-1C9145A7CAEE}" type="presParOf" srcId="{37CDE325-FCFD-4123-B7A1-31F864B5BE3F}" destId="{EA3ED473-6F1C-4D0A-8557-E85EE30282F1}" srcOrd="7" destOrd="0" presId="urn:microsoft.com/office/officeart/2005/8/layout/vList2"/>
    <dgm:cxn modelId="{F84D36AC-541A-4AA0-95A5-51B8A3ED25D0}" type="presParOf" srcId="{37CDE325-FCFD-4123-B7A1-31F864B5BE3F}" destId="{48829867-320B-456F-9374-4D61C3CFB32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2A37FF-8D06-423E-A2A8-FB4A28297A5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36792CB2-C987-4A18-BD92-E40FFBF0D640}">
      <dgm:prSet/>
      <dgm:spPr/>
      <dgm:t>
        <a:bodyPr/>
        <a:lstStyle/>
        <a:p>
          <a:pPr rtl="0"/>
          <a:r>
            <a:rPr lang="en-US" b="1" dirty="0" smtClean="0"/>
            <a:t>Stage the changes: </a:t>
          </a:r>
          <a:r>
            <a:rPr lang="en-US" b="1" dirty="0" err="1" smtClean="0"/>
            <a:t>git</a:t>
          </a:r>
          <a:r>
            <a:rPr lang="en-US" b="1" dirty="0" smtClean="0"/>
            <a:t> add file.txt</a:t>
          </a:r>
          <a:endParaRPr lang="en-IN" b="1" dirty="0"/>
        </a:p>
      </dgm:t>
    </dgm:pt>
    <dgm:pt modelId="{4D8D5EB0-B740-4215-9D3D-81DAF7AF1DE5}" type="parTrans" cxnId="{6EE4BBD1-B77E-44CE-9A08-C77047EE3E5E}">
      <dgm:prSet/>
      <dgm:spPr/>
      <dgm:t>
        <a:bodyPr/>
        <a:lstStyle/>
        <a:p>
          <a:endParaRPr lang="en-IN" b="1"/>
        </a:p>
      </dgm:t>
    </dgm:pt>
    <dgm:pt modelId="{CC5268E1-F449-43D0-975A-F9BAE5F467CC}" type="sibTrans" cxnId="{6EE4BBD1-B77E-44CE-9A08-C77047EE3E5E}">
      <dgm:prSet/>
      <dgm:spPr/>
      <dgm:t>
        <a:bodyPr/>
        <a:lstStyle/>
        <a:p>
          <a:endParaRPr lang="en-IN" b="1"/>
        </a:p>
      </dgm:t>
    </dgm:pt>
    <dgm:pt modelId="{A2DB5137-7B11-4945-986C-5FB77B6699D5}">
      <dgm:prSet/>
      <dgm:spPr/>
      <dgm:t>
        <a:bodyPr/>
        <a:lstStyle/>
        <a:p>
          <a:pPr rtl="0"/>
          <a:r>
            <a:rPr lang="en-US" b="1" smtClean="0"/>
            <a:t>View differences between the staged version and the last commit: </a:t>
          </a:r>
          <a:endParaRPr lang="en-IN" b="1"/>
        </a:p>
      </dgm:t>
    </dgm:pt>
    <dgm:pt modelId="{CE8C693B-EC9C-44D9-9765-81EEBC6EC528}" type="parTrans" cxnId="{8853A928-2F5C-4D7B-8870-0E70301A85F6}">
      <dgm:prSet/>
      <dgm:spPr/>
      <dgm:t>
        <a:bodyPr/>
        <a:lstStyle/>
        <a:p>
          <a:endParaRPr lang="en-IN" b="1"/>
        </a:p>
      </dgm:t>
    </dgm:pt>
    <dgm:pt modelId="{8334897F-D88E-4E65-8DEA-0C7DEE4487B7}" type="sibTrans" cxnId="{8853A928-2F5C-4D7B-8870-0E70301A85F6}">
      <dgm:prSet/>
      <dgm:spPr/>
      <dgm:t>
        <a:bodyPr/>
        <a:lstStyle/>
        <a:p>
          <a:endParaRPr lang="en-IN" b="1"/>
        </a:p>
      </dgm:t>
    </dgm:pt>
    <dgm:pt modelId="{D6154D3B-2F20-41F7-A9BF-CF65436CD7CC}">
      <dgm:prSet/>
      <dgm:spPr/>
      <dgm:t>
        <a:bodyPr/>
        <a:lstStyle/>
        <a:p>
          <a:pPr rtl="0"/>
          <a:r>
            <a:rPr lang="en-US" b="1" smtClean="0"/>
            <a:t>git diff --cached</a:t>
          </a:r>
          <a:endParaRPr lang="en-IN" b="1"/>
        </a:p>
      </dgm:t>
    </dgm:pt>
    <dgm:pt modelId="{5866EFE9-9401-4DC2-9B70-4CDA6D00E480}" type="parTrans" cxnId="{BB994EFD-8E6E-4C15-8DF0-879844C57D12}">
      <dgm:prSet/>
      <dgm:spPr/>
      <dgm:t>
        <a:bodyPr/>
        <a:lstStyle/>
        <a:p>
          <a:endParaRPr lang="en-IN" b="1"/>
        </a:p>
      </dgm:t>
    </dgm:pt>
    <dgm:pt modelId="{920845A4-8D16-4ADE-BB81-CC0534C54D1B}" type="sibTrans" cxnId="{BB994EFD-8E6E-4C15-8DF0-879844C57D12}">
      <dgm:prSet/>
      <dgm:spPr/>
      <dgm:t>
        <a:bodyPr/>
        <a:lstStyle/>
        <a:p>
          <a:endParaRPr lang="en-IN" b="1"/>
        </a:p>
      </dgm:t>
    </dgm:pt>
    <dgm:pt modelId="{1556BD6C-65C0-4585-9698-27A3B73CE784}">
      <dgm:prSet/>
      <dgm:spPr/>
      <dgm:t>
        <a:bodyPr/>
        <a:lstStyle/>
        <a:p>
          <a:pPr rtl="0"/>
          <a:r>
            <a:rPr lang="en-US" b="1" smtClean="0"/>
            <a:t>Displays changes between the staging area (index) and the last commit.</a:t>
          </a:r>
          <a:endParaRPr lang="en-IN" b="1"/>
        </a:p>
      </dgm:t>
    </dgm:pt>
    <dgm:pt modelId="{9ADCB5B2-9593-4714-A938-7B713906276E}" type="parTrans" cxnId="{39FC38CE-886F-44DC-93BD-79C009F6E891}">
      <dgm:prSet/>
      <dgm:spPr/>
      <dgm:t>
        <a:bodyPr/>
        <a:lstStyle/>
        <a:p>
          <a:endParaRPr lang="en-IN" b="1"/>
        </a:p>
      </dgm:t>
    </dgm:pt>
    <dgm:pt modelId="{7CB34BE7-14D9-48BC-99B0-2DF63CA32563}" type="sibTrans" cxnId="{39FC38CE-886F-44DC-93BD-79C009F6E891}">
      <dgm:prSet/>
      <dgm:spPr/>
      <dgm:t>
        <a:bodyPr/>
        <a:lstStyle/>
        <a:p>
          <a:endParaRPr lang="en-IN" b="1"/>
        </a:p>
      </dgm:t>
    </dgm:pt>
    <dgm:pt modelId="{5EEFBB8F-AEA4-44AD-97EA-2C0D7D953C9D}" type="pres">
      <dgm:prSet presAssocID="{1C2A37FF-8D06-423E-A2A8-FB4A28297A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467BB5B-60D2-49EC-A99B-FE68FEB1BEC4}" type="pres">
      <dgm:prSet presAssocID="{36792CB2-C987-4A18-BD92-E40FFBF0D64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F54CE3-4DC5-4730-9B31-93BD1C283C7F}" type="pres">
      <dgm:prSet presAssocID="{CC5268E1-F449-43D0-975A-F9BAE5F467CC}" presName="spacer" presStyleCnt="0"/>
      <dgm:spPr/>
    </dgm:pt>
    <dgm:pt modelId="{73CC77CF-861B-4B61-A9E1-A2B6A5533A1E}" type="pres">
      <dgm:prSet presAssocID="{A2DB5137-7B11-4945-986C-5FB77B6699D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F6DEF6-039E-4647-940D-D444889006D2}" type="pres">
      <dgm:prSet presAssocID="{8334897F-D88E-4E65-8DEA-0C7DEE4487B7}" presName="spacer" presStyleCnt="0"/>
      <dgm:spPr/>
    </dgm:pt>
    <dgm:pt modelId="{99EBBDFE-A33A-4F4B-86D9-D312AF3B053F}" type="pres">
      <dgm:prSet presAssocID="{D6154D3B-2F20-41F7-A9BF-CF65436CD7C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AA792E-48F2-405F-90C3-A9A9FCD08B3C}" type="pres">
      <dgm:prSet presAssocID="{920845A4-8D16-4ADE-BB81-CC0534C54D1B}" presName="spacer" presStyleCnt="0"/>
      <dgm:spPr/>
    </dgm:pt>
    <dgm:pt modelId="{42E85DA0-4A88-4E9F-96ED-C0CEF7CCFDB3}" type="pres">
      <dgm:prSet presAssocID="{1556BD6C-65C0-4585-9698-27A3B73CE78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9FC38CE-886F-44DC-93BD-79C009F6E891}" srcId="{1C2A37FF-8D06-423E-A2A8-FB4A28297A58}" destId="{1556BD6C-65C0-4585-9698-27A3B73CE784}" srcOrd="3" destOrd="0" parTransId="{9ADCB5B2-9593-4714-A938-7B713906276E}" sibTransId="{7CB34BE7-14D9-48BC-99B0-2DF63CA32563}"/>
    <dgm:cxn modelId="{BB994EFD-8E6E-4C15-8DF0-879844C57D12}" srcId="{1C2A37FF-8D06-423E-A2A8-FB4A28297A58}" destId="{D6154D3B-2F20-41F7-A9BF-CF65436CD7CC}" srcOrd="2" destOrd="0" parTransId="{5866EFE9-9401-4DC2-9B70-4CDA6D00E480}" sibTransId="{920845A4-8D16-4ADE-BB81-CC0534C54D1B}"/>
    <dgm:cxn modelId="{7C094C94-2169-4C98-A830-0475CC3C6790}" type="presOf" srcId="{D6154D3B-2F20-41F7-A9BF-CF65436CD7CC}" destId="{99EBBDFE-A33A-4F4B-86D9-D312AF3B053F}" srcOrd="0" destOrd="0" presId="urn:microsoft.com/office/officeart/2005/8/layout/vList2"/>
    <dgm:cxn modelId="{6EE4BBD1-B77E-44CE-9A08-C77047EE3E5E}" srcId="{1C2A37FF-8D06-423E-A2A8-FB4A28297A58}" destId="{36792CB2-C987-4A18-BD92-E40FFBF0D640}" srcOrd="0" destOrd="0" parTransId="{4D8D5EB0-B740-4215-9D3D-81DAF7AF1DE5}" sibTransId="{CC5268E1-F449-43D0-975A-F9BAE5F467CC}"/>
    <dgm:cxn modelId="{730484D8-0009-4EEA-A4B1-9759921A2702}" type="presOf" srcId="{1C2A37FF-8D06-423E-A2A8-FB4A28297A58}" destId="{5EEFBB8F-AEA4-44AD-97EA-2C0D7D953C9D}" srcOrd="0" destOrd="0" presId="urn:microsoft.com/office/officeart/2005/8/layout/vList2"/>
    <dgm:cxn modelId="{8853A928-2F5C-4D7B-8870-0E70301A85F6}" srcId="{1C2A37FF-8D06-423E-A2A8-FB4A28297A58}" destId="{A2DB5137-7B11-4945-986C-5FB77B6699D5}" srcOrd="1" destOrd="0" parTransId="{CE8C693B-EC9C-44D9-9765-81EEBC6EC528}" sibTransId="{8334897F-D88E-4E65-8DEA-0C7DEE4487B7}"/>
    <dgm:cxn modelId="{26C54E7B-321D-4216-9882-80E6A754A4CE}" type="presOf" srcId="{A2DB5137-7B11-4945-986C-5FB77B6699D5}" destId="{73CC77CF-861B-4B61-A9E1-A2B6A5533A1E}" srcOrd="0" destOrd="0" presId="urn:microsoft.com/office/officeart/2005/8/layout/vList2"/>
    <dgm:cxn modelId="{40684B01-6297-49C9-870B-9ADB13C995AA}" type="presOf" srcId="{36792CB2-C987-4A18-BD92-E40FFBF0D640}" destId="{8467BB5B-60D2-49EC-A99B-FE68FEB1BEC4}" srcOrd="0" destOrd="0" presId="urn:microsoft.com/office/officeart/2005/8/layout/vList2"/>
    <dgm:cxn modelId="{DD7FA979-64D2-40B4-B854-A32838F8EFBF}" type="presOf" srcId="{1556BD6C-65C0-4585-9698-27A3B73CE784}" destId="{42E85DA0-4A88-4E9F-96ED-C0CEF7CCFDB3}" srcOrd="0" destOrd="0" presId="urn:microsoft.com/office/officeart/2005/8/layout/vList2"/>
    <dgm:cxn modelId="{EAAEFB0D-5E42-4783-8130-4D77416210DB}" type="presParOf" srcId="{5EEFBB8F-AEA4-44AD-97EA-2C0D7D953C9D}" destId="{8467BB5B-60D2-49EC-A99B-FE68FEB1BEC4}" srcOrd="0" destOrd="0" presId="urn:microsoft.com/office/officeart/2005/8/layout/vList2"/>
    <dgm:cxn modelId="{8B47877E-A115-4A18-ADE3-DF2376FE949B}" type="presParOf" srcId="{5EEFBB8F-AEA4-44AD-97EA-2C0D7D953C9D}" destId="{4CF54CE3-4DC5-4730-9B31-93BD1C283C7F}" srcOrd="1" destOrd="0" presId="urn:microsoft.com/office/officeart/2005/8/layout/vList2"/>
    <dgm:cxn modelId="{5A2D3AEE-EB8B-4EB7-9C16-959C4F8CD907}" type="presParOf" srcId="{5EEFBB8F-AEA4-44AD-97EA-2C0D7D953C9D}" destId="{73CC77CF-861B-4B61-A9E1-A2B6A5533A1E}" srcOrd="2" destOrd="0" presId="urn:microsoft.com/office/officeart/2005/8/layout/vList2"/>
    <dgm:cxn modelId="{17FFA716-DD69-400A-BF43-637EEC69D12A}" type="presParOf" srcId="{5EEFBB8F-AEA4-44AD-97EA-2C0D7D953C9D}" destId="{D5F6DEF6-039E-4647-940D-D444889006D2}" srcOrd="3" destOrd="0" presId="urn:microsoft.com/office/officeart/2005/8/layout/vList2"/>
    <dgm:cxn modelId="{E43070E5-9353-4F2A-8481-B76D93585095}" type="presParOf" srcId="{5EEFBB8F-AEA4-44AD-97EA-2C0D7D953C9D}" destId="{99EBBDFE-A33A-4F4B-86D9-D312AF3B053F}" srcOrd="4" destOrd="0" presId="urn:microsoft.com/office/officeart/2005/8/layout/vList2"/>
    <dgm:cxn modelId="{0F3E6457-683D-4FA3-A09F-733ACFF22F40}" type="presParOf" srcId="{5EEFBB8F-AEA4-44AD-97EA-2C0D7D953C9D}" destId="{11AA792E-48F2-405F-90C3-A9A9FCD08B3C}" srcOrd="5" destOrd="0" presId="urn:microsoft.com/office/officeart/2005/8/layout/vList2"/>
    <dgm:cxn modelId="{D7B6301F-9D77-4822-849C-1B89F7FB0F90}" type="presParOf" srcId="{5EEFBB8F-AEA4-44AD-97EA-2C0D7D953C9D}" destId="{42E85DA0-4A88-4E9F-96ED-C0CEF7CCFDB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6E8EA6-51BD-447C-884F-D1CF14253344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4CC0101E-0CC4-4FEE-B5C4-8408105C90E2}">
      <dgm:prSet/>
      <dgm:spPr/>
      <dgm:t>
        <a:bodyPr/>
        <a:lstStyle/>
        <a:p>
          <a:pPr rtl="0"/>
          <a:r>
            <a:rPr lang="en-US" b="1" smtClean="0"/>
            <a:t>Commit the staged changes </a:t>
          </a:r>
          <a:endParaRPr lang="en-IN" b="1"/>
        </a:p>
      </dgm:t>
    </dgm:pt>
    <dgm:pt modelId="{8D8D65A2-9E7D-4359-8584-B8E4C8CB9E2E}" type="parTrans" cxnId="{2B19BA2A-9FC3-4D1A-960C-A6B74706E8BA}">
      <dgm:prSet/>
      <dgm:spPr/>
      <dgm:t>
        <a:bodyPr/>
        <a:lstStyle/>
        <a:p>
          <a:endParaRPr lang="en-IN" b="1"/>
        </a:p>
      </dgm:t>
    </dgm:pt>
    <dgm:pt modelId="{3A5B8C91-BC42-4A84-9BC6-15C631DA6030}" type="sibTrans" cxnId="{2B19BA2A-9FC3-4D1A-960C-A6B74706E8BA}">
      <dgm:prSet/>
      <dgm:spPr/>
      <dgm:t>
        <a:bodyPr/>
        <a:lstStyle/>
        <a:p>
          <a:endParaRPr lang="en-IN" b="1"/>
        </a:p>
      </dgm:t>
    </dgm:pt>
    <dgm:pt modelId="{2D98520E-BC76-4869-B87F-FA0C1FF18204}">
      <dgm:prSet/>
      <dgm:spPr/>
      <dgm:t>
        <a:bodyPr/>
        <a:lstStyle/>
        <a:p>
          <a:pPr rtl="0"/>
          <a:r>
            <a:rPr lang="en-US" b="1" smtClean="0"/>
            <a:t>git commit -m "Added a new line" </a:t>
          </a:r>
          <a:endParaRPr lang="en-IN" b="1"/>
        </a:p>
      </dgm:t>
    </dgm:pt>
    <dgm:pt modelId="{2B41B0A4-FD8C-44EA-B8FD-EC4BF094D57B}" type="parTrans" cxnId="{39B4857A-4F82-4C00-A09D-65609AC3CDA7}">
      <dgm:prSet/>
      <dgm:spPr/>
      <dgm:t>
        <a:bodyPr/>
        <a:lstStyle/>
        <a:p>
          <a:endParaRPr lang="en-IN" b="1"/>
        </a:p>
      </dgm:t>
    </dgm:pt>
    <dgm:pt modelId="{0A349BF1-5D22-42D1-92EE-A5BFAB00B14F}" type="sibTrans" cxnId="{39B4857A-4F82-4C00-A09D-65609AC3CDA7}">
      <dgm:prSet/>
      <dgm:spPr/>
      <dgm:t>
        <a:bodyPr/>
        <a:lstStyle/>
        <a:p>
          <a:endParaRPr lang="en-IN" b="1"/>
        </a:p>
      </dgm:t>
    </dgm:pt>
    <dgm:pt modelId="{1AEF8D9B-140B-4076-B814-2B7EF05B4CA8}">
      <dgm:prSet/>
      <dgm:spPr/>
      <dgm:t>
        <a:bodyPr/>
        <a:lstStyle/>
        <a:p>
          <a:pPr rtl="0"/>
          <a:r>
            <a:rPr lang="en-US" b="1" smtClean="0"/>
            <a:t>Make further changes </a:t>
          </a:r>
          <a:endParaRPr lang="en-IN" b="1"/>
        </a:p>
      </dgm:t>
    </dgm:pt>
    <dgm:pt modelId="{A7BD6A97-ADAF-4ED7-95AB-2C09C73FD9DE}" type="parTrans" cxnId="{AFEF7155-D909-4233-974E-712247ED0966}">
      <dgm:prSet/>
      <dgm:spPr/>
      <dgm:t>
        <a:bodyPr/>
        <a:lstStyle/>
        <a:p>
          <a:endParaRPr lang="en-IN" b="1"/>
        </a:p>
      </dgm:t>
    </dgm:pt>
    <dgm:pt modelId="{BBFDC472-FDC2-4244-AB7F-FE9E97B7EC88}" type="sibTrans" cxnId="{AFEF7155-D909-4233-974E-712247ED0966}">
      <dgm:prSet/>
      <dgm:spPr/>
      <dgm:t>
        <a:bodyPr/>
        <a:lstStyle/>
        <a:p>
          <a:endParaRPr lang="en-IN" b="1"/>
        </a:p>
      </dgm:t>
    </dgm:pt>
    <dgm:pt modelId="{94FA4A08-7D20-4431-815F-1E1E8925A11F}">
      <dgm:prSet/>
      <dgm:spPr/>
      <dgm:t>
        <a:bodyPr/>
        <a:lstStyle/>
        <a:p>
          <a:pPr rtl="0"/>
          <a:r>
            <a:rPr lang="en-US" b="1" smtClean="0"/>
            <a:t>echo "Another change" &gt;&gt; file.txt </a:t>
          </a:r>
          <a:endParaRPr lang="en-IN" b="1"/>
        </a:p>
      </dgm:t>
    </dgm:pt>
    <dgm:pt modelId="{D7894334-1A01-4E2F-B903-0E583C1277A7}" type="parTrans" cxnId="{8087B9C8-3E01-4315-8A2A-70DB007EBE77}">
      <dgm:prSet/>
      <dgm:spPr/>
      <dgm:t>
        <a:bodyPr/>
        <a:lstStyle/>
        <a:p>
          <a:endParaRPr lang="en-IN" b="1"/>
        </a:p>
      </dgm:t>
    </dgm:pt>
    <dgm:pt modelId="{0736A38B-B593-447B-88B7-2B16C744C099}" type="sibTrans" cxnId="{8087B9C8-3E01-4315-8A2A-70DB007EBE77}">
      <dgm:prSet/>
      <dgm:spPr/>
      <dgm:t>
        <a:bodyPr/>
        <a:lstStyle/>
        <a:p>
          <a:endParaRPr lang="en-IN" b="1"/>
        </a:p>
      </dgm:t>
    </dgm:pt>
    <dgm:pt modelId="{0F03B512-D235-49A7-B9EC-3F14610364C5}">
      <dgm:prSet/>
      <dgm:spPr/>
      <dgm:t>
        <a:bodyPr/>
        <a:lstStyle/>
        <a:p>
          <a:pPr rtl="0"/>
          <a:r>
            <a:rPr lang="en-US" b="1" smtClean="0"/>
            <a:t>git add file.txt </a:t>
          </a:r>
          <a:endParaRPr lang="en-IN" b="1"/>
        </a:p>
      </dgm:t>
    </dgm:pt>
    <dgm:pt modelId="{0D213833-430B-47FE-AC6C-CB92C1DD6F7B}" type="parTrans" cxnId="{7528960F-7D60-4CA7-8D7A-3FBB6B56C195}">
      <dgm:prSet/>
      <dgm:spPr/>
      <dgm:t>
        <a:bodyPr/>
        <a:lstStyle/>
        <a:p>
          <a:endParaRPr lang="en-IN" b="1"/>
        </a:p>
      </dgm:t>
    </dgm:pt>
    <dgm:pt modelId="{CF9AB5BA-6574-4E58-BEA4-874C6639B265}" type="sibTrans" cxnId="{7528960F-7D60-4CA7-8D7A-3FBB6B56C195}">
      <dgm:prSet/>
      <dgm:spPr/>
      <dgm:t>
        <a:bodyPr/>
        <a:lstStyle/>
        <a:p>
          <a:endParaRPr lang="en-IN" b="1"/>
        </a:p>
      </dgm:t>
    </dgm:pt>
    <dgm:pt modelId="{A6E7C26B-D2C9-4147-A9E3-29F31EC7B780}">
      <dgm:prSet/>
      <dgm:spPr/>
      <dgm:t>
        <a:bodyPr/>
        <a:lstStyle/>
        <a:p>
          <a:pPr rtl="0"/>
          <a:r>
            <a:rPr lang="en-US" b="1" dirty="0" err="1" smtClean="0"/>
            <a:t>git</a:t>
          </a:r>
          <a:r>
            <a:rPr lang="en-US" b="1" dirty="0" smtClean="0"/>
            <a:t> commit -m "Added another change"</a:t>
          </a:r>
          <a:endParaRPr lang="en-IN" b="1" dirty="0"/>
        </a:p>
      </dgm:t>
    </dgm:pt>
    <dgm:pt modelId="{4B9CC10B-99FF-49F6-A5E8-E9A2008F2838}" type="parTrans" cxnId="{7C9AECF8-BA2E-4275-A847-0E9646CBAAB1}">
      <dgm:prSet/>
      <dgm:spPr/>
      <dgm:t>
        <a:bodyPr/>
        <a:lstStyle/>
        <a:p>
          <a:endParaRPr lang="en-IN" b="1"/>
        </a:p>
      </dgm:t>
    </dgm:pt>
    <dgm:pt modelId="{787E99B9-757A-4E55-AF0E-1BC1718005F0}" type="sibTrans" cxnId="{7C9AECF8-BA2E-4275-A847-0E9646CBAAB1}">
      <dgm:prSet/>
      <dgm:spPr/>
      <dgm:t>
        <a:bodyPr/>
        <a:lstStyle/>
        <a:p>
          <a:endParaRPr lang="en-IN" b="1"/>
        </a:p>
      </dgm:t>
    </dgm:pt>
    <dgm:pt modelId="{C8B48B95-F562-40FB-8EB8-03F6B795A552}">
      <dgm:prSet/>
      <dgm:spPr/>
      <dgm:t>
        <a:bodyPr/>
        <a:lstStyle/>
        <a:p>
          <a:pPr rtl="0"/>
          <a:r>
            <a:rPr lang="en-US" b="1" dirty="0" smtClean="0"/>
            <a:t>View differences between two specific commits</a:t>
          </a:r>
          <a:endParaRPr lang="en-IN" b="1" dirty="0"/>
        </a:p>
      </dgm:t>
    </dgm:pt>
    <dgm:pt modelId="{A5BB994F-640A-42FB-B922-4616C5C33944}" type="parTrans" cxnId="{B7E4E17E-ED0F-45E6-8461-8A4C3484E212}">
      <dgm:prSet/>
      <dgm:spPr/>
      <dgm:t>
        <a:bodyPr/>
        <a:lstStyle/>
        <a:p>
          <a:endParaRPr lang="en-IN"/>
        </a:p>
      </dgm:t>
    </dgm:pt>
    <dgm:pt modelId="{2DAA5039-23C2-4AEC-901A-C7245F2734A1}" type="sibTrans" cxnId="{B7E4E17E-ED0F-45E6-8461-8A4C3484E212}">
      <dgm:prSet/>
      <dgm:spPr/>
      <dgm:t>
        <a:bodyPr/>
        <a:lstStyle/>
        <a:p>
          <a:endParaRPr lang="en-IN"/>
        </a:p>
      </dgm:t>
    </dgm:pt>
    <dgm:pt modelId="{36785FDD-18A2-4603-B31A-0DB098CB00ED}">
      <dgm:prSet/>
      <dgm:spPr/>
      <dgm:t>
        <a:bodyPr/>
        <a:lstStyle/>
        <a:p>
          <a:r>
            <a:rPr lang="en-IN" b="1" dirty="0" smtClean="0"/>
            <a:t>git diff &lt;commit1&gt; &lt;commit2&gt;</a:t>
          </a:r>
          <a:endParaRPr lang="en-IN" b="1" dirty="0"/>
        </a:p>
      </dgm:t>
    </dgm:pt>
    <dgm:pt modelId="{8D7D17E2-E822-45F6-B7DE-B5FD31954BA8}" type="parTrans" cxnId="{467511E2-8FAE-47BC-98CF-82E6F6859266}">
      <dgm:prSet/>
      <dgm:spPr/>
      <dgm:t>
        <a:bodyPr/>
        <a:lstStyle/>
        <a:p>
          <a:endParaRPr lang="en-IN"/>
        </a:p>
      </dgm:t>
    </dgm:pt>
    <dgm:pt modelId="{ADFFC414-B683-4BC3-BE0E-E99DB9C8DD8B}" type="sibTrans" cxnId="{467511E2-8FAE-47BC-98CF-82E6F6859266}">
      <dgm:prSet/>
      <dgm:spPr/>
      <dgm:t>
        <a:bodyPr/>
        <a:lstStyle/>
        <a:p>
          <a:endParaRPr lang="en-IN"/>
        </a:p>
      </dgm:t>
    </dgm:pt>
    <dgm:pt modelId="{3FF31E38-443B-4C35-8396-375EBF501292}" type="pres">
      <dgm:prSet presAssocID="{8B6E8EA6-51BD-447C-884F-D1CF142533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7F82D64-0512-46E4-AB12-9E0D176019D7}" type="pres">
      <dgm:prSet presAssocID="{4CC0101E-0CC4-4FEE-B5C4-8408105C90E2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5F8ED4-E3C2-479C-A814-124EAFFD13CA}" type="pres">
      <dgm:prSet presAssocID="{3A5B8C91-BC42-4A84-9BC6-15C631DA6030}" presName="spacer" presStyleCnt="0"/>
      <dgm:spPr/>
    </dgm:pt>
    <dgm:pt modelId="{B51BD580-A18E-454D-8661-5C7AF108298F}" type="pres">
      <dgm:prSet presAssocID="{2D98520E-BC76-4869-B87F-FA0C1FF18204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843AF2-E73F-4B1A-9CA3-73DEA8EC4E25}" type="pres">
      <dgm:prSet presAssocID="{0A349BF1-5D22-42D1-92EE-A5BFAB00B14F}" presName="spacer" presStyleCnt="0"/>
      <dgm:spPr/>
    </dgm:pt>
    <dgm:pt modelId="{8D32E77E-8A1B-4C60-B35C-EE8EA2793224}" type="pres">
      <dgm:prSet presAssocID="{1AEF8D9B-140B-4076-B814-2B7EF05B4CA8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188AA7-0A5C-4653-8CF8-03F497C88F85}" type="pres">
      <dgm:prSet presAssocID="{BBFDC472-FDC2-4244-AB7F-FE9E97B7EC88}" presName="spacer" presStyleCnt="0"/>
      <dgm:spPr/>
    </dgm:pt>
    <dgm:pt modelId="{A44F1FCE-08C6-4C6B-81A9-343DC6AC1C06}" type="pres">
      <dgm:prSet presAssocID="{94FA4A08-7D20-4431-815F-1E1E8925A11F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6302F1-C47F-4862-8DE9-08D8F093040E}" type="pres">
      <dgm:prSet presAssocID="{0736A38B-B593-447B-88B7-2B16C744C099}" presName="spacer" presStyleCnt="0"/>
      <dgm:spPr/>
    </dgm:pt>
    <dgm:pt modelId="{941D32C8-CFCA-4DAD-8533-DD7BF03C8E26}" type="pres">
      <dgm:prSet presAssocID="{0F03B512-D235-49A7-B9EC-3F14610364C5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BEBE204-1A2C-4839-B87A-526697F9B69F}" type="pres">
      <dgm:prSet presAssocID="{CF9AB5BA-6574-4E58-BEA4-874C6639B265}" presName="spacer" presStyleCnt="0"/>
      <dgm:spPr/>
    </dgm:pt>
    <dgm:pt modelId="{EE93FCA4-829F-4221-B8BC-7B362E2889B4}" type="pres">
      <dgm:prSet presAssocID="{A6E7C26B-D2C9-4147-A9E3-29F31EC7B780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2E8C33-FD93-46B0-AC4E-C33CCCB32BB9}" type="pres">
      <dgm:prSet presAssocID="{787E99B9-757A-4E55-AF0E-1BC1718005F0}" presName="spacer" presStyleCnt="0"/>
      <dgm:spPr/>
    </dgm:pt>
    <dgm:pt modelId="{EDD1D553-ED2F-43D4-AC30-7D73E4DD3C0D}" type="pres">
      <dgm:prSet presAssocID="{C8B48B95-F562-40FB-8EB8-03F6B795A55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AF56B7-A468-471D-91F5-8B503791199A}" type="pres">
      <dgm:prSet presAssocID="{2DAA5039-23C2-4AEC-901A-C7245F2734A1}" presName="spacer" presStyleCnt="0"/>
      <dgm:spPr/>
    </dgm:pt>
    <dgm:pt modelId="{183C6E08-4913-40B2-9CEA-A34AE9BF5EAE}" type="pres">
      <dgm:prSet presAssocID="{36785FDD-18A2-4603-B31A-0DB098CB00E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C9AECF8-BA2E-4275-A847-0E9646CBAAB1}" srcId="{8B6E8EA6-51BD-447C-884F-D1CF14253344}" destId="{A6E7C26B-D2C9-4147-A9E3-29F31EC7B780}" srcOrd="5" destOrd="0" parTransId="{4B9CC10B-99FF-49F6-A5E8-E9A2008F2838}" sibTransId="{787E99B9-757A-4E55-AF0E-1BC1718005F0}"/>
    <dgm:cxn modelId="{2150F308-D951-4B56-B2FB-4C43B3FA9926}" type="presOf" srcId="{A6E7C26B-D2C9-4147-A9E3-29F31EC7B780}" destId="{EE93FCA4-829F-4221-B8BC-7B362E2889B4}" srcOrd="0" destOrd="0" presId="urn:microsoft.com/office/officeart/2005/8/layout/vList2"/>
    <dgm:cxn modelId="{467511E2-8FAE-47BC-98CF-82E6F6859266}" srcId="{8B6E8EA6-51BD-447C-884F-D1CF14253344}" destId="{36785FDD-18A2-4603-B31A-0DB098CB00ED}" srcOrd="7" destOrd="0" parTransId="{8D7D17E2-E822-45F6-B7DE-B5FD31954BA8}" sibTransId="{ADFFC414-B683-4BC3-BE0E-E99DB9C8DD8B}"/>
    <dgm:cxn modelId="{7528960F-7D60-4CA7-8D7A-3FBB6B56C195}" srcId="{8B6E8EA6-51BD-447C-884F-D1CF14253344}" destId="{0F03B512-D235-49A7-B9EC-3F14610364C5}" srcOrd="4" destOrd="0" parTransId="{0D213833-430B-47FE-AC6C-CB92C1DD6F7B}" sibTransId="{CF9AB5BA-6574-4E58-BEA4-874C6639B265}"/>
    <dgm:cxn modelId="{3C943A6A-3482-4F7A-9140-1BA019AD3232}" type="presOf" srcId="{4CC0101E-0CC4-4FEE-B5C4-8408105C90E2}" destId="{E7F82D64-0512-46E4-AB12-9E0D176019D7}" srcOrd="0" destOrd="0" presId="urn:microsoft.com/office/officeart/2005/8/layout/vList2"/>
    <dgm:cxn modelId="{23DA0070-E89D-4536-BEB5-941B2438E578}" type="presOf" srcId="{1AEF8D9B-140B-4076-B814-2B7EF05B4CA8}" destId="{8D32E77E-8A1B-4C60-B35C-EE8EA2793224}" srcOrd="0" destOrd="0" presId="urn:microsoft.com/office/officeart/2005/8/layout/vList2"/>
    <dgm:cxn modelId="{AFEF7155-D909-4233-974E-712247ED0966}" srcId="{8B6E8EA6-51BD-447C-884F-D1CF14253344}" destId="{1AEF8D9B-140B-4076-B814-2B7EF05B4CA8}" srcOrd="2" destOrd="0" parTransId="{A7BD6A97-ADAF-4ED7-95AB-2C09C73FD9DE}" sibTransId="{BBFDC472-FDC2-4244-AB7F-FE9E97B7EC88}"/>
    <dgm:cxn modelId="{1626BCFA-5DDE-4353-9570-B49771853B40}" type="presOf" srcId="{C8B48B95-F562-40FB-8EB8-03F6B795A552}" destId="{EDD1D553-ED2F-43D4-AC30-7D73E4DD3C0D}" srcOrd="0" destOrd="0" presId="urn:microsoft.com/office/officeart/2005/8/layout/vList2"/>
    <dgm:cxn modelId="{155C4AB9-0662-4AB0-8966-26BC970DA77B}" type="presOf" srcId="{2D98520E-BC76-4869-B87F-FA0C1FF18204}" destId="{B51BD580-A18E-454D-8661-5C7AF108298F}" srcOrd="0" destOrd="0" presId="urn:microsoft.com/office/officeart/2005/8/layout/vList2"/>
    <dgm:cxn modelId="{B7E4E17E-ED0F-45E6-8461-8A4C3484E212}" srcId="{8B6E8EA6-51BD-447C-884F-D1CF14253344}" destId="{C8B48B95-F562-40FB-8EB8-03F6B795A552}" srcOrd="6" destOrd="0" parTransId="{A5BB994F-640A-42FB-B922-4616C5C33944}" sibTransId="{2DAA5039-23C2-4AEC-901A-C7245F2734A1}"/>
    <dgm:cxn modelId="{2B69CDBE-3577-4CB7-9125-59C9D93C8BAD}" type="presOf" srcId="{94FA4A08-7D20-4431-815F-1E1E8925A11F}" destId="{A44F1FCE-08C6-4C6B-81A9-343DC6AC1C06}" srcOrd="0" destOrd="0" presId="urn:microsoft.com/office/officeart/2005/8/layout/vList2"/>
    <dgm:cxn modelId="{2B19BA2A-9FC3-4D1A-960C-A6B74706E8BA}" srcId="{8B6E8EA6-51BD-447C-884F-D1CF14253344}" destId="{4CC0101E-0CC4-4FEE-B5C4-8408105C90E2}" srcOrd="0" destOrd="0" parTransId="{8D8D65A2-9E7D-4359-8584-B8E4C8CB9E2E}" sibTransId="{3A5B8C91-BC42-4A84-9BC6-15C631DA6030}"/>
    <dgm:cxn modelId="{23A0ED3A-EF7F-41F8-A121-F61A2724CE6B}" type="presOf" srcId="{0F03B512-D235-49A7-B9EC-3F14610364C5}" destId="{941D32C8-CFCA-4DAD-8533-DD7BF03C8E26}" srcOrd="0" destOrd="0" presId="urn:microsoft.com/office/officeart/2005/8/layout/vList2"/>
    <dgm:cxn modelId="{8087B9C8-3E01-4315-8A2A-70DB007EBE77}" srcId="{8B6E8EA6-51BD-447C-884F-D1CF14253344}" destId="{94FA4A08-7D20-4431-815F-1E1E8925A11F}" srcOrd="3" destOrd="0" parTransId="{D7894334-1A01-4E2F-B903-0E583C1277A7}" sibTransId="{0736A38B-B593-447B-88B7-2B16C744C099}"/>
    <dgm:cxn modelId="{39B4857A-4F82-4C00-A09D-65609AC3CDA7}" srcId="{8B6E8EA6-51BD-447C-884F-D1CF14253344}" destId="{2D98520E-BC76-4869-B87F-FA0C1FF18204}" srcOrd="1" destOrd="0" parTransId="{2B41B0A4-FD8C-44EA-B8FD-EC4BF094D57B}" sibTransId="{0A349BF1-5D22-42D1-92EE-A5BFAB00B14F}"/>
    <dgm:cxn modelId="{4E0143BE-9F5B-40B7-BD2F-A0D485343F57}" type="presOf" srcId="{36785FDD-18A2-4603-B31A-0DB098CB00ED}" destId="{183C6E08-4913-40B2-9CEA-A34AE9BF5EAE}" srcOrd="0" destOrd="0" presId="urn:microsoft.com/office/officeart/2005/8/layout/vList2"/>
    <dgm:cxn modelId="{CD37DC09-1044-48EB-BD2E-2BA378C77C75}" type="presOf" srcId="{8B6E8EA6-51BD-447C-884F-D1CF14253344}" destId="{3FF31E38-443B-4C35-8396-375EBF501292}" srcOrd="0" destOrd="0" presId="urn:microsoft.com/office/officeart/2005/8/layout/vList2"/>
    <dgm:cxn modelId="{2D21D160-AB65-4AB2-A885-9EE8A52E4739}" type="presParOf" srcId="{3FF31E38-443B-4C35-8396-375EBF501292}" destId="{E7F82D64-0512-46E4-AB12-9E0D176019D7}" srcOrd="0" destOrd="0" presId="urn:microsoft.com/office/officeart/2005/8/layout/vList2"/>
    <dgm:cxn modelId="{20566CFD-039B-4219-BC12-9A9510AC57C8}" type="presParOf" srcId="{3FF31E38-443B-4C35-8396-375EBF501292}" destId="{295F8ED4-E3C2-479C-A814-124EAFFD13CA}" srcOrd="1" destOrd="0" presId="urn:microsoft.com/office/officeart/2005/8/layout/vList2"/>
    <dgm:cxn modelId="{ED36C1F2-BF6A-4487-877D-B188C869451D}" type="presParOf" srcId="{3FF31E38-443B-4C35-8396-375EBF501292}" destId="{B51BD580-A18E-454D-8661-5C7AF108298F}" srcOrd="2" destOrd="0" presId="urn:microsoft.com/office/officeart/2005/8/layout/vList2"/>
    <dgm:cxn modelId="{74DE5A19-6473-4609-9663-1B1342D8058C}" type="presParOf" srcId="{3FF31E38-443B-4C35-8396-375EBF501292}" destId="{67843AF2-E73F-4B1A-9CA3-73DEA8EC4E25}" srcOrd="3" destOrd="0" presId="urn:microsoft.com/office/officeart/2005/8/layout/vList2"/>
    <dgm:cxn modelId="{A82BCDDB-4B0E-4C6D-A9AD-BC19201B2647}" type="presParOf" srcId="{3FF31E38-443B-4C35-8396-375EBF501292}" destId="{8D32E77E-8A1B-4C60-B35C-EE8EA2793224}" srcOrd="4" destOrd="0" presId="urn:microsoft.com/office/officeart/2005/8/layout/vList2"/>
    <dgm:cxn modelId="{F05A6C97-0400-4664-9092-CA5C85C0BEE9}" type="presParOf" srcId="{3FF31E38-443B-4C35-8396-375EBF501292}" destId="{D0188AA7-0A5C-4653-8CF8-03F497C88F85}" srcOrd="5" destOrd="0" presId="urn:microsoft.com/office/officeart/2005/8/layout/vList2"/>
    <dgm:cxn modelId="{F9DEDE4A-6B2C-4049-90AF-44F146041AB2}" type="presParOf" srcId="{3FF31E38-443B-4C35-8396-375EBF501292}" destId="{A44F1FCE-08C6-4C6B-81A9-343DC6AC1C06}" srcOrd="6" destOrd="0" presId="urn:microsoft.com/office/officeart/2005/8/layout/vList2"/>
    <dgm:cxn modelId="{5679E5C7-0C35-4106-A827-CDEBAB22D015}" type="presParOf" srcId="{3FF31E38-443B-4C35-8396-375EBF501292}" destId="{A66302F1-C47F-4862-8DE9-08D8F093040E}" srcOrd="7" destOrd="0" presId="urn:microsoft.com/office/officeart/2005/8/layout/vList2"/>
    <dgm:cxn modelId="{9B1C5C87-8E6A-4115-88EE-8E8406ADA1C8}" type="presParOf" srcId="{3FF31E38-443B-4C35-8396-375EBF501292}" destId="{941D32C8-CFCA-4DAD-8533-DD7BF03C8E26}" srcOrd="8" destOrd="0" presId="urn:microsoft.com/office/officeart/2005/8/layout/vList2"/>
    <dgm:cxn modelId="{02688C47-EA53-450D-A989-BAAD86407D30}" type="presParOf" srcId="{3FF31E38-443B-4C35-8396-375EBF501292}" destId="{DBEBE204-1A2C-4839-B87A-526697F9B69F}" srcOrd="9" destOrd="0" presId="urn:microsoft.com/office/officeart/2005/8/layout/vList2"/>
    <dgm:cxn modelId="{F2FD58C9-6062-4741-A87C-8897645C2E14}" type="presParOf" srcId="{3FF31E38-443B-4C35-8396-375EBF501292}" destId="{EE93FCA4-829F-4221-B8BC-7B362E2889B4}" srcOrd="10" destOrd="0" presId="urn:microsoft.com/office/officeart/2005/8/layout/vList2"/>
    <dgm:cxn modelId="{E85FD3E4-F6CE-4E09-8A5A-9B8440AF56ED}" type="presParOf" srcId="{3FF31E38-443B-4C35-8396-375EBF501292}" destId="{542E8C33-FD93-46B0-AC4E-C33CCCB32BB9}" srcOrd="11" destOrd="0" presId="urn:microsoft.com/office/officeart/2005/8/layout/vList2"/>
    <dgm:cxn modelId="{5942A615-92E3-4B88-8299-BB3B960D82C9}" type="presParOf" srcId="{3FF31E38-443B-4C35-8396-375EBF501292}" destId="{EDD1D553-ED2F-43D4-AC30-7D73E4DD3C0D}" srcOrd="12" destOrd="0" presId="urn:microsoft.com/office/officeart/2005/8/layout/vList2"/>
    <dgm:cxn modelId="{DDAAC09F-3E0D-4C6F-A925-8D534146813E}" type="presParOf" srcId="{3FF31E38-443B-4C35-8396-375EBF501292}" destId="{7CAF56B7-A468-471D-91F5-8B503791199A}" srcOrd="13" destOrd="0" presId="urn:microsoft.com/office/officeart/2005/8/layout/vList2"/>
    <dgm:cxn modelId="{9F82F601-67AA-4355-938E-A74ED79ABA09}" type="presParOf" srcId="{3FF31E38-443B-4C35-8396-375EBF501292}" destId="{183C6E08-4913-40B2-9CEA-A34AE9BF5EA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79FF9E-B89A-4C74-9175-51704E28C4E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260C867-EE1F-426D-B06D-44D3AF07F7EF}">
      <dgm:prSet custT="1"/>
      <dgm:spPr/>
      <dgm:t>
        <a:bodyPr/>
        <a:lstStyle/>
        <a:p>
          <a:pPr rtl="0"/>
          <a:r>
            <a:rPr lang="en-IN" sz="2800" smtClean="0"/>
            <a:t>Ignore Whitespace Changes:</a:t>
          </a:r>
          <a:endParaRPr lang="en-IN" sz="2800"/>
        </a:p>
      </dgm:t>
    </dgm:pt>
    <dgm:pt modelId="{FC77B2FC-B5B8-496E-AEC9-B33EBA94277D}" type="parTrans" cxnId="{D4E363FE-0168-492B-A823-AEE6B1B17908}">
      <dgm:prSet/>
      <dgm:spPr/>
      <dgm:t>
        <a:bodyPr/>
        <a:lstStyle/>
        <a:p>
          <a:endParaRPr lang="en-IN" sz="1400"/>
        </a:p>
      </dgm:t>
    </dgm:pt>
    <dgm:pt modelId="{13D74769-02CA-4F81-BDEF-0E26801E1FF3}" type="sibTrans" cxnId="{D4E363FE-0168-492B-A823-AEE6B1B17908}">
      <dgm:prSet/>
      <dgm:spPr/>
      <dgm:t>
        <a:bodyPr/>
        <a:lstStyle/>
        <a:p>
          <a:endParaRPr lang="en-IN" sz="1400"/>
        </a:p>
      </dgm:t>
    </dgm:pt>
    <dgm:pt modelId="{72620785-3639-4ED5-87DE-74BAD05E75AD}">
      <dgm:prSet custT="1"/>
      <dgm:spPr/>
      <dgm:t>
        <a:bodyPr/>
        <a:lstStyle/>
        <a:p>
          <a:pPr rtl="0"/>
          <a:r>
            <a:rPr lang="en-IN" sz="2000" dirty="0" smtClean="0"/>
            <a:t>git diff --ignore-all-space</a:t>
          </a:r>
          <a:endParaRPr lang="en-IN" sz="2000" dirty="0"/>
        </a:p>
      </dgm:t>
    </dgm:pt>
    <dgm:pt modelId="{7CE704DB-F7EB-430D-9511-E5B00339148B}" type="parTrans" cxnId="{136F5192-94CE-4B8E-8633-D5AFE74B1E1C}">
      <dgm:prSet/>
      <dgm:spPr/>
      <dgm:t>
        <a:bodyPr/>
        <a:lstStyle/>
        <a:p>
          <a:endParaRPr lang="en-IN" sz="1400"/>
        </a:p>
      </dgm:t>
    </dgm:pt>
    <dgm:pt modelId="{AE724DBE-F206-4566-A5C4-92A13DFBFBC8}" type="sibTrans" cxnId="{136F5192-94CE-4B8E-8633-D5AFE74B1E1C}">
      <dgm:prSet/>
      <dgm:spPr/>
      <dgm:t>
        <a:bodyPr/>
        <a:lstStyle/>
        <a:p>
          <a:endParaRPr lang="en-IN" sz="1400"/>
        </a:p>
      </dgm:t>
    </dgm:pt>
    <dgm:pt modelId="{20875F6C-EF8C-4C93-9315-680307FB5268}">
      <dgm:prSet custT="1"/>
      <dgm:spPr/>
      <dgm:t>
        <a:bodyPr/>
        <a:lstStyle/>
        <a:p>
          <a:pPr rtl="0"/>
          <a:r>
            <a:rPr lang="en-US" sz="2800" smtClean="0"/>
            <a:t>Show Differences for a Specific File:</a:t>
          </a:r>
          <a:endParaRPr lang="en-IN" sz="2800"/>
        </a:p>
      </dgm:t>
    </dgm:pt>
    <dgm:pt modelId="{2BCC6BC0-3F35-41B4-9534-EF0B6F38BF37}" type="parTrans" cxnId="{9660C33A-7E8E-4306-AB0D-D4C0054432A3}">
      <dgm:prSet/>
      <dgm:spPr/>
      <dgm:t>
        <a:bodyPr/>
        <a:lstStyle/>
        <a:p>
          <a:endParaRPr lang="en-IN" sz="1400"/>
        </a:p>
      </dgm:t>
    </dgm:pt>
    <dgm:pt modelId="{BB27FAD8-8C32-4467-871A-31D3EC85F0CD}" type="sibTrans" cxnId="{9660C33A-7E8E-4306-AB0D-D4C0054432A3}">
      <dgm:prSet/>
      <dgm:spPr/>
      <dgm:t>
        <a:bodyPr/>
        <a:lstStyle/>
        <a:p>
          <a:endParaRPr lang="en-IN" sz="1400"/>
        </a:p>
      </dgm:t>
    </dgm:pt>
    <dgm:pt modelId="{C9BCB911-ACEF-4D09-9FD7-E6776C2C336C}">
      <dgm:prSet custT="1"/>
      <dgm:spPr/>
      <dgm:t>
        <a:bodyPr/>
        <a:lstStyle/>
        <a:p>
          <a:pPr rtl="0"/>
          <a:r>
            <a:rPr lang="en-IN" sz="2000" dirty="0" smtClean="0"/>
            <a:t>git diff file.txt</a:t>
          </a:r>
          <a:endParaRPr lang="en-IN" sz="2000" dirty="0"/>
        </a:p>
      </dgm:t>
    </dgm:pt>
    <dgm:pt modelId="{85EA152D-1426-4F84-8B98-E2DBEB598C8E}" type="parTrans" cxnId="{56521B63-8F9E-440C-95C2-416E6996D95D}">
      <dgm:prSet/>
      <dgm:spPr/>
      <dgm:t>
        <a:bodyPr/>
        <a:lstStyle/>
        <a:p>
          <a:endParaRPr lang="en-IN" sz="1400"/>
        </a:p>
      </dgm:t>
    </dgm:pt>
    <dgm:pt modelId="{6E378AC0-D23C-41FE-908A-EECE4CFF3F35}" type="sibTrans" cxnId="{56521B63-8F9E-440C-95C2-416E6996D95D}">
      <dgm:prSet/>
      <dgm:spPr/>
      <dgm:t>
        <a:bodyPr/>
        <a:lstStyle/>
        <a:p>
          <a:endParaRPr lang="en-IN" sz="1400"/>
        </a:p>
      </dgm:t>
    </dgm:pt>
    <dgm:pt modelId="{30B91130-5583-4F66-BEF4-506E395C79D3}">
      <dgm:prSet custT="1"/>
      <dgm:spPr/>
      <dgm:t>
        <a:bodyPr/>
        <a:lstStyle/>
        <a:p>
          <a:pPr rtl="0"/>
          <a:r>
            <a:rPr lang="en-US" sz="2800" smtClean="0"/>
            <a:t>You can also compare 2 different branches:</a:t>
          </a:r>
          <a:endParaRPr lang="en-IN" sz="2800"/>
        </a:p>
      </dgm:t>
    </dgm:pt>
    <dgm:pt modelId="{F41E089E-0E8E-4B40-A21C-3863C2D39316}" type="parTrans" cxnId="{B4750604-971F-41BD-A463-7BD98A8ACC8E}">
      <dgm:prSet/>
      <dgm:spPr/>
      <dgm:t>
        <a:bodyPr/>
        <a:lstStyle/>
        <a:p>
          <a:endParaRPr lang="en-IN" sz="1400"/>
        </a:p>
      </dgm:t>
    </dgm:pt>
    <dgm:pt modelId="{BD5AA8DE-61DF-4FF0-B0B8-A7D5F68EDCD1}" type="sibTrans" cxnId="{B4750604-971F-41BD-A463-7BD98A8ACC8E}">
      <dgm:prSet/>
      <dgm:spPr/>
      <dgm:t>
        <a:bodyPr/>
        <a:lstStyle/>
        <a:p>
          <a:endParaRPr lang="en-IN" sz="1400"/>
        </a:p>
      </dgm:t>
    </dgm:pt>
    <dgm:pt modelId="{9BF1B2E3-D770-434E-A31D-F06540DD8827}">
      <dgm:prSet custT="1"/>
      <dgm:spPr/>
      <dgm:t>
        <a:bodyPr/>
        <a:lstStyle/>
        <a:p>
          <a:pPr rtl="0"/>
          <a:r>
            <a:rPr lang="en-IN" sz="2000" dirty="0" smtClean="0"/>
            <a:t>git diff branch1 branch2 </a:t>
          </a:r>
          <a:endParaRPr lang="en-IN" sz="2000" dirty="0"/>
        </a:p>
      </dgm:t>
    </dgm:pt>
    <dgm:pt modelId="{8FC1BA2A-7D10-4F35-B71C-AD501246ED47}" type="parTrans" cxnId="{9F2EB922-5402-40E0-AB78-7F612A15BED1}">
      <dgm:prSet/>
      <dgm:spPr/>
      <dgm:t>
        <a:bodyPr/>
        <a:lstStyle/>
        <a:p>
          <a:endParaRPr lang="en-IN" sz="1400"/>
        </a:p>
      </dgm:t>
    </dgm:pt>
    <dgm:pt modelId="{F064F307-8BD3-46AF-9603-6B0A3B973F2C}" type="sibTrans" cxnId="{9F2EB922-5402-40E0-AB78-7F612A15BED1}">
      <dgm:prSet/>
      <dgm:spPr/>
      <dgm:t>
        <a:bodyPr/>
        <a:lstStyle/>
        <a:p>
          <a:endParaRPr lang="en-IN" sz="1400"/>
        </a:p>
      </dgm:t>
    </dgm:pt>
    <dgm:pt modelId="{8E4003F9-87B6-4EB7-BC7C-960E891F688D}" type="pres">
      <dgm:prSet presAssocID="{9B79FF9E-B89A-4C74-9175-51704E28C4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370E90B-E359-4E76-BC9E-5D02A3243441}" type="pres">
      <dgm:prSet presAssocID="{5260C867-EE1F-426D-B06D-44D3AF07F7E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191079-5B6B-46FC-9263-70F8D52078A9}" type="pres">
      <dgm:prSet presAssocID="{5260C867-EE1F-426D-B06D-44D3AF07F7E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333D70-3440-4901-BE91-AFEE748237C6}" type="pres">
      <dgm:prSet presAssocID="{20875F6C-EF8C-4C93-9315-680307FB526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50B387-E482-4FBE-9D21-4371C915215C}" type="pres">
      <dgm:prSet presAssocID="{20875F6C-EF8C-4C93-9315-680307FB5268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F1A2D87-6337-4AC2-AFB5-1DB3D77B3C62}" type="pres">
      <dgm:prSet presAssocID="{30B91130-5583-4F66-BEF4-506E395C79D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32E091-1752-4111-8F95-A06F9DAEBC4E}" type="pres">
      <dgm:prSet presAssocID="{30B91130-5583-4F66-BEF4-506E395C79D3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CD0256C-3AF2-487C-87CC-75FF99549617}" type="presOf" srcId="{72620785-3639-4ED5-87DE-74BAD05E75AD}" destId="{AB191079-5B6B-46FC-9263-70F8D52078A9}" srcOrd="0" destOrd="0" presId="urn:microsoft.com/office/officeart/2005/8/layout/vList2"/>
    <dgm:cxn modelId="{B4750604-971F-41BD-A463-7BD98A8ACC8E}" srcId="{9B79FF9E-B89A-4C74-9175-51704E28C4E2}" destId="{30B91130-5583-4F66-BEF4-506E395C79D3}" srcOrd="2" destOrd="0" parTransId="{F41E089E-0E8E-4B40-A21C-3863C2D39316}" sibTransId="{BD5AA8DE-61DF-4FF0-B0B8-A7D5F68EDCD1}"/>
    <dgm:cxn modelId="{9660C33A-7E8E-4306-AB0D-D4C0054432A3}" srcId="{9B79FF9E-B89A-4C74-9175-51704E28C4E2}" destId="{20875F6C-EF8C-4C93-9315-680307FB5268}" srcOrd="1" destOrd="0" parTransId="{2BCC6BC0-3F35-41B4-9534-EF0B6F38BF37}" sibTransId="{BB27FAD8-8C32-4467-871A-31D3EC85F0CD}"/>
    <dgm:cxn modelId="{136F5192-94CE-4B8E-8633-D5AFE74B1E1C}" srcId="{5260C867-EE1F-426D-B06D-44D3AF07F7EF}" destId="{72620785-3639-4ED5-87DE-74BAD05E75AD}" srcOrd="0" destOrd="0" parTransId="{7CE704DB-F7EB-430D-9511-E5B00339148B}" sibTransId="{AE724DBE-F206-4566-A5C4-92A13DFBFBC8}"/>
    <dgm:cxn modelId="{D9498235-1E69-46E2-9760-638C031AF8E0}" type="presOf" srcId="{20875F6C-EF8C-4C93-9315-680307FB5268}" destId="{6A333D70-3440-4901-BE91-AFEE748237C6}" srcOrd="0" destOrd="0" presId="urn:microsoft.com/office/officeart/2005/8/layout/vList2"/>
    <dgm:cxn modelId="{8F2A8392-DD63-414B-8506-109F13953E45}" type="presOf" srcId="{30B91130-5583-4F66-BEF4-506E395C79D3}" destId="{DF1A2D87-6337-4AC2-AFB5-1DB3D77B3C62}" srcOrd="0" destOrd="0" presId="urn:microsoft.com/office/officeart/2005/8/layout/vList2"/>
    <dgm:cxn modelId="{E062FC7D-C033-48C3-8FBE-70191D14CA1E}" type="presOf" srcId="{9B79FF9E-B89A-4C74-9175-51704E28C4E2}" destId="{8E4003F9-87B6-4EB7-BC7C-960E891F688D}" srcOrd="0" destOrd="0" presId="urn:microsoft.com/office/officeart/2005/8/layout/vList2"/>
    <dgm:cxn modelId="{56521B63-8F9E-440C-95C2-416E6996D95D}" srcId="{20875F6C-EF8C-4C93-9315-680307FB5268}" destId="{C9BCB911-ACEF-4D09-9FD7-E6776C2C336C}" srcOrd="0" destOrd="0" parTransId="{85EA152D-1426-4F84-8B98-E2DBEB598C8E}" sibTransId="{6E378AC0-D23C-41FE-908A-EECE4CFF3F35}"/>
    <dgm:cxn modelId="{9885809B-7CCF-4117-8735-22C2F2BFF22B}" type="presOf" srcId="{5260C867-EE1F-426D-B06D-44D3AF07F7EF}" destId="{2370E90B-E359-4E76-BC9E-5D02A3243441}" srcOrd="0" destOrd="0" presId="urn:microsoft.com/office/officeart/2005/8/layout/vList2"/>
    <dgm:cxn modelId="{9F2EB922-5402-40E0-AB78-7F612A15BED1}" srcId="{30B91130-5583-4F66-BEF4-506E395C79D3}" destId="{9BF1B2E3-D770-434E-A31D-F06540DD8827}" srcOrd="0" destOrd="0" parTransId="{8FC1BA2A-7D10-4F35-B71C-AD501246ED47}" sibTransId="{F064F307-8BD3-46AF-9603-6B0A3B973F2C}"/>
    <dgm:cxn modelId="{4A8E1AA0-E81E-4E5F-8EF9-598A79F61E73}" type="presOf" srcId="{C9BCB911-ACEF-4D09-9FD7-E6776C2C336C}" destId="{9A50B387-E482-4FBE-9D21-4371C915215C}" srcOrd="0" destOrd="0" presId="urn:microsoft.com/office/officeart/2005/8/layout/vList2"/>
    <dgm:cxn modelId="{D2BD2E19-59AE-4AA5-BCC5-0F1FE5A86837}" type="presOf" srcId="{9BF1B2E3-D770-434E-A31D-F06540DD8827}" destId="{6832E091-1752-4111-8F95-A06F9DAEBC4E}" srcOrd="0" destOrd="0" presId="urn:microsoft.com/office/officeart/2005/8/layout/vList2"/>
    <dgm:cxn modelId="{D4E363FE-0168-492B-A823-AEE6B1B17908}" srcId="{9B79FF9E-B89A-4C74-9175-51704E28C4E2}" destId="{5260C867-EE1F-426D-B06D-44D3AF07F7EF}" srcOrd="0" destOrd="0" parTransId="{FC77B2FC-B5B8-496E-AEC9-B33EBA94277D}" sibTransId="{13D74769-02CA-4F81-BDEF-0E26801E1FF3}"/>
    <dgm:cxn modelId="{301ECFBE-D688-404E-9F00-FA3191826226}" type="presParOf" srcId="{8E4003F9-87B6-4EB7-BC7C-960E891F688D}" destId="{2370E90B-E359-4E76-BC9E-5D02A3243441}" srcOrd="0" destOrd="0" presId="urn:microsoft.com/office/officeart/2005/8/layout/vList2"/>
    <dgm:cxn modelId="{58326489-3D53-4D16-B217-83E2AC42B308}" type="presParOf" srcId="{8E4003F9-87B6-4EB7-BC7C-960E891F688D}" destId="{AB191079-5B6B-46FC-9263-70F8D52078A9}" srcOrd="1" destOrd="0" presId="urn:microsoft.com/office/officeart/2005/8/layout/vList2"/>
    <dgm:cxn modelId="{67D03970-5DE0-4994-9BD6-B302EB130FE5}" type="presParOf" srcId="{8E4003F9-87B6-4EB7-BC7C-960E891F688D}" destId="{6A333D70-3440-4901-BE91-AFEE748237C6}" srcOrd="2" destOrd="0" presId="urn:microsoft.com/office/officeart/2005/8/layout/vList2"/>
    <dgm:cxn modelId="{D471B48A-27B4-4BD2-9642-272F4D5F2EA8}" type="presParOf" srcId="{8E4003F9-87B6-4EB7-BC7C-960E891F688D}" destId="{9A50B387-E482-4FBE-9D21-4371C915215C}" srcOrd="3" destOrd="0" presId="urn:microsoft.com/office/officeart/2005/8/layout/vList2"/>
    <dgm:cxn modelId="{C99812F3-E0BB-42E9-AA63-BE2A8B70CB30}" type="presParOf" srcId="{8E4003F9-87B6-4EB7-BC7C-960E891F688D}" destId="{DF1A2D87-6337-4AC2-AFB5-1DB3D77B3C62}" srcOrd="4" destOrd="0" presId="urn:microsoft.com/office/officeart/2005/8/layout/vList2"/>
    <dgm:cxn modelId="{A8589F05-02E4-4A9C-B292-6DF4FD402984}" type="presParOf" srcId="{8E4003F9-87B6-4EB7-BC7C-960E891F688D}" destId="{6832E091-1752-4111-8F95-A06F9DAEBC4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D20DE7-7878-445A-AA55-27B49F74360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38978950-EC17-4636-A7A7-54068EE50BFE}">
      <dgm:prSet/>
      <dgm:spPr/>
      <dgm:t>
        <a:bodyPr/>
        <a:lstStyle/>
        <a:p>
          <a:pPr rtl="0"/>
          <a:r>
            <a:rPr lang="en-IN" smtClean="0"/>
            <a:t>Rename: </a:t>
          </a:r>
          <a:endParaRPr lang="en-IN"/>
        </a:p>
      </dgm:t>
    </dgm:pt>
    <dgm:pt modelId="{14F32ED4-12ED-40A7-992C-DD997A2262C3}" type="parTrans" cxnId="{9D445323-238A-4C8D-BFD8-E2BAB9915E7C}">
      <dgm:prSet/>
      <dgm:spPr/>
      <dgm:t>
        <a:bodyPr/>
        <a:lstStyle/>
        <a:p>
          <a:endParaRPr lang="en-IN"/>
        </a:p>
      </dgm:t>
    </dgm:pt>
    <dgm:pt modelId="{F5E8B816-FF91-4808-A44F-00C980DCA4A9}" type="sibTrans" cxnId="{9D445323-238A-4C8D-BFD8-E2BAB9915E7C}">
      <dgm:prSet/>
      <dgm:spPr/>
      <dgm:t>
        <a:bodyPr/>
        <a:lstStyle/>
        <a:p>
          <a:endParaRPr lang="en-IN"/>
        </a:p>
      </dgm:t>
    </dgm:pt>
    <dgm:pt modelId="{AA877B1B-49B6-4868-8F74-506A9CF8321D}">
      <dgm:prSet/>
      <dgm:spPr/>
      <dgm:t>
        <a:bodyPr/>
        <a:lstStyle/>
        <a:p>
          <a:pPr rtl="0"/>
          <a:r>
            <a:rPr lang="en-IN" smtClean="0"/>
            <a:t>git mv &lt;old-filename&gt; &lt;new-filename&gt;</a:t>
          </a:r>
          <a:endParaRPr lang="en-IN"/>
        </a:p>
      </dgm:t>
    </dgm:pt>
    <dgm:pt modelId="{613743A6-BE31-4FAF-9DF7-4EC82860E821}" type="parTrans" cxnId="{F7A33868-527C-4DB5-B04D-6DEAC1750EB1}">
      <dgm:prSet/>
      <dgm:spPr/>
      <dgm:t>
        <a:bodyPr/>
        <a:lstStyle/>
        <a:p>
          <a:endParaRPr lang="en-IN"/>
        </a:p>
      </dgm:t>
    </dgm:pt>
    <dgm:pt modelId="{1924ACE7-D5CC-433D-9B22-3EBF6412098C}" type="sibTrans" cxnId="{F7A33868-527C-4DB5-B04D-6DEAC1750EB1}">
      <dgm:prSet/>
      <dgm:spPr/>
      <dgm:t>
        <a:bodyPr/>
        <a:lstStyle/>
        <a:p>
          <a:endParaRPr lang="en-IN"/>
        </a:p>
      </dgm:t>
    </dgm:pt>
    <dgm:pt modelId="{95C2B80B-572F-4951-AB7D-187E1EA7BA79}">
      <dgm:prSet/>
      <dgm:spPr/>
      <dgm:t>
        <a:bodyPr/>
        <a:lstStyle/>
        <a:p>
          <a:pPr rtl="0"/>
          <a:r>
            <a:rPr lang="en-US" smtClean="0"/>
            <a:t>If you renamed a file accidentally, you can revert before committing:</a:t>
          </a:r>
          <a:endParaRPr lang="en-IN"/>
        </a:p>
      </dgm:t>
    </dgm:pt>
    <dgm:pt modelId="{BC274D31-3412-4E24-B2DB-2952D321F8C8}" type="parTrans" cxnId="{3C750A04-14DB-4845-B46E-9E312F3466E9}">
      <dgm:prSet/>
      <dgm:spPr/>
      <dgm:t>
        <a:bodyPr/>
        <a:lstStyle/>
        <a:p>
          <a:endParaRPr lang="en-IN"/>
        </a:p>
      </dgm:t>
    </dgm:pt>
    <dgm:pt modelId="{7E3739A7-D781-46F7-B3B4-833C7EE7D9AC}" type="sibTrans" cxnId="{3C750A04-14DB-4845-B46E-9E312F3466E9}">
      <dgm:prSet/>
      <dgm:spPr/>
      <dgm:t>
        <a:bodyPr/>
        <a:lstStyle/>
        <a:p>
          <a:endParaRPr lang="en-IN"/>
        </a:p>
      </dgm:t>
    </dgm:pt>
    <dgm:pt modelId="{76063E11-6952-48A3-8729-6AA68A47AE84}">
      <dgm:prSet/>
      <dgm:spPr/>
      <dgm:t>
        <a:bodyPr/>
        <a:lstStyle/>
        <a:p>
          <a:pPr rtl="0"/>
          <a:r>
            <a:rPr lang="en-US" smtClean="0"/>
            <a:t>git restore --staged old_filename new_filename</a:t>
          </a:r>
          <a:endParaRPr lang="en-IN"/>
        </a:p>
      </dgm:t>
    </dgm:pt>
    <dgm:pt modelId="{D5A6FC96-A93A-43DA-A1D2-7A43F5239A41}" type="parTrans" cxnId="{6AF3D74F-CF1F-470E-9CD7-5F16B26293FB}">
      <dgm:prSet/>
      <dgm:spPr/>
      <dgm:t>
        <a:bodyPr/>
        <a:lstStyle/>
        <a:p>
          <a:endParaRPr lang="en-IN"/>
        </a:p>
      </dgm:t>
    </dgm:pt>
    <dgm:pt modelId="{AF24E296-930F-4802-BFD6-89CCD35CD4D7}" type="sibTrans" cxnId="{6AF3D74F-CF1F-470E-9CD7-5F16B26293FB}">
      <dgm:prSet/>
      <dgm:spPr/>
      <dgm:t>
        <a:bodyPr/>
        <a:lstStyle/>
        <a:p>
          <a:endParaRPr lang="en-IN"/>
        </a:p>
      </dgm:t>
    </dgm:pt>
    <dgm:pt modelId="{D4E07A83-2516-45AB-9CB2-86B35EE1AABA}">
      <dgm:prSet/>
      <dgm:spPr/>
      <dgm:t>
        <a:bodyPr/>
        <a:lstStyle/>
        <a:p>
          <a:pPr rtl="0"/>
          <a:r>
            <a:rPr lang="en-US" smtClean="0"/>
            <a:t>After committing, you can view renames in the diff:</a:t>
          </a:r>
          <a:endParaRPr lang="en-IN"/>
        </a:p>
      </dgm:t>
    </dgm:pt>
    <dgm:pt modelId="{F8210E57-6856-444A-A467-83ADD5CB472D}" type="parTrans" cxnId="{8957EDEA-0455-40AD-91BB-FFD74DBC78F3}">
      <dgm:prSet/>
      <dgm:spPr/>
      <dgm:t>
        <a:bodyPr/>
        <a:lstStyle/>
        <a:p>
          <a:endParaRPr lang="en-IN"/>
        </a:p>
      </dgm:t>
    </dgm:pt>
    <dgm:pt modelId="{BE88AD27-E1F8-44C7-8D8C-F7768D579979}" type="sibTrans" cxnId="{8957EDEA-0455-40AD-91BB-FFD74DBC78F3}">
      <dgm:prSet/>
      <dgm:spPr/>
      <dgm:t>
        <a:bodyPr/>
        <a:lstStyle/>
        <a:p>
          <a:endParaRPr lang="en-IN"/>
        </a:p>
      </dgm:t>
    </dgm:pt>
    <dgm:pt modelId="{C9629D3D-EC82-4B43-B606-D8D81190A160}">
      <dgm:prSet/>
      <dgm:spPr/>
      <dgm:t>
        <a:bodyPr/>
        <a:lstStyle/>
        <a:p>
          <a:pPr rtl="0"/>
          <a:r>
            <a:rPr lang="en-IN" smtClean="0"/>
            <a:t>git diff --find-renames</a:t>
          </a:r>
          <a:endParaRPr lang="en-IN"/>
        </a:p>
      </dgm:t>
    </dgm:pt>
    <dgm:pt modelId="{B91D7A20-75D6-4527-9768-C94ACB5AC467}" type="parTrans" cxnId="{E2944E70-7394-4975-9F79-AB3A74DB3134}">
      <dgm:prSet/>
      <dgm:spPr/>
      <dgm:t>
        <a:bodyPr/>
        <a:lstStyle/>
        <a:p>
          <a:endParaRPr lang="en-IN"/>
        </a:p>
      </dgm:t>
    </dgm:pt>
    <dgm:pt modelId="{442D95B0-7E3A-45F4-B172-6CA9F6D96B02}" type="sibTrans" cxnId="{E2944E70-7394-4975-9F79-AB3A74DB3134}">
      <dgm:prSet/>
      <dgm:spPr/>
      <dgm:t>
        <a:bodyPr/>
        <a:lstStyle/>
        <a:p>
          <a:endParaRPr lang="en-IN"/>
        </a:p>
      </dgm:t>
    </dgm:pt>
    <dgm:pt modelId="{0BB8A6F2-B634-43AA-ABAA-774275E4EDD8}" type="pres">
      <dgm:prSet presAssocID="{44D20DE7-7878-445A-AA55-27B49F7436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EE49480-091F-43C5-9B96-2AFEF9FDF109}" type="pres">
      <dgm:prSet presAssocID="{38978950-EC17-4636-A7A7-54068EE50B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CCA156-30ED-4D11-90C2-C4FFA42BCABB}" type="pres">
      <dgm:prSet presAssocID="{38978950-EC17-4636-A7A7-54068EE50BF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18AC7E-1F23-48A8-AD22-132BDD1B345C}" type="pres">
      <dgm:prSet presAssocID="{95C2B80B-572F-4951-AB7D-187E1EA7BA7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1C0096-A502-4633-B8F7-07D646A993DB}" type="pres">
      <dgm:prSet presAssocID="{95C2B80B-572F-4951-AB7D-187E1EA7BA7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305282-6C22-4B59-A97C-B3A8034AC3EE}" type="pres">
      <dgm:prSet presAssocID="{D4E07A83-2516-45AB-9CB2-86B35EE1AAB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40B117-7DDD-44EC-924A-3A5145763047}" type="pres">
      <dgm:prSet presAssocID="{D4E07A83-2516-45AB-9CB2-86B35EE1AABA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957EDEA-0455-40AD-91BB-FFD74DBC78F3}" srcId="{44D20DE7-7878-445A-AA55-27B49F74360B}" destId="{D4E07A83-2516-45AB-9CB2-86B35EE1AABA}" srcOrd="2" destOrd="0" parTransId="{F8210E57-6856-444A-A467-83ADD5CB472D}" sibTransId="{BE88AD27-E1F8-44C7-8D8C-F7768D579979}"/>
    <dgm:cxn modelId="{F7A33868-527C-4DB5-B04D-6DEAC1750EB1}" srcId="{38978950-EC17-4636-A7A7-54068EE50BFE}" destId="{AA877B1B-49B6-4868-8F74-506A9CF8321D}" srcOrd="0" destOrd="0" parTransId="{613743A6-BE31-4FAF-9DF7-4EC82860E821}" sibTransId="{1924ACE7-D5CC-433D-9B22-3EBF6412098C}"/>
    <dgm:cxn modelId="{9D445323-238A-4C8D-BFD8-E2BAB9915E7C}" srcId="{44D20DE7-7878-445A-AA55-27B49F74360B}" destId="{38978950-EC17-4636-A7A7-54068EE50BFE}" srcOrd="0" destOrd="0" parTransId="{14F32ED4-12ED-40A7-992C-DD997A2262C3}" sibTransId="{F5E8B816-FF91-4808-A44F-00C980DCA4A9}"/>
    <dgm:cxn modelId="{67FF46FA-26C6-41BF-ABC3-6F27923F097F}" type="presOf" srcId="{AA877B1B-49B6-4868-8F74-506A9CF8321D}" destId="{ABCCA156-30ED-4D11-90C2-C4FFA42BCABB}" srcOrd="0" destOrd="0" presId="urn:microsoft.com/office/officeart/2005/8/layout/vList2"/>
    <dgm:cxn modelId="{3C750A04-14DB-4845-B46E-9E312F3466E9}" srcId="{44D20DE7-7878-445A-AA55-27B49F74360B}" destId="{95C2B80B-572F-4951-AB7D-187E1EA7BA79}" srcOrd="1" destOrd="0" parTransId="{BC274D31-3412-4E24-B2DB-2952D321F8C8}" sibTransId="{7E3739A7-D781-46F7-B3B4-833C7EE7D9AC}"/>
    <dgm:cxn modelId="{52553969-5DC3-492E-8EE7-03A0062615F6}" type="presOf" srcId="{38978950-EC17-4636-A7A7-54068EE50BFE}" destId="{4EE49480-091F-43C5-9B96-2AFEF9FDF109}" srcOrd="0" destOrd="0" presId="urn:microsoft.com/office/officeart/2005/8/layout/vList2"/>
    <dgm:cxn modelId="{4CFC160C-6EE6-4160-B6DD-40D9448B1554}" type="presOf" srcId="{76063E11-6952-48A3-8729-6AA68A47AE84}" destId="{7D1C0096-A502-4633-B8F7-07D646A993DB}" srcOrd="0" destOrd="0" presId="urn:microsoft.com/office/officeart/2005/8/layout/vList2"/>
    <dgm:cxn modelId="{E2944E70-7394-4975-9F79-AB3A74DB3134}" srcId="{D4E07A83-2516-45AB-9CB2-86B35EE1AABA}" destId="{C9629D3D-EC82-4B43-B606-D8D81190A160}" srcOrd="0" destOrd="0" parTransId="{B91D7A20-75D6-4527-9768-C94ACB5AC467}" sibTransId="{442D95B0-7E3A-45F4-B172-6CA9F6D96B02}"/>
    <dgm:cxn modelId="{6AF3D74F-CF1F-470E-9CD7-5F16B26293FB}" srcId="{95C2B80B-572F-4951-AB7D-187E1EA7BA79}" destId="{76063E11-6952-48A3-8729-6AA68A47AE84}" srcOrd="0" destOrd="0" parTransId="{D5A6FC96-A93A-43DA-A1D2-7A43F5239A41}" sibTransId="{AF24E296-930F-4802-BFD6-89CCD35CD4D7}"/>
    <dgm:cxn modelId="{8733425E-0C2B-4097-96D4-B63C48CEF720}" type="presOf" srcId="{44D20DE7-7878-445A-AA55-27B49F74360B}" destId="{0BB8A6F2-B634-43AA-ABAA-774275E4EDD8}" srcOrd="0" destOrd="0" presId="urn:microsoft.com/office/officeart/2005/8/layout/vList2"/>
    <dgm:cxn modelId="{842D3547-BFDF-47CE-BC2D-FAE77CC973A1}" type="presOf" srcId="{95C2B80B-572F-4951-AB7D-187E1EA7BA79}" destId="{AD18AC7E-1F23-48A8-AD22-132BDD1B345C}" srcOrd="0" destOrd="0" presId="urn:microsoft.com/office/officeart/2005/8/layout/vList2"/>
    <dgm:cxn modelId="{C99A97AB-352B-412F-948F-9DB13C85558F}" type="presOf" srcId="{D4E07A83-2516-45AB-9CB2-86B35EE1AABA}" destId="{43305282-6C22-4B59-A97C-B3A8034AC3EE}" srcOrd="0" destOrd="0" presId="urn:microsoft.com/office/officeart/2005/8/layout/vList2"/>
    <dgm:cxn modelId="{C3A92609-53AB-48AF-BBB8-6A5ED3444A50}" type="presOf" srcId="{C9629D3D-EC82-4B43-B606-D8D81190A160}" destId="{CB40B117-7DDD-44EC-924A-3A5145763047}" srcOrd="0" destOrd="0" presId="urn:microsoft.com/office/officeart/2005/8/layout/vList2"/>
    <dgm:cxn modelId="{3CF11630-980F-463D-B6BC-071D8EC6C7E5}" type="presParOf" srcId="{0BB8A6F2-B634-43AA-ABAA-774275E4EDD8}" destId="{4EE49480-091F-43C5-9B96-2AFEF9FDF109}" srcOrd="0" destOrd="0" presId="urn:microsoft.com/office/officeart/2005/8/layout/vList2"/>
    <dgm:cxn modelId="{89D5110D-8A2A-49FE-9232-02CBB4C01DC3}" type="presParOf" srcId="{0BB8A6F2-B634-43AA-ABAA-774275E4EDD8}" destId="{ABCCA156-30ED-4D11-90C2-C4FFA42BCABB}" srcOrd="1" destOrd="0" presId="urn:microsoft.com/office/officeart/2005/8/layout/vList2"/>
    <dgm:cxn modelId="{3DFC6BE5-1125-4B9B-BFEB-C093B38A7E1D}" type="presParOf" srcId="{0BB8A6F2-B634-43AA-ABAA-774275E4EDD8}" destId="{AD18AC7E-1F23-48A8-AD22-132BDD1B345C}" srcOrd="2" destOrd="0" presId="urn:microsoft.com/office/officeart/2005/8/layout/vList2"/>
    <dgm:cxn modelId="{68AE5D0B-D5B6-4A0C-9F07-110901CBA4A9}" type="presParOf" srcId="{0BB8A6F2-B634-43AA-ABAA-774275E4EDD8}" destId="{7D1C0096-A502-4633-B8F7-07D646A993DB}" srcOrd="3" destOrd="0" presId="urn:microsoft.com/office/officeart/2005/8/layout/vList2"/>
    <dgm:cxn modelId="{E83E8E6D-5449-4551-B593-16ECE0FC2AD2}" type="presParOf" srcId="{0BB8A6F2-B634-43AA-ABAA-774275E4EDD8}" destId="{43305282-6C22-4B59-A97C-B3A8034AC3EE}" srcOrd="4" destOrd="0" presId="urn:microsoft.com/office/officeart/2005/8/layout/vList2"/>
    <dgm:cxn modelId="{674237A5-C0A0-4EC8-97E5-298888B03F79}" type="presParOf" srcId="{0BB8A6F2-B634-43AA-ABAA-774275E4EDD8}" destId="{CB40B117-7DDD-44EC-924A-3A514576304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7796CB-8DF7-4D2B-B5BB-2B884EE6DA6C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6C46B95A-C498-4324-B27C-41CBB4A968E3}">
      <dgm:prSet/>
      <dgm:spPr/>
      <dgm:t>
        <a:bodyPr/>
        <a:lstStyle/>
        <a:p>
          <a:pPr rtl="0"/>
          <a:r>
            <a:rPr lang="en-US" smtClean="0"/>
            <a:t>Undoing changes to staged files:</a:t>
          </a:r>
          <a:endParaRPr lang="en-IN"/>
        </a:p>
      </dgm:t>
    </dgm:pt>
    <dgm:pt modelId="{089D67E0-A490-48E3-B204-7775F71D0380}" type="parTrans" cxnId="{75D99D5C-42F7-4A1D-987B-C9743B719352}">
      <dgm:prSet/>
      <dgm:spPr/>
      <dgm:t>
        <a:bodyPr/>
        <a:lstStyle/>
        <a:p>
          <a:endParaRPr lang="en-IN"/>
        </a:p>
      </dgm:t>
    </dgm:pt>
    <dgm:pt modelId="{2F6593E7-7B7E-4DA4-801D-2249EB5B3766}" type="sibTrans" cxnId="{75D99D5C-42F7-4A1D-987B-C9743B719352}">
      <dgm:prSet/>
      <dgm:spPr/>
      <dgm:t>
        <a:bodyPr/>
        <a:lstStyle/>
        <a:p>
          <a:endParaRPr lang="en-IN"/>
        </a:p>
      </dgm:t>
    </dgm:pt>
    <dgm:pt modelId="{F61721EC-6212-4408-B3B6-1EE914DE574F}">
      <dgm:prSet/>
      <dgm:spPr/>
      <dgm:t>
        <a:bodyPr/>
        <a:lstStyle/>
        <a:p>
          <a:pPr rtl="0"/>
          <a:r>
            <a:rPr lang="en-IN" smtClean="0"/>
            <a:t>git reset HEAD &lt;filename&gt;</a:t>
          </a:r>
          <a:endParaRPr lang="en-IN"/>
        </a:p>
      </dgm:t>
    </dgm:pt>
    <dgm:pt modelId="{F209B62D-F63A-4ECA-A57E-0E568A23921C}" type="parTrans" cxnId="{E2F2105C-02EE-4363-A794-7CBAFED548D5}">
      <dgm:prSet/>
      <dgm:spPr/>
      <dgm:t>
        <a:bodyPr/>
        <a:lstStyle/>
        <a:p>
          <a:endParaRPr lang="en-IN"/>
        </a:p>
      </dgm:t>
    </dgm:pt>
    <dgm:pt modelId="{28A65FAD-51C1-4CB5-B7CA-2132088F001F}" type="sibTrans" cxnId="{E2F2105C-02EE-4363-A794-7CBAFED548D5}">
      <dgm:prSet/>
      <dgm:spPr/>
      <dgm:t>
        <a:bodyPr/>
        <a:lstStyle/>
        <a:p>
          <a:endParaRPr lang="en-IN"/>
        </a:p>
      </dgm:t>
    </dgm:pt>
    <dgm:pt modelId="{B845C57B-5177-4B90-AB3B-467A45701610}">
      <dgm:prSet/>
      <dgm:spPr/>
      <dgm:t>
        <a:bodyPr/>
        <a:lstStyle/>
        <a:p>
          <a:pPr rtl="0"/>
          <a:r>
            <a:rPr lang="en-IN" dirty="0" smtClean="0"/>
            <a:t>Undoing a commit: </a:t>
          </a:r>
          <a:r>
            <a:rPr lang="en-US" dirty="0" smtClean="0"/>
            <a:t>If you have already committed changes and want to undo the last commit</a:t>
          </a:r>
          <a:endParaRPr lang="en-IN" dirty="0"/>
        </a:p>
      </dgm:t>
    </dgm:pt>
    <dgm:pt modelId="{5BEA7196-D314-498E-A3AD-BA908F9FC39C}" type="parTrans" cxnId="{A90FB8CC-DE0D-4FF9-B30C-0BFC20600028}">
      <dgm:prSet/>
      <dgm:spPr/>
      <dgm:t>
        <a:bodyPr/>
        <a:lstStyle/>
        <a:p>
          <a:endParaRPr lang="en-IN"/>
        </a:p>
      </dgm:t>
    </dgm:pt>
    <dgm:pt modelId="{05C4641F-A229-4202-8F40-A7F7FA82221B}" type="sibTrans" cxnId="{A90FB8CC-DE0D-4FF9-B30C-0BFC20600028}">
      <dgm:prSet/>
      <dgm:spPr/>
      <dgm:t>
        <a:bodyPr/>
        <a:lstStyle/>
        <a:p>
          <a:endParaRPr lang="en-IN"/>
        </a:p>
      </dgm:t>
    </dgm:pt>
    <dgm:pt modelId="{0B4CC014-DEF9-44A1-B630-EC8D3E0F6F43}">
      <dgm:prSet/>
      <dgm:spPr/>
      <dgm:t>
        <a:bodyPr/>
        <a:lstStyle/>
        <a:p>
          <a:pPr rtl="0"/>
          <a:r>
            <a:rPr lang="en-US" smtClean="0"/>
            <a:t>This will undo the last commit but leave your changes staged.</a:t>
          </a:r>
          <a:endParaRPr lang="en-IN"/>
        </a:p>
      </dgm:t>
    </dgm:pt>
    <dgm:pt modelId="{A10AAD6C-1A3C-4035-8750-E1AA9F3BD25F}" type="parTrans" cxnId="{F1993DA2-0153-4D99-A316-A36A6BFE5639}">
      <dgm:prSet/>
      <dgm:spPr/>
      <dgm:t>
        <a:bodyPr/>
        <a:lstStyle/>
        <a:p>
          <a:endParaRPr lang="en-IN"/>
        </a:p>
      </dgm:t>
    </dgm:pt>
    <dgm:pt modelId="{6FCEE072-8511-4B81-9CEF-9BA96BF052E6}" type="sibTrans" cxnId="{F1993DA2-0153-4D99-A316-A36A6BFE5639}">
      <dgm:prSet/>
      <dgm:spPr/>
      <dgm:t>
        <a:bodyPr/>
        <a:lstStyle/>
        <a:p>
          <a:endParaRPr lang="en-IN"/>
        </a:p>
      </dgm:t>
    </dgm:pt>
    <dgm:pt modelId="{D37B0487-722F-44B6-A393-5D689CEE02C6}">
      <dgm:prSet/>
      <dgm:spPr/>
      <dgm:t>
        <a:bodyPr/>
        <a:lstStyle/>
        <a:p>
          <a:pPr rtl="0"/>
          <a:r>
            <a:rPr lang="en-US" smtClean="0"/>
            <a:t>Completely discarding all local changes:</a:t>
          </a:r>
          <a:endParaRPr lang="en-IN"/>
        </a:p>
      </dgm:t>
    </dgm:pt>
    <dgm:pt modelId="{A18210EE-174C-4E28-A3A9-84AE788B87EE}" type="parTrans" cxnId="{C4F18316-D672-4A03-A782-94D4F0AD9038}">
      <dgm:prSet/>
      <dgm:spPr/>
      <dgm:t>
        <a:bodyPr/>
        <a:lstStyle/>
        <a:p>
          <a:endParaRPr lang="en-IN"/>
        </a:p>
      </dgm:t>
    </dgm:pt>
    <dgm:pt modelId="{F3064476-751A-45FA-B80D-5F786AB42588}" type="sibTrans" cxnId="{C4F18316-D672-4A03-A782-94D4F0AD9038}">
      <dgm:prSet/>
      <dgm:spPr/>
      <dgm:t>
        <a:bodyPr/>
        <a:lstStyle/>
        <a:p>
          <a:endParaRPr lang="en-IN"/>
        </a:p>
      </dgm:t>
    </dgm:pt>
    <dgm:pt modelId="{9B103B42-08A9-4989-81A9-6BCE317FE01A}">
      <dgm:prSet/>
      <dgm:spPr/>
      <dgm:t>
        <a:bodyPr/>
        <a:lstStyle/>
        <a:p>
          <a:pPr rtl="0"/>
          <a:r>
            <a:rPr lang="en-IN" smtClean="0"/>
            <a:t>git reset --hard HEAD</a:t>
          </a:r>
          <a:endParaRPr lang="en-IN"/>
        </a:p>
      </dgm:t>
    </dgm:pt>
    <dgm:pt modelId="{9014F720-EA84-40CD-BE9C-F8EA812FA9CA}" type="parTrans" cxnId="{ECF681E0-F263-4CEC-8A53-F97E711DF9C6}">
      <dgm:prSet/>
      <dgm:spPr/>
      <dgm:t>
        <a:bodyPr/>
        <a:lstStyle/>
        <a:p>
          <a:endParaRPr lang="en-IN"/>
        </a:p>
      </dgm:t>
    </dgm:pt>
    <dgm:pt modelId="{337096A7-A748-427A-A6EF-AD77D02CEACB}" type="sibTrans" cxnId="{ECF681E0-F263-4CEC-8A53-F97E711DF9C6}">
      <dgm:prSet/>
      <dgm:spPr/>
      <dgm:t>
        <a:bodyPr/>
        <a:lstStyle/>
        <a:p>
          <a:endParaRPr lang="en-IN"/>
        </a:p>
      </dgm:t>
    </dgm:pt>
    <dgm:pt modelId="{ED221F62-D5D1-40AA-943F-CBD90001D7FF}">
      <dgm:prSet/>
      <dgm:spPr/>
      <dgm:t>
        <a:bodyPr/>
        <a:lstStyle/>
        <a:p>
          <a:pPr rtl="0"/>
          <a:r>
            <a:rPr lang="en-US" smtClean="0"/>
            <a:t>git </a:t>
          </a:r>
          <a:r>
            <a:rPr lang="en-US" dirty="0" smtClean="0"/>
            <a:t>reset --soft HEAD^</a:t>
          </a:r>
          <a:endParaRPr lang="en-IN" dirty="0"/>
        </a:p>
      </dgm:t>
    </dgm:pt>
    <dgm:pt modelId="{ADDFA658-AA8B-43A7-A916-23EA0E4B3541}" type="parTrans" cxnId="{75B9E6EF-AE0B-40C9-BC08-9E0241C0E6AD}">
      <dgm:prSet/>
      <dgm:spPr/>
      <dgm:t>
        <a:bodyPr/>
        <a:lstStyle/>
        <a:p>
          <a:endParaRPr lang="en-IN"/>
        </a:p>
      </dgm:t>
    </dgm:pt>
    <dgm:pt modelId="{BCBFF8EE-209C-4750-A2AC-DAC3A7A3CC3A}" type="sibTrans" cxnId="{75B9E6EF-AE0B-40C9-BC08-9E0241C0E6AD}">
      <dgm:prSet/>
      <dgm:spPr/>
      <dgm:t>
        <a:bodyPr/>
        <a:lstStyle/>
        <a:p>
          <a:endParaRPr lang="en-IN"/>
        </a:p>
      </dgm:t>
    </dgm:pt>
    <dgm:pt modelId="{67E4CA0E-B434-4DF5-8D1A-7AB364BAB0F4}" type="pres">
      <dgm:prSet presAssocID="{B97796CB-8DF7-4D2B-B5BB-2B884EE6DA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B1FF7E4-9611-4723-99F5-EEA2659F8C9A}" type="pres">
      <dgm:prSet presAssocID="{6C46B95A-C498-4324-B27C-41CBB4A968E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D72B10-6BDF-43AA-AD0C-7598D5B4E8E8}" type="pres">
      <dgm:prSet presAssocID="{6C46B95A-C498-4324-B27C-41CBB4A968E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5EDE71-E61E-4B2D-BCAC-782D6DE9A687}" type="pres">
      <dgm:prSet presAssocID="{B845C57B-5177-4B90-AB3B-467A4570161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34F4848-7F18-46F9-9D58-0C85DCD416AD}" type="pres">
      <dgm:prSet presAssocID="{B845C57B-5177-4B90-AB3B-467A4570161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FD5EF3-FBA9-4E9C-B176-02373630FD05}" type="pres">
      <dgm:prSet presAssocID="{0B4CC014-DEF9-44A1-B630-EC8D3E0F6F4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1FD69F-FB3F-4952-AF81-F897D8D3BA37}" type="pres">
      <dgm:prSet presAssocID="{6FCEE072-8511-4B81-9CEF-9BA96BF052E6}" presName="spacer" presStyleCnt="0"/>
      <dgm:spPr/>
    </dgm:pt>
    <dgm:pt modelId="{FF85F69E-5673-4367-8FCC-03BBFCE83E22}" type="pres">
      <dgm:prSet presAssocID="{D37B0487-722F-44B6-A393-5D689CEE02C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CFD286-86B4-48A1-856F-F4FF6908F1E6}" type="pres">
      <dgm:prSet presAssocID="{D37B0487-722F-44B6-A393-5D689CEE02C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AF81370-2BFE-4F05-B6ED-FC0B4765791D}" type="presOf" srcId="{B845C57B-5177-4B90-AB3B-467A45701610}" destId="{D15EDE71-E61E-4B2D-BCAC-782D6DE9A687}" srcOrd="0" destOrd="0" presId="urn:microsoft.com/office/officeart/2005/8/layout/vList2"/>
    <dgm:cxn modelId="{A90FB8CC-DE0D-4FF9-B30C-0BFC20600028}" srcId="{B97796CB-8DF7-4D2B-B5BB-2B884EE6DA6C}" destId="{B845C57B-5177-4B90-AB3B-467A45701610}" srcOrd="1" destOrd="0" parTransId="{5BEA7196-D314-498E-A3AD-BA908F9FC39C}" sibTransId="{05C4641F-A229-4202-8F40-A7F7FA82221B}"/>
    <dgm:cxn modelId="{13BBAAE0-FBDC-4A3A-AA83-CE06E9219E88}" type="presOf" srcId="{0B4CC014-DEF9-44A1-B630-EC8D3E0F6F43}" destId="{1EFD5EF3-FBA9-4E9C-B176-02373630FD05}" srcOrd="0" destOrd="0" presId="urn:microsoft.com/office/officeart/2005/8/layout/vList2"/>
    <dgm:cxn modelId="{ECF681E0-F263-4CEC-8A53-F97E711DF9C6}" srcId="{D37B0487-722F-44B6-A393-5D689CEE02C6}" destId="{9B103B42-08A9-4989-81A9-6BCE317FE01A}" srcOrd="0" destOrd="0" parTransId="{9014F720-EA84-40CD-BE9C-F8EA812FA9CA}" sibTransId="{337096A7-A748-427A-A6EF-AD77D02CEACB}"/>
    <dgm:cxn modelId="{75D99D5C-42F7-4A1D-987B-C9743B719352}" srcId="{B97796CB-8DF7-4D2B-B5BB-2B884EE6DA6C}" destId="{6C46B95A-C498-4324-B27C-41CBB4A968E3}" srcOrd="0" destOrd="0" parTransId="{089D67E0-A490-48E3-B204-7775F71D0380}" sibTransId="{2F6593E7-7B7E-4DA4-801D-2249EB5B3766}"/>
    <dgm:cxn modelId="{75B9E6EF-AE0B-40C9-BC08-9E0241C0E6AD}" srcId="{B845C57B-5177-4B90-AB3B-467A45701610}" destId="{ED221F62-D5D1-40AA-943F-CBD90001D7FF}" srcOrd="0" destOrd="0" parTransId="{ADDFA658-AA8B-43A7-A916-23EA0E4B3541}" sibTransId="{BCBFF8EE-209C-4750-A2AC-DAC3A7A3CC3A}"/>
    <dgm:cxn modelId="{F1993DA2-0153-4D99-A316-A36A6BFE5639}" srcId="{B97796CB-8DF7-4D2B-B5BB-2B884EE6DA6C}" destId="{0B4CC014-DEF9-44A1-B630-EC8D3E0F6F43}" srcOrd="2" destOrd="0" parTransId="{A10AAD6C-1A3C-4035-8750-E1AA9F3BD25F}" sibTransId="{6FCEE072-8511-4B81-9CEF-9BA96BF052E6}"/>
    <dgm:cxn modelId="{C4F18316-D672-4A03-A782-94D4F0AD9038}" srcId="{B97796CB-8DF7-4D2B-B5BB-2B884EE6DA6C}" destId="{D37B0487-722F-44B6-A393-5D689CEE02C6}" srcOrd="3" destOrd="0" parTransId="{A18210EE-174C-4E28-A3A9-84AE788B87EE}" sibTransId="{F3064476-751A-45FA-B80D-5F786AB42588}"/>
    <dgm:cxn modelId="{DF73899B-F188-4D9C-84B9-811D3A78C9F6}" type="presOf" srcId="{ED221F62-D5D1-40AA-943F-CBD90001D7FF}" destId="{B34F4848-7F18-46F9-9D58-0C85DCD416AD}" srcOrd="0" destOrd="0" presId="urn:microsoft.com/office/officeart/2005/8/layout/vList2"/>
    <dgm:cxn modelId="{04F6518A-0627-4FDC-A467-93995BBCF889}" type="presOf" srcId="{6C46B95A-C498-4324-B27C-41CBB4A968E3}" destId="{CB1FF7E4-9611-4723-99F5-EEA2659F8C9A}" srcOrd="0" destOrd="0" presId="urn:microsoft.com/office/officeart/2005/8/layout/vList2"/>
    <dgm:cxn modelId="{4521D767-0A56-473E-A96D-9996A5D74CBB}" type="presOf" srcId="{F61721EC-6212-4408-B3B6-1EE914DE574F}" destId="{29D72B10-6BDF-43AA-AD0C-7598D5B4E8E8}" srcOrd="0" destOrd="0" presId="urn:microsoft.com/office/officeart/2005/8/layout/vList2"/>
    <dgm:cxn modelId="{42C06B86-4DBA-4F64-B9FE-3879E112D2E7}" type="presOf" srcId="{D37B0487-722F-44B6-A393-5D689CEE02C6}" destId="{FF85F69E-5673-4367-8FCC-03BBFCE83E22}" srcOrd="0" destOrd="0" presId="urn:microsoft.com/office/officeart/2005/8/layout/vList2"/>
    <dgm:cxn modelId="{DB97BC60-9B43-4687-B969-9B2F19BD782E}" type="presOf" srcId="{B97796CB-8DF7-4D2B-B5BB-2B884EE6DA6C}" destId="{67E4CA0E-B434-4DF5-8D1A-7AB364BAB0F4}" srcOrd="0" destOrd="0" presId="urn:microsoft.com/office/officeart/2005/8/layout/vList2"/>
    <dgm:cxn modelId="{3C25AC97-B231-46A5-A71D-8F90E8B522CE}" type="presOf" srcId="{9B103B42-08A9-4989-81A9-6BCE317FE01A}" destId="{55CFD286-86B4-48A1-856F-F4FF6908F1E6}" srcOrd="0" destOrd="0" presId="urn:microsoft.com/office/officeart/2005/8/layout/vList2"/>
    <dgm:cxn modelId="{E2F2105C-02EE-4363-A794-7CBAFED548D5}" srcId="{6C46B95A-C498-4324-B27C-41CBB4A968E3}" destId="{F61721EC-6212-4408-B3B6-1EE914DE574F}" srcOrd="0" destOrd="0" parTransId="{F209B62D-F63A-4ECA-A57E-0E568A23921C}" sibTransId="{28A65FAD-51C1-4CB5-B7CA-2132088F001F}"/>
    <dgm:cxn modelId="{7EDA1F60-F5DA-4B7F-B236-E57143CFB072}" type="presParOf" srcId="{67E4CA0E-B434-4DF5-8D1A-7AB364BAB0F4}" destId="{CB1FF7E4-9611-4723-99F5-EEA2659F8C9A}" srcOrd="0" destOrd="0" presId="urn:microsoft.com/office/officeart/2005/8/layout/vList2"/>
    <dgm:cxn modelId="{85D99259-9419-47F7-8FEA-3C10870BE8C0}" type="presParOf" srcId="{67E4CA0E-B434-4DF5-8D1A-7AB364BAB0F4}" destId="{29D72B10-6BDF-43AA-AD0C-7598D5B4E8E8}" srcOrd="1" destOrd="0" presId="urn:microsoft.com/office/officeart/2005/8/layout/vList2"/>
    <dgm:cxn modelId="{23999E1A-C567-469B-BB26-86A0B9E808F1}" type="presParOf" srcId="{67E4CA0E-B434-4DF5-8D1A-7AB364BAB0F4}" destId="{D15EDE71-E61E-4B2D-BCAC-782D6DE9A687}" srcOrd="2" destOrd="0" presId="urn:microsoft.com/office/officeart/2005/8/layout/vList2"/>
    <dgm:cxn modelId="{28FC9D34-0B95-449F-9046-401548151E48}" type="presParOf" srcId="{67E4CA0E-B434-4DF5-8D1A-7AB364BAB0F4}" destId="{B34F4848-7F18-46F9-9D58-0C85DCD416AD}" srcOrd="3" destOrd="0" presId="urn:microsoft.com/office/officeart/2005/8/layout/vList2"/>
    <dgm:cxn modelId="{6B81AD75-78E1-4802-A446-3DF9F6E0CBDA}" type="presParOf" srcId="{67E4CA0E-B434-4DF5-8D1A-7AB364BAB0F4}" destId="{1EFD5EF3-FBA9-4E9C-B176-02373630FD05}" srcOrd="4" destOrd="0" presId="urn:microsoft.com/office/officeart/2005/8/layout/vList2"/>
    <dgm:cxn modelId="{BEAA4676-B22F-46BA-BAC2-F54F15F8BFE2}" type="presParOf" srcId="{67E4CA0E-B434-4DF5-8D1A-7AB364BAB0F4}" destId="{351FD69F-FB3F-4952-AF81-F897D8D3BA37}" srcOrd="5" destOrd="0" presId="urn:microsoft.com/office/officeart/2005/8/layout/vList2"/>
    <dgm:cxn modelId="{8B4DF703-562E-4FD6-9A5D-ACB7BA76F7E9}" type="presParOf" srcId="{67E4CA0E-B434-4DF5-8D1A-7AB364BAB0F4}" destId="{FF85F69E-5673-4367-8FCC-03BBFCE83E22}" srcOrd="6" destOrd="0" presId="urn:microsoft.com/office/officeart/2005/8/layout/vList2"/>
    <dgm:cxn modelId="{DE16A891-DF99-49FD-824E-574EB2B15FDA}" type="presParOf" srcId="{67E4CA0E-B434-4DF5-8D1A-7AB364BAB0F4}" destId="{55CFD286-86B4-48A1-856F-F4FF6908F1E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5E4E75-EB31-4EAD-8EDB-95EF24C8ABF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132EE0D-0DE7-412D-92FF-5ED8C109361A}">
      <dgm:prSet custT="1"/>
      <dgm:spPr/>
      <dgm:t>
        <a:bodyPr/>
        <a:lstStyle/>
        <a:p>
          <a:pPr rtl="0"/>
          <a:r>
            <a:rPr lang="en-US" sz="2800" smtClean="0"/>
            <a:t>If you have already pushed changes to a remote repository and want to revert a commit, you can use:</a:t>
          </a:r>
          <a:endParaRPr lang="en-IN" sz="2800"/>
        </a:p>
      </dgm:t>
    </dgm:pt>
    <dgm:pt modelId="{AAE5C2E8-2A2A-40A9-8992-8D305A979A39}" type="parTrans" cxnId="{91D941C3-A47E-4D4E-B6D8-B3900FEA0ED8}">
      <dgm:prSet/>
      <dgm:spPr/>
      <dgm:t>
        <a:bodyPr/>
        <a:lstStyle/>
        <a:p>
          <a:endParaRPr lang="en-IN" sz="1600"/>
        </a:p>
      </dgm:t>
    </dgm:pt>
    <dgm:pt modelId="{DD26C23C-A236-4FBE-BDCB-AE3A2A8CA75C}" type="sibTrans" cxnId="{91D941C3-A47E-4D4E-B6D8-B3900FEA0ED8}">
      <dgm:prSet/>
      <dgm:spPr/>
      <dgm:t>
        <a:bodyPr/>
        <a:lstStyle/>
        <a:p>
          <a:endParaRPr lang="en-IN" sz="1600"/>
        </a:p>
      </dgm:t>
    </dgm:pt>
    <dgm:pt modelId="{08F9F856-6F46-494D-B3AF-67340B460739}">
      <dgm:prSet custT="1"/>
      <dgm:spPr/>
      <dgm:t>
        <a:bodyPr/>
        <a:lstStyle/>
        <a:p>
          <a:pPr rtl="0"/>
          <a:r>
            <a:rPr lang="en-IN" sz="2000" dirty="0" smtClean="0"/>
            <a:t>git revert &lt;commit-hash&gt;</a:t>
          </a:r>
          <a:endParaRPr lang="en-IN" sz="2000" dirty="0"/>
        </a:p>
      </dgm:t>
    </dgm:pt>
    <dgm:pt modelId="{0982F8FA-A744-4275-89B4-C20690EC2DB6}" type="parTrans" cxnId="{88D0F3D0-AA47-4828-980B-9E7E76F02FF0}">
      <dgm:prSet/>
      <dgm:spPr/>
      <dgm:t>
        <a:bodyPr/>
        <a:lstStyle/>
        <a:p>
          <a:endParaRPr lang="en-IN" sz="1600"/>
        </a:p>
      </dgm:t>
    </dgm:pt>
    <dgm:pt modelId="{34FF0207-4FBA-4440-B899-8FC2CB020E0F}" type="sibTrans" cxnId="{88D0F3D0-AA47-4828-980B-9E7E76F02FF0}">
      <dgm:prSet/>
      <dgm:spPr/>
      <dgm:t>
        <a:bodyPr/>
        <a:lstStyle/>
        <a:p>
          <a:endParaRPr lang="en-IN" sz="1600"/>
        </a:p>
      </dgm:t>
    </dgm:pt>
    <dgm:pt modelId="{BFAE690C-4FAD-461C-B50C-B95AE4E70843}">
      <dgm:prSet custT="1"/>
      <dgm:spPr/>
      <dgm:t>
        <a:bodyPr/>
        <a:lstStyle/>
        <a:p>
          <a:pPr rtl="0"/>
          <a:r>
            <a:rPr lang="en-US" sz="2800" smtClean="0"/>
            <a:t>This will create a new commit that undoes the changes introduced by the specified commit.</a:t>
          </a:r>
          <a:endParaRPr lang="en-IN" sz="2800"/>
        </a:p>
      </dgm:t>
    </dgm:pt>
    <dgm:pt modelId="{35732B3A-316E-4CCA-B68A-457F7B795EE8}" type="parTrans" cxnId="{7DF87B0D-723B-4021-96FF-FC47102819CE}">
      <dgm:prSet/>
      <dgm:spPr/>
      <dgm:t>
        <a:bodyPr/>
        <a:lstStyle/>
        <a:p>
          <a:endParaRPr lang="en-IN" sz="1600"/>
        </a:p>
      </dgm:t>
    </dgm:pt>
    <dgm:pt modelId="{01163BA7-E773-40EF-9071-BF645858E274}" type="sibTrans" cxnId="{7DF87B0D-723B-4021-96FF-FC47102819CE}">
      <dgm:prSet/>
      <dgm:spPr/>
      <dgm:t>
        <a:bodyPr/>
        <a:lstStyle/>
        <a:p>
          <a:endParaRPr lang="en-IN" sz="1600"/>
        </a:p>
      </dgm:t>
    </dgm:pt>
    <dgm:pt modelId="{C550B225-3671-4C8B-90F3-D640C40891F4}" type="pres">
      <dgm:prSet presAssocID="{075E4E75-EB31-4EAD-8EDB-95EF24C8AB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31130EB-EEF2-4585-A170-80714C64721A}" type="pres">
      <dgm:prSet presAssocID="{6132EE0D-0DE7-412D-92FF-5ED8C109361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93E59C-8110-4C0E-9CD6-D8C3CF17E700}" type="pres">
      <dgm:prSet presAssocID="{6132EE0D-0DE7-412D-92FF-5ED8C109361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4322F8-1D19-42C0-89EE-6052EACC107E}" type="pres">
      <dgm:prSet presAssocID="{BFAE690C-4FAD-461C-B50C-B95AE4E7084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4CED93D-BF08-4586-B729-80BFC4233FEE}" type="presOf" srcId="{08F9F856-6F46-494D-B3AF-67340B460739}" destId="{C793E59C-8110-4C0E-9CD6-D8C3CF17E700}" srcOrd="0" destOrd="0" presId="urn:microsoft.com/office/officeart/2005/8/layout/vList2"/>
    <dgm:cxn modelId="{7D6F607B-74D9-449B-9D17-C6902D408B9C}" type="presOf" srcId="{075E4E75-EB31-4EAD-8EDB-95EF24C8ABF3}" destId="{C550B225-3671-4C8B-90F3-D640C40891F4}" srcOrd="0" destOrd="0" presId="urn:microsoft.com/office/officeart/2005/8/layout/vList2"/>
    <dgm:cxn modelId="{10A30978-CC79-47A7-89CE-CB830CD8536D}" type="presOf" srcId="{6132EE0D-0DE7-412D-92FF-5ED8C109361A}" destId="{631130EB-EEF2-4585-A170-80714C64721A}" srcOrd="0" destOrd="0" presId="urn:microsoft.com/office/officeart/2005/8/layout/vList2"/>
    <dgm:cxn modelId="{88D0F3D0-AA47-4828-980B-9E7E76F02FF0}" srcId="{6132EE0D-0DE7-412D-92FF-5ED8C109361A}" destId="{08F9F856-6F46-494D-B3AF-67340B460739}" srcOrd="0" destOrd="0" parTransId="{0982F8FA-A744-4275-89B4-C20690EC2DB6}" sibTransId="{34FF0207-4FBA-4440-B899-8FC2CB020E0F}"/>
    <dgm:cxn modelId="{91D941C3-A47E-4D4E-B6D8-B3900FEA0ED8}" srcId="{075E4E75-EB31-4EAD-8EDB-95EF24C8ABF3}" destId="{6132EE0D-0DE7-412D-92FF-5ED8C109361A}" srcOrd="0" destOrd="0" parTransId="{AAE5C2E8-2A2A-40A9-8992-8D305A979A39}" sibTransId="{DD26C23C-A236-4FBE-BDCB-AE3A2A8CA75C}"/>
    <dgm:cxn modelId="{DF959CF0-305C-43DD-B6CA-993735F3415D}" type="presOf" srcId="{BFAE690C-4FAD-461C-B50C-B95AE4E70843}" destId="{4C4322F8-1D19-42C0-89EE-6052EACC107E}" srcOrd="0" destOrd="0" presId="urn:microsoft.com/office/officeart/2005/8/layout/vList2"/>
    <dgm:cxn modelId="{7DF87B0D-723B-4021-96FF-FC47102819CE}" srcId="{075E4E75-EB31-4EAD-8EDB-95EF24C8ABF3}" destId="{BFAE690C-4FAD-461C-B50C-B95AE4E70843}" srcOrd="1" destOrd="0" parTransId="{35732B3A-316E-4CCA-B68A-457F7B795EE8}" sibTransId="{01163BA7-E773-40EF-9071-BF645858E274}"/>
    <dgm:cxn modelId="{B0E3BA29-276E-4EEA-A766-6E038391FF3A}" type="presParOf" srcId="{C550B225-3671-4C8B-90F3-D640C40891F4}" destId="{631130EB-EEF2-4585-A170-80714C64721A}" srcOrd="0" destOrd="0" presId="urn:microsoft.com/office/officeart/2005/8/layout/vList2"/>
    <dgm:cxn modelId="{8DA5E0B2-6B33-4DEE-B0EE-82DCB2588D60}" type="presParOf" srcId="{C550B225-3671-4C8B-90F3-D640C40891F4}" destId="{C793E59C-8110-4C0E-9CD6-D8C3CF17E700}" srcOrd="1" destOrd="0" presId="urn:microsoft.com/office/officeart/2005/8/layout/vList2"/>
    <dgm:cxn modelId="{1B6BC48A-3EAF-44C7-B060-40ED32F54811}" type="presParOf" srcId="{C550B225-3671-4C8B-90F3-D640C40891F4}" destId="{4C4322F8-1D19-42C0-89EE-6052EACC107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B9115CA-D39D-4D44-A4F6-F6D4B24D1ED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136DCCC1-8568-4DBB-9A02-937C938B2447}">
      <dgm:prSet/>
      <dgm:spPr/>
      <dgm:t>
        <a:bodyPr/>
        <a:lstStyle/>
        <a:p>
          <a:pPr rtl="0"/>
          <a:r>
            <a:rPr lang="en-IN" smtClean="0"/>
            <a:t>Git log: show all commits</a:t>
          </a:r>
          <a:endParaRPr lang="en-IN"/>
        </a:p>
      </dgm:t>
    </dgm:pt>
    <dgm:pt modelId="{F7E91C07-9B1E-440A-AEBD-C198FEA8B7E9}" type="parTrans" cxnId="{4B613199-2F58-4F91-A6D4-A3DF64C05AAC}">
      <dgm:prSet/>
      <dgm:spPr/>
      <dgm:t>
        <a:bodyPr/>
        <a:lstStyle/>
        <a:p>
          <a:endParaRPr lang="en-IN"/>
        </a:p>
      </dgm:t>
    </dgm:pt>
    <dgm:pt modelId="{93CA6B1E-5C32-46A3-91FE-FAF698ECB7CC}" type="sibTrans" cxnId="{4B613199-2F58-4F91-A6D4-A3DF64C05AAC}">
      <dgm:prSet/>
      <dgm:spPr/>
      <dgm:t>
        <a:bodyPr/>
        <a:lstStyle/>
        <a:p>
          <a:endParaRPr lang="en-IN"/>
        </a:p>
      </dgm:t>
    </dgm:pt>
    <dgm:pt modelId="{AF05466E-C27E-4BEC-9DC5-2E08BB9BBD0D}">
      <dgm:prSet/>
      <dgm:spPr/>
      <dgm:t>
        <a:bodyPr/>
        <a:lstStyle/>
        <a:p>
          <a:pPr rtl="0"/>
          <a:r>
            <a:rPr lang="en-IN" smtClean="0"/>
            <a:t>To exit from many commit you can press q</a:t>
          </a:r>
          <a:endParaRPr lang="en-IN"/>
        </a:p>
      </dgm:t>
    </dgm:pt>
    <dgm:pt modelId="{1E491D24-58A0-4567-9A91-5703AC6E797E}" type="parTrans" cxnId="{16DA15F0-8F3F-4000-AF30-B7033B49ED14}">
      <dgm:prSet/>
      <dgm:spPr/>
      <dgm:t>
        <a:bodyPr/>
        <a:lstStyle/>
        <a:p>
          <a:endParaRPr lang="en-IN"/>
        </a:p>
      </dgm:t>
    </dgm:pt>
    <dgm:pt modelId="{F5558AE9-7FD0-478A-8CAB-6D7EE7572650}" type="sibTrans" cxnId="{16DA15F0-8F3F-4000-AF30-B7033B49ED14}">
      <dgm:prSet/>
      <dgm:spPr/>
      <dgm:t>
        <a:bodyPr/>
        <a:lstStyle/>
        <a:p>
          <a:endParaRPr lang="en-IN"/>
        </a:p>
      </dgm:t>
    </dgm:pt>
    <dgm:pt modelId="{7EA06428-9923-480E-9145-608E4340782D}">
      <dgm:prSet/>
      <dgm:spPr/>
      <dgm:t>
        <a:bodyPr/>
        <a:lstStyle/>
        <a:p>
          <a:pPr rtl="0"/>
          <a:r>
            <a:rPr lang="en-IN" smtClean="0"/>
            <a:t>git log -n 5: </a:t>
          </a:r>
          <a:r>
            <a:rPr lang="en-US" smtClean="0"/>
            <a:t>This will show the last 5 commits in your repository's history.</a:t>
          </a:r>
          <a:endParaRPr lang="en-IN"/>
        </a:p>
      </dgm:t>
    </dgm:pt>
    <dgm:pt modelId="{EDBEFC21-4F80-4D89-9E19-6D241FCF35FE}" type="parTrans" cxnId="{3CF07E55-AE97-405D-9F56-5455A36FDEE1}">
      <dgm:prSet/>
      <dgm:spPr/>
      <dgm:t>
        <a:bodyPr/>
        <a:lstStyle/>
        <a:p>
          <a:endParaRPr lang="en-IN"/>
        </a:p>
      </dgm:t>
    </dgm:pt>
    <dgm:pt modelId="{AE560BA8-03F7-4409-88FF-AD98FD95FB4E}" type="sibTrans" cxnId="{3CF07E55-AE97-405D-9F56-5455A36FDEE1}">
      <dgm:prSet/>
      <dgm:spPr/>
      <dgm:t>
        <a:bodyPr/>
        <a:lstStyle/>
        <a:p>
          <a:endParaRPr lang="en-IN"/>
        </a:p>
      </dgm:t>
    </dgm:pt>
    <dgm:pt modelId="{3575294B-51E6-4E4D-B017-39F710B33B4D}">
      <dgm:prSet/>
      <dgm:spPr/>
      <dgm:t>
        <a:bodyPr/>
        <a:lstStyle/>
        <a:p>
          <a:pPr rtl="0"/>
          <a:r>
            <a:rPr lang="en-IN" smtClean="0"/>
            <a:t>Search within git log:</a:t>
          </a:r>
          <a:endParaRPr lang="en-IN"/>
        </a:p>
      </dgm:t>
    </dgm:pt>
    <dgm:pt modelId="{9611F8A6-7020-40B2-9AB1-04C4409FDDA5}" type="parTrans" cxnId="{FD65252B-1AC1-4934-A600-59A0892ACE29}">
      <dgm:prSet/>
      <dgm:spPr/>
      <dgm:t>
        <a:bodyPr/>
        <a:lstStyle/>
        <a:p>
          <a:endParaRPr lang="en-IN"/>
        </a:p>
      </dgm:t>
    </dgm:pt>
    <dgm:pt modelId="{50D0080B-A6E3-4180-B766-5BB544D42182}" type="sibTrans" cxnId="{FD65252B-1AC1-4934-A600-59A0892ACE29}">
      <dgm:prSet/>
      <dgm:spPr/>
      <dgm:t>
        <a:bodyPr/>
        <a:lstStyle/>
        <a:p>
          <a:endParaRPr lang="en-IN"/>
        </a:p>
      </dgm:t>
    </dgm:pt>
    <dgm:pt modelId="{99688C9F-2824-4233-A0FD-A25EC01EFF56}">
      <dgm:prSet/>
      <dgm:spPr/>
      <dgm:t>
        <a:bodyPr/>
        <a:lstStyle/>
        <a:p>
          <a:pPr rtl="0"/>
          <a:r>
            <a:rPr lang="en-IN" smtClean="0"/>
            <a:t>git log --grep="search-term"</a:t>
          </a:r>
          <a:endParaRPr lang="en-IN"/>
        </a:p>
      </dgm:t>
    </dgm:pt>
    <dgm:pt modelId="{8FAF2782-B15B-49CC-A0F4-71C75F43DC80}" type="parTrans" cxnId="{D1859B6B-AE63-4A71-B3C7-14D7EC353A75}">
      <dgm:prSet/>
      <dgm:spPr/>
      <dgm:t>
        <a:bodyPr/>
        <a:lstStyle/>
        <a:p>
          <a:endParaRPr lang="en-IN"/>
        </a:p>
      </dgm:t>
    </dgm:pt>
    <dgm:pt modelId="{CE3AFD91-C996-4454-B055-6B056CA71DC1}" type="sibTrans" cxnId="{D1859B6B-AE63-4A71-B3C7-14D7EC353A75}">
      <dgm:prSet/>
      <dgm:spPr/>
      <dgm:t>
        <a:bodyPr/>
        <a:lstStyle/>
        <a:p>
          <a:endParaRPr lang="en-IN"/>
        </a:p>
      </dgm:t>
    </dgm:pt>
    <dgm:pt modelId="{43DCF2B2-6ADC-4D86-A0B1-72101914E05E}">
      <dgm:prSet/>
      <dgm:spPr/>
      <dgm:t>
        <a:bodyPr/>
        <a:lstStyle/>
        <a:p>
          <a:pPr rtl="0"/>
          <a:r>
            <a:rPr lang="en-IN" smtClean="0"/>
            <a:t>Git log in one line: git log –oneline</a:t>
          </a:r>
          <a:endParaRPr lang="en-IN"/>
        </a:p>
      </dgm:t>
    </dgm:pt>
    <dgm:pt modelId="{EE40D00B-78DB-47A8-8835-AE6DAE8C994B}" type="parTrans" cxnId="{B6471B1E-6A28-4774-9ED1-16AC728F6D94}">
      <dgm:prSet/>
      <dgm:spPr/>
      <dgm:t>
        <a:bodyPr/>
        <a:lstStyle/>
        <a:p>
          <a:endParaRPr lang="en-IN"/>
        </a:p>
      </dgm:t>
    </dgm:pt>
    <dgm:pt modelId="{B15879E6-76A4-413C-887B-5E2C353156DF}" type="sibTrans" cxnId="{B6471B1E-6A28-4774-9ED1-16AC728F6D94}">
      <dgm:prSet/>
      <dgm:spPr/>
      <dgm:t>
        <a:bodyPr/>
        <a:lstStyle/>
        <a:p>
          <a:endParaRPr lang="en-IN"/>
        </a:p>
      </dgm:t>
    </dgm:pt>
    <dgm:pt modelId="{F3C3563F-E483-417E-90D3-BD40932949F2}">
      <dgm:prSet/>
      <dgm:spPr/>
      <dgm:t>
        <a:bodyPr/>
        <a:lstStyle/>
        <a:p>
          <a:pPr rtl="0"/>
          <a:r>
            <a:rPr lang="en-IN" smtClean="0"/>
            <a:t>Git show: showing details of commit</a:t>
          </a:r>
          <a:endParaRPr lang="en-IN"/>
        </a:p>
      </dgm:t>
    </dgm:pt>
    <dgm:pt modelId="{BFF248AF-BCCA-4CB3-BA1A-F7AE37D98E6E}" type="parTrans" cxnId="{F1596367-02D7-4D38-AD80-966BDA39233F}">
      <dgm:prSet/>
      <dgm:spPr/>
      <dgm:t>
        <a:bodyPr/>
        <a:lstStyle/>
        <a:p>
          <a:endParaRPr lang="en-IN"/>
        </a:p>
      </dgm:t>
    </dgm:pt>
    <dgm:pt modelId="{47AFBD13-8B32-4833-9D5C-CDF57E471F27}" type="sibTrans" cxnId="{F1596367-02D7-4D38-AD80-966BDA39233F}">
      <dgm:prSet/>
      <dgm:spPr/>
      <dgm:t>
        <a:bodyPr/>
        <a:lstStyle/>
        <a:p>
          <a:endParaRPr lang="en-IN"/>
        </a:p>
      </dgm:t>
    </dgm:pt>
    <dgm:pt modelId="{66518ACD-7343-4E11-AD0A-C8304DC36914}" type="pres">
      <dgm:prSet presAssocID="{CB9115CA-D39D-4D44-A4F6-F6D4B24D1E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910321F-13E4-400D-9EC8-472B00480EF8}" type="pres">
      <dgm:prSet presAssocID="{136DCCC1-8568-4DBB-9A02-937C938B244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0FB1770-AB3B-4FE6-B47F-9F4B171CE654}" type="pres">
      <dgm:prSet presAssocID="{93CA6B1E-5C32-46A3-91FE-FAF698ECB7CC}" presName="spacer" presStyleCnt="0"/>
      <dgm:spPr/>
    </dgm:pt>
    <dgm:pt modelId="{EC9B08E2-0FB2-4663-95E8-648E3EEF8EF2}" type="pres">
      <dgm:prSet presAssocID="{AF05466E-C27E-4BEC-9DC5-2E08BB9BBD0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2A5BA1-D95E-4E43-BEB1-BE8148CF4688}" type="pres">
      <dgm:prSet presAssocID="{F5558AE9-7FD0-478A-8CAB-6D7EE7572650}" presName="spacer" presStyleCnt="0"/>
      <dgm:spPr/>
    </dgm:pt>
    <dgm:pt modelId="{CE4E71BC-D30D-4486-BC3E-122716402678}" type="pres">
      <dgm:prSet presAssocID="{7EA06428-9923-480E-9145-608E4340782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3532DE-5EB3-4FDF-B54F-07F67AEADD46}" type="pres">
      <dgm:prSet presAssocID="{AE560BA8-03F7-4409-88FF-AD98FD95FB4E}" presName="spacer" presStyleCnt="0"/>
      <dgm:spPr/>
    </dgm:pt>
    <dgm:pt modelId="{BEACD394-3407-4E9D-AEA8-97809388C6A5}" type="pres">
      <dgm:prSet presAssocID="{3575294B-51E6-4E4D-B017-39F710B33B4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787085-4665-4196-B27D-BBC6FD9B8BA3}" type="pres">
      <dgm:prSet presAssocID="{3575294B-51E6-4E4D-B017-39F710B33B4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426EDB9-6DD3-4208-8BBB-34463666B947}" type="pres">
      <dgm:prSet presAssocID="{43DCF2B2-6ADC-4D86-A0B1-72101914E05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F28EED3-A785-43F1-9D38-6C6F1F82925A}" type="pres">
      <dgm:prSet presAssocID="{B15879E6-76A4-413C-887B-5E2C353156DF}" presName="spacer" presStyleCnt="0"/>
      <dgm:spPr/>
    </dgm:pt>
    <dgm:pt modelId="{0161E1A9-7C79-48A4-A12B-80D1804DDA7C}" type="pres">
      <dgm:prSet presAssocID="{F3C3563F-E483-417E-90D3-BD40932949F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4FB62C7-EB60-4053-89E3-726C8F0EE007}" type="presOf" srcId="{F3C3563F-E483-417E-90D3-BD40932949F2}" destId="{0161E1A9-7C79-48A4-A12B-80D1804DDA7C}" srcOrd="0" destOrd="0" presId="urn:microsoft.com/office/officeart/2005/8/layout/vList2"/>
    <dgm:cxn modelId="{B6471B1E-6A28-4774-9ED1-16AC728F6D94}" srcId="{CB9115CA-D39D-4D44-A4F6-F6D4B24D1ED0}" destId="{43DCF2B2-6ADC-4D86-A0B1-72101914E05E}" srcOrd="4" destOrd="0" parTransId="{EE40D00B-78DB-47A8-8835-AE6DAE8C994B}" sibTransId="{B15879E6-76A4-413C-887B-5E2C353156DF}"/>
    <dgm:cxn modelId="{4B613199-2F58-4F91-A6D4-A3DF64C05AAC}" srcId="{CB9115CA-D39D-4D44-A4F6-F6D4B24D1ED0}" destId="{136DCCC1-8568-4DBB-9A02-937C938B2447}" srcOrd="0" destOrd="0" parTransId="{F7E91C07-9B1E-440A-AEBD-C198FEA8B7E9}" sibTransId="{93CA6B1E-5C32-46A3-91FE-FAF698ECB7CC}"/>
    <dgm:cxn modelId="{D1859B6B-AE63-4A71-B3C7-14D7EC353A75}" srcId="{3575294B-51E6-4E4D-B017-39F710B33B4D}" destId="{99688C9F-2824-4233-A0FD-A25EC01EFF56}" srcOrd="0" destOrd="0" parTransId="{8FAF2782-B15B-49CC-A0F4-71C75F43DC80}" sibTransId="{CE3AFD91-C996-4454-B055-6B056CA71DC1}"/>
    <dgm:cxn modelId="{B1455B61-4A7C-4008-A244-EF3F0728C65D}" type="presOf" srcId="{99688C9F-2824-4233-A0FD-A25EC01EFF56}" destId="{F3787085-4665-4196-B27D-BBC6FD9B8BA3}" srcOrd="0" destOrd="0" presId="urn:microsoft.com/office/officeart/2005/8/layout/vList2"/>
    <dgm:cxn modelId="{F1596367-02D7-4D38-AD80-966BDA39233F}" srcId="{CB9115CA-D39D-4D44-A4F6-F6D4B24D1ED0}" destId="{F3C3563F-E483-417E-90D3-BD40932949F2}" srcOrd="5" destOrd="0" parTransId="{BFF248AF-BCCA-4CB3-BA1A-F7AE37D98E6E}" sibTransId="{47AFBD13-8B32-4833-9D5C-CDF57E471F27}"/>
    <dgm:cxn modelId="{B43E5D7F-7D3C-4F68-993A-0D38D9353373}" type="presOf" srcId="{CB9115CA-D39D-4D44-A4F6-F6D4B24D1ED0}" destId="{66518ACD-7343-4E11-AD0A-C8304DC36914}" srcOrd="0" destOrd="0" presId="urn:microsoft.com/office/officeart/2005/8/layout/vList2"/>
    <dgm:cxn modelId="{16DA15F0-8F3F-4000-AF30-B7033B49ED14}" srcId="{CB9115CA-D39D-4D44-A4F6-F6D4B24D1ED0}" destId="{AF05466E-C27E-4BEC-9DC5-2E08BB9BBD0D}" srcOrd="1" destOrd="0" parTransId="{1E491D24-58A0-4567-9A91-5703AC6E797E}" sibTransId="{F5558AE9-7FD0-478A-8CAB-6D7EE7572650}"/>
    <dgm:cxn modelId="{1A6BE805-84D3-44A8-BC85-8C8F9FEB419D}" type="presOf" srcId="{AF05466E-C27E-4BEC-9DC5-2E08BB9BBD0D}" destId="{EC9B08E2-0FB2-4663-95E8-648E3EEF8EF2}" srcOrd="0" destOrd="0" presId="urn:microsoft.com/office/officeart/2005/8/layout/vList2"/>
    <dgm:cxn modelId="{C216D691-927D-4DF5-8802-8240F764F707}" type="presOf" srcId="{43DCF2B2-6ADC-4D86-A0B1-72101914E05E}" destId="{7426EDB9-6DD3-4208-8BBB-34463666B947}" srcOrd="0" destOrd="0" presId="urn:microsoft.com/office/officeart/2005/8/layout/vList2"/>
    <dgm:cxn modelId="{3CF07E55-AE97-405D-9F56-5455A36FDEE1}" srcId="{CB9115CA-D39D-4D44-A4F6-F6D4B24D1ED0}" destId="{7EA06428-9923-480E-9145-608E4340782D}" srcOrd="2" destOrd="0" parTransId="{EDBEFC21-4F80-4D89-9E19-6D241FCF35FE}" sibTransId="{AE560BA8-03F7-4409-88FF-AD98FD95FB4E}"/>
    <dgm:cxn modelId="{2743F836-2DE2-4CF3-9667-AF1CF58CA280}" type="presOf" srcId="{3575294B-51E6-4E4D-B017-39F710B33B4D}" destId="{BEACD394-3407-4E9D-AEA8-97809388C6A5}" srcOrd="0" destOrd="0" presId="urn:microsoft.com/office/officeart/2005/8/layout/vList2"/>
    <dgm:cxn modelId="{40C0BB51-1C2D-4E87-A13A-6947A2AECE9F}" type="presOf" srcId="{136DCCC1-8568-4DBB-9A02-937C938B2447}" destId="{5910321F-13E4-400D-9EC8-472B00480EF8}" srcOrd="0" destOrd="0" presId="urn:microsoft.com/office/officeart/2005/8/layout/vList2"/>
    <dgm:cxn modelId="{D639672A-2261-4D0C-9943-C3665488CC5A}" type="presOf" srcId="{7EA06428-9923-480E-9145-608E4340782D}" destId="{CE4E71BC-D30D-4486-BC3E-122716402678}" srcOrd="0" destOrd="0" presId="urn:microsoft.com/office/officeart/2005/8/layout/vList2"/>
    <dgm:cxn modelId="{FD65252B-1AC1-4934-A600-59A0892ACE29}" srcId="{CB9115CA-D39D-4D44-A4F6-F6D4B24D1ED0}" destId="{3575294B-51E6-4E4D-B017-39F710B33B4D}" srcOrd="3" destOrd="0" parTransId="{9611F8A6-7020-40B2-9AB1-04C4409FDDA5}" sibTransId="{50D0080B-A6E3-4180-B766-5BB544D42182}"/>
    <dgm:cxn modelId="{FA7363D8-BE5C-45C7-9A51-E7B1D07A3564}" type="presParOf" srcId="{66518ACD-7343-4E11-AD0A-C8304DC36914}" destId="{5910321F-13E4-400D-9EC8-472B00480EF8}" srcOrd="0" destOrd="0" presId="urn:microsoft.com/office/officeart/2005/8/layout/vList2"/>
    <dgm:cxn modelId="{DF0B81DF-B074-4757-A7FF-71939B8670C8}" type="presParOf" srcId="{66518ACD-7343-4E11-AD0A-C8304DC36914}" destId="{00FB1770-AB3B-4FE6-B47F-9F4B171CE654}" srcOrd="1" destOrd="0" presId="urn:microsoft.com/office/officeart/2005/8/layout/vList2"/>
    <dgm:cxn modelId="{8EE4C943-F1CD-4FFA-8A09-79D7A06A4956}" type="presParOf" srcId="{66518ACD-7343-4E11-AD0A-C8304DC36914}" destId="{EC9B08E2-0FB2-4663-95E8-648E3EEF8EF2}" srcOrd="2" destOrd="0" presId="urn:microsoft.com/office/officeart/2005/8/layout/vList2"/>
    <dgm:cxn modelId="{88054306-1561-4AD0-8898-60E187EA89AA}" type="presParOf" srcId="{66518ACD-7343-4E11-AD0A-C8304DC36914}" destId="{8E2A5BA1-D95E-4E43-BEB1-BE8148CF4688}" srcOrd="3" destOrd="0" presId="urn:microsoft.com/office/officeart/2005/8/layout/vList2"/>
    <dgm:cxn modelId="{9A195A26-C9A7-4798-9B83-5A1006455717}" type="presParOf" srcId="{66518ACD-7343-4E11-AD0A-C8304DC36914}" destId="{CE4E71BC-D30D-4486-BC3E-122716402678}" srcOrd="4" destOrd="0" presId="urn:microsoft.com/office/officeart/2005/8/layout/vList2"/>
    <dgm:cxn modelId="{BFB92540-B43C-4587-A251-4F8F883E692E}" type="presParOf" srcId="{66518ACD-7343-4E11-AD0A-C8304DC36914}" destId="{9B3532DE-5EB3-4FDF-B54F-07F67AEADD46}" srcOrd="5" destOrd="0" presId="urn:microsoft.com/office/officeart/2005/8/layout/vList2"/>
    <dgm:cxn modelId="{D0061DEC-CF9A-4F4D-8F86-CC9DFE427322}" type="presParOf" srcId="{66518ACD-7343-4E11-AD0A-C8304DC36914}" destId="{BEACD394-3407-4E9D-AEA8-97809388C6A5}" srcOrd="6" destOrd="0" presId="urn:microsoft.com/office/officeart/2005/8/layout/vList2"/>
    <dgm:cxn modelId="{E1BB5236-B3D9-4421-96D1-D0D496FEAB45}" type="presParOf" srcId="{66518ACD-7343-4E11-AD0A-C8304DC36914}" destId="{F3787085-4665-4196-B27D-BBC6FD9B8BA3}" srcOrd="7" destOrd="0" presId="urn:microsoft.com/office/officeart/2005/8/layout/vList2"/>
    <dgm:cxn modelId="{A937BE40-AC8E-43EB-B7FB-018CAB7F3488}" type="presParOf" srcId="{66518ACD-7343-4E11-AD0A-C8304DC36914}" destId="{7426EDB9-6DD3-4208-8BBB-34463666B947}" srcOrd="8" destOrd="0" presId="urn:microsoft.com/office/officeart/2005/8/layout/vList2"/>
    <dgm:cxn modelId="{A5F20551-8560-4839-A7D9-40BE764EC41E}" type="presParOf" srcId="{66518ACD-7343-4E11-AD0A-C8304DC36914}" destId="{0F28EED3-A785-43F1-9D38-6C6F1F82925A}" srcOrd="9" destOrd="0" presId="urn:microsoft.com/office/officeart/2005/8/layout/vList2"/>
    <dgm:cxn modelId="{B697294B-5D12-4710-9029-9E675AB09446}" type="presParOf" srcId="{66518ACD-7343-4E11-AD0A-C8304DC36914}" destId="{0161E1A9-7C79-48A4-A12B-80D1804DDA7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A4A88-2F2B-4F9F-9E58-C9707D22222A}">
      <dsp:nvSpPr>
        <dsp:cNvPr id="0" name=""/>
        <dsp:cNvSpPr/>
      </dsp:nvSpPr>
      <dsp:spPr>
        <a:xfrm>
          <a:off x="0" y="1954"/>
          <a:ext cx="10835639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The git diff command is a useful tool in Git to view the differences between various states of your repository.</a:t>
          </a:r>
          <a:endParaRPr lang="en-IN" sz="2400" kern="1200"/>
        </a:p>
      </dsp:txBody>
      <dsp:txXfrm>
        <a:off x="38784" y="40738"/>
        <a:ext cx="10758071" cy="716935"/>
      </dsp:txXfrm>
    </dsp:sp>
    <dsp:sp modelId="{7481C454-08F1-4E6B-90D2-DF74D653F99F}">
      <dsp:nvSpPr>
        <dsp:cNvPr id="0" name=""/>
        <dsp:cNvSpPr/>
      </dsp:nvSpPr>
      <dsp:spPr>
        <a:xfrm>
          <a:off x="0" y="808382"/>
          <a:ext cx="10835639" cy="7945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Let’s Setup a new Repository:</a:t>
          </a:r>
          <a:endParaRPr lang="en-IN" sz="2400" kern="1200"/>
        </a:p>
      </dsp:txBody>
      <dsp:txXfrm>
        <a:off x="38784" y="847166"/>
        <a:ext cx="10758071" cy="716935"/>
      </dsp:txXfrm>
    </dsp:sp>
    <dsp:sp modelId="{186B7975-AE3A-464D-8BA0-E919D101F5CD}">
      <dsp:nvSpPr>
        <dsp:cNvPr id="0" name=""/>
        <dsp:cNvSpPr/>
      </dsp:nvSpPr>
      <dsp:spPr>
        <a:xfrm>
          <a:off x="0" y="1614810"/>
          <a:ext cx="10835639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Create Directory: mkdir demo </a:t>
          </a:r>
          <a:endParaRPr lang="en-IN" sz="2400" kern="1200"/>
        </a:p>
      </dsp:txBody>
      <dsp:txXfrm>
        <a:off x="38784" y="1653594"/>
        <a:ext cx="10758071" cy="716935"/>
      </dsp:txXfrm>
    </dsp:sp>
    <dsp:sp modelId="{CD9B998E-52DB-4A93-890E-86978EAD6656}">
      <dsp:nvSpPr>
        <dsp:cNvPr id="0" name=""/>
        <dsp:cNvSpPr/>
      </dsp:nvSpPr>
      <dsp:spPr>
        <a:xfrm>
          <a:off x="0" y="2421239"/>
          <a:ext cx="10835639" cy="7945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Move to the directory: cd demo </a:t>
          </a:r>
          <a:endParaRPr lang="en-IN" sz="2400" kern="1200"/>
        </a:p>
      </dsp:txBody>
      <dsp:txXfrm>
        <a:off x="38784" y="2460023"/>
        <a:ext cx="10758071" cy="716935"/>
      </dsp:txXfrm>
    </dsp:sp>
    <dsp:sp modelId="{60CF1993-0C4E-4F60-8DDF-0FAA30BA9E5E}">
      <dsp:nvSpPr>
        <dsp:cNvPr id="0" name=""/>
        <dsp:cNvSpPr/>
      </dsp:nvSpPr>
      <dsp:spPr>
        <a:xfrm>
          <a:off x="0" y="3227667"/>
          <a:ext cx="10835639" cy="7945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Initialize a Git repository:  git init</a:t>
          </a:r>
          <a:endParaRPr lang="en-IN" sz="2400" kern="1200"/>
        </a:p>
      </dsp:txBody>
      <dsp:txXfrm>
        <a:off x="38784" y="3266451"/>
        <a:ext cx="10758071" cy="7169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B15BF-0244-4B2D-8AA0-EC5336E26742}">
      <dsp:nvSpPr>
        <dsp:cNvPr id="0" name=""/>
        <dsp:cNvSpPr/>
      </dsp:nvSpPr>
      <dsp:spPr>
        <a:xfrm>
          <a:off x="0" y="0"/>
          <a:ext cx="4024125" cy="4024125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5480B-E46A-4167-AE0C-A5B159D7B221}">
      <dsp:nvSpPr>
        <dsp:cNvPr id="0" name=""/>
        <dsp:cNvSpPr/>
      </dsp:nvSpPr>
      <dsp:spPr>
        <a:xfrm>
          <a:off x="2012062" y="0"/>
          <a:ext cx="8808337" cy="402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 tag always points to a specific commit.</a:t>
          </a:r>
          <a:endParaRPr lang="en-IN" sz="2800" kern="1200"/>
        </a:p>
      </dsp:txBody>
      <dsp:txXfrm>
        <a:off x="2012062" y="0"/>
        <a:ext cx="8808337" cy="1207240"/>
      </dsp:txXfrm>
    </dsp:sp>
    <dsp:sp modelId="{94ECCC4E-AF62-47C2-8B5E-A20493E93717}">
      <dsp:nvSpPr>
        <dsp:cNvPr id="0" name=""/>
        <dsp:cNvSpPr/>
      </dsp:nvSpPr>
      <dsp:spPr>
        <a:xfrm>
          <a:off x="704223" y="1207240"/>
          <a:ext cx="2615678" cy="2615678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78340-C0C6-4197-86F2-A08BC4966137}">
      <dsp:nvSpPr>
        <dsp:cNvPr id="0" name=""/>
        <dsp:cNvSpPr/>
      </dsp:nvSpPr>
      <dsp:spPr>
        <a:xfrm>
          <a:off x="2012062" y="1207240"/>
          <a:ext cx="8808337" cy="26156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If you commit first and then add a tag, the tag will be associated with the commit you just made.</a:t>
          </a:r>
          <a:endParaRPr lang="en-IN" sz="2800" kern="1200"/>
        </a:p>
      </dsp:txBody>
      <dsp:txXfrm>
        <a:off x="2012062" y="1207240"/>
        <a:ext cx="8808337" cy="1207236"/>
      </dsp:txXfrm>
    </dsp:sp>
    <dsp:sp modelId="{49C0E8ED-5843-443D-A500-9812F95AF4C3}">
      <dsp:nvSpPr>
        <dsp:cNvPr id="0" name=""/>
        <dsp:cNvSpPr/>
      </dsp:nvSpPr>
      <dsp:spPr>
        <a:xfrm>
          <a:off x="1408444" y="2414476"/>
          <a:ext cx="1207236" cy="1207236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3E557-6130-4C0F-937F-33CCC8F73C61}">
      <dsp:nvSpPr>
        <dsp:cNvPr id="0" name=""/>
        <dsp:cNvSpPr/>
      </dsp:nvSpPr>
      <dsp:spPr>
        <a:xfrm>
          <a:off x="2012062" y="2414476"/>
          <a:ext cx="8808337" cy="12072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Tags are useful for marking specific points in your repository's history, like releases or milestones.</a:t>
          </a:r>
          <a:endParaRPr lang="en-IN" sz="2800" kern="1200"/>
        </a:p>
      </dsp:txBody>
      <dsp:txXfrm>
        <a:off x="2012062" y="2414476"/>
        <a:ext cx="8808337" cy="1207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8F5B3-E7B0-4D3A-9CF5-0C8C5C5F1243}">
      <dsp:nvSpPr>
        <dsp:cNvPr id="0" name=""/>
        <dsp:cNvSpPr/>
      </dsp:nvSpPr>
      <dsp:spPr>
        <a:xfrm>
          <a:off x="0" y="697612"/>
          <a:ext cx="10820400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Edit the file:  echo "Added new line" &gt;&gt; file.txt</a:t>
          </a:r>
          <a:endParaRPr lang="en-IN" sz="2000" kern="1200"/>
        </a:p>
      </dsp:txBody>
      <dsp:txXfrm>
        <a:off x="23417" y="721029"/>
        <a:ext cx="10773566" cy="432866"/>
      </dsp:txXfrm>
    </dsp:sp>
    <dsp:sp modelId="{EA684AF4-F200-490D-9F29-3236AD2D8866}">
      <dsp:nvSpPr>
        <dsp:cNvPr id="0" name=""/>
        <dsp:cNvSpPr/>
      </dsp:nvSpPr>
      <dsp:spPr>
        <a:xfrm>
          <a:off x="0" y="1234912"/>
          <a:ext cx="10820400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See the difference: </a:t>
          </a:r>
          <a:r>
            <a:rPr lang="en-IN" sz="2000" kern="1200" smtClean="0"/>
            <a:t>git diff</a:t>
          </a:r>
          <a:endParaRPr lang="en-IN" sz="2000" kern="1200"/>
        </a:p>
      </dsp:txBody>
      <dsp:txXfrm>
        <a:off x="23417" y="1258329"/>
        <a:ext cx="10773566" cy="432866"/>
      </dsp:txXfrm>
    </dsp:sp>
    <dsp:sp modelId="{6635BD17-5CFB-4965-9CD5-165A2884A3BB}">
      <dsp:nvSpPr>
        <dsp:cNvPr id="0" name=""/>
        <dsp:cNvSpPr/>
      </dsp:nvSpPr>
      <dsp:spPr>
        <a:xfrm>
          <a:off x="0" y="1772212"/>
          <a:ext cx="10820400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It shows changes in the working directory compared to the last committed version.</a:t>
          </a:r>
          <a:endParaRPr lang="en-IN" sz="2000" kern="1200"/>
        </a:p>
      </dsp:txBody>
      <dsp:txXfrm>
        <a:off x="23417" y="1795629"/>
        <a:ext cx="10773566" cy="432866"/>
      </dsp:txXfrm>
    </dsp:sp>
    <dsp:sp modelId="{534A3D7B-E7C4-41A7-849E-789D34FB8523}">
      <dsp:nvSpPr>
        <dsp:cNvPr id="0" name=""/>
        <dsp:cNvSpPr/>
      </dsp:nvSpPr>
      <dsp:spPr>
        <a:xfrm>
          <a:off x="0" y="2309512"/>
          <a:ext cx="10820400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Added lines are prefixed with +</a:t>
          </a:r>
          <a:endParaRPr lang="en-IN" sz="2000" kern="1200"/>
        </a:p>
      </dsp:txBody>
      <dsp:txXfrm>
        <a:off x="23417" y="2332929"/>
        <a:ext cx="10773566" cy="432866"/>
      </dsp:txXfrm>
    </dsp:sp>
    <dsp:sp modelId="{48829867-320B-456F-9374-4D61C3CFB32E}">
      <dsp:nvSpPr>
        <dsp:cNvPr id="0" name=""/>
        <dsp:cNvSpPr/>
      </dsp:nvSpPr>
      <dsp:spPr>
        <a:xfrm>
          <a:off x="0" y="2846812"/>
          <a:ext cx="10820400" cy="4797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removed lines are prefixed with –</a:t>
          </a:r>
          <a:endParaRPr lang="en-IN" sz="2000" kern="1200"/>
        </a:p>
      </dsp:txBody>
      <dsp:txXfrm>
        <a:off x="23417" y="2870229"/>
        <a:ext cx="10773566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7BB5B-60D2-49EC-A99B-FE68FEB1BEC4}">
      <dsp:nvSpPr>
        <dsp:cNvPr id="0" name=""/>
        <dsp:cNvSpPr/>
      </dsp:nvSpPr>
      <dsp:spPr>
        <a:xfrm>
          <a:off x="0" y="1575"/>
          <a:ext cx="10723099" cy="9534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Stage the changes: </a:t>
          </a:r>
          <a:r>
            <a:rPr lang="en-US" sz="2400" b="1" kern="1200" dirty="0" err="1" smtClean="0"/>
            <a:t>git</a:t>
          </a:r>
          <a:r>
            <a:rPr lang="en-US" sz="2400" b="1" kern="1200" dirty="0" smtClean="0"/>
            <a:t> add file.txt</a:t>
          </a:r>
          <a:endParaRPr lang="en-IN" sz="2400" b="1" kern="1200" dirty="0"/>
        </a:p>
      </dsp:txBody>
      <dsp:txXfrm>
        <a:off x="46541" y="48116"/>
        <a:ext cx="10630017" cy="860321"/>
      </dsp:txXfrm>
    </dsp:sp>
    <dsp:sp modelId="{73CC77CF-861B-4B61-A9E1-A2B6A5533A1E}">
      <dsp:nvSpPr>
        <dsp:cNvPr id="0" name=""/>
        <dsp:cNvSpPr/>
      </dsp:nvSpPr>
      <dsp:spPr>
        <a:xfrm>
          <a:off x="0" y="1024098"/>
          <a:ext cx="10723099" cy="953403"/>
        </a:xfrm>
        <a:prstGeom prst="roundRect">
          <a:avLst/>
        </a:prstGeom>
        <a:solidFill>
          <a:schemeClr val="accent4">
            <a:hueOff val="1599417"/>
            <a:satOff val="-147"/>
            <a:lumOff val="4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View differences between the staged version and the last commit: </a:t>
          </a:r>
          <a:endParaRPr lang="en-IN" sz="2400" b="1" kern="1200"/>
        </a:p>
      </dsp:txBody>
      <dsp:txXfrm>
        <a:off x="46541" y="1070639"/>
        <a:ext cx="10630017" cy="860321"/>
      </dsp:txXfrm>
    </dsp:sp>
    <dsp:sp modelId="{99EBBDFE-A33A-4F4B-86D9-D312AF3B053F}">
      <dsp:nvSpPr>
        <dsp:cNvPr id="0" name=""/>
        <dsp:cNvSpPr/>
      </dsp:nvSpPr>
      <dsp:spPr>
        <a:xfrm>
          <a:off x="0" y="2046622"/>
          <a:ext cx="10723099" cy="953403"/>
        </a:xfrm>
        <a:prstGeom prst="roundRect">
          <a:avLst/>
        </a:prstGeom>
        <a:solidFill>
          <a:schemeClr val="accent4">
            <a:hueOff val="3198835"/>
            <a:satOff val="-293"/>
            <a:lumOff val="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git diff --cached</a:t>
          </a:r>
          <a:endParaRPr lang="en-IN" sz="2400" b="1" kern="1200"/>
        </a:p>
      </dsp:txBody>
      <dsp:txXfrm>
        <a:off x="46541" y="2093163"/>
        <a:ext cx="10630017" cy="860321"/>
      </dsp:txXfrm>
    </dsp:sp>
    <dsp:sp modelId="{42E85DA0-4A88-4E9F-96ED-C0CEF7CCFDB3}">
      <dsp:nvSpPr>
        <dsp:cNvPr id="0" name=""/>
        <dsp:cNvSpPr/>
      </dsp:nvSpPr>
      <dsp:spPr>
        <a:xfrm>
          <a:off x="0" y="3069146"/>
          <a:ext cx="10723099" cy="953403"/>
        </a:xfrm>
        <a:prstGeom prst="roundRect">
          <a:avLst/>
        </a:prstGeom>
        <a:solidFill>
          <a:schemeClr val="accent4">
            <a:hueOff val="4798252"/>
            <a:satOff val="-440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Displays changes between the staging area (index) and the last commit.</a:t>
          </a:r>
          <a:endParaRPr lang="en-IN" sz="2400" b="1" kern="1200"/>
        </a:p>
      </dsp:txBody>
      <dsp:txXfrm>
        <a:off x="46541" y="3115687"/>
        <a:ext cx="10630017" cy="860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82D64-0512-46E4-AB12-9E0D176019D7}">
      <dsp:nvSpPr>
        <dsp:cNvPr id="0" name=""/>
        <dsp:cNvSpPr/>
      </dsp:nvSpPr>
      <dsp:spPr>
        <a:xfrm>
          <a:off x="0" y="60604"/>
          <a:ext cx="10396024" cy="45571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Commit the staged changes </a:t>
          </a:r>
          <a:endParaRPr lang="en-IN" sz="1900" b="1" kern="1200"/>
        </a:p>
      </dsp:txBody>
      <dsp:txXfrm>
        <a:off x="22246" y="82850"/>
        <a:ext cx="10351532" cy="411223"/>
      </dsp:txXfrm>
    </dsp:sp>
    <dsp:sp modelId="{B51BD580-A18E-454D-8661-5C7AF108298F}">
      <dsp:nvSpPr>
        <dsp:cNvPr id="0" name=""/>
        <dsp:cNvSpPr/>
      </dsp:nvSpPr>
      <dsp:spPr>
        <a:xfrm>
          <a:off x="0" y="571039"/>
          <a:ext cx="10396024" cy="455715"/>
        </a:xfrm>
        <a:prstGeom prst="roundRect">
          <a:avLst/>
        </a:prstGeom>
        <a:solidFill>
          <a:schemeClr val="accent2">
            <a:shade val="80000"/>
            <a:hueOff val="-97296"/>
            <a:satOff val="-1408"/>
            <a:lumOff val="45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git commit -m "Added a new line" </a:t>
          </a:r>
          <a:endParaRPr lang="en-IN" sz="1900" b="1" kern="1200"/>
        </a:p>
      </dsp:txBody>
      <dsp:txXfrm>
        <a:off x="22246" y="593285"/>
        <a:ext cx="10351532" cy="411223"/>
      </dsp:txXfrm>
    </dsp:sp>
    <dsp:sp modelId="{8D32E77E-8A1B-4C60-B35C-EE8EA2793224}">
      <dsp:nvSpPr>
        <dsp:cNvPr id="0" name=""/>
        <dsp:cNvSpPr/>
      </dsp:nvSpPr>
      <dsp:spPr>
        <a:xfrm>
          <a:off x="0" y="1081474"/>
          <a:ext cx="10396024" cy="455715"/>
        </a:xfrm>
        <a:prstGeom prst="roundRect">
          <a:avLst/>
        </a:prstGeom>
        <a:solidFill>
          <a:schemeClr val="accent2">
            <a:shade val="80000"/>
            <a:hueOff val="-194593"/>
            <a:satOff val="-2817"/>
            <a:lumOff val="91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Make further changes </a:t>
          </a:r>
          <a:endParaRPr lang="en-IN" sz="1900" b="1" kern="1200"/>
        </a:p>
      </dsp:txBody>
      <dsp:txXfrm>
        <a:off x="22246" y="1103720"/>
        <a:ext cx="10351532" cy="411223"/>
      </dsp:txXfrm>
    </dsp:sp>
    <dsp:sp modelId="{A44F1FCE-08C6-4C6B-81A9-343DC6AC1C06}">
      <dsp:nvSpPr>
        <dsp:cNvPr id="0" name=""/>
        <dsp:cNvSpPr/>
      </dsp:nvSpPr>
      <dsp:spPr>
        <a:xfrm>
          <a:off x="0" y="1591909"/>
          <a:ext cx="10396024" cy="455715"/>
        </a:xfrm>
        <a:prstGeom prst="roundRect">
          <a:avLst/>
        </a:prstGeom>
        <a:solidFill>
          <a:schemeClr val="accent2">
            <a:shade val="80000"/>
            <a:hueOff val="-291889"/>
            <a:satOff val="-4225"/>
            <a:lumOff val="1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echo "Another change" &gt;&gt; file.txt </a:t>
          </a:r>
          <a:endParaRPr lang="en-IN" sz="1900" b="1" kern="1200"/>
        </a:p>
      </dsp:txBody>
      <dsp:txXfrm>
        <a:off x="22246" y="1614155"/>
        <a:ext cx="10351532" cy="411223"/>
      </dsp:txXfrm>
    </dsp:sp>
    <dsp:sp modelId="{941D32C8-CFCA-4DAD-8533-DD7BF03C8E26}">
      <dsp:nvSpPr>
        <dsp:cNvPr id="0" name=""/>
        <dsp:cNvSpPr/>
      </dsp:nvSpPr>
      <dsp:spPr>
        <a:xfrm>
          <a:off x="0" y="2102344"/>
          <a:ext cx="10396024" cy="455715"/>
        </a:xfrm>
        <a:prstGeom prst="roundRect">
          <a:avLst/>
        </a:prstGeom>
        <a:solidFill>
          <a:schemeClr val="accent2">
            <a:shade val="80000"/>
            <a:hueOff val="-389186"/>
            <a:satOff val="-5634"/>
            <a:lumOff val="182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git add file.txt </a:t>
          </a:r>
          <a:endParaRPr lang="en-IN" sz="1900" b="1" kern="1200"/>
        </a:p>
      </dsp:txBody>
      <dsp:txXfrm>
        <a:off x="22246" y="2124590"/>
        <a:ext cx="10351532" cy="411223"/>
      </dsp:txXfrm>
    </dsp:sp>
    <dsp:sp modelId="{EE93FCA4-829F-4221-B8BC-7B362E2889B4}">
      <dsp:nvSpPr>
        <dsp:cNvPr id="0" name=""/>
        <dsp:cNvSpPr/>
      </dsp:nvSpPr>
      <dsp:spPr>
        <a:xfrm>
          <a:off x="0" y="2612779"/>
          <a:ext cx="10396024" cy="455715"/>
        </a:xfrm>
        <a:prstGeom prst="roundRect">
          <a:avLst/>
        </a:prstGeom>
        <a:solidFill>
          <a:schemeClr val="accent2">
            <a:shade val="80000"/>
            <a:hueOff val="-486482"/>
            <a:satOff val="-7042"/>
            <a:lumOff val="228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 smtClean="0"/>
            <a:t>git</a:t>
          </a:r>
          <a:r>
            <a:rPr lang="en-US" sz="1900" b="1" kern="1200" dirty="0" smtClean="0"/>
            <a:t> commit -m "Added another change"</a:t>
          </a:r>
          <a:endParaRPr lang="en-IN" sz="1900" b="1" kern="1200" dirty="0"/>
        </a:p>
      </dsp:txBody>
      <dsp:txXfrm>
        <a:off x="22246" y="2635025"/>
        <a:ext cx="10351532" cy="411223"/>
      </dsp:txXfrm>
    </dsp:sp>
    <dsp:sp modelId="{EDD1D553-ED2F-43D4-AC30-7D73E4DD3C0D}">
      <dsp:nvSpPr>
        <dsp:cNvPr id="0" name=""/>
        <dsp:cNvSpPr/>
      </dsp:nvSpPr>
      <dsp:spPr>
        <a:xfrm>
          <a:off x="0" y="3123214"/>
          <a:ext cx="10396024" cy="455715"/>
        </a:xfrm>
        <a:prstGeom prst="roundRect">
          <a:avLst/>
        </a:prstGeom>
        <a:solidFill>
          <a:schemeClr val="accent2">
            <a:shade val="80000"/>
            <a:hueOff val="-583779"/>
            <a:satOff val="-8451"/>
            <a:lumOff val="273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View differences between two specific commits</a:t>
          </a:r>
          <a:endParaRPr lang="en-IN" sz="1900" b="1" kern="1200" dirty="0"/>
        </a:p>
      </dsp:txBody>
      <dsp:txXfrm>
        <a:off x="22246" y="3145460"/>
        <a:ext cx="10351532" cy="411223"/>
      </dsp:txXfrm>
    </dsp:sp>
    <dsp:sp modelId="{183C6E08-4913-40B2-9CEA-A34AE9BF5EAE}">
      <dsp:nvSpPr>
        <dsp:cNvPr id="0" name=""/>
        <dsp:cNvSpPr/>
      </dsp:nvSpPr>
      <dsp:spPr>
        <a:xfrm>
          <a:off x="0" y="3633649"/>
          <a:ext cx="10396024" cy="455715"/>
        </a:xfrm>
        <a:prstGeom prst="roundRect">
          <a:avLst/>
        </a:prstGeom>
        <a:solidFill>
          <a:schemeClr val="accent2">
            <a:shade val="80000"/>
            <a:hueOff val="-681075"/>
            <a:satOff val="-9859"/>
            <a:lumOff val="319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git diff &lt;commit1&gt; &lt;commit2&gt;</a:t>
          </a:r>
          <a:endParaRPr lang="en-IN" sz="1900" b="1" kern="1200" dirty="0"/>
        </a:p>
      </dsp:txBody>
      <dsp:txXfrm>
        <a:off x="22246" y="3655895"/>
        <a:ext cx="10351532" cy="411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0E90B-E359-4E76-BC9E-5D02A3243441}">
      <dsp:nvSpPr>
        <dsp:cNvPr id="0" name=""/>
        <dsp:cNvSpPr/>
      </dsp:nvSpPr>
      <dsp:spPr>
        <a:xfrm>
          <a:off x="0" y="1102"/>
          <a:ext cx="10820400" cy="71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smtClean="0"/>
            <a:t>Ignore Whitespace Changes:</a:t>
          </a:r>
          <a:endParaRPr lang="en-IN" sz="2800" kern="1200"/>
        </a:p>
      </dsp:txBody>
      <dsp:txXfrm>
        <a:off x="34726" y="35828"/>
        <a:ext cx="10750948" cy="641908"/>
      </dsp:txXfrm>
    </dsp:sp>
    <dsp:sp modelId="{AB191079-5B6B-46FC-9263-70F8D52078A9}">
      <dsp:nvSpPr>
        <dsp:cNvPr id="0" name=""/>
        <dsp:cNvSpPr/>
      </dsp:nvSpPr>
      <dsp:spPr>
        <a:xfrm>
          <a:off x="0" y="712462"/>
          <a:ext cx="1082040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000" kern="1200" dirty="0" smtClean="0"/>
            <a:t>git diff --ignore-all-space</a:t>
          </a:r>
          <a:endParaRPr lang="en-IN" sz="2000" kern="1200" dirty="0"/>
        </a:p>
      </dsp:txBody>
      <dsp:txXfrm>
        <a:off x="0" y="712462"/>
        <a:ext cx="10820400" cy="629280"/>
      </dsp:txXfrm>
    </dsp:sp>
    <dsp:sp modelId="{6A333D70-3440-4901-BE91-AFEE748237C6}">
      <dsp:nvSpPr>
        <dsp:cNvPr id="0" name=""/>
        <dsp:cNvSpPr/>
      </dsp:nvSpPr>
      <dsp:spPr>
        <a:xfrm>
          <a:off x="0" y="1341742"/>
          <a:ext cx="10820400" cy="71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Show Differences for a Specific File:</a:t>
          </a:r>
          <a:endParaRPr lang="en-IN" sz="2800" kern="1200"/>
        </a:p>
      </dsp:txBody>
      <dsp:txXfrm>
        <a:off x="34726" y="1376468"/>
        <a:ext cx="10750948" cy="641908"/>
      </dsp:txXfrm>
    </dsp:sp>
    <dsp:sp modelId="{9A50B387-E482-4FBE-9D21-4371C915215C}">
      <dsp:nvSpPr>
        <dsp:cNvPr id="0" name=""/>
        <dsp:cNvSpPr/>
      </dsp:nvSpPr>
      <dsp:spPr>
        <a:xfrm>
          <a:off x="0" y="2053102"/>
          <a:ext cx="1082040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000" kern="1200" dirty="0" smtClean="0"/>
            <a:t>git diff file.txt</a:t>
          </a:r>
          <a:endParaRPr lang="en-IN" sz="2000" kern="1200" dirty="0"/>
        </a:p>
      </dsp:txBody>
      <dsp:txXfrm>
        <a:off x="0" y="2053102"/>
        <a:ext cx="10820400" cy="629280"/>
      </dsp:txXfrm>
    </dsp:sp>
    <dsp:sp modelId="{DF1A2D87-6337-4AC2-AFB5-1DB3D77B3C62}">
      <dsp:nvSpPr>
        <dsp:cNvPr id="0" name=""/>
        <dsp:cNvSpPr/>
      </dsp:nvSpPr>
      <dsp:spPr>
        <a:xfrm>
          <a:off x="0" y="2682382"/>
          <a:ext cx="10820400" cy="71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You can also compare 2 different branches:</a:t>
          </a:r>
          <a:endParaRPr lang="en-IN" sz="2800" kern="1200"/>
        </a:p>
      </dsp:txBody>
      <dsp:txXfrm>
        <a:off x="34726" y="2717108"/>
        <a:ext cx="10750948" cy="641908"/>
      </dsp:txXfrm>
    </dsp:sp>
    <dsp:sp modelId="{6832E091-1752-4111-8F95-A06F9DAEBC4E}">
      <dsp:nvSpPr>
        <dsp:cNvPr id="0" name=""/>
        <dsp:cNvSpPr/>
      </dsp:nvSpPr>
      <dsp:spPr>
        <a:xfrm>
          <a:off x="0" y="3393742"/>
          <a:ext cx="1082040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000" kern="1200" dirty="0" smtClean="0"/>
            <a:t>git diff branch1 branch2 </a:t>
          </a:r>
          <a:endParaRPr lang="en-IN" sz="2000" kern="1200" dirty="0"/>
        </a:p>
      </dsp:txBody>
      <dsp:txXfrm>
        <a:off x="0" y="3393742"/>
        <a:ext cx="10820400" cy="629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49480-091F-43C5-9B96-2AFEF9FDF109}">
      <dsp:nvSpPr>
        <dsp:cNvPr id="0" name=""/>
        <dsp:cNvSpPr/>
      </dsp:nvSpPr>
      <dsp:spPr>
        <a:xfrm>
          <a:off x="0" y="552442"/>
          <a:ext cx="1082040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smtClean="0"/>
            <a:t>Rename: </a:t>
          </a:r>
          <a:endParaRPr lang="en-IN" sz="2400" kern="1200"/>
        </a:p>
      </dsp:txBody>
      <dsp:txXfrm>
        <a:off x="28100" y="580542"/>
        <a:ext cx="10764200" cy="519439"/>
      </dsp:txXfrm>
    </dsp:sp>
    <dsp:sp modelId="{ABCCA156-30ED-4D11-90C2-C4FFA42BCABB}">
      <dsp:nvSpPr>
        <dsp:cNvPr id="0" name=""/>
        <dsp:cNvSpPr/>
      </dsp:nvSpPr>
      <dsp:spPr>
        <a:xfrm>
          <a:off x="0" y="1128082"/>
          <a:ext cx="108204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900" kern="1200" smtClean="0"/>
            <a:t>git mv &lt;old-filename&gt; &lt;new-filename&gt;</a:t>
          </a:r>
          <a:endParaRPr lang="en-IN" sz="1900" kern="1200"/>
        </a:p>
      </dsp:txBody>
      <dsp:txXfrm>
        <a:off x="0" y="1128082"/>
        <a:ext cx="10820400" cy="397440"/>
      </dsp:txXfrm>
    </dsp:sp>
    <dsp:sp modelId="{AD18AC7E-1F23-48A8-AD22-132BDD1B345C}">
      <dsp:nvSpPr>
        <dsp:cNvPr id="0" name=""/>
        <dsp:cNvSpPr/>
      </dsp:nvSpPr>
      <dsp:spPr>
        <a:xfrm>
          <a:off x="0" y="1525522"/>
          <a:ext cx="10820400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If you renamed a file accidentally, you can revert before committing:</a:t>
          </a:r>
          <a:endParaRPr lang="en-IN" sz="2400" kern="1200"/>
        </a:p>
      </dsp:txBody>
      <dsp:txXfrm>
        <a:off x="28100" y="1553622"/>
        <a:ext cx="10764200" cy="519439"/>
      </dsp:txXfrm>
    </dsp:sp>
    <dsp:sp modelId="{7D1C0096-A502-4633-B8F7-07D646A993DB}">
      <dsp:nvSpPr>
        <dsp:cNvPr id="0" name=""/>
        <dsp:cNvSpPr/>
      </dsp:nvSpPr>
      <dsp:spPr>
        <a:xfrm>
          <a:off x="0" y="2101162"/>
          <a:ext cx="108204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smtClean="0"/>
            <a:t>git restore --staged old_filename new_filename</a:t>
          </a:r>
          <a:endParaRPr lang="en-IN" sz="1900" kern="1200"/>
        </a:p>
      </dsp:txBody>
      <dsp:txXfrm>
        <a:off x="0" y="2101162"/>
        <a:ext cx="10820400" cy="397440"/>
      </dsp:txXfrm>
    </dsp:sp>
    <dsp:sp modelId="{43305282-6C22-4B59-A97C-B3A8034AC3EE}">
      <dsp:nvSpPr>
        <dsp:cNvPr id="0" name=""/>
        <dsp:cNvSpPr/>
      </dsp:nvSpPr>
      <dsp:spPr>
        <a:xfrm>
          <a:off x="0" y="2498602"/>
          <a:ext cx="10820400" cy="5756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After committing, you can view renames in the diff:</a:t>
          </a:r>
          <a:endParaRPr lang="en-IN" sz="2400" kern="1200"/>
        </a:p>
      </dsp:txBody>
      <dsp:txXfrm>
        <a:off x="28100" y="2526702"/>
        <a:ext cx="10764200" cy="519439"/>
      </dsp:txXfrm>
    </dsp:sp>
    <dsp:sp modelId="{CB40B117-7DDD-44EC-924A-3A5145763047}">
      <dsp:nvSpPr>
        <dsp:cNvPr id="0" name=""/>
        <dsp:cNvSpPr/>
      </dsp:nvSpPr>
      <dsp:spPr>
        <a:xfrm>
          <a:off x="0" y="3074242"/>
          <a:ext cx="108204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900" kern="1200" smtClean="0"/>
            <a:t>git diff --find-renames</a:t>
          </a:r>
          <a:endParaRPr lang="en-IN" sz="1900" kern="1200"/>
        </a:p>
      </dsp:txBody>
      <dsp:txXfrm>
        <a:off x="0" y="3074242"/>
        <a:ext cx="10820400" cy="3974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FF7E4-9611-4723-99F5-EEA2659F8C9A}">
      <dsp:nvSpPr>
        <dsp:cNvPr id="0" name=""/>
        <dsp:cNvSpPr/>
      </dsp:nvSpPr>
      <dsp:spPr>
        <a:xfrm>
          <a:off x="0" y="15294"/>
          <a:ext cx="11176939" cy="834228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Undoing changes to staged files:</a:t>
          </a:r>
          <a:endParaRPr lang="en-IN" sz="2100" kern="1200"/>
        </a:p>
      </dsp:txBody>
      <dsp:txXfrm>
        <a:off x="40724" y="56018"/>
        <a:ext cx="11095491" cy="752780"/>
      </dsp:txXfrm>
    </dsp:sp>
    <dsp:sp modelId="{29D72B10-6BDF-43AA-AD0C-7598D5B4E8E8}">
      <dsp:nvSpPr>
        <dsp:cNvPr id="0" name=""/>
        <dsp:cNvSpPr/>
      </dsp:nvSpPr>
      <dsp:spPr>
        <a:xfrm>
          <a:off x="0" y="849522"/>
          <a:ext cx="1117693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86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smtClean="0"/>
            <a:t>git reset HEAD &lt;filename&gt;</a:t>
          </a:r>
          <a:endParaRPr lang="en-IN" sz="1600" kern="1200"/>
        </a:p>
      </dsp:txBody>
      <dsp:txXfrm>
        <a:off x="0" y="849522"/>
        <a:ext cx="11176939" cy="347760"/>
      </dsp:txXfrm>
    </dsp:sp>
    <dsp:sp modelId="{D15EDE71-E61E-4B2D-BCAC-782D6DE9A687}">
      <dsp:nvSpPr>
        <dsp:cNvPr id="0" name=""/>
        <dsp:cNvSpPr/>
      </dsp:nvSpPr>
      <dsp:spPr>
        <a:xfrm>
          <a:off x="0" y="1197282"/>
          <a:ext cx="11176939" cy="834228"/>
        </a:xfrm>
        <a:prstGeom prst="roundRect">
          <a:avLst/>
        </a:prstGeom>
        <a:solidFill>
          <a:schemeClr val="accent1">
            <a:shade val="80000"/>
            <a:hueOff val="-103908"/>
            <a:satOff val="-14247"/>
            <a:lumOff val="116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Undoing a commit: </a:t>
          </a:r>
          <a:r>
            <a:rPr lang="en-US" sz="2100" kern="1200" dirty="0" smtClean="0"/>
            <a:t>If you have already committed changes and want to undo the last commit</a:t>
          </a:r>
          <a:endParaRPr lang="en-IN" sz="2100" kern="1200" dirty="0"/>
        </a:p>
      </dsp:txBody>
      <dsp:txXfrm>
        <a:off x="40724" y="1238006"/>
        <a:ext cx="11095491" cy="752780"/>
      </dsp:txXfrm>
    </dsp:sp>
    <dsp:sp modelId="{B34F4848-7F18-46F9-9D58-0C85DCD416AD}">
      <dsp:nvSpPr>
        <dsp:cNvPr id="0" name=""/>
        <dsp:cNvSpPr/>
      </dsp:nvSpPr>
      <dsp:spPr>
        <a:xfrm>
          <a:off x="0" y="2031511"/>
          <a:ext cx="1117693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86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git </a:t>
          </a:r>
          <a:r>
            <a:rPr lang="en-US" sz="1600" kern="1200" dirty="0" smtClean="0"/>
            <a:t>reset --soft HEAD^</a:t>
          </a:r>
          <a:endParaRPr lang="en-IN" sz="1600" kern="1200" dirty="0"/>
        </a:p>
      </dsp:txBody>
      <dsp:txXfrm>
        <a:off x="0" y="2031511"/>
        <a:ext cx="11176939" cy="347760"/>
      </dsp:txXfrm>
    </dsp:sp>
    <dsp:sp modelId="{1EFD5EF3-FBA9-4E9C-B176-02373630FD05}">
      <dsp:nvSpPr>
        <dsp:cNvPr id="0" name=""/>
        <dsp:cNvSpPr/>
      </dsp:nvSpPr>
      <dsp:spPr>
        <a:xfrm>
          <a:off x="0" y="2379271"/>
          <a:ext cx="11176939" cy="834228"/>
        </a:xfrm>
        <a:prstGeom prst="roundRect">
          <a:avLst/>
        </a:prstGeom>
        <a:solidFill>
          <a:schemeClr val="accent1">
            <a:shade val="80000"/>
            <a:hueOff val="-207817"/>
            <a:satOff val="-28494"/>
            <a:lumOff val="232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This will undo the last commit but leave your changes staged.</a:t>
          </a:r>
          <a:endParaRPr lang="en-IN" sz="2100" kern="1200"/>
        </a:p>
      </dsp:txBody>
      <dsp:txXfrm>
        <a:off x="40724" y="2419995"/>
        <a:ext cx="11095491" cy="752780"/>
      </dsp:txXfrm>
    </dsp:sp>
    <dsp:sp modelId="{FF85F69E-5673-4367-8FCC-03BBFCE83E22}">
      <dsp:nvSpPr>
        <dsp:cNvPr id="0" name=""/>
        <dsp:cNvSpPr/>
      </dsp:nvSpPr>
      <dsp:spPr>
        <a:xfrm>
          <a:off x="0" y="3273979"/>
          <a:ext cx="11176939" cy="834228"/>
        </a:xfrm>
        <a:prstGeom prst="roundRect">
          <a:avLst/>
        </a:prstGeom>
        <a:solidFill>
          <a:schemeClr val="accent1">
            <a:shade val="80000"/>
            <a:hueOff val="-311725"/>
            <a:satOff val="-42741"/>
            <a:lumOff val="348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Completely discarding all local changes:</a:t>
          </a:r>
          <a:endParaRPr lang="en-IN" sz="2100" kern="1200"/>
        </a:p>
      </dsp:txBody>
      <dsp:txXfrm>
        <a:off x="40724" y="3314703"/>
        <a:ext cx="11095491" cy="752780"/>
      </dsp:txXfrm>
    </dsp:sp>
    <dsp:sp modelId="{55CFD286-86B4-48A1-856F-F4FF6908F1E6}">
      <dsp:nvSpPr>
        <dsp:cNvPr id="0" name=""/>
        <dsp:cNvSpPr/>
      </dsp:nvSpPr>
      <dsp:spPr>
        <a:xfrm>
          <a:off x="0" y="4108207"/>
          <a:ext cx="11176939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86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smtClean="0"/>
            <a:t>git reset --hard HEAD</a:t>
          </a:r>
          <a:endParaRPr lang="en-IN" sz="1600" kern="1200"/>
        </a:p>
      </dsp:txBody>
      <dsp:txXfrm>
        <a:off x="0" y="4108207"/>
        <a:ext cx="11176939" cy="3477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130EB-EEF2-4585-A170-80714C64721A}">
      <dsp:nvSpPr>
        <dsp:cNvPr id="0" name=""/>
        <dsp:cNvSpPr/>
      </dsp:nvSpPr>
      <dsp:spPr>
        <a:xfrm>
          <a:off x="0" y="4541"/>
          <a:ext cx="10329203" cy="112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If you have already pushed changes to a remote repository and want to revert a commit, you can use:</a:t>
          </a:r>
          <a:endParaRPr lang="en-IN" sz="2800" kern="1200"/>
        </a:p>
      </dsp:txBody>
      <dsp:txXfrm>
        <a:off x="54830" y="59371"/>
        <a:ext cx="10219543" cy="1013540"/>
      </dsp:txXfrm>
    </dsp:sp>
    <dsp:sp modelId="{C793E59C-8110-4C0E-9CD6-D8C3CF17E700}">
      <dsp:nvSpPr>
        <dsp:cNvPr id="0" name=""/>
        <dsp:cNvSpPr/>
      </dsp:nvSpPr>
      <dsp:spPr>
        <a:xfrm>
          <a:off x="0" y="1127741"/>
          <a:ext cx="10329203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952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000" kern="1200" dirty="0" smtClean="0"/>
            <a:t>git revert &lt;commit-hash&gt;</a:t>
          </a:r>
          <a:endParaRPr lang="en-IN" sz="2000" kern="1200" dirty="0"/>
        </a:p>
      </dsp:txBody>
      <dsp:txXfrm>
        <a:off x="0" y="1127741"/>
        <a:ext cx="10329203" cy="529920"/>
      </dsp:txXfrm>
    </dsp:sp>
    <dsp:sp modelId="{4C4322F8-1D19-42C0-89EE-6052EACC107E}">
      <dsp:nvSpPr>
        <dsp:cNvPr id="0" name=""/>
        <dsp:cNvSpPr/>
      </dsp:nvSpPr>
      <dsp:spPr>
        <a:xfrm>
          <a:off x="0" y="1657661"/>
          <a:ext cx="10329203" cy="1123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This will create a new commit that undoes the changes introduced by the specified commit.</a:t>
          </a:r>
          <a:endParaRPr lang="en-IN" sz="2800" kern="1200"/>
        </a:p>
      </dsp:txBody>
      <dsp:txXfrm>
        <a:off x="54830" y="1712491"/>
        <a:ext cx="10219543" cy="10135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0321F-13E4-400D-9EC8-472B00480EF8}">
      <dsp:nvSpPr>
        <dsp:cNvPr id="0" name=""/>
        <dsp:cNvSpPr/>
      </dsp:nvSpPr>
      <dsp:spPr>
        <a:xfrm>
          <a:off x="0" y="34177"/>
          <a:ext cx="1082040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Git log: show all commits</a:t>
          </a:r>
          <a:endParaRPr lang="en-IN" sz="2300" kern="1200"/>
        </a:p>
      </dsp:txBody>
      <dsp:txXfrm>
        <a:off x="26930" y="61107"/>
        <a:ext cx="10766540" cy="497795"/>
      </dsp:txXfrm>
    </dsp:sp>
    <dsp:sp modelId="{EC9B08E2-0FB2-4663-95E8-648E3EEF8EF2}">
      <dsp:nvSpPr>
        <dsp:cNvPr id="0" name=""/>
        <dsp:cNvSpPr/>
      </dsp:nvSpPr>
      <dsp:spPr>
        <a:xfrm>
          <a:off x="0" y="652072"/>
          <a:ext cx="10820400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To exit from many commit you can press q</a:t>
          </a:r>
          <a:endParaRPr lang="en-IN" sz="2300" kern="1200"/>
        </a:p>
      </dsp:txBody>
      <dsp:txXfrm>
        <a:off x="26930" y="679002"/>
        <a:ext cx="10766540" cy="497795"/>
      </dsp:txXfrm>
    </dsp:sp>
    <dsp:sp modelId="{CE4E71BC-D30D-4486-BC3E-122716402678}">
      <dsp:nvSpPr>
        <dsp:cNvPr id="0" name=""/>
        <dsp:cNvSpPr/>
      </dsp:nvSpPr>
      <dsp:spPr>
        <a:xfrm>
          <a:off x="0" y="1269967"/>
          <a:ext cx="10820400" cy="5516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git log -n 5: </a:t>
          </a:r>
          <a:r>
            <a:rPr lang="en-US" sz="2300" kern="1200" smtClean="0"/>
            <a:t>This will show the last 5 commits in your repository's history.</a:t>
          </a:r>
          <a:endParaRPr lang="en-IN" sz="2300" kern="1200"/>
        </a:p>
      </dsp:txBody>
      <dsp:txXfrm>
        <a:off x="26930" y="1296897"/>
        <a:ext cx="10766540" cy="497795"/>
      </dsp:txXfrm>
    </dsp:sp>
    <dsp:sp modelId="{BEACD394-3407-4E9D-AEA8-97809388C6A5}">
      <dsp:nvSpPr>
        <dsp:cNvPr id="0" name=""/>
        <dsp:cNvSpPr/>
      </dsp:nvSpPr>
      <dsp:spPr>
        <a:xfrm>
          <a:off x="0" y="1887862"/>
          <a:ext cx="10820400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Search within git log:</a:t>
          </a:r>
          <a:endParaRPr lang="en-IN" sz="2300" kern="1200"/>
        </a:p>
      </dsp:txBody>
      <dsp:txXfrm>
        <a:off x="26930" y="1914792"/>
        <a:ext cx="10766540" cy="497795"/>
      </dsp:txXfrm>
    </dsp:sp>
    <dsp:sp modelId="{F3787085-4665-4196-B27D-BBC6FD9B8BA3}">
      <dsp:nvSpPr>
        <dsp:cNvPr id="0" name=""/>
        <dsp:cNvSpPr/>
      </dsp:nvSpPr>
      <dsp:spPr>
        <a:xfrm>
          <a:off x="0" y="2439517"/>
          <a:ext cx="108204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800" kern="1200" smtClean="0"/>
            <a:t>git log --grep="search-term"</a:t>
          </a:r>
          <a:endParaRPr lang="en-IN" sz="1800" kern="1200"/>
        </a:p>
      </dsp:txBody>
      <dsp:txXfrm>
        <a:off x="0" y="2439517"/>
        <a:ext cx="10820400" cy="380880"/>
      </dsp:txXfrm>
    </dsp:sp>
    <dsp:sp modelId="{7426EDB9-6DD3-4208-8BBB-34463666B947}">
      <dsp:nvSpPr>
        <dsp:cNvPr id="0" name=""/>
        <dsp:cNvSpPr/>
      </dsp:nvSpPr>
      <dsp:spPr>
        <a:xfrm>
          <a:off x="0" y="2820397"/>
          <a:ext cx="10820400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Git log in one line: git log –oneline</a:t>
          </a:r>
          <a:endParaRPr lang="en-IN" sz="2300" kern="1200"/>
        </a:p>
      </dsp:txBody>
      <dsp:txXfrm>
        <a:off x="26930" y="2847327"/>
        <a:ext cx="10766540" cy="497795"/>
      </dsp:txXfrm>
    </dsp:sp>
    <dsp:sp modelId="{0161E1A9-7C79-48A4-A12B-80D1804DDA7C}">
      <dsp:nvSpPr>
        <dsp:cNvPr id="0" name=""/>
        <dsp:cNvSpPr/>
      </dsp:nvSpPr>
      <dsp:spPr>
        <a:xfrm>
          <a:off x="0" y="3438292"/>
          <a:ext cx="1082040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Git show: showing details of commit</a:t>
          </a:r>
          <a:endParaRPr lang="en-IN" sz="2300" kern="1200"/>
        </a:p>
      </dsp:txBody>
      <dsp:txXfrm>
        <a:off x="26930" y="3465222"/>
        <a:ext cx="107665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5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8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0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16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377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7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68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8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1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9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2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3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6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58B3-AC05-483B-83FF-C18B980C83C8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76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9397" y="1325103"/>
            <a:ext cx="9448800" cy="1825096"/>
          </a:xfrm>
        </p:spPr>
        <p:txBody>
          <a:bodyPr/>
          <a:lstStyle/>
          <a:p>
            <a:r>
              <a:rPr lang="en-IN" dirty="0" smtClean="0"/>
              <a:t>Version Control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735" y="3435254"/>
            <a:ext cx="9448800" cy="685800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Git &amp; </a:t>
            </a:r>
            <a:r>
              <a:rPr lang="en-IN" sz="2800" b="1" dirty="0" err="1" smtClean="0"/>
              <a:t>Github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9546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267494"/>
            <a:ext cx="9422837" cy="857250"/>
          </a:xfrm>
        </p:spPr>
        <p:txBody>
          <a:bodyPr/>
          <a:lstStyle/>
          <a:p>
            <a:r>
              <a:rPr lang="en-IN" dirty="0" smtClean="0"/>
              <a:t>Undo Changes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125614"/>
              </p:ext>
            </p:extLst>
          </p:nvPr>
        </p:nvGraphicFramePr>
        <p:xfrm>
          <a:off x="527381" y="1983546"/>
          <a:ext cx="11176939" cy="447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4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Revert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151290"/>
              </p:ext>
            </p:extLst>
          </p:nvPr>
        </p:nvGraphicFramePr>
        <p:xfrm>
          <a:off x="685799" y="2194560"/>
          <a:ext cx="10329203" cy="2785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27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Commit History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552034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49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Branching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5071"/>
            <a:ext cx="10820400" cy="46001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Create one folder for understanding the branch concepts</a:t>
            </a:r>
          </a:p>
          <a:p>
            <a:pPr lvl="1"/>
            <a:r>
              <a:rPr lang="en-IN" dirty="0" err="1" smtClean="0"/>
              <a:t>mkdir</a:t>
            </a:r>
            <a:r>
              <a:rPr lang="en-IN" dirty="0" smtClean="0"/>
              <a:t> </a:t>
            </a:r>
            <a:r>
              <a:rPr lang="en-IN" dirty="0"/>
              <a:t>git-branching-demo</a:t>
            </a:r>
          </a:p>
          <a:p>
            <a:pPr lvl="1"/>
            <a:r>
              <a:rPr lang="en-IN" dirty="0"/>
              <a:t>cd git-branching-demo</a:t>
            </a:r>
          </a:p>
          <a:p>
            <a:pPr lvl="1"/>
            <a:r>
              <a:rPr lang="en-IN" dirty="0"/>
              <a:t>git </a:t>
            </a:r>
            <a:r>
              <a:rPr lang="en-IN" dirty="0" err="1" smtClean="0"/>
              <a:t>init</a:t>
            </a:r>
            <a:endParaRPr lang="en-IN" dirty="0" smtClean="0"/>
          </a:p>
          <a:p>
            <a:r>
              <a:rPr lang="en-US" dirty="0" smtClean="0"/>
              <a:t>Create </a:t>
            </a:r>
            <a:r>
              <a:rPr lang="en-US" dirty="0"/>
              <a:t>a file</a:t>
            </a:r>
          </a:p>
          <a:p>
            <a:pPr lvl="1"/>
            <a:r>
              <a:rPr lang="en-US" dirty="0"/>
              <a:t>echo "This is the main branch." &gt; </a:t>
            </a:r>
            <a:r>
              <a:rPr lang="en-US" dirty="0" smtClean="0"/>
              <a:t>app.txt</a:t>
            </a:r>
            <a:endParaRPr lang="en-US" dirty="0"/>
          </a:p>
          <a:p>
            <a:r>
              <a:rPr lang="en-US" dirty="0" smtClean="0"/>
              <a:t>Stage </a:t>
            </a:r>
            <a:r>
              <a:rPr lang="en-US" dirty="0"/>
              <a:t>and commit the file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app.txt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"Initial commit: Add main branch </a:t>
            </a:r>
            <a:r>
              <a:rPr lang="en-US" dirty="0" smtClean="0"/>
              <a:t>content“</a:t>
            </a:r>
          </a:p>
          <a:p>
            <a:r>
              <a:rPr lang="en-US" dirty="0" err="1"/>
              <a:t>git</a:t>
            </a:r>
            <a:r>
              <a:rPr lang="en-US" dirty="0"/>
              <a:t> branch add-login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smtClean="0"/>
              <a:t>–b add-login</a:t>
            </a:r>
            <a:endParaRPr lang="en-US" dirty="0"/>
          </a:p>
          <a:p>
            <a:r>
              <a:rPr lang="en-US" dirty="0" smtClean="0"/>
              <a:t>You can also </a:t>
            </a:r>
            <a:r>
              <a:rPr lang="en-US" dirty="0"/>
              <a:t>create and switch in one command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switch -c add-login</a:t>
            </a:r>
          </a:p>
          <a:p>
            <a:endParaRPr lang="en-US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9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Branching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5071"/>
            <a:ext cx="10820400" cy="4600135"/>
          </a:xfrm>
        </p:spPr>
        <p:txBody>
          <a:bodyPr>
            <a:normAutofit/>
          </a:bodyPr>
          <a:lstStyle/>
          <a:p>
            <a:r>
              <a:rPr lang="en-IN" dirty="0" smtClean="0"/>
              <a:t>Verify Branch</a:t>
            </a:r>
          </a:p>
          <a:p>
            <a:pPr lvl="1"/>
            <a:r>
              <a:rPr lang="en-IN" dirty="0"/>
              <a:t>git </a:t>
            </a:r>
            <a:r>
              <a:rPr lang="en-IN" dirty="0" smtClean="0"/>
              <a:t>branch</a:t>
            </a:r>
          </a:p>
          <a:p>
            <a:pPr lvl="1"/>
            <a:r>
              <a:rPr lang="en-US" dirty="0"/>
              <a:t>The active branch will be highlighted with </a:t>
            </a:r>
            <a:r>
              <a:rPr lang="en-US" dirty="0" smtClean="0"/>
              <a:t>*.</a:t>
            </a:r>
          </a:p>
          <a:p>
            <a:r>
              <a:rPr lang="en-US" dirty="0" smtClean="0"/>
              <a:t>Make Some </a:t>
            </a:r>
            <a:r>
              <a:rPr lang="en-US" dirty="0" err="1" smtClean="0"/>
              <a:t>chnages</a:t>
            </a:r>
            <a:r>
              <a:rPr lang="en-US" dirty="0" smtClean="0"/>
              <a:t> into new Branch:</a:t>
            </a:r>
          </a:p>
          <a:p>
            <a:pPr lvl="1"/>
            <a:r>
              <a:rPr lang="en-US" dirty="0" smtClean="0"/>
              <a:t>echo </a:t>
            </a:r>
            <a:r>
              <a:rPr lang="en-US" dirty="0"/>
              <a:t>"Feature: Add user login functionality." &gt;&gt; </a:t>
            </a:r>
            <a:r>
              <a:rPr lang="en-US" dirty="0" smtClean="0"/>
              <a:t>app.txt</a:t>
            </a:r>
          </a:p>
          <a:p>
            <a:r>
              <a:rPr lang="en-US" dirty="0" smtClean="0"/>
              <a:t>Stage </a:t>
            </a:r>
            <a:r>
              <a:rPr lang="en-US" dirty="0"/>
              <a:t>and commit the changes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app.txt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"Add login </a:t>
            </a:r>
            <a:r>
              <a:rPr lang="en-US" dirty="0" smtClean="0"/>
              <a:t>feature“</a:t>
            </a:r>
          </a:p>
          <a:p>
            <a:r>
              <a:rPr lang="en-US" dirty="0" smtClean="0"/>
              <a:t>Switch back to main Branch: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main</a:t>
            </a:r>
          </a:p>
          <a:p>
            <a:r>
              <a:rPr lang="en-US" dirty="0" smtClean="0"/>
              <a:t>Verify the file:</a:t>
            </a:r>
          </a:p>
          <a:p>
            <a:pPr lvl="1"/>
            <a:r>
              <a:rPr lang="en-US" dirty="0"/>
              <a:t>cat </a:t>
            </a:r>
            <a:r>
              <a:rPr lang="en-US" dirty="0" smtClean="0"/>
              <a:t>app.txt</a:t>
            </a:r>
            <a:endParaRPr lang="en-US" dirty="0"/>
          </a:p>
          <a:p>
            <a:endParaRPr lang="en-US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3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en-US" dirty="0"/>
              <a:t>to the main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smtClean="0"/>
              <a:t>main</a:t>
            </a:r>
            <a:endParaRPr lang="en-US" dirty="0"/>
          </a:p>
          <a:p>
            <a:r>
              <a:rPr lang="en-US" dirty="0" smtClean="0"/>
              <a:t>Merge </a:t>
            </a:r>
            <a:r>
              <a:rPr lang="en-US" dirty="0"/>
              <a:t>the feature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add-login</a:t>
            </a:r>
          </a:p>
          <a:p>
            <a:r>
              <a:rPr lang="en-US" dirty="0"/>
              <a:t>Verify the file:</a:t>
            </a:r>
          </a:p>
          <a:p>
            <a:pPr lvl="1"/>
            <a:r>
              <a:rPr lang="en-US" dirty="0"/>
              <a:t>cat app.txt</a:t>
            </a:r>
          </a:p>
          <a:p>
            <a:r>
              <a:rPr lang="en-US" dirty="0" smtClean="0"/>
              <a:t>Delete the Branch: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-d add-login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4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More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6935"/>
            <a:ext cx="10820400" cy="465640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IN" dirty="0" smtClean="0"/>
              <a:t>Create </a:t>
            </a:r>
            <a:r>
              <a:rPr lang="en-IN" dirty="0"/>
              <a:t>and switch to a bug-fix branch</a:t>
            </a:r>
          </a:p>
          <a:p>
            <a:pPr lvl="1"/>
            <a:r>
              <a:rPr lang="en-IN" dirty="0"/>
              <a:t>git checkout -b </a:t>
            </a:r>
            <a:r>
              <a:rPr lang="en-IN" dirty="0" smtClean="0"/>
              <a:t>fix-login-bug</a:t>
            </a:r>
            <a:endParaRPr lang="en-IN" dirty="0"/>
          </a:p>
          <a:p>
            <a:r>
              <a:rPr lang="en-IN" dirty="0" smtClean="0"/>
              <a:t>Make </a:t>
            </a:r>
            <a:r>
              <a:rPr lang="en-IN" dirty="0"/>
              <a:t>changes</a:t>
            </a:r>
          </a:p>
          <a:p>
            <a:pPr lvl="1"/>
            <a:r>
              <a:rPr lang="en-IN" dirty="0"/>
              <a:t>echo "Fix: Correct login functionality." &gt;&gt; </a:t>
            </a:r>
            <a:r>
              <a:rPr lang="en-IN" dirty="0" smtClean="0"/>
              <a:t>app.txt</a:t>
            </a:r>
            <a:endParaRPr lang="en-IN" dirty="0"/>
          </a:p>
          <a:p>
            <a:r>
              <a:rPr lang="en-IN" dirty="0" smtClean="0"/>
              <a:t>Stage </a:t>
            </a:r>
            <a:r>
              <a:rPr lang="en-IN" dirty="0"/>
              <a:t>and commit the fix</a:t>
            </a:r>
          </a:p>
          <a:p>
            <a:pPr lvl="1"/>
            <a:r>
              <a:rPr lang="en-IN" dirty="0"/>
              <a:t>git add app.txt</a:t>
            </a:r>
          </a:p>
          <a:p>
            <a:pPr lvl="1"/>
            <a:r>
              <a:rPr lang="en-IN" dirty="0"/>
              <a:t>git commit -m "Fix login bug</a:t>
            </a:r>
            <a:r>
              <a:rPr lang="en-IN" dirty="0" smtClean="0"/>
              <a:t>"</a:t>
            </a:r>
            <a:endParaRPr lang="en-IN" dirty="0"/>
          </a:p>
          <a:p>
            <a:r>
              <a:rPr lang="en-IN" dirty="0" smtClean="0"/>
              <a:t>Merge </a:t>
            </a:r>
            <a:r>
              <a:rPr lang="en-IN" dirty="0"/>
              <a:t>back into main</a:t>
            </a:r>
          </a:p>
          <a:p>
            <a:pPr lvl="1"/>
            <a:r>
              <a:rPr lang="en-IN" dirty="0"/>
              <a:t>git checkout main</a:t>
            </a:r>
          </a:p>
          <a:p>
            <a:pPr lvl="1"/>
            <a:r>
              <a:rPr lang="en-IN" dirty="0"/>
              <a:t>git merge </a:t>
            </a:r>
            <a:r>
              <a:rPr lang="en-IN" dirty="0" smtClean="0"/>
              <a:t>fix-login-bug</a:t>
            </a:r>
            <a:endParaRPr lang="en-IN" dirty="0"/>
          </a:p>
          <a:p>
            <a:r>
              <a:rPr lang="en-IN" dirty="0" smtClean="0"/>
              <a:t>Delete </a:t>
            </a:r>
            <a:r>
              <a:rPr lang="en-IN" dirty="0"/>
              <a:t>the bug-fix branch</a:t>
            </a:r>
          </a:p>
          <a:p>
            <a:pPr lvl="1"/>
            <a:r>
              <a:rPr lang="en-IN" dirty="0"/>
              <a:t>git branch -d fix-login-bug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7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1744" y="267494"/>
            <a:ext cx="7790656" cy="785242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33" y="1481445"/>
            <a:ext cx="10972800" cy="5114040"/>
          </a:xfrm>
        </p:spPr>
        <p:txBody>
          <a:bodyPr vert="horz" anchor="t">
            <a:normAutofit fontScale="85000" lnSpcReduction="20000"/>
          </a:bodyPr>
          <a:lstStyle/>
          <a:p>
            <a:r>
              <a:rPr lang="en-US" dirty="0"/>
              <a:t>Create a new branch named 'feature/new-feature' and switch to it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-b </a:t>
            </a:r>
            <a:r>
              <a:rPr lang="en-US" dirty="0" smtClean="0"/>
              <a:t>feature/new-feature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changes to your code and commit them on the 'feature/new-feature'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r>
              <a:rPr lang="en-US" dirty="0" err="1"/>
              <a:t>git</a:t>
            </a:r>
            <a:r>
              <a:rPr lang="en-US" dirty="0"/>
              <a:t> commit -m "Added new feature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Switch back to the main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</a:t>
            </a:r>
            <a:r>
              <a:rPr lang="en-US" dirty="0" smtClean="0"/>
              <a:t>main</a:t>
            </a:r>
          </a:p>
          <a:p>
            <a:r>
              <a:rPr lang="en-US" dirty="0" smtClean="0"/>
              <a:t>Compare </a:t>
            </a:r>
            <a:r>
              <a:rPr lang="en-US" dirty="0"/>
              <a:t>tips of two branches (main and feature/new-feature)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diff </a:t>
            </a:r>
            <a:r>
              <a:rPr lang="en-US" dirty="0" smtClean="0"/>
              <a:t>main feature/new-feature</a:t>
            </a:r>
            <a:endParaRPr lang="en-US" dirty="0"/>
          </a:p>
          <a:p>
            <a:r>
              <a:rPr lang="en-US" dirty="0" smtClean="0"/>
              <a:t>View </a:t>
            </a:r>
            <a:r>
              <a:rPr lang="en-US" dirty="0"/>
              <a:t>all branches (local and remote)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-</a:t>
            </a:r>
            <a:r>
              <a:rPr lang="en-US" dirty="0" smtClean="0"/>
              <a:t>a</a:t>
            </a:r>
            <a:endParaRPr lang="en-US" dirty="0"/>
          </a:p>
          <a:p>
            <a:r>
              <a:rPr lang="en-US" dirty="0" smtClean="0"/>
              <a:t>View </a:t>
            </a:r>
            <a:r>
              <a:rPr lang="en-US" dirty="0"/>
              <a:t>HEAD pointers of all branches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show-ref</a:t>
            </a:r>
            <a:endParaRPr lang="en-US" dirty="0"/>
          </a:p>
          <a:p>
            <a:r>
              <a:rPr lang="en-US" dirty="0" smtClean="0"/>
              <a:t>Merge </a:t>
            </a:r>
            <a:r>
              <a:rPr lang="en-US" dirty="0"/>
              <a:t>'feature/new-feature' branch into 'main' (assuming no conflicts)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feature/new-feature</a:t>
            </a:r>
            <a:endParaRPr lang="en-US" dirty="0"/>
          </a:p>
          <a:p>
            <a:r>
              <a:rPr lang="en-US" dirty="0" smtClean="0"/>
              <a:t>Delete </a:t>
            </a:r>
            <a:r>
              <a:rPr lang="en-US" dirty="0"/>
              <a:t>the 'feature/new-feature' branch after merge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branch -d feature/new-feature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4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3765" y="267494"/>
            <a:ext cx="7598635" cy="857250"/>
          </a:xfrm>
        </p:spPr>
        <p:txBody>
          <a:bodyPr/>
          <a:lstStyle/>
          <a:p>
            <a:r>
              <a:rPr lang="en-IN" dirty="0" smtClean="0"/>
              <a:t>True Merge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1174"/>
            <a:ext cx="10972800" cy="4963633"/>
          </a:xfrm>
        </p:spPr>
        <p:txBody>
          <a:bodyPr>
            <a:normAutofit/>
          </a:bodyPr>
          <a:lstStyle/>
          <a:p>
            <a:r>
              <a:rPr lang="en-US" dirty="0"/>
              <a:t>Assume you have diverged branches: main and feature/branch-b</a:t>
            </a:r>
            <a:r>
              <a:rPr lang="en-US" dirty="0" smtClean="0"/>
              <a:t>.</a:t>
            </a:r>
          </a:p>
          <a:p>
            <a:r>
              <a:rPr lang="en-US" dirty="0"/>
              <a:t>Create a new branch and make changes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-b feature/branch-b</a:t>
            </a:r>
          </a:p>
          <a:p>
            <a:r>
              <a:rPr lang="en-US" dirty="0" smtClean="0"/>
              <a:t>Make </a:t>
            </a:r>
            <a:r>
              <a:rPr lang="en-US" dirty="0"/>
              <a:t>changes to files and commit them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"Made changes in feature </a:t>
            </a:r>
            <a:r>
              <a:rPr lang="en-US" dirty="0" smtClean="0"/>
              <a:t>branch“</a:t>
            </a:r>
          </a:p>
          <a:p>
            <a:r>
              <a:rPr lang="en-US" dirty="0"/>
              <a:t>Switch back to main and merge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main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merge </a:t>
            </a:r>
            <a:r>
              <a:rPr lang="en-US" dirty="0" smtClean="0"/>
              <a:t>feature/branch-b</a:t>
            </a:r>
          </a:p>
          <a:p>
            <a:pPr marL="619506" indent="-457200"/>
            <a:r>
              <a:rPr lang="en-US" dirty="0"/>
              <a:t>If there are new commits on both main and feature/branch-b, </a:t>
            </a:r>
            <a:r>
              <a:rPr lang="en-US" dirty="0" err="1"/>
              <a:t>Git</a:t>
            </a:r>
            <a:r>
              <a:rPr lang="en-US" dirty="0"/>
              <a:t> performs a true merge, creating a new commit that combines changes from both branches.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6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Aborting a Merge: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Start the merge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git merge feature/branch-b</a:t>
            </a:r>
          </a:p>
          <a:p>
            <a:r>
              <a:rPr lang="en-US" dirty="0" smtClean="0"/>
              <a:t>Here, </a:t>
            </a:r>
            <a:r>
              <a:rPr lang="en-US" dirty="0"/>
              <a:t>you </a:t>
            </a:r>
            <a:r>
              <a:rPr lang="en-US" dirty="0" smtClean="0"/>
              <a:t>have encounter some </a:t>
            </a:r>
            <a:r>
              <a:rPr lang="en-US" dirty="0"/>
              <a:t>conflicts </a:t>
            </a:r>
            <a:r>
              <a:rPr lang="en-US" dirty="0" smtClean="0"/>
              <a:t>and decide </a:t>
            </a:r>
            <a:r>
              <a:rPr lang="en-US" dirty="0"/>
              <a:t>to abort for other reasons</a:t>
            </a:r>
            <a:r>
              <a:rPr lang="en-US" dirty="0" smtClean="0"/>
              <a:t>.</a:t>
            </a:r>
          </a:p>
          <a:p>
            <a:pPr lvl="1"/>
            <a:r>
              <a:rPr lang="en-IN" dirty="0"/>
              <a:t>git merge --abort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9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GIT manages and stores </a:t>
            </a:r>
            <a:r>
              <a:rPr lang="en-US" dirty="0" smtClean="0"/>
              <a:t>commits?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1186152"/>
          </a:xfrm>
        </p:spPr>
        <p:txBody>
          <a:bodyPr>
            <a:normAutofit/>
          </a:bodyPr>
          <a:lstStyle/>
          <a:p>
            <a:r>
              <a:rPr lang="en-US" dirty="0">
                <a:latin typeface="Body Level 1"/>
              </a:rPr>
              <a:t>Every change set that is committed is converted to a checksum using SHA-1 hash algorithm</a:t>
            </a:r>
          </a:p>
          <a:p>
            <a:r>
              <a:rPr lang="en-US" dirty="0">
                <a:latin typeface="Body Level 1"/>
              </a:rPr>
              <a:t>SHA id is 40 character hexadecimal string</a:t>
            </a:r>
          </a:p>
          <a:p>
            <a:endParaRPr lang="en-GB" sz="2400" dirty="0">
              <a:latin typeface="Body Level 1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6448207-1576-4CA2-970C-291E01AA9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64" y="3284984"/>
            <a:ext cx="8594353" cy="28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667" y="483019"/>
            <a:ext cx="8610600" cy="1293028"/>
          </a:xfrm>
        </p:spPr>
        <p:txBody>
          <a:bodyPr/>
          <a:lstStyle/>
          <a:p>
            <a:r>
              <a:rPr lang="en-IN" dirty="0"/>
              <a:t>Resolving Conflict Manually: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71" y="1700808"/>
            <a:ext cx="11151029" cy="4754000"/>
          </a:xfrm>
        </p:spPr>
        <p:txBody>
          <a:bodyPr>
            <a:normAutofit/>
          </a:bodyPr>
          <a:lstStyle/>
          <a:p>
            <a:r>
              <a:rPr lang="en-US" dirty="0"/>
              <a:t>Create and switch to a new branch (feature/branch-c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-b feature/branch-c</a:t>
            </a:r>
          </a:p>
          <a:p>
            <a:r>
              <a:rPr lang="en-US" dirty="0" smtClean="0"/>
              <a:t>Make </a:t>
            </a:r>
            <a:r>
              <a:rPr lang="en-US" dirty="0"/>
              <a:t>changes to file.txt and commit them</a:t>
            </a:r>
          </a:p>
          <a:p>
            <a:pPr lvl="1"/>
            <a:r>
              <a:rPr lang="en-US" dirty="0"/>
              <a:t>echo "Feature branch content" &gt; file.txt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"Made changes in feature branch"</a:t>
            </a:r>
          </a:p>
          <a:p>
            <a:r>
              <a:rPr lang="en-US" dirty="0"/>
              <a:t>Switch back to main and make conflicting changes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main</a:t>
            </a:r>
          </a:p>
          <a:p>
            <a:r>
              <a:rPr lang="en-US" dirty="0" smtClean="0"/>
              <a:t>Make </a:t>
            </a:r>
            <a:r>
              <a:rPr lang="en-US" dirty="0"/>
              <a:t>conflicting changes to file.txt and commit them</a:t>
            </a:r>
          </a:p>
          <a:p>
            <a:pPr lvl="1"/>
            <a:r>
              <a:rPr lang="en-US" dirty="0"/>
              <a:t>echo "Main branch content" &gt; file.txt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 -m "Made changes in main branch"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81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4732"/>
            <a:ext cx="10972800" cy="4640076"/>
          </a:xfrm>
        </p:spPr>
        <p:txBody>
          <a:bodyPr>
            <a:normAutofit/>
          </a:bodyPr>
          <a:lstStyle/>
          <a:p>
            <a:r>
              <a:rPr lang="en-US" dirty="0"/>
              <a:t>Merge feature/branch-c into main, causing conflicts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git merge feature/branch-c</a:t>
            </a:r>
          </a:p>
          <a:p>
            <a:r>
              <a:rPr lang="en-US" dirty="0" err="1"/>
              <a:t>Git</a:t>
            </a:r>
            <a:r>
              <a:rPr lang="en-US" dirty="0"/>
              <a:t> will detect that file.txt has conflicting changes in both branches and will output a message indicating a merge conflict</a:t>
            </a:r>
            <a:r>
              <a:rPr lang="en-US" dirty="0" smtClean="0"/>
              <a:t>.</a:t>
            </a:r>
          </a:p>
          <a:p>
            <a:r>
              <a:rPr lang="en-US" dirty="0"/>
              <a:t>Decide which changes to keep or modify file.txt accordingly. </a:t>
            </a:r>
            <a:endParaRPr lang="en-US" dirty="0" smtClean="0"/>
          </a:p>
          <a:p>
            <a:pPr lvl="1"/>
            <a:r>
              <a:rPr lang="en-US" dirty="0"/>
              <a:t>Feature branch content and Main branch content </a:t>
            </a:r>
            <a:r>
              <a:rPr lang="en-US" dirty="0" smtClean="0"/>
              <a:t>combined (modify it manually)</a:t>
            </a:r>
          </a:p>
          <a:p>
            <a:r>
              <a:rPr lang="en-US" dirty="0"/>
              <a:t>Stage the resolved file and commit the merge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 file.txt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89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are used to mark specific points in the repository's history, such as releases or significant commits.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types of tags: </a:t>
            </a:r>
            <a:endParaRPr lang="en-US" dirty="0" smtClean="0"/>
          </a:p>
          <a:p>
            <a:pPr lvl="1"/>
            <a:r>
              <a:rPr lang="en-US" dirty="0" smtClean="0"/>
              <a:t>lightweight </a:t>
            </a:r>
            <a:r>
              <a:rPr lang="en-US" dirty="0"/>
              <a:t>tags </a:t>
            </a:r>
          </a:p>
          <a:p>
            <a:pPr lvl="1"/>
            <a:r>
              <a:rPr lang="en-US" dirty="0" smtClean="0"/>
              <a:t>annotated </a:t>
            </a:r>
            <a:r>
              <a:rPr lang="en-US" dirty="0"/>
              <a:t>tags.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271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Lightweight </a:t>
            </a:r>
            <a:r>
              <a:rPr lang="en-IN" dirty="0" smtClean="0"/>
              <a:t>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tag is simply a pointer to a specific commit. It's similar to a branch that doesn't change — it's just a reference to a commit</a:t>
            </a:r>
            <a:r>
              <a:rPr lang="en-US" dirty="0" smtClean="0"/>
              <a:t>.</a:t>
            </a:r>
          </a:p>
          <a:p>
            <a:r>
              <a:rPr lang="en-IN" dirty="0"/>
              <a:t>git tag &lt;tag-name&gt;</a:t>
            </a:r>
          </a:p>
          <a:p>
            <a:r>
              <a:rPr lang="en-IN" dirty="0"/>
              <a:t>E.g. git tag </a:t>
            </a:r>
            <a:r>
              <a:rPr lang="en-IN" dirty="0" smtClean="0"/>
              <a:t>v1.0.0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65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Annotated Tags: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71" y="1700808"/>
            <a:ext cx="11151029" cy="4754000"/>
          </a:xfrm>
        </p:spPr>
        <p:txBody>
          <a:bodyPr>
            <a:normAutofit/>
          </a:bodyPr>
          <a:lstStyle/>
          <a:p>
            <a:r>
              <a:rPr lang="en-US" sz="2000" dirty="0"/>
              <a:t>An annotated tag, on the other hand, is stored as a full object in the </a:t>
            </a:r>
            <a:r>
              <a:rPr lang="en-US" sz="2000" dirty="0" err="1"/>
              <a:t>Git</a:t>
            </a:r>
            <a:r>
              <a:rPr lang="en-US" sz="2000" dirty="0"/>
              <a:t> database.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includes a tagger name, email, date, and a tagging message. </a:t>
            </a:r>
            <a:endParaRPr lang="en-US" sz="2000" dirty="0" smtClean="0"/>
          </a:p>
          <a:p>
            <a:r>
              <a:rPr lang="en-US" sz="2000" dirty="0" smtClean="0"/>
              <a:t>Annotated </a:t>
            </a:r>
            <a:r>
              <a:rPr lang="en-US" sz="2000" dirty="0"/>
              <a:t>tags are recommended for most use cases as they provide more information and context about the </a:t>
            </a:r>
            <a:r>
              <a:rPr lang="en-US" sz="2000" dirty="0" smtClean="0"/>
              <a:t>tag.</a:t>
            </a:r>
          </a:p>
          <a:p>
            <a:r>
              <a:rPr lang="de-DE" sz="2000" dirty="0"/>
              <a:t>git tag -a &lt;tag-name&gt; -m "Tagging message"</a:t>
            </a:r>
          </a:p>
          <a:p>
            <a:r>
              <a:rPr lang="en-IN" sz="2000" dirty="0" smtClean="0"/>
              <a:t>E.g. </a:t>
            </a:r>
            <a:r>
              <a:rPr lang="en-US" sz="2000" dirty="0" err="1"/>
              <a:t>git</a:t>
            </a:r>
            <a:r>
              <a:rPr lang="en-US" sz="2000" dirty="0"/>
              <a:t> tag -a v1.0.0 -m "Initial release version 1.0.0"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3903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Tags: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view all tags in the repository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tag</a:t>
            </a:r>
          </a:p>
          <a:p>
            <a:r>
              <a:rPr lang="en-US" dirty="0" smtClean="0"/>
              <a:t>View details of specific tag:</a:t>
            </a:r>
          </a:p>
          <a:p>
            <a:pPr lvl="1"/>
            <a:r>
              <a:rPr lang="en-IN" dirty="0"/>
              <a:t>git show &lt;tag-name&gt;</a:t>
            </a:r>
          </a:p>
        </p:txBody>
      </p:sp>
    </p:spTree>
    <p:extLst>
      <p:ext uri="{BB962C8B-B14F-4D97-AF65-F5344CB8AC3E}">
        <p14:creationId xmlns:p14="http://schemas.microsoft.com/office/powerpoint/2010/main" val="1209923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Pushing Tags: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created locally are not automatically pushed to remote repositories.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push tags to a remote repository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git push origin &lt;tag-name&gt;</a:t>
            </a:r>
          </a:p>
          <a:p>
            <a:r>
              <a:rPr lang="en-US" dirty="0"/>
              <a:t>To push all tags to the remote repository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git push origin --tags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594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Deleting Tags: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 tag locally</a:t>
            </a:r>
            <a:r>
              <a:rPr lang="en-US" dirty="0" smtClean="0"/>
              <a:t>:</a:t>
            </a:r>
          </a:p>
          <a:p>
            <a:pPr lvl="1"/>
            <a:r>
              <a:rPr lang="en-IN" dirty="0"/>
              <a:t>git tag -d &lt;tag-name&gt;</a:t>
            </a:r>
          </a:p>
          <a:p>
            <a:pPr lvl="1"/>
            <a:endParaRPr lang="en-IN" dirty="0" smtClean="0"/>
          </a:p>
          <a:p>
            <a:r>
              <a:rPr lang="en-US" dirty="0"/>
              <a:t>To delete a tag from the remote repository (after it has been pushed</a:t>
            </a:r>
            <a:r>
              <a:rPr lang="en-US" dirty="0" smtClean="0"/>
              <a:t>):</a:t>
            </a:r>
          </a:p>
          <a:p>
            <a:pPr lvl="1"/>
            <a:r>
              <a:rPr lang="en-IN" dirty="0"/>
              <a:t>git push origin --delete &lt;tag-name&gt;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64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Remotes – Create repository on </a:t>
            </a:r>
            <a:r>
              <a:rPr lang="en-GB" dirty="0" err="1" smtClean="0"/>
              <a:t>Github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new repository on </a:t>
            </a:r>
            <a:r>
              <a:rPr lang="en-US" sz="2000" dirty="0" err="1" smtClean="0"/>
              <a:t>Github</a:t>
            </a:r>
            <a:endParaRPr lang="en-US" sz="2000" dirty="0" smtClean="0"/>
          </a:p>
          <a:p>
            <a:r>
              <a:rPr lang="en-US" sz="2000" dirty="0"/>
              <a:t>Copy the URL of the new </a:t>
            </a:r>
            <a:r>
              <a:rPr lang="en-US" sz="2000" dirty="0" smtClean="0"/>
              <a:t>repository</a:t>
            </a:r>
          </a:p>
          <a:p>
            <a:r>
              <a:rPr lang="en-US" sz="2000" dirty="0"/>
              <a:t>Clone the repository on your </a:t>
            </a:r>
            <a:r>
              <a:rPr lang="en-US" sz="2000" dirty="0" err="1"/>
              <a:t>lapto</a:t>
            </a:r>
            <a:r>
              <a:rPr lang="en-GB" sz="2000" dirty="0"/>
              <a:t>p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Create two repositories on local</a:t>
            </a:r>
          </a:p>
          <a:p>
            <a:pPr lvl="1"/>
            <a:r>
              <a:rPr lang="en-GB" dirty="0" smtClean="0"/>
              <a:t>git clone &lt;URL&gt; GITLab1</a:t>
            </a:r>
          </a:p>
          <a:p>
            <a:pPr lvl="1"/>
            <a:r>
              <a:rPr lang="en-US" dirty="0" smtClean="0"/>
              <a:t>g</a:t>
            </a:r>
            <a:r>
              <a:rPr lang="en-GB" dirty="0" smtClean="0"/>
              <a:t>it clone &lt;URL&gt; GITLab2</a:t>
            </a:r>
          </a:p>
          <a:p>
            <a:endParaRPr lang="en-US" sz="2000" dirty="0" smtClean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07966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Tags With Real scenario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are working on a project and want to tag significant milestones, such as "v1.0" for the first release and "v1.1" for an update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 folder, move to it and initialize </a:t>
            </a:r>
            <a:r>
              <a:rPr lang="en-US" dirty="0" err="1" smtClean="0"/>
              <a:t>git</a:t>
            </a:r>
            <a:r>
              <a:rPr lang="en-US" dirty="0" smtClean="0"/>
              <a:t> repo.</a:t>
            </a:r>
          </a:p>
          <a:p>
            <a:pPr lvl="1"/>
            <a:r>
              <a:rPr lang="en-US" dirty="0" smtClean="0"/>
              <a:t>Create a file, stage and commit.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light weight tag: </a:t>
            </a:r>
            <a:r>
              <a:rPr lang="en-US" dirty="0" err="1"/>
              <a:t>git</a:t>
            </a:r>
            <a:r>
              <a:rPr lang="en-US" dirty="0"/>
              <a:t> tag v1.0</a:t>
            </a:r>
          </a:p>
          <a:p>
            <a:r>
              <a:rPr lang="en-IN" dirty="0"/>
              <a:t>Verify tag: git tag</a:t>
            </a:r>
          </a:p>
          <a:p>
            <a:r>
              <a:rPr lang="en-IN" dirty="0" smtClean="0"/>
              <a:t>You can also create annotated tags because </a:t>
            </a:r>
            <a:r>
              <a:rPr lang="en-US" dirty="0"/>
              <a:t>they include metadata such as the author, date, and a message.</a:t>
            </a:r>
            <a:endParaRPr lang="en-IN" dirty="0" smtClean="0"/>
          </a:p>
          <a:p>
            <a:pPr lvl="1"/>
            <a:r>
              <a:rPr lang="en-US" dirty="0" err="1"/>
              <a:t>git</a:t>
            </a:r>
            <a:r>
              <a:rPr lang="en-US" dirty="0"/>
              <a:t> tag -a v1.0 -m "First release version </a:t>
            </a:r>
            <a:r>
              <a:rPr lang="en-US" dirty="0" smtClean="0"/>
              <a:t>1.0“</a:t>
            </a:r>
          </a:p>
          <a:p>
            <a:r>
              <a:rPr lang="en-US" dirty="0" smtClean="0"/>
              <a:t>Verify: </a:t>
            </a:r>
            <a:r>
              <a:rPr lang="en-IN" dirty="0"/>
              <a:t>git show </a:t>
            </a:r>
            <a:r>
              <a:rPr lang="en-IN" dirty="0" smtClean="0"/>
              <a:t>v1.0</a:t>
            </a:r>
          </a:p>
          <a:p>
            <a:r>
              <a:rPr lang="en-IN" dirty="0"/>
              <a:t>Push Tags: git push origin v1.0</a:t>
            </a:r>
          </a:p>
          <a:p>
            <a:r>
              <a:rPr lang="en-US" dirty="0" smtClean="0"/>
              <a:t>Make changes to the existing file, stage and commit.</a:t>
            </a:r>
            <a:endParaRPr lang="en-US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9168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73" y="4406566"/>
            <a:ext cx="10972800" cy="1042136"/>
          </a:xfrm>
        </p:spPr>
        <p:txBody>
          <a:bodyPr/>
          <a:lstStyle/>
          <a:p>
            <a:r>
              <a:rPr lang="en-US" b="1" dirty="0">
                <a:latin typeface="Body Level 1"/>
              </a:rPr>
              <a:t>HEAD</a:t>
            </a:r>
            <a:r>
              <a:rPr lang="en-US" dirty="0">
                <a:latin typeface="Body Level 1"/>
              </a:rPr>
              <a:t> Pointer points to the </a:t>
            </a:r>
            <a:r>
              <a:rPr lang="en-US" b="1" dirty="0">
                <a:latin typeface="Body Level 1"/>
              </a:rPr>
              <a:t>tip</a:t>
            </a:r>
            <a:r>
              <a:rPr lang="en-US" dirty="0">
                <a:latin typeface="Body Level 1"/>
              </a:rPr>
              <a:t> of the </a:t>
            </a:r>
            <a:r>
              <a:rPr lang="en-US" b="1" dirty="0">
                <a:latin typeface="Body Level 1"/>
              </a:rPr>
              <a:t>current</a:t>
            </a:r>
            <a:r>
              <a:rPr lang="en-US" dirty="0">
                <a:latin typeface="Body Level 1"/>
              </a:rPr>
              <a:t> branch on </a:t>
            </a:r>
            <a:r>
              <a:rPr lang="en-US" b="1" dirty="0">
                <a:latin typeface="Body Level 1"/>
              </a:rPr>
              <a:t>repository</a:t>
            </a:r>
          </a:p>
          <a:p>
            <a:endParaRPr lang="en-GB" sz="2400" dirty="0">
              <a:latin typeface="Body Level 1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FC5ECD9-51A6-4C8B-813B-B8A73323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276872"/>
            <a:ext cx="873697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Tags With Real scenario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Tag version: 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tag -a v1.1 -m "Second release version </a:t>
            </a:r>
            <a:r>
              <a:rPr lang="en-US" dirty="0" smtClean="0"/>
              <a:t>1.1“</a:t>
            </a:r>
          </a:p>
          <a:p>
            <a:r>
              <a:rPr lang="en-US" dirty="0" smtClean="0"/>
              <a:t>See all tags: </a:t>
            </a:r>
            <a:r>
              <a:rPr lang="en-IN" dirty="0"/>
              <a:t>git </a:t>
            </a:r>
            <a:r>
              <a:rPr lang="en-IN" dirty="0" smtClean="0"/>
              <a:t>tag</a:t>
            </a:r>
            <a:endParaRPr lang="en-IN" dirty="0"/>
          </a:p>
          <a:p>
            <a:r>
              <a:rPr lang="en-IN" dirty="0" smtClean="0"/>
              <a:t>If you want to tag some older commit then:</a:t>
            </a:r>
          </a:p>
          <a:p>
            <a:pPr lvl="1"/>
            <a:r>
              <a:rPr lang="en-IN" dirty="0"/>
              <a:t>git tag -a v0.9 </a:t>
            </a:r>
            <a:r>
              <a:rPr lang="en-IN" dirty="0" smtClean="0"/>
              <a:t>hash-code -m </a:t>
            </a:r>
            <a:r>
              <a:rPr lang="en-IN" dirty="0"/>
              <a:t>"Tag for pre-release version </a:t>
            </a:r>
            <a:r>
              <a:rPr lang="en-IN" dirty="0" smtClean="0"/>
              <a:t>0.9“</a:t>
            </a:r>
            <a:endParaRPr lang="en-IN" dirty="0"/>
          </a:p>
          <a:p>
            <a:r>
              <a:rPr lang="en-US" dirty="0" smtClean="0"/>
              <a:t>Delete </a:t>
            </a:r>
            <a:r>
              <a:rPr lang="en-US" dirty="0"/>
              <a:t>locally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tag -d </a:t>
            </a:r>
            <a:r>
              <a:rPr lang="en-US" dirty="0" smtClean="0"/>
              <a:t>v0.9</a:t>
            </a:r>
            <a:endParaRPr lang="en-US" dirty="0"/>
          </a:p>
          <a:p>
            <a:r>
              <a:rPr lang="en-US" dirty="0" smtClean="0"/>
              <a:t>Delete </a:t>
            </a:r>
            <a:r>
              <a:rPr lang="en-US" dirty="0"/>
              <a:t>from remote (if already pushed)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 origin --delete v0.9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52527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</a:t>
            </a:r>
            <a:r>
              <a:rPr lang="en-US" b="1" dirty="0" smtClean="0"/>
              <a:t>Takeaways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124377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92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remotes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F73BE13-CF27-4D92-8725-CABA9BCF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2" y="1844824"/>
            <a:ext cx="5243660" cy="190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F12980B-AE08-4AB6-83D4-22649121D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3" y="1844824"/>
            <a:ext cx="5317020" cy="1914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E2A880E-13B6-4677-A1D4-5E97A6B7D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754" y="4077073"/>
            <a:ext cx="4610527" cy="16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59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Tracking and non tracking branch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Push –u always creates a tracking branch that tells GIT about the remote details.</a:t>
            </a:r>
          </a:p>
          <a:p>
            <a:r>
              <a:rPr lang="en-US" dirty="0"/>
              <a:t>Without –u, push will send changes to remote without creating a tracking branch to sync changes</a:t>
            </a:r>
          </a:p>
          <a:p>
            <a:r>
              <a:rPr lang="en-US" dirty="0"/>
              <a:t>Clone automatically creates a tracking branch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358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/ Fetching changes to/from Remote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sz="2000" dirty="0"/>
              <a:t>Pushing changes to </a:t>
            </a:r>
            <a:r>
              <a:rPr lang="en-US" sz="2000" dirty="0" smtClean="0"/>
              <a:t>remote: </a:t>
            </a:r>
            <a:r>
              <a:rPr lang="en-US" sz="2000" dirty="0" err="1" smtClean="0"/>
              <a:t>git</a:t>
            </a:r>
            <a:r>
              <a:rPr lang="en-US" sz="2000" dirty="0" smtClean="0"/>
              <a:t> push</a:t>
            </a:r>
            <a:endParaRPr lang="en-US" sz="2000" dirty="0"/>
          </a:p>
          <a:p>
            <a:r>
              <a:rPr lang="en-US" sz="2000" dirty="0"/>
              <a:t>Viewing tracking </a:t>
            </a:r>
            <a:r>
              <a:rPr lang="en-US" sz="2000" dirty="0" smtClean="0"/>
              <a:t>branch: </a:t>
            </a:r>
            <a:r>
              <a:rPr lang="en-IN" sz="2000" dirty="0"/>
              <a:t>git branch -</a:t>
            </a:r>
            <a:r>
              <a:rPr lang="en-IN" sz="2000" dirty="0" err="1"/>
              <a:t>vv</a:t>
            </a:r>
            <a:endParaRPr lang="en-US" sz="2000" dirty="0"/>
          </a:p>
          <a:p>
            <a:r>
              <a:rPr lang="en-US" sz="2000" dirty="0"/>
              <a:t>Viewing changes on </a:t>
            </a:r>
            <a:r>
              <a:rPr lang="en-US" sz="2000" dirty="0" smtClean="0"/>
              <a:t>Remote: </a:t>
            </a:r>
          </a:p>
          <a:p>
            <a:pPr lvl="1"/>
            <a:r>
              <a:rPr lang="en-IN" sz="1800" dirty="0" smtClean="0"/>
              <a:t>git </a:t>
            </a:r>
            <a:r>
              <a:rPr lang="en-IN" sz="1800" dirty="0"/>
              <a:t>fetch </a:t>
            </a:r>
            <a:r>
              <a:rPr lang="en-IN" sz="1800" dirty="0" smtClean="0"/>
              <a:t>origin (</a:t>
            </a:r>
            <a:r>
              <a:rPr lang="en-US" sz="1800" dirty="0"/>
              <a:t>Fetches the latest changes from the remote </a:t>
            </a:r>
            <a:r>
              <a:rPr lang="en-US" sz="1800" dirty="0" smtClean="0"/>
              <a:t>repository)</a:t>
            </a:r>
            <a:endParaRPr lang="en-IN" sz="1800" dirty="0" smtClean="0"/>
          </a:p>
          <a:p>
            <a:pPr lvl="1"/>
            <a:r>
              <a:rPr lang="en-IN" sz="1800" dirty="0"/>
              <a:t>git branch </a:t>
            </a:r>
            <a:r>
              <a:rPr lang="en-IN" sz="1800" dirty="0" smtClean="0"/>
              <a:t>–r (view remote branch)</a:t>
            </a:r>
            <a:endParaRPr lang="en-US" sz="1800" dirty="0"/>
          </a:p>
          <a:p>
            <a:r>
              <a:rPr lang="en-US" sz="2000" dirty="0"/>
              <a:t>Push a new local branch to </a:t>
            </a:r>
            <a:r>
              <a:rPr lang="en-US" sz="2000" dirty="0" smtClean="0"/>
              <a:t>remote:</a:t>
            </a:r>
          </a:p>
          <a:p>
            <a:pPr lvl="1"/>
            <a:r>
              <a:rPr lang="en-IN" sz="1800" dirty="0"/>
              <a:t>git checkout -b </a:t>
            </a:r>
            <a:r>
              <a:rPr lang="en-IN" sz="1800" dirty="0" smtClean="0"/>
              <a:t>new-branch-name (</a:t>
            </a:r>
            <a:r>
              <a:rPr lang="en-US" sz="1800" dirty="0"/>
              <a:t>Creates a new branch named new-branch-name and switches to it</a:t>
            </a:r>
            <a:r>
              <a:rPr lang="en-US" sz="1800" dirty="0" smtClean="0"/>
              <a:t>.)</a:t>
            </a:r>
          </a:p>
          <a:p>
            <a:pPr lvl="1"/>
            <a:r>
              <a:rPr lang="en-US" sz="1800" dirty="0" err="1"/>
              <a:t>git</a:t>
            </a:r>
            <a:r>
              <a:rPr lang="en-US" sz="1800" dirty="0"/>
              <a:t> push -u origin &lt;local-branch-name&gt;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11244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Push Code to Remote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Browser Authentication</a:t>
            </a:r>
          </a:p>
          <a:p>
            <a:r>
              <a:rPr lang="en-IN" dirty="0" smtClean="0"/>
              <a:t>Using SSH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598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1533" y="328275"/>
            <a:ext cx="8610600" cy="1293028"/>
          </a:xfrm>
        </p:spPr>
        <p:txBody>
          <a:bodyPr/>
          <a:lstStyle/>
          <a:p>
            <a:r>
              <a:rPr lang="en-IN" dirty="0" smtClean="0"/>
              <a:t>Use SSH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003" y="1575582"/>
            <a:ext cx="10820400" cy="5282417"/>
          </a:xfrm>
        </p:spPr>
        <p:txBody>
          <a:bodyPr>
            <a:noAutofit/>
          </a:bodyPr>
          <a:lstStyle/>
          <a:p>
            <a:r>
              <a:rPr lang="en-US" sz="2000" dirty="0"/>
              <a:t>Generating Key</a:t>
            </a:r>
          </a:p>
          <a:p>
            <a:pPr lvl="1"/>
            <a:r>
              <a:rPr lang="en-US" sz="1800" dirty="0" err="1"/>
              <a:t>ssh-keygen</a:t>
            </a:r>
            <a:r>
              <a:rPr lang="en-US" sz="1800" dirty="0"/>
              <a:t> -t </a:t>
            </a:r>
            <a:r>
              <a:rPr lang="en-US" sz="1800" dirty="0" err="1"/>
              <a:t>rsa</a:t>
            </a:r>
            <a:r>
              <a:rPr lang="en-US" sz="1800" dirty="0"/>
              <a:t> -b 4096 -C "sonam.gravity@gmail.com</a:t>
            </a:r>
            <a:r>
              <a:rPr lang="en-US" sz="1800" dirty="0" smtClean="0"/>
              <a:t>"</a:t>
            </a:r>
            <a:endParaRPr lang="en-US" sz="1800" dirty="0"/>
          </a:p>
          <a:p>
            <a:r>
              <a:rPr lang="en-US" sz="2000" dirty="0"/>
              <a:t>starting agent in the background</a:t>
            </a:r>
          </a:p>
          <a:p>
            <a:pPr lvl="1"/>
            <a:r>
              <a:rPr lang="en-US" sz="1800" dirty="0" err="1"/>
              <a:t>eval</a:t>
            </a:r>
            <a:r>
              <a:rPr lang="en-US" sz="1800" dirty="0"/>
              <a:t> $(</a:t>
            </a:r>
            <a:r>
              <a:rPr lang="en-US" sz="1800" dirty="0" err="1"/>
              <a:t>ssh</a:t>
            </a:r>
            <a:r>
              <a:rPr lang="en-US" sz="1800" dirty="0"/>
              <a:t>-agent -s)  </a:t>
            </a:r>
          </a:p>
          <a:p>
            <a:r>
              <a:rPr lang="en-US" sz="2000" dirty="0"/>
              <a:t>set up private key ass </a:t>
            </a:r>
            <a:r>
              <a:rPr lang="en-US" sz="2000" dirty="0" err="1"/>
              <a:t>ssh</a:t>
            </a:r>
            <a:r>
              <a:rPr lang="en-US" sz="2000" dirty="0"/>
              <a:t>-client</a:t>
            </a:r>
          </a:p>
          <a:p>
            <a:pPr lvl="1"/>
            <a:r>
              <a:rPr lang="en-US" sz="1800" dirty="0" err="1"/>
              <a:t>ssh</a:t>
            </a:r>
            <a:r>
              <a:rPr lang="en-US" sz="1800" dirty="0"/>
              <a:t>-add ~/.</a:t>
            </a:r>
            <a:r>
              <a:rPr lang="en-US" sz="1800" dirty="0" err="1"/>
              <a:t>ssh</a:t>
            </a:r>
            <a:r>
              <a:rPr lang="en-US" sz="1800" dirty="0"/>
              <a:t>/</a:t>
            </a:r>
            <a:r>
              <a:rPr lang="en-US" sz="1800" dirty="0" err="1"/>
              <a:t>id_rsa</a:t>
            </a:r>
            <a:endParaRPr lang="en-US" sz="1800" dirty="0"/>
          </a:p>
          <a:p>
            <a:r>
              <a:rPr lang="en-US" sz="2000" dirty="0" smtClean="0"/>
              <a:t>it </a:t>
            </a:r>
            <a:r>
              <a:rPr lang="en-US" sz="2000" dirty="0"/>
              <a:t>will ask you to enter </a:t>
            </a:r>
            <a:r>
              <a:rPr lang="en-US" sz="2000" dirty="0" smtClean="0"/>
              <a:t>passphrase. copy </a:t>
            </a:r>
            <a:r>
              <a:rPr lang="en-US" sz="2000" dirty="0"/>
              <a:t>public key for adding it to </a:t>
            </a:r>
            <a:r>
              <a:rPr lang="en-US" sz="2000" dirty="0" smtClean="0"/>
              <a:t>GitHub</a:t>
            </a:r>
            <a:endParaRPr lang="en-US" sz="2000" dirty="0"/>
          </a:p>
          <a:p>
            <a:pPr lvl="1"/>
            <a:r>
              <a:rPr lang="en-US" sz="1800" dirty="0"/>
              <a:t>clip &lt; ~/.</a:t>
            </a:r>
            <a:r>
              <a:rPr lang="en-US" sz="1800" dirty="0" err="1" smtClean="0"/>
              <a:t>ssh</a:t>
            </a:r>
            <a:r>
              <a:rPr lang="en-US" sz="1800" dirty="0" smtClean="0"/>
              <a:t>/id_rsa.pub</a:t>
            </a:r>
            <a:endParaRPr lang="en-US" sz="1800" dirty="0"/>
          </a:p>
          <a:p>
            <a:r>
              <a:rPr lang="en-US" sz="2000" dirty="0"/>
              <a:t>GitHub --&gt; settings --&gt; SSH &amp; GPG key --&gt; add new SSH key and paste the copied </a:t>
            </a:r>
            <a:r>
              <a:rPr lang="en-US" sz="2000" dirty="0" smtClean="0"/>
              <a:t>key</a:t>
            </a:r>
            <a:endParaRPr lang="en-US" sz="2000" dirty="0"/>
          </a:p>
          <a:p>
            <a:r>
              <a:rPr lang="en-US" sz="2000" dirty="0"/>
              <a:t>Once its configured you can set origin with </a:t>
            </a:r>
            <a:r>
              <a:rPr lang="en-US" sz="2000" dirty="0" err="1"/>
              <a:t>ssh</a:t>
            </a:r>
            <a:r>
              <a:rPr lang="en-US" sz="2000" dirty="0"/>
              <a:t> command rather that using https and that it.</a:t>
            </a:r>
          </a:p>
          <a:p>
            <a:r>
              <a:rPr lang="en-US" sz="2000" dirty="0"/>
              <a:t>You can push code on GitHub directly using </a:t>
            </a:r>
            <a:r>
              <a:rPr lang="en-US" sz="2000" dirty="0" err="1"/>
              <a:t>ssh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so your origin setup look like this: </a:t>
            </a:r>
            <a:r>
              <a:rPr lang="en-US" sz="2000" dirty="0" err="1"/>
              <a:t>git</a:t>
            </a:r>
            <a:r>
              <a:rPr lang="en-US" sz="2000" dirty="0"/>
              <a:t> remote add origin </a:t>
            </a:r>
            <a:r>
              <a:rPr lang="en-US" sz="2000" dirty="0" err="1"/>
              <a:t>git@github.com:sonam-niit</a:t>
            </a:r>
            <a:r>
              <a:rPr lang="en-US" sz="2000" dirty="0"/>
              <a:t>/</a:t>
            </a:r>
            <a:r>
              <a:rPr lang="en-US" sz="2000" dirty="0" err="1"/>
              <a:t>TestSSH.git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81389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35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786898"/>
              </p:ext>
            </p:extLst>
          </p:nvPr>
        </p:nvGraphicFramePr>
        <p:xfrm>
          <a:off x="390378" y="2166425"/>
          <a:ext cx="10835639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3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242771"/>
              </p:ext>
            </p:extLst>
          </p:nvPr>
        </p:nvGraphicFramePr>
        <p:xfrm>
          <a:off x="699867" y="1885071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2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Staged Changes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942950"/>
              </p:ext>
            </p:extLst>
          </p:nvPr>
        </p:nvGraphicFramePr>
        <p:xfrm>
          <a:off x="573258" y="2180492"/>
          <a:ext cx="10723099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0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1" dirty="0"/>
              <a:t>Compare Different Commits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77504157"/>
              </p:ext>
            </p:extLst>
          </p:nvPr>
        </p:nvGraphicFramePr>
        <p:xfrm>
          <a:off x="801859" y="2166425"/>
          <a:ext cx="10396024" cy="4149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9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 Flags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36592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2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Rename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348496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68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1605</TotalTime>
  <Words>1904</Words>
  <Application>Microsoft Office PowerPoint</Application>
  <PresentationFormat>Custom</PresentationFormat>
  <Paragraphs>267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Vapor Trail</vt:lpstr>
      <vt:lpstr>Version Control</vt:lpstr>
      <vt:lpstr>How GIT manages and stores commits?</vt:lpstr>
      <vt:lpstr>PowerPoint Presentation</vt:lpstr>
      <vt:lpstr>Git Diff</vt:lpstr>
      <vt:lpstr>Git Diff</vt:lpstr>
      <vt:lpstr>Staged Changes</vt:lpstr>
      <vt:lpstr>Compare Different Commits</vt:lpstr>
      <vt:lpstr>Git Diff Flags</vt:lpstr>
      <vt:lpstr>Rename</vt:lpstr>
      <vt:lpstr>Undo Changes</vt:lpstr>
      <vt:lpstr>Revert</vt:lpstr>
      <vt:lpstr>Show Commit History</vt:lpstr>
      <vt:lpstr>Branching</vt:lpstr>
      <vt:lpstr>Branching</vt:lpstr>
      <vt:lpstr>Merging</vt:lpstr>
      <vt:lpstr>Some More</vt:lpstr>
      <vt:lpstr>Example</vt:lpstr>
      <vt:lpstr>True Merge</vt:lpstr>
      <vt:lpstr>Aborting a Merge:</vt:lpstr>
      <vt:lpstr>Resolving Conflict Manually:</vt:lpstr>
      <vt:lpstr>PowerPoint Presentation</vt:lpstr>
      <vt:lpstr>Tagging</vt:lpstr>
      <vt:lpstr>Lightweight Tags</vt:lpstr>
      <vt:lpstr>Annotated Tags:</vt:lpstr>
      <vt:lpstr>Viewing Tags:</vt:lpstr>
      <vt:lpstr>Pushing Tags:</vt:lpstr>
      <vt:lpstr>Deleting Tags:</vt:lpstr>
      <vt:lpstr>Remotes – Create repository on Github</vt:lpstr>
      <vt:lpstr>Tags With Real scenario</vt:lpstr>
      <vt:lpstr>Tags With Real scenario</vt:lpstr>
      <vt:lpstr>Key Takeaways</vt:lpstr>
      <vt:lpstr>Working with remotes</vt:lpstr>
      <vt:lpstr>Tracking and non tracking branch</vt:lpstr>
      <vt:lpstr>Pushing / Fetching changes to/from Remote</vt:lpstr>
      <vt:lpstr>Push Code to Remote Repository</vt:lpstr>
      <vt:lpstr>Use SSH</vt:lpstr>
      <vt:lpstr>Assignment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Node Js</dc:title>
  <dc:creator>NEW</dc:creator>
  <cp:lastModifiedBy>NEW</cp:lastModifiedBy>
  <cp:revision>162</cp:revision>
  <dcterms:created xsi:type="dcterms:W3CDTF">2024-07-18T11:50:45Z</dcterms:created>
  <dcterms:modified xsi:type="dcterms:W3CDTF">2025-01-22T08:29:10Z</dcterms:modified>
</cp:coreProperties>
</file>