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9" r:id="rId21"/>
    <p:sldId id="278" r:id="rId22"/>
    <p:sldId id="260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70955-04E4-4CC9-8333-D5FBFAAB041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C53B70-6F5C-41E8-85FB-F0F86DF46DE9}">
      <dgm:prSet phldrT="[Text]" custT="1"/>
      <dgm:spPr/>
      <dgm:t>
        <a:bodyPr/>
        <a:lstStyle/>
        <a:p>
          <a:r>
            <a:rPr lang="en-US" sz="2000" smtClean="0"/>
            <a:t>It keeps track of all the running functions</a:t>
          </a:r>
          <a:endParaRPr lang="en-US" sz="2000"/>
        </a:p>
      </dgm:t>
    </dgm:pt>
    <dgm:pt modelId="{4AB1C533-1D6F-4D00-B0D5-4A281EAA86F3}" type="parTrans" cxnId="{539322C1-AD37-47F2-B17A-063F4BB132A7}">
      <dgm:prSet/>
      <dgm:spPr/>
      <dgm:t>
        <a:bodyPr/>
        <a:lstStyle/>
        <a:p>
          <a:endParaRPr lang="en-US" sz="2400"/>
        </a:p>
      </dgm:t>
    </dgm:pt>
    <dgm:pt modelId="{D3EDBBAD-DE53-4703-A9F4-F9F846F46887}" type="sibTrans" cxnId="{539322C1-AD37-47F2-B17A-063F4BB132A7}">
      <dgm:prSet/>
      <dgm:spPr/>
      <dgm:t>
        <a:bodyPr/>
        <a:lstStyle/>
        <a:p>
          <a:endParaRPr lang="en-US" sz="2400"/>
        </a:p>
      </dgm:t>
    </dgm:pt>
    <dgm:pt modelId="{71146B73-FC8C-4AD9-8D7E-32AB1257508C}">
      <dgm:prSet phldrT="[Text]" custT="1"/>
      <dgm:spPr/>
      <dgm:t>
        <a:bodyPr/>
        <a:lstStyle/>
        <a:p>
          <a:r>
            <a:rPr lang="en-US" sz="2000" dirty="0" smtClean="0"/>
            <a:t>Follows LIFO order</a:t>
          </a:r>
          <a:endParaRPr lang="en-US" sz="2000" dirty="0"/>
        </a:p>
      </dgm:t>
    </dgm:pt>
    <dgm:pt modelId="{75930E70-6390-4E29-BE47-E3BCC57BE182}" type="parTrans" cxnId="{D7782582-74A9-4464-8853-A99F9BFC3E04}">
      <dgm:prSet/>
      <dgm:spPr/>
      <dgm:t>
        <a:bodyPr/>
        <a:lstStyle/>
        <a:p>
          <a:endParaRPr lang="en-US" sz="2400"/>
        </a:p>
      </dgm:t>
    </dgm:pt>
    <dgm:pt modelId="{32849B95-E565-46EA-8471-A9AAA1F029B0}" type="sibTrans" cxnId="{D7782582-74A9-4464-8853-A99F9BFC3E04}">
      <dgm:prSet/>
      <dgm:spPr/>
      <dgm:t>
        <a:bodyPr/>
        <a:lstStyle/>
        <a:p>
          <a:endParaRPr lang="en-US" sz="2400"/>
        </a:p>
      </dgm:t>
    </dgm:pt>
    <dgm:pt modelId="{63F46DC1-34D9-4D15-9CE5-F10096C965E1}">
      <dgm:prSet phldrT="[Text]" custT="1"/>
      <dgm:spPr/>
      <dgm:t>
        <a:bodyPr/>
        <a:lstStyle/>
        <a:p>
          <a:r>
            <a:rPr lang="en-US" sz="2000" dirty="0" smtClean="0"/>
            <a:t>Executes things step by step</a:t>
          </a:r>
          <a:endParaRPr lang="en-US" sz="2000" dirty="0"/>
        </a:p>
      </dgm:t>
    </dgm:pt>
    <dgm:pt modelId="{E34F8680-F3D0-4D0F-A1CB-678F361AF3D1}" type="parTrans" cxnId="{DF3DCFE3-5805-43A5-A8B4-D8FB9B852955}">
      <dgm:prSet/>
      <dgm:spPr/>
      <dgm:t>
        <a:bodyPr/>
        <a:lstStyle/>
        <a:p>
          <a:endParaRPr lang="en-US" sz="2400"/>
        </a:p>
      </dgm:t>
    </dgm:pt>
    <dgm:pt modelId="{81DF6B30-C0F6-4EB5-B847-B06E92F1228E}" type="sibTrans" cxnId="{DF3DCFE3-5805-43A5-A8B4-D8FB9B852955}">
      <dgm:prSet/>
      <dgm:spPr/>
      <dgm:t>
        <a:bodyPr/>
        <a:lstStyle/>
        <a:p>
          <a:endParaRPr lang="en-US" sz="2400"/>
        </a:p>
      </dgm:t>
    </dgm:pt>
    <dgm:pt modelId="{98E6F3EC-A3D3-488B-8D58-47CAC5B81CC2}">
      <dgm:prSet phldrT="[Text]" custT="1"/>
      <dgm:spPr/>
      <dgm:t>
        <a:bodyPr/>
        <a:lstStyle/>
        <a:p>
          <a:r>
            <a:rPr lang="en-US" sz="2000" dirty="0" smtClean="0"/>
            <a:t>Keeps track of all point like when the task completes it returns its control back</a:t>
          </a:r>
          <a:endParaRPr lang="en-US" sz="2000" dirty="0"/>
        </a:p>
      </dgm:t>
    </dgm:pt>
    <dgm:pt modelId="{ED98DC70-78B6-4F3A-8D8F-1BA47F7CC2D7}" type="parTrans" cxnId="{E4391D05-7C50-4FCD-8030-56D6C1A264E3}">
      <dgm:prSet/>
      <dgm:spPr/>
      <dgm:t>
        <a:bodyPr/>
        <a:lstStyle/>
        <a:p>
          <a:endParaRPr lang="en-US" sz="2400"/>
        </a:p>
      </dgm:t>
    </dgm:pt>
    <dgm:pt modelId="{4F723E7C-FC47-466A-966C-1309E8C123F2}" type="sibTrans" cxnId="{E4391D05-7C50-4FCD-8030-56D6C1A264E3}">
      <dgm:prSet/>
      <dgm:spPr/>
      <dgm:t>
        <a:bodyPr/>
        <a:lstStyle/>
        <a:p>
          <a:endParaRPr lang="en-US" sz="2400"/>
        </a:p>
      </dgm:t>
    </dgm:pt>
    <dgm:pt modelId="{77445416-4DF2-48FB-A536-636965023CC7}" type="pres">
      <dgm:prSet presAssocID="{68770955-04E4-4CC9-8333-D5FBFAAB0410}" presName="linear" presStyleCnt="0">
        <dgm:presLayoutVars>
          <dgm:dir/>
          <dgm:animLvl val="lvl"/>
          <dgm:resizeHandles val="exact"/>
        </dgm:presLayoutVars>
      </dgm:prSet>
      <dgm:spPr/>
    </dgm:pt>
    <dgm:pt modelId="{5657B77B-1600-4830-A937-07384B8EA00F}" type="pres">
      <dgm:prSet presAssocID="{B2C53B70-6F5C-41E8-85FB-F0F86DF46DE9}" presName="parentLin" presStyleCnt="0"/>
      <dgm:spPr/>
    </dgm:pt>
    <dgm:pt modelId="{A3DAACB0-D915-49B1-A001-2DB8E460002B}" type="pres">
      <dgm:prSet presAssocID="{B2C53B70-6F5C-41E8-85FB-F0F86DF46DE9}" presName="parentLeftMargin" presStyleLbl="node1" presStyleIdx="0" presStyleCnt="4"/>
      <dgm:spPr/>
    </dgm:pt>
    <dgm:pt modelId="{3E9BC42E-DF0F-46AD-A0D3-0BE7E49DF37F}" type="pres">
      <dgm:prSet presAssocID="{B2C53B70-6F5C-41E8-85FB-F0F86DF46DE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85673-C789-49E4-8C3C-CADF51BCCD21}" type="pres">
      <dgm:prSet presAssocID="{B2C53B70-6F5C-41E8-85FB-F0F86DF46DE9}" presName="negativeSpace" presStyleCnt="0"/>
      <dgm:spPr/>
    </dgm:pt>
    <dgm:pt modelId="{1BC93971-8826-4E00-ACDD-99EBFFED4C9C}" type="pres">
      <dgm:prSet presAssocID="{B2C53B70-6F5C-41E8-85FB-F0F86DF46DE9}" presName="childText" presStyleLbl="conFgAcc1" presStyleIdx="0" presStyleCnt="4">
        <dgm:presLayoutVars>
          <dgm:bulletEnabled val="1"/>
        </dgm:presLayoutVars>
      </dgm:prSet>
      <dgm:spPr/>
    </dgm:pt>
    <dgm:pt modelId="{5D82AC15-59EF-4E56-9B56-1CBAE7FA8649}" type="pres">
      <dgm:prSet presAssocID="{D3EDBBAD-DE53-4703-A9F4-F9F846F46887}" presName="spaceBetweenRectangles" presStyleCnt="0"/>
      <dgm:spPr/>
    </dgm:pt>
    <dgm:pt modelId="{ECB45DFC-10C4-4DF6-90A9-1FDA17337BBD}" type="pres">
      <dgm:prSet presAssocID="{71146B73-FC8C-4AD9-8D7E-32AB1257508C}" presName="parentLin" presStyleCnt="0"/>
      <dgm:spPr/>
    </dgm:pt>
    <dgm:pt modelId="{62750CE5-EB09-4A4D-8771-AB107B925ED9}" type="pres">
      <dgm:prSet presAssocID="{71146B73-FC8C-4AD9-8D7E-32AB1257508C}" presName="parentLeftMargin" presStyleLbl="node1" presStyleIdx="0" presStyleCnt="4"/>
      <dgm:spPr/>
    </dgm:pt>
    <dgm:pt modelId="{B53E10CA-8331-4708-A8B7-60A19C7C8D92}" type="pres">
      <dgm:prSet presAssocID="{71146B73-FC8C-4AD9-8D7E-32AB125750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0DD469-708A-4AAD-9CE1-183CE0398CE9}" type="pres">
      <dgm:prSet presAssocID="{71146B73-FC8C-4AD9-8D7E-32AB1257508C}" presName="negativeSpace" presStyleCnt="0"/>
      <dgm:spPr/>
    </dgm:pt>
    <dgm:pt modelId="{C6E187F5-12C3-4A66-B1EC-E9E00E8ABDF7}" type="pres">
      <dgm:prSet presAssocID="{71146B73-FC8C-4AD9-8D7E-32AB1257508C}" presName="childText" presStyleLbl="conFgAcc1" presStyleIdx="1" presStyleCnt="4">
        <dgm:presLayoutVars>
          <dgm:bulletEnabled val="1"/>
        </dgm:presLayoutVars>
      </dgm:prSet>
      <dgm:spPr/>
    </dgm:pt>
    <dgm:pt modelId="{456AEAC0-7DF1-45BE-BB78-3EFD7A0CCB81}" type="pres">
      <dgm:prSet presAssocID="{32849B95-E565-46EA-8471-A9AAA1F029B0}" presName="spaceBetweenRectangles" presStyleCnt="0"/>
      <dgm:spPr/>
    </dgm:pt>
    <dgm:pt modelId="{2EBE07CA-8AD0-4147-A619-6655D518D13B}" type="pres">
      <dgm:prSet presAssocID="{63F46DC1-34D9-4D15-9CE5-F10096C965E1}" presName="parentLin" presStyleCnt="0"/>
      <dgm:spPr/>
    </dgm:pt>
    <dgm:pt modelId="{FE22C6AB-91EC-4C94-AB1E-40338880195B}" type="pres">
      <dgm:prSet presAssocID="{63F46DC1-34D9-4D15-9CE5-F10096C965E1}" presName="parentLeftMargin" presStyleLbl="node1" presStyleIdx="1" presStyleCnt="4"/>
      <dgm:spPr/>
    </dgm:pt>
    <dgm:pt modelId="{39419F3C-6649-4D0D-8DB7-605313E685DE}" type="pres">
      <dgm:prSet presAssocID="{63F46DC1-34D9-4D15-9CE5-F10096C965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662D18-A42C-4E64-9F35-E0895687A651}" type="pres">
      <dgm:prSet presAssocID="{63F46DC1-34D9-4D15-9CE5-F10096C965E1}" presName="negativeSpace" presStyleCnt="0"/>
      <dgm:spPr/>
    </dgm:pt>
    <dgm:pt modelId="{56FC8D3F-DDF6-4664-B25F-CDFFC9E61319}" type="pres">
      <dgm:prSet presAssocID="{63F46DC1-34D9-4D15-9CE5-F10096C965E1}" presName="childText" presStyleLbl="conFgAcc1" presStyleIdx="2" presStyleCnt="4">
        <dgm:presLayoutVars>
          <dgm:bulletEnabled val="1"/>
        </dgm:presLayoutVars>
      </dgm:prSet>
      <dgm:spPr/>
    </dgm:pt>
    <dgm:pt modelId="{0C9FAB77-DB19-4B01-B867-0F9447939A57}" type="pres">
      <dgm:prSet presAssocID="{81DF6B30-C0F6-4EB5-B847-B06E92F1228E}" presName="spaceBetweenRectangles" presStyleCnt="0"/>
      <dgm:spPr/>
    </dgm:pt>
    <dgm:pt modelId="{705EFA68-8494-4B62-A31C-FDB31DE8C9CA}" type="pres">
      <dgm:prSet presAssocID="{98E6F3EC-A3D3-488B-8D58-47CAC5B81CC2}" presName="parentLin" presStyleCnt="0"/>
      <dgm:spPr/>
    </dgm:pt>
    <dgm:pt modelId="{FB7B21C0-421A-4540-9393-AA8B9919C6E8}" type="pres">
      <dgm:prSet presAssocID="{98E6F3EC-A3D3-488B-8D58-47CAC5B81CC2}" presName="parentLeftMargin" presStyleLbl="node1" presStyleIdx="2" presStyleCnt="4"/>
      <dgm:spPr/>
    </dgm:pt>
    <dgm:pt modelId="{CDDB5B3B-84AC-43F1-B427-355E266935BA}" type="pres">
      <dgm:prSet presAssocID="{98E6F3EC-A3D3-488B-8D58-47CAC5B81C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1878E4E-4382-4BD9-9A15-7B17F45D6820}" type="pres">
      <dgm:prSet presAssocID="{98E6F3EC-A3D3-488B-8D58-47CAC5B81CC2}" presName="negativeSpace" presStyleCnt="0"/>
      <dgm:spPr/>
    </dgm:pt>
    <dgm:pt modelId="{6530871F-523B-4475-AE52-E94D86593096}" type="pres">
      <dgm:prSet presAssocID="{98E6F3EC-A3D3-488B-8D58-47CAC5B81C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92E44EB-B85A-4CAE-9E0F-530B1619E452}" type="presOf" srcId="{71146B73-FC8C-4AD9-8D7E-32AB1257508C}" destId="{62750CE5-EB09-4A4D-8771-AB107B925ED9}" srcOrd="0" destOrd="0" presId="urn:microsoft.com/office/officeart/2005/8/layout/list1"/>
    <dgm:cxn modelId="{F4B4BE7E-2A3A-4C5A-88B7-1E738A605712}" type="presOf" srcId="{B2C53B70-6F5C-41E8-85FB-F0F86DF46DE9}" destId="{3E9BC42E-DF0F-46AD-A0D3-0BE7E49DF37F}" srcOrd="1" destOrd="0" presId="urn:microsoft.com/office/officeart/2005/8/layout/list1"/>
    <dgm:cxn modelId="{DF3DCFE3-5805-43A5-A8B4-D8FB9B852955}" srcId="{68770955-04E4-4CC9-8333-D5FBFAAB0410}" destId="{63F46DC1-34D9-4D15-9CE5-F10096C965E1}" srcOrd="2" destOrd="0" parTransId="{E34F8680-F3D0-4D0F-A1CB-678F361AF3D1}" sibTransId="{81DF6B30-C0F6-4EB5-B847-B06E92F1228E}"/>
    <dgm:cxn modelId="{465CB5A1-749D-4E04-852F-599E7C60A9B7}" type="presOf" srcId="{98E6F3EC-A3D3-488B-8D58-47CAC5B81CC2}" destId="{FB7B21C0-421A-4540-9393-AA8B9919C6E8}" srcOrd="0" destOrd="0" presId="urn:microsoft.com/office/officeart/2005/8/layout/list1"/>
    <dgm:cxn modelId="{E24F8626-4B69-473D-B573-90DA9E7435EB}" type="presOf" srcId="{B2C53B70-6F5C-41E8-85FB-F0F86DF46DE9}" destId="{A3DAACB0-D915-49B1-A001-2DB8E460002B}" srcOrd="0" destOrd="0" presId="urn:microsoft.com/office/officeart/2005/8/layout/list1"/>
    <dgm:cxn modelId="{E4391D05-7C50-4FCD-8030-56D6C1A264E3}" srcId="{68770955-04E4-4CC9-8333-D5FBFAAB0410}" destId="{98E6F3EC-A3D3-488B-8D58-47CAC5B81CC2}" srcOrd="3" destOrd="0" parTransId="{ED98DC70-78B6-4F3A-8D8F-1BA47F7CC2D7}" sibTransId="{4F723E7C-FC47-466A-966C-1309E8C123F2}"/>
    <dgm:cxn modelId="{3964BEFA-5A9D-4174-BE72-94AA2C77B108}" type="presOf" srcId="{71146B73-FC8C-4AD9-8D7E-32AB1257508C}" destId="{B53E10CA-8331-4708-A8B7-60A19C7C8D92}" srcOrd="1" destOrd="0" presId="urn:microsoft.com/office/officeart/2005/8/layout/list1"/>
    <dgm:cxn modelId="{D7782582-74A9-4464-8853-A99F9BFC3E04}" srcId="{68770955-04E4-4CC9-8333-D5FBFAAB0410}" destId="{71146B73-FC8C-4AD9-8D7E-32AB1257508C}" srcOrd="1" destOrd="0" parTransId="{75930E70-6390-4E29-BE47-E3BCC57BE182}" sibTransId="{32849B95-E565-46EA-8471-A9AAA1F029B0}"/>
    <dgm:cxn modelId="{8D5CEDEC-6291-4B0D-85C6-0C68622B336F}" type="presOf" srcId="{63F46DC1-34D9-4D15-9CE5-F10096C965E1}" destId="{FE22C6AB-91EC-4C94-AB1E-40338880195B}" srcOrd="0" destOrd="0" presId="urn:microsoft.com/office/officeart/2005/8/layout/list1"/>
    <dgm:cxn modelId="{B0F6FEC1-4F9A-480E-89A4-B3B8BDCF4B03}" type="presOf" srcId="{98E6F3EC-A3D3-488B-8D58-47CAC5B81CC2}" destId="{CDDB5B3B-84AC-43F1-B427-355E266935BA}" srcOrd="1" destOrd="0" presId="urn:microsoft.com/office/officeart/2005/8/layout/list1"/>
    <dgm:cxn modelId="{20707C25-26FA-472E-8412-437317557682}" type="presOf" srcId="{63F46DC1-34D9-4D15-9CE5-F10096C965E1}" destId="{39419F3C-6649-4D0D-8DB7-605313E685DE}" srcOrd="1" destOrd="0" presId="urn:microsoft.com/office/officeart/2005/8/layout/list1"/>
    <dgm:cxn modelId="{099090A1-555F-46EC-B971-D19E2E40B67C}" type="presOf" srcId="{68770955-04E4-4CC9-8333-D5FBFAAB0410}" destId="{77445416-4DF2-48FB-A536-636965023CC7}" srcOrd="0" destOrd="0" presId="urn:microsoft.com/office/officeart/2005/8/layout/list1"/>
    <dgm:cxn modelId="{539322C1-AD37-47F2-B17A-063F4BB132A7}" srcId="{68770955-04E4-4CC9-8333-D5FBFAAB0410}" destId="{B2C53B70-6F5C-41E8-85FB-F0F86DF46DE9}" srcOrd="0" destOrd="0" parTransId="{4AB1C533-1D6F-4D00-B0D5-4A281EAA86F3}" sibTransId="{D3EDBBAD-DE53-4703-A9F4-F9F846F46887}"/>
    <dgm:cxn modelId="{FE3E739D-A7DD-46B5-896F-28DC2C6C464D}" type="presParOf" srcId="{77445416-4DF2-48FB-A536-636965023CC7}" destId="{5657B77B-1600-4830-A937-07384B8EA00F}" srcOrd="0" destOrd="0" presId="urn:microsoft.com/office/officeart/2005/8/layout/list1"/>
    <dgm:cxn modelId="{773A0D8A-572B-462F-9147-697117B82F95}" type="presParOf" srcId="{5657B77B-1600-4830-A937-07384B8EA00F}" destId="{A3DAACB0-D915-49B1-A001-2DB8E460002B}" srcOrd="0" destOrd="0" presId="urn:microsoft.com/office/officeart/2005/8/layout/list1"/>
    <dgm:cxn modelId="{912D0E01-C459-4BC1-8F4E-38592E32AA73}" type="presParOf" srcId="{5657B77B-1600-4830-A937-07384B8EA00F}" destId="{3E9BC42E-DF0F-46AD-A0D3-0BE7E49DF37F}" srcOrd="1" destOrd="0" presId="urn:microsoft.com/office/officeart/2005/8/layout/list1"/>
    <dgm:cxn modelId="{3EDA0A36-8CF0-464B-8517-E48B9C0534F2}" type="presParOf" srcId="{77445416-4DF2-48FB-A536-636965023CC7}" destId="{D9D85673-C789-49E4-8C3C-CADF51BCCD21}" srcOrd="1" destOrd="0" presId="urn:microsoft.com/office/officeart/2005/8/layout/list1"/>
    <dgm:cxn modelId="{293A3B2B-382F-4992-A249-D91BE5AD7029}" type="presParOf" srcId="{77445416-4DF2-48FB-A536-636965023CC7}" destId="{1BC93971-8826-4E00-ACDD-99EBFFED4C9C}" srcOrd="2" destOrd="0" presId="urn:microsoft.com/office/officeart/2005/8/layout/list1"/>
    <dgm:cxn modelId="{9B83B8CE-08E2-4E40-B996-E1333FB13E5F}" type="presParOf" srcId="{77445416-4DF2-48FB-A536-636965023CC7}" destId="{5D82AC15-59EF-4E56-9B56-1CBAE7FA8649}" srcOrd="3" destOrd="0" presId="urn:microsoft.com/office/officeart/2005/8/layout/list1"/>
    <dgm:cxn modelId="{A971E5E6-6C98-4934-84C0-DFE9D2DB41B4}" type="presParOf" srcId="{77445416-4DF2-48FB-A536-636965023CC7}" destId="{ECB45DFC-10C4-4DF6-90A9-1FDA17337BBD}" srcOrd="4" destOrd="0" presId="urn:microsoft.com/office/officeart/2005/8/layout/list1"/>
    <dgm:cxn modelId="{3474B32E-5BF2-429E-B142-ABFCBFE5B92A}" type="presParOf" srcId="{ECB45DFC-10C4-4DF6-90A9-1FDA17337BBD}" destId="{62750CE5-EB09-4A4D-8771-AB107B925ED9}" srcOrd="0" destOrd="0" presId="urn:microsoft.com/office/officeart/2005/8/layout/list1"/>
    <dgm:cxn modelId="{C40FEA08-5364-4F56-931F-698193114E5D}" type="presParOf" srcId="{ECB45DFC-10C4-4DF6-90A9-1FDA17337BBD}" destId="{B53E10CA-8331-4708-A8B7-60A19C7C8D92}" srcOrd="1" destOrd="0" presId="urn:microsoft.com/office/officeart/2005/8/layout/list1"/>
    <dgm:cxn modelId="{BE116D92-FEF6-47AD-A072-CB5AC81E435E}" type="presParOf" srcId="{77445416-4DF2-48FB-A536-636965023CC7}" destId="{D90DD469-708A-4AAD-9CE1-183CE0398CE9}" srcOrd="5" destOrd="0" presId="urn:microsoft.com/office/officeart/2005/8/layout/list1"/>
    <dgm:cxn modelId="{53FE9A69-6449-4302-94F2-DC5B03D7A117}" type="presParOf" srcId="{77445416-4DF2-48FB-A536-636965023CC7}" destId="{C6E187F5-12C3-4A66-B1EC-E9E00E8ABDF7}" srcOrd="6" destOrd="0" presId="urn:microsoft.com/office/officeart/2005/8/layout/list1"/>
    <dgm:cxn modelId="{A3C6047A-9E0A-4085-9850-F031A80F2FB3}" type="presParOf" srcId="{77445416-4DF2-48FB-A536-636965023CC7}" destId="{456AEAC0-7DF1-45BE-BB78-3EFD7A0CCB81}" srcOrd="7" destOrd="0" presId="urn:microsoft.com/office/officeart/2005/8/layout/list1"/>
    <dgm:cxn modelId="{C304ADBD-FCB9-49AF-84AD-F55C8081AE57}" type="presParOf" srcId="{77445416-4DF2-48FB-A536-636965023CC7}" destId="{2EBE07CA-8AD0-4147-A619-6655D518D13B}" srcOrd="8" destOrd="0" presId="urn:microsoft.com/office/officeart/2005/8/layout/list1"/>
    <dgm:cxn modelId="{4F74291D-3C93-49D1-8085-6DD86D72FFF6}" type="presParOf" srcId="{2EBE07CA-8AD0-4147-A619-6655D518D13B}" destId="{FE22C6AB-91EC-4C94-AB1E-40338880195B}" srcOrd="0" destOrd="0" presId="urn:microsoft.com/office/officeart/2005/8/layout/list1"/>
    <dgm:cxn modelId="{E75D351D-CD31-4B96-A1A5-D19D8ED07B92}" type="presParOf" srcId="{2EBE07CA-8AD0-4147-A619-6655D518D13B}" destId="{39419F3C-6649-4D0D-8DB7-605313E685DE}" srcOrd="1" destOrd="0" presId="urn:microsoft.com/office/officeart/2005/8/layout/list1"/>
    <dgm:cxn modelId="{CE46CF02-360A-480D-BFCE-9170AB232E73}" type="presParOf" srcId="{77445416-4DF2-48FB-A536-636965023CC7}" destId="{EA662D18-A42C-4E64-9F35-E0895687A651}" srcOrd="9" destOrd="0" presId="urn:microsoft.com/office/officeart/2005/8/layout/list1"/>
    <dgm:cxn modelId="{4FEAB39C-825C-4369-831A-B1347C45DBC9}" type="presParOf" srcId="{77445416-4DF2-48FB-A536-636965023CC7}" destId="{56FC8D3F-DDF6-4664-B25F-CDFFC9E61319}" srcOrd="10" destOrd="0" presId="urn:microsoft.com/office/officeart/2005/8/layout/list1"/>
    <dgm:cxn modelId="{43FE2A32-CE92-4E47-8B28-F44C3DCD360E}" type="presParOf" srcId="{77445416-4DF2-48FB-A536-636965023CC7}" destId="{0C9FAB77-DB19-4B01-B867-0F9447939A57}" srcOrd="11" destOrd="0" presId="urn:microsoft.com/office/officeart/2005/8/layout/list1"/>
    <dgm:cxn modelId="{33BE966C-8EC3-49DB-AF83-010EEAECD734}" type="presParOf" srcId="{77445416-4DF2-48FB-A536-636965023CC7}" destId="{705EFA68-8494-4B62-A31C-FDB31DE8C9CA}" srcOrd="12" destOrd="0" presId="urn:microsoft.com/office/officeart/2005/8/layout/list1"/>
    <dgm:cxn modelId="{3D023876-38BD-4F3F-94A4-13B960850D7C}" type="presParOf" srcId="{705EFA68-8494-4B62-A31C-FDB31DE8C9CA}" destId="{FB7B21C0-421A-4540-9393-AA8B9919C6E8}" srcOrd="0" destOrd="0" presId="urn:microsoft.com/office/officeart/2005/8/layout/list1"/>
    <dgm:cxn modelId="{2D1B0E3A-8934-4F24-9A31-8910A2EDE8C7}" type="presParOf" srcId="{705EFA68-8494-4B62-A31C-FDB31DE8C9CA}" destId="{CDDB5B3B-84AC-43F1-B427-355E266935BA}" srcOrd="1" destOrd="0" presId="urn:microsoft.com/office/officeart/2005/8/layout/list1"/>
    <dgm:cxn modelId="{F058143C-3719-4FFF-9064-4236C72BD461}" type="presParOf" srcId="{77445416-4DF2-48FB-A536-636965023CC7}" destId="{31878E4E-4382-4BD9-9A15-7B17F45D6820}" srcOrd="13" destOrd="0" presId="urn:microsoft.com/office/officeart/2005/8/layout/list1"/>
    <dgm:cxn modelId="{D175A0D1-6424-45CB-A65F-4C550E068353}" type="presParOf" srcId="{77445416-4DF2-48FB-A536-636965023CC7}" destId="{6530871F-523B-4475-AE52-E94D8659309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622E6-E6A2-4A74-8673-EFA56C4B5D8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E91685-15C7-4696-B8B1-0003E282E2A0}">
      <dgm:prSet phldrT="[Text]"/>
      <dgm:spPr/>
      <dgm:t>
        <a:bodyPr/>
        <a:lstStyle/>
        <a:p>
          <a:r>
            <a:rPr lang="en-US" dirty="0" smtClean="0"/>
            <a:t>Browser Storage</a:t>
          </a:r>
          <a:endParaRPr lang="en-US" dirty="0"/>
        </a:p>
      </dgm:t>
    </dgm:pt>
    <dgm:pt modelId="{ABC6BD16-3372-449F-8EFC-27C99A0627C6}" type="parTrans" cxnId="{084C27A4-F458-49D4-9EBF-AF6E348EB750}">
      <dgm:prSet/>
      <dgm:spPr/>
      <dgm:t>
        <a:bodyPr/>
        <a:lstStyle/>
        <a:p>
          <a:endParaRPr lang="en-US"/>
        </a:p>
      </dgm:t>
    </dgm:pt>
    <dgm:pt modelId="{69DF1997-7B0E-4D58-92EF-7DC404D29A2D}" type="sibTrans" cxnId="{084C27A4-F458-49D4-9EBF-AF6E348EB750}">
      <dgm:prSet/>
      <dgm:spPr/>
      <dgm:t>
        <a:bodyPr/>
        <a:lstStyle/>
        <a:p>
          <a:endParaRPr lang="en-US"/>
        </a:p>
      </dgm:t>
    </dgm:pt>
    <dgm:pt modelId="{44FFD30E-2976-48FC-A3D5-4F441C2BE099}">
      <dgm:prSet phldrT="[Text]"/>
      <dgm:spPr/>
      <dgm:t>
        <a:bodyPr/>
        <a:lstStyle/>
        <a:p>
          <a:r>
            <a:rPr lang="en-US" dirty="0" smtClean="0"/>
            <a:t>Local Storage</a:t>
          </a:r>
          <a:endParaRPr lang="en-US" dirty="0"/>
        </a:p>
      </dgm:t>
    </dgm:pt>
    <dgm:pt modelId="{2F6BA6BA-F6AF-406A-BABB-C8B9B2BDF114}" type="parTrans" cxnId="{C374A80A-C9D8-41C4-A40C-E6AD3A102883}">
      <dgm:prSet/>
      <dgm:spPr/>
      <dgm:t>
        <a:bodyPr/>
        <a:lstStyle/>
        <a:p>
          <a:endParaRPr lang="en-US"/>
        </a:p>
      </dgm:t>
    </dgm:pt>
    <dgm:pt modelId="{2B7B6509-80E3-481C-9278-EDBFEFAE43C3}" type="sibTrans" cxnId="{C374A80A-C9D8-41C4-A40C-E6AD3A102883}">
      <dgm:prSet/>
      <dgm:spPr/>
      <dgm:t>
        <a:bodyPr/>
        <a:lstStyle/>
        <a:p>
          <a:endParaRPr lang="en-US"/>
        </a:p>
      </dgm:t>
    </dgm:pt>
    <dgm:pt modelId="{F7DD18EA-1FC6-47C5-BA74-6003CA24A46B}">
      <dgm:prSet phldrT="[Text]"/>
      <dgm:spPr/>
      <dgm:t>
        <a:bodyPr/>
        <a:lstStyle/>
        <a:p>
          <a:r>
            <a:rPr lang="en-US" dirty="0" smtClean="0"/>
            <a:t>Session Storage</a:t>
          </a:r>
          <a:endParaRPr lang="en-US" dirty="0"/>
        </a:p>
      </dgm:t>
    </dgm:pt>
    <dgm:pt modelId="{FDB4A209-DCCE-46AF-9EC5-D679BB3BA838}" type="parTrans" cxnId="{22A1A151-A491-4E0E-9C4D-648051FCCE2E}">
      <dgm:prSet/>
      <dgm:spPr/>
      <dgm:t>
        <a:bodyPr/>
        <a:lstStyle/>
        <a:p>
          <a:endParaRPr lang="en-US"/>
        </a:p>
      </dgm:t>
    </dgm:pt>
    <dgm:pt modelId="{E3373D08-0F63-45EB-905E-5ACE87B5116E}" type="sibTrans" cxnId="{22A1A151-A491-4E0E-9C4D-648051FCCE2E}">
      <dgm:prSet/>
      <dgm:spPr/>
      <dgm:t>
        <a:bodyPr/>
        <a:lstStyle/>
        <a:p>
          <a:endParaRPr lang="en-US"/>
        </a:p>
      </dgm:t>
    </dgm:pt>
    <dgm:pt modelId="{8E5D4190-8565-4191-976B-45301A5DA3A0}" type="pres">
      <dgm:prSet presAssocID="{EA6622E6-E6A2-4A74-8673-EFA56C4B5D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9A911-1E78-4CDC-9244-3BF0770751FB}" type="pres">
      <dgm:prSet presAssocID="{4AE91685-15C7-4696-B8B1-0003E282E2A0}" presName="hierRoot1" presStyleCnt="0"/>
      <dgm:spPr/>
    </dgm:pt>
    <dgm:pt modelId="{BAF779DE-2208-42C8-9688-069A96DDFE9C}" type="pres">
      <dgm:prSet presAssocID="{4AE91685-15C7-4696-B8B1-0003E282E2A0}" presName="composite" presStyleCnt="0"/>
      <dgm:spPr/>
    </dgm:pt>
    <dgm:pt modelId="{DFC69563-00B8-48B5-83E0-6C3E8D1FE4F9}" type="pres">
      <dgm:prSet presAssocID="{4AE91685-15C7-4696-B8B1-0003E282E2A0}" presName="background" presStyleLbl="node0" presStyleIdx="0" presStyleCnt="1"/>
      <dgm:spPr/>
    </dgm:pt>
    <dgm:pt modelId="{CA2E9C22-3CD9-455A-9BC7-E1F7807E4AAD}" type="pres">
      <dgm:prSet presAssocID="{4AE91685-15C7-4696-B8B1-0003E282E2A0}" presName="text" presStyleLbl="fgAcc0" presStyleIdx="0" presStyleCnt="1">
        <dgm:presLayoutVars>
          <dgm:chPref val="3"/>
        </dgm:presLayoutVars>
      </dgm:prSet>
      <dgm:spPr/>
    </dgm:pt>
    <dgm:pt modelId="{48B0ACCD-8720-42C6-B4D5-4916ABBF33B7}" type="pres">
      <dgm:prSet presAssocID="{4AE91685-15C7-4696-B8B1-0003E282E2A0}" presName="hierChild2" presStyleCnt="0"/>
      <dgm:spPr/>
    </dgm:pt>
    <dgm:pt modelId="{FF8C6AFA-0474-4E7B-935E-BBAA02B4BED6}" type="pres">
      <dgm:prSet presAssocID="{2F6BA6BA-F6AF-406A-BABB-C8B9B2BDF114}" presName="Name10" presStyleLbl="parChTrans1D2" presStyleIdx="0" presStyleCnt="2"/>
      <dgm:spPr/>
    </dgm:pt>
    <dgm:pt modelId="{BEEE1F9F-D7DC-4568-A7C2-5E0F151464DA}" type="pres">
      <dgm:prSet presAssocID="{44FFD30E-2976-48FC-A3D5-4F441C2BE099}" presName="hierRoot2" presStyleCnt="0"/>
      <dgm:spPr/>
    </dgm:pt>
    <dgm:pt modelId="{B55B9E0F-2FCF-473E-86E2-B8402DF29577}" type="pres">
      <dgm:prSet presAssocID="{44FFD30E-2976-48FC-A3D5-4F441C2BE099}" presName="composite2" presStyleCnt="0"/>
      <dgm:spPr/>
    </dgm:pt>
    <dgm:pt modelId="{EE7AC737-6532-4C69-BEF8-AABAF6E24729}" type="pres">
      <dgm:prSet presAssocID="{44FFD30E-2976-48FC-A3D5-4F441C2BE099}" presName="background2" presStyleLbl="node2" presStyleIdx="0" presStyleCnt="2"/>
      <dgm:spPr/>
    </dgm:pt>
    <dgm:pt modelId="{D5E462FE-E8CD-4C95-9700-97AC8A693B26}" type="pres">
      <dgm:prSet presAssocID="{44FFD30E-2976-48FC-A3D5-4F441C2BE099}" presName="text2" presStyleLbl="fgAcc2" presStyleIdx="0" presStyleCnt="2">
        <dgm:presLayoutVars>
          <dgm:chPref val="3"/>
        </dgm:presLayoutVars>
      </dgm:prSet>
      <dgm:spPr/>
    </dgm:pt>
    <dgm:pt modelId="{6666BCDC-0A24-401E-8166-EB1738A791A8}" type="pres">
      <dgm:prSet presAssocID="{44FFD30E-2976-48FC-A3D5-4F441C2BE099}" presName="hierChild3" presStyleCnt="0"/>
      <dgm:spPr/>
    </dgm:pt>
    <dgm:pt modelId="{3247BE6A-8D68-4FBC-BA87-11A50F4AF298}" type="pres">
      <dgm:prSet presAssocID="{FDB4A209-DCCE-46AF-9EC5-D679BB3BA838}" presName="Name10" presStyleLbl="parChTrans1D2" presStyleIdx="1" presStyleCnt="2"/>
      <dgm:spPr/>
    </dgm:pt>
    <dgm:pt modelId="{9782A26A-11B0-4EED-96B2-7D4E3B120FC8}" type="pres">
      <dgm:prSet presAssocID="{F7DD18EA-1FC6-47C5-BA74-6003CA24A46B}" presName="hierRoot2" presStyleCnt="0"/>
      <dgm:spPr/>
    </dgm:pt>
    <dgm:pt modelId="{2239EDF2-0399-4BF3-A78C-5814EFB24AF3}" type="pres">
      <dgm:prSet presAssocID="{F7DD18EA-1FC6-47C5-BA74-6003CA24A46B}" presName="composite2" presStyleCnt="0"/>
      <dgm:spPr/>
    </dgm:pt>
    <dgm:pt modelId="{29D01DE7-6032-4622-8334-0E46A6C64226}" type="pres">
      <dgm:prSet presAssocID="{F7DD18EA-1FC6-47C5-BA74-6003CA24A46B}" presName="background2" presStyleLbl="node2" presStyleIdx="1" presStyleCnt="2"/>
      <dgm:spPr/>
    </dgm:pt>
    <dgm:pt modelId="{57CE478C-0B10-4B47-9B2A-1661EC8DE354}" type="pres">
      <dgm:prSet presAssocID="{F7DD18EA-1FC6-47C5-BA74-6003CA24A46B}" presName="text2" presStyleLbl="fgAcc2" presStyleIdx="1" presStyleCnt="2">
        <dgm:presLayoutVars>
          <dgm:chPref val="3"/>
        </dgm:presLayoutVars>
      </dgm:prSet>
      <dgm:spPr/>
    </dgm:pt>
    <dgm:pt modelId="{7017948C-6193-45D1-A588-B81CBDF6F913}" type="pres">
      <dgm:prSet presAssocID="{F7DD18EA-1FC6-47C5-BA74-6003CA24A46B}" presName="hierChild3" presStyleCnt="0"/>
      <dgm:spPr/>
    </dgm:pt>
  </dgm:ptLst>
  <dgm:cxnLst>
    <dgm:cxn modelId="{7A6D58D4-DE59-422C-B83E-B8E7055A411A}" type="presOf" srcId="{F7DD18EA-1FC6-47C5-BA74-6003CA24A46B}" destId="{57CE478C-0B10-4B47-9B2A-1661EC8DE354}" srcOrd="0" destOrd="0" presId="urn:microsoft.com/office/officeart/2005/8/layout/hierarchy1"/>
    <dgm:cxn modelId="{E3D21D96-13BB-406D-A3F1-BD84C11C37FF}" type="presOf" srcId="{2F6BA6BA-F6AF-406A-BABB-C8B9B2BDF114}" destId="{FF8C6AFA-0474-4E7B-935E-BBAA02B4BED6}" srcOrd="0" destOrd="0" presId="urn:microsoft.com/office/officeart/2005/8/layout/hierarchy1"/>
    <dgm:cxn modelId="{CDEDCAAB-45C6-4B80-AE38-5E19B879C2E4}" type="presOf" srcId="{4AE91685-15C7-4696-B8B1-0003E282E2A0}" destId="{CA2E9C22-3CD9-455A-9BC7-E1F7807E4AAD}" srcOrd="0" destOrd="0" presId="urn:microsoft.com/office/officeart/2005/8/layout/hierarchy1"/>
    <dgm:cxn modelId="{48830026-45C2-45D2-B924-8B620451AE2C}" type="presOf" srcId="{FDB4A209-DCCE-46AF-9EC5-D679BB3BA838}" destId="{3247BE6A-8D68-4FBC-BA87-11A50F4AF298}" srcOrd="0" destOrd="0" presId="urn:microsoft.com/office/officeart/2005/8/layout/hierarchy1"/>
    <dgm:cxn modelId="{22A1A151-A491-4E0E-9C4D-648051FCCE2E}" srcId="{4AE91685-15C7-4696-B8B1-0003E282E2A0}" destId="{F7DD18EA-1FC6-47C5-BA74-6003CA24A46B}" srcOrd="1" destOrd="0" parTransId="{FDB4A209-DCCE-46AF-9EC5-D679BB3BA838}" sibTransId="{E3373D08-0F63-45EB-905E-5ACE87B5116E}"/>
    <dgm:cxn modelId="{6AE6BFA3-D2FB-4223-BD87-66807498D8E8}" type="presOf" srcId="{EA6622E6-E6A2-4A74-8673-EFA56C4B5D80}" destId="{8E5D4190-8565-4191-976B-45301A5DA3A0}" srcOrd="0" destOrd="0" presId="urn:microsoft.com/office/officeart/2005/8/layout/hierarchy1"/>
    <dgm:cxn modelId="{C374A80A-C9D8-41C4-A40C-E6AD3A102883}" srcId="{4AE91685-15C7-4696-B8B1-0003E282E2A0}" destId="{44FFD30E-2976-48FC-A3D5-4F441C2BE099}" srcOrd="0" destOrd="0" parTransId="{2F6BA6BA-F6AF-406A-BABB-C8B9B2BDF114}" sibTransId="{2B7B6509-80E3-481C-9278-EDBFEFAE43C3}"/>
    <dgm:cxn modelId="{DAA43394-E3CE-4A50-BFFE-5746B32B05D1}" type="presOf" srcId="{44FFD30E-2976-48FC-A3D5-4F441C2BE099}" destId="{D5E462FE-E8CD-4C95-9700-97AC8A693B26}" srcOrd="0" destOrd="0" presId="urn:microsoft.com/office/officeart/2005/8/layout/hierarchy1"/>
    <dgm:cxn modelId="{084C27A4-F458-49D4-9EBF-AF6E348EB750}" srcId="{EA6622E6-E6A2-4A74-8673-EFA56C4B5D80}" destId="{4AE91685-15C7-4696-B8B1-0003E282E2A0}" srcOrd="0" destOrd="0" parTransId="{ABC6BD16-3372-449F-8EFC-27C99A0627C6}" sibTransId="{69DF1997-7B0E-4D58-92EF-7DC404D29A2D}"/>
    <dgm:cxn modelId="{3E178B1C-959F-4CD0-8FFB-A6C98FCC0880}" type="presParOf" srcId="{8E5D4190-8565-4191-976B-45301A5DA3A0}" destId="{F279A911-1E78-4CDC-9244-3BF0770751FB}" srcOrd="0" destOrd="0" presId="urn:microsoft.com/office/officeart/2005/8/layout/hierarchy1"/>
    <dgm:cxn modelId="{5FA1EDF4-F9DD-4958-A582-754C0F7487EC}" type="presParOf" srcId="{F279A911-1E78-4CDC-9244-3BF0770751FB}" destId="{BAF779DE-2208-42C8-9688-069A96DDFE9C}" srcOrd="0" destOrd="0" presId="urn:microsoft.com/office/officeart/2005/8/layout/hierarchy1"/>
    <dgm:cxn modelId="{D4B798B7-2514-4558-B40E-75C0A9B64307}" type="presParOf" srcId="{BAF779DE-2208-42C8-9688-069A96DDFE9C}" destId="{DFC69563-00B8-48B5-83E0-6C3E8D1FE4F9}" srcOrd="0" destOrd="0" presId="urn:microsoft.com/office/officeart/2005/8/layout/hierarchy1"/>
    <dgm:cxn modelId="{93342918-5C0A-484E-B523-433953A3DECD}" type="presParOf" srcId="{BAF779DE-2208-42C8-9688-069A96DDFE9C}" destId="{CA2E9C22-3CD9-455A-9BC7-E1F7807E4AAD}" srcOrd="1" destOrd="0" presId="urn:microsoft.com/office/officeart/2005/8/layout/hierarchy1"/>
    <dgm:cxn modelId="{6F34C1DD-6A33-43E1-8A77-148170AB3441}" type="presParOf" srcId="{F279A911-1E78-4CDC-9244-3BF0770751FB}" destId="{48B0ACCD-8720-42C6-B4D5-4916ABBF33B7}" srcOrd="1" destOrd="0" presId="urn:microsoft.com/office/officeart/2005/8/layout/hierarchy1"/>
    <dgm:cxn modelId="{67DA890B-2798-445D-A2B3-C3423C751ED5}" type="presParOf" srcId="{48B0ACCD-8720-42C6-B4D5-4916ABBF33B7}" destId="{FF8C6AFA-0474-4E7B-935E-BBAA02B4BED6}" srcOrd="0" destOrd="0" presId="urn:microsoft.com/office/officeart/2005/8/layout/hierarchy1"/>
    <dgm:cxn modelId="{D6745CBA-652D-4A31-AEA0-29C0790D9614}" type="presParOf" srcId="{48B0ACCD-8720-42C6-B4D5-4916ABBF33B7}" destId="{BEEE1F9F-D7DC-4568-A7C2-5E0F151464DA}" srcOrd="1" destOrd="0" presId="urn:microsoft.com/office/officeart/2005/8/layout/hierarchy1"/>
    <dgm:cxn modelId="{D2D254A5-7779-4BC7-9ADD-847E11CDC216}" type="presParOf" srcId="{BEEE1F9F-D7DC-4568-A7C2-5E0F151464DA}" destId="{B55B9E0F-2FCF-473E-86E2-B8402DF29577}" srcOrd="0" destOrd="0" presId="urn:microsoft.com/office/officeart/2005/8/layout/hierarchy1"/>
    <dgm:cxn modelId="{64A91A1A-3BC2-4213-90DA-7759EE405C00}" type="presParOf" srcId="{B55B9E0F-2FCF-473E-86E2-B8402DF29577}" destId="{EE7AC737-6532-4C69-BEF8-AABAF6E24729}" srcOrd="0" destOrd="0" presId="urn:microsoft.com/office/officeart/2005/8/layout/hierarchy1"/>
    <dgm:cxn modelId="{0C7CE8D9-5461-41B9-AF2E-130192D90DE3}" type="presParOf" srcId="{B55B9E0F-2FCF-473E-86E2-B8402DF29577}" destId="{D5E462FE-E8CD-4C95-9700-97AC8A693B26}" srcOrd="1" destOrd="0" presId="urn:microsoft.com/office/officeart/2005/8/layout/hierarchy1"/>
    <dgm:cxn modelId="{F3FBB7E8-AF8F-40FF-802C-7D7028E79072}" type="presParOf" srcId="{BEEE1F9F-D7DC-4568-A7C2-5E0F151464DA}" destId="{6666BCDC-0A24-401E-8166-EB1738A791A8}" srcOrd="1" destOrd="0" presId="urn:microsoft.com/office/officeart/2005/8/layout/hierarchy1"/>
    <dgm:cxn modelId="{05C9D309-EFFD-4349-B6DA-052744692816}" type="presParOf" srcId="{48B0ACCD-8720-42C6-B4D5-4916ABBF33B7}" destId="{3247BE6A-8D68-4FBC-BA87-11A50F4AF298}" srcOrd="2" destOrd="0" presId="urn:microsoft.com/office/officeart/2005/8/layout/hierarchy1"/>
    <dgm:cxn modelId="{9BF56A53-7847-436A-B991-E1A9AE6B97A0}" type="presParOf" srcId="{48B0ACCD-8720-42C6-B4D5-4916ABBF33B7}" destId="{9782A26A-11B0-4EED-96B2-7D4E3B120FC8}" srcOrd="3" destOrd="0" presId="urn:microsoft.com/office/officeart/2005/8/layout/hierarchy1"/>
    <dgm:cxn modelId="{3A55C11B-E22E-499D-9B2B-069DD6D3327D}" type="presParOf" srcId="{9782A26A-11B0-4EED-96B2-7D4E3B120FC8}" destId="{2239EDF2-0399-4BF3-A78C-5814EFB24AF3}" srcOrd="0" destOrd="0" presId="urn:microsoft.com/office/officeart/2005/8/layout/hierarchy1"/>
    <dgm:cxn modelId="{AAF526AD-6D3D-42F0-810F-9A3CB4D5BB17}" type="presParOf" srcId="{2239EDF2-0399-4BF3-A78C-5814EFB24AF3}" destId="{29D01DE7-6032-4622-8334-0E46A6C64226}" srcOrd="0" destOrd="0" presId="urn:microsoft.com/office/officeart/2005/8/layout/hierarchy1"/>
    <dgm:cxn modelId="{B9B954F4-F274-4EB7-8A9A-2E1E7A475289}" type="presParOf" srcId="{2239EDF2-0399-4BF3-A78C-5814EFB24AF3}" destId="{57CE478C-0B10-4B47-9B2A-1661EC8DE354}" srcOrd="1" destOrd="0" presId="urn:microsoft.com/office/officeart/2005/8/layout/hierarchy1"/>
    <dgm:cxn modelId="{8DEB71E8-B11D-4D1C-9935-C9FA2FAE5540}" type="presParOf" srcId="{9782A26A-11B0-4EED-96B2-7D4E3B120FC8}" destId="{7017948C-6193-45D1-A588-B81CBDF6F9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3090AC-F44E-4AF8-95BC-4E19899D481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574CA-44F7-4B5F-96AF-0A2424291056}">
      <dgm:prSet phldrT="[Text]"/>
      <dgm:spPr/>
      <dgm:t>
        <a:bodyPr/>
        <a:lstStyle/>
        <a:p>
          <a:r>
            <a:rPr lang="en-IN" b="1" i="0" smtClean="0"/>
            <a:t>User session management</a:t>
          </a:r>
          <a:endParaRPr lang="en-US"/>
        </a:p>
      </dgm:t>
    </dgm:pt>
    <dgm:pt modelId="{8EF50D4B-51CB-462F-984F-858EB1D793F4}" type="parTrans" cxnId="{9457FAC7-3C7C-412D-A9EE-1D2B102267E9}">
      <dgm:prSet/>
      <dgm:spPr/>
      <dgm:t>
        <a:bodyPr/>
        <a:lstStyle/>
        <a:p>
          <a:endParaRPr lang="en-US"/>
        </a:p>
      </dgm:t>
    </dgm:pt>
    <dgm:pt modelId="{F7036240-68D5-4371-8E17-84D3F836E82F}" type="sibTrans" cxnId="{9457FAC7-3C7C-412D-A9EE-1D2B102267E9}">
      <dgm:prSet/>
      <dgm:spPr/>
      <dgm:t>
        <a:bodyPr/>
        <a:lstStyle/>
        <a:p>
          <a:endParaRPr lang="en-US"/>
        </a:p>
      </dgm:t>
    </dgm:pt>
    <dgm:pt modelId="{82F7CEDD-6797-4584-BBB4-7FF6D448D3F1}">
      <dgm:prSet phldrT="[Text]"/>
      <dgm:spPr/>
      <dgm:t>
        <a:bodyPr/>
        <a:lstStyle/>
        <a:p>
          <a:r>
            <a:rPr lang="en-IN" b="1" i="0" dirty="0" smtClean="0"/>
            <a:t>Form data persistence</a:t>
          </a:r>
          <a:endParaRPr lang="en-US" dirty="0"/>
        </a:p>
      </dgm:t>
    </dgm:pt>
    <dgm:pt modelId="{1BE6F759-F0D1-4735-8A1A-94CD86967E4D}" type="parTrans" cxnId="{8A68CDDF-DE86-495D-B70F-6FF3DFEC32BA}">
      <dgm:prSet/>
      <dgm:spPr/>
      <dgm:t>
        <a:bodyPr/>
        <a:lstStyle/>
        <a:p>
          <a:endParaRPr lang="en-US"/>
        </a:p>
      </dgm:t>
    </dgm:pt>
    <dgm:pt modelId="{A8E16E02-404C-4BEA-A4B8-D386A647363D}" type="sibTrans" cxnId="{8A68CDDF-DE86-495D-B70F-6FF3DFEC32BA}">
      <dgm:prSet/>
      <dgm:spPr/>
      <dgm:t>
        <a:bodyPr/>
        <a:lstStyle/>
        <a:p>
          <a:endParaRPr lang="en-US"/>
        </a:p>
      </dgm:t>
    </dgm:pt>
    <dgm:pt modelId="{317B1DED-DAE4-4C65-86C5-DE153A6D97D3}">
      <dgm:prSet phldrT="[Text]"/>
      <dgm:spPr/>
      <dgm:t>
        <a:bodyPr/>
        <a:lstStyle/>
        <a:p>
          <a:r>
            <a:rPr lang="en-IN" b="1" i="0" dirty="0" smtClean="0"/>
            <a:t>Remembering user preferences</a:t>
          </a:r>
          <a:endParaRPr lang="en-US" dirty="0"/>
        </a:p>
      </dgm:t>
    </dgm:pt>
    <dgm:pt modelId="{E59250E2-B70A-4C5E-B37A-1C3924921AD9}" type="parTrans" cxnId="{4CE16CB8-D9E3-4177-BA52-C826282B42D4}">
      <dgm:prSet/>
      <dgm:spPr/>
      <dgm:t>
        <a:bodyPr/>
        <a:lstStyle/>
        <a:p>
          <a:endParaRPr lang="en-US"/>
        </a:p>
      </dgm:t>
    </dgm:pt>
    <dgm:pt modelId="{39257FB8-B5EF-45DD-82B8-935E65E33B3C}" type="sibTrans" cxnId="{4CE16CB8-D9E3-4177-BA52-C826282B42D4}">
      <dgm:prSet/>
      <dgm:spPr/>
      <dgm:t>
        <a:bodyPr/>
        <a:lstStyle/>
        <a:p>
          <a:endParaRPr lang="en-US"/>
        </a:p>
      </dgm:t>
    </dgm:pt>
    <dgm:pt modelId="{1E25FCDB-FCA9-434F-8272-7AADBBD960FC}">
      <dgm:prSet phldrT="[Text]"/>
      <dgm:spPr/>
      <dgm:t>
        <a:bodyPr/>
        <a:lstStyle/>
        <a:p>
          <a:r>
            <a:rPr lang="en-IN" b="1" i="0" smtClean="0"/>
            <a:t>Caching frequently accessed data</a:t>
          </a:r>
          <a:endParaRPr lang="en-US" dirty="0"/>
        </a:p>
      </dgm:t>
    </dgm:pt>
    <dgm:pt modelId="{0A4453C6-B9CB-440F-86E7-6E98AEEC982C}" type="parTrans" cxnId="{FDD800D9-89B6-4DB6-8B03-A041781ECDB6}">
      <dgm:prSet/>
      <dgm:spPr/>
      <dgm:t>
        <a:bodyPr/>
        <a:lstStyle/>
        <a:p>
          <a:endParaRPr lang="en-US"/>
        </a:p>
      </dgm:t>
    </dgm:pt>
    <dgm:pt modelId="{C2076C0C-5755-4023-A7BD-56E80C8167A4}" type="sibTrans" cxnId="{FDD800D9-89B6-4DB6-8B03-A041781ECDB6}">
      <dgm:prSet/>
      <dgm:spPr/>
      <dgm:t>
        <a:bodyPr/>
        <a:lstStyle/>
        <a:p>
          <a:endParaRPr lang="en-US"/>
        </a:p>
      </dgm:t>
    </dgm:pt>
    <dgm:pt modelId="{BD677537-C0EA-4020-93ED-B24D11ACACF5}">
      <dgm:prSet phldrT="[Text]"/>
      <dgm:spPr/>
      <dgm:t>
        <a:bodyPr/>
        <a:lstStyle/>
        <a:p>
          <a:r>
            <a:rPr lang="en-IN" b="1" i="0" dirty="0" smtClean="0"/>
            <a:t>Storing temporary state information</a:t>
          </a:r>
          <a:endParaRPr lang="en-US" dirty="0"/>
        </a:p>
      </dgm:t>
    </dgm:pt>
    <dgm:pt modelId="{B06F8431-E11E-44AE-95CF-45B6A3F22952}" type="parTrans" cxnId="{93E524E2-84CF-475C-B800-5E4F7E421C30}">
      <dgm:prSet/>
      <dgm:spPr/>
      <dgm:t>
        <a:bodyPr/>
        <a:lstStyle/>
        <a:p>
          <a:endParaRPr lang="en-US"/>
        </a:p>
      </dgm:t>
    </dgm:pt>
    <dgm:pt modelId="{75F901FD-59D1-478E-8057-129596C6E22B}" type="sibTrans" cxnId="{93E524E2-84CF-475C-B800-5E4F7E421C30}">
      <dgm:prSet/>
      <dgm:spPr/>
      <dgm:t>
        <a:bodyPr/>
        <a:lstStyle/>
        <a:p>
          <a:endParaRPr lang="en-US"/>
        </a:p>
      </dgm:t>
    </dgm:pt>
    <dgm:pt modelId="{9EDFCAD5-4B45-418A-B515-F5A0D956115D}" type="pres">
      <dgm:prSet presAssocID="{DB3090AC-F44E-4AF8-95BC-4E19899D481A}" presName="Name0" presStyleCnt="0">
        <dgm:presLayoutVars>
          <dgm:chMax val="7"/>
          <dgm:chPref val="7"/>
          <dgm:dir/>
        </dgm:presLayoutVars>
      </dgm:prSet>
      <dgm:spPr/>
    </dgm:pt>
    <dgm:pt modelId="{DCEC7E36-C6F9-4506-BEF5-25BD0DB93AF5}" type="pres">
      <dgm:prSet presAssocID="{DB3090AC-F44E-4AF8-95BC-4E19899D481A}" presName="Name1" presStyleCnt="0"/>
      <dgm:spPr/>
    </dgm:pt>
    <dgm:pt modelId="{D2A15843-E3C7-4624-841B-7CD8410FBD79}" type="pres">
      <dgm:prSet presAssocID="{DB3090AC-F44E-4AF8-95BC-4E19899D481A}" presName="cycle" presStyleCnt="0"/>
      <dgm:spPr/>
    </dgm:pt>
    <dgm:pt modelId="{FF702E9D-346C-4F90-BFA4-B4BE3AC7167A}" type="pres">
      <dgm:prSet presAssocID="{DB3090AC-F44E-4AF8-95BC-4E19899D481A}" presName="srcNode" presStyleLbl="node1" presStyleIdx="0" presStyleCnt="5"/>
      <dgm:spPr/>
    </dgm:pt>
    <dgm:pt modelId="{A0DA5204-15B6-43C0-9319-C72E75E9A89B}" type="pres">
      <dgm:prSet presAssocID="{DB3090AC-F44E-4AF8-95BC-4E19899D481A}" presName="conn" presStyleLbl="parChTrans1D2" presStyleIdx="0" presStyleCnt="1"/>
      <dgm:spPr/>
    </dgm:pt>
    <dgm:pt modelId="{D76BD0C5-AF23-4000-BBFF-B0D8EC5B3975}" type="pres">
      <dgm:prSet presAssocID="{DB3090AC-F44E-4AF8-95BC-4E19899D481A}" presName="extraNode" presStyleLbl="node1" presStyleIdx="0" presStyleCnt="5"/>
      <dgm:spPr/>
    </dgm:pt>
    <dgm:pt modelId="{853B4726-F815-4A90-9C5B-ACC0865BDCF1}" type="pres">
      <dgm:prSet presAssocID="{DB3090AC-F44E-4AF8-95BC-4E19899D481A}" presName="dstNode" presStyleLbl="node1" presStyleIdx="0" presStyleCnt="5"/>
      <dgm:spPr/>
    </dgm:pt>
    <dgm:pt modelId="{C351E535-D58D-4EF6-B9B5-978A938C34FA}" type="pres">
      <dgm:prSet presAssocID="{9E3574CA-44F7-4B5F-96AF-0A242429105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D29F1-490E-403C-A576-ABDB9F84E3DC}" type="pres">
      <dgm:prSet presAssocID="{9E3574CA-44F7-4B5F-96AF-0A2424291056}" presName="accent_1" presStyleCnt="0"/>
      <dgm:spPr/>
    </dgm:pt>
    <dgm:pt modelId="{14945695-E005-45C5-A211-37514467E7E2}" type="pres">
      <dgm:prSet presAssocID="{9E3574CA-44F7-4B5F-96AF-0A2424291056}" presName="accentRepeatNode" presStyleLbl="solidFgAcc1" presStyleIdx="0" presStyleCnt="5"/>
      <dgm:spPr/>
    </dgm:pt>
    <dgm:pt modelId="{83A758DA-C5DF-40C2-9DAC-D7A4E725B503}" type="pres">
      <dgm:prSet presAssocID="{82F7CEDD-6797-4584-BBB4-7FF6D448D3F1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75918-D1E4-430C-A34F-F8EFDDF5A767}" type="pres">
      <dgm:prSet presAssocID="{82F7CEDD-6797-4584-BBB4-7FF6D448D3F1}" presName="accent_2" presStyleCnt="0"/>
      <dgm:spPr/>
    </dgm:pt>
    <dgm:pt modelId="{97019328-1319-4F41-AF2E-30E7AA0BA1FF}" type="pres">
      <dgm:prSet presAssocID="{82F7CEDD-6797-4584-BBB4-7FF6D448D3F1}" presName="accentRepeatNode" presStyleLbl="solidFgAcc1" presStyleIdx="1" presStyleCnt="5"/>
      <dgm:spPr/>
    </dgm:pt>
    <dgm:pt modelId="{AB909F42-103F-4743-8644-EB340A7ED1E7}" type="pres">
      <dgm:prSet presAssocID="{317B1DED-DAE4-4C65-86C5-DE153A6D97D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650DD-F7B3-457C-B7F7-1E6BA3B84C23}" type="pres">
      <dgm:prSet presAssocID="{317B1DED-DAE4-4C65-86C5-DE153A6D97D3}" presName="accent_3" presStyleCnt="0"/>
      <dgm:spPr/>
    </dgm:pt>
    <dgm:pt modelId="{44680A52-3FE8-4B2F-B70D-51496AD3F1C7}" type="pres">
      <dgm:prSet presAssocID="{317B1DED-DAE4-4C65-86C5-DE153A6D97D3}" presName="accentRepeatNode" presStyleLbl="solidFgAcc1" presStyleIdx="2" presStyleCnt="5"/>
      <dgm:spPr/>
    </dgm:pt>
    <dgm:pt modelId="{2C4BD36D-240F-4B42-9F26-DC046F3B1961}" type="pres">
      <dgm:prSet presAssocID="{1E25FCDB-FCA9-434F-8272-7AADBBD960F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E8776-205F-4D66-9C72-2D80EE1757A9}" type="pres">
      <dgm:prSet presAssocID="{1E25FCDB-FCA9-434F-8272-7AADBBD960FC}" presName="accent_4" presStyleCnt="0"/>
      <dgm:spPr/>
    </dgm:pt>
    <dgm:pt modelId="{C17E4188-11C5-45A9-9D8B-7A9CC4CD6648}" type="pres">
      <dgm:prSet presAssocID="{1E25FCDB-FCA9-434F-8272-7AADBBD960FC}" presName="accentRepeatNode" presStyleLbl="solidFgAcc1" presStyleIdx="3" presStyleCnt="5"/>
      <dgm:spPr/>
    </dgm:pt>
    <dgm:pt modelId="{35EAC0C7-0179-41BF-BD96-50B75E31E687}" type="pres">
      <dgm:prSet presAssocID="{BD677537-C0EA-4020-93ED-B24D11ACACF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83A25-A751-4474-BD7E-C475AF817989}" type="pres">
      <dgm:prSet presAssocID="{BD677537-C0EA-4020-93ED-B24D11ACACF5}" presName="accent_5" presStyleCnt="0"/>
      <dgm:spPr/>
    </dgm:pt>
    <dgm:pt modelId="{C8CDAFFE-E76B-4518-95FF-C80846D78DD2}" type="pres">
      <dgm:prSet presAssocID="{BD677537-C0EA-4020-93ED-B24D11ACACF5}" presName="accentRepeatNode" presStyleLbl="solidFgAcc1" presStyleIdx="4" presStyleCnt="5"/>
      <dgm:spPr/>
    </dgm:pt>
  </dgm:ptLst>
  <dgm:cxnLst>
    <dgm:cxn modelId="{4CE16CB8-D9E3-4177-BA52-C826282B42D4}" srcId="{DB3090AC-F44E-4AF8-95BC-4E19899D481A}" destId="{317B1DED-DAE4-4C65-86C5-DE153A6D97D3}" srcOrd="2" destOrd="0" parTransId="{E59250E2-B70A-4C5E-B37A-1C3924921AD9}" sibTransId="{39257FB8-B5EF-45DD-82B8-935E65E33B3C}"/>
    <dgm:cxn modelId="{FDD800D9-89B6-4DB6-8B03-A041781ECDB6}" srcId="{DB3090AC-F44E-4AF8-95BC-4E19899D481A}" destId="{1E25FCDB-FCA9-434F-8272-7AADBBD960FC}" srcOrd="3" destOrd="0" parTransId="{0A4453C6-B9CB-440F-86E7-6E98AEEC982C}" sibTransId="{C2076C0C-5755-4023-A7BD-56E80C8167A4}"/>
    <dgm:cxn modelId="{1CA10D00-CAD7-4D71-9260-4FF0ECE8FAA1}" type="presOf" srcId="{BD677537-C0EA-4020-93ED-B24D11ACACF5}" destId="{35EAC0C7-0179-41BF-BD96-50B75E31E687}" srcOrd="0" destOrd="0" presId="urn:microsoft.com/office/officeart/2008/layout/VerticalCurvedList"/>
    <dgm:cxn modelId="{4202CB9F-CB4B-4168-993A-05E9EBBCA7B3}" type="presOf" srcId="{DB3090AC-F44E-4AF8-95BC-4E19899D481A}" destId="{9EDFCAD5-4B45-418A-B515-F5A0D956115D}" srcOrd="0" destOrd="0" presId="urn:microsoft.com/office/officeart/2008/layout/VerticalCurvedList"/>
    <dgm:cxn modelId="{FE0CFEB2-FB51-4219-A837-0FC8ECB0BF6B}" type="presOf" srcId="{9E3574CA-44F7-4B5F-96AF-0A2424291056}" destId="{C351E535-D58D-4EF6-B9B5-978A938C34FA}" srcOrd="0" destOrd="0" presId="urn:microsoft.com/office/officeart/2008/layout/VerticalCurvedList"/>
    <dgm:cxn modelId="{469C4432-2CBE-4FA4-817F-4DDFDE4EE30C}" type="presOf" srcId="{82F7CEDD-6797-4584-BBB4-7FF6D448D3F1}" destId="{83A758DA-C5DF-40C2-9DAC-D7A4E725B503}" srcOrd="0" destOrd="0" presId="urn:microsoft.com/office/officeart/2008/layout/VerticalCurvedList"/>
    <dgm:cxn modelId="{93E524E2-84CF-475C-B800-5E4F7E421C30}" srcId="{DB3090AC-F44E-4AF8-95BC-4E19899D481A}" destId="{BD677537-C0EA-4020-93ED-B24D11ACACF5}" srcOrd="4" destOrd="0" parTransId="{B06F8431-E11E-44AE-95CF-45B6A3F22952}" sibTransId="{75F901FD-59D1-478E-8057-129596C6E22B}"/>
    <dgm:cxn modelId="{9457FAC7-3C7C-412D-A9EE-1D2B102267E9}" srcId="{DB3090AC-F44E-4AF8-95BC-4E19899D481A}" destId="{9E3574CA-44F7-4B5F-96AF-0A2424291056}" srcOrd="0" destOrd="0" parTransId="{8EF50D4B-51CB-462F-984F-858EB1D793F4}" sibTransId="{F7036240-68D5-4371-8E17-84D3F836E82F}"/>
    <dgm:cxn modelId="{D694C7D2-CBBA-42D2-A855-5A4F7A9A6BC1}" type="presOf" srcId="{317B1DED-DAE4-4C65-86C5-DE153A6D97D3}" destId="{AB909F42-103F-4743-8644-EB340A7ED1E7}" srcOrd="0" destOrd="0" presId="urn:microsoft.com/office/officeart/2008/layout/VerticalCurvedList"/>
    <dgm:cxn modelId="{8A68CDDF-DE86-495D-B70F-6FF3DFEC32BA}" srcId="{DB3090AC-F44E-4AF8-95BC-4E19899D481A}" destId="{82F7CEDD-6797-4584-BBB4-7FF6D448D3F1}" srcOrd="1" destOrd="0" parTransId="{1BE6F759-F0D1-4735-8A1A-94CD86967E4D}" sibTransId="{A8E16E02-404C-4BEA-A4B8-D386A647363D}"/>
    <dgm:cxn modelId="{505EB40D-BD1C-495C-969F-793FA8C46B25}" type="presOf" srcId="{1E25FCDB-FCA9-434F-8272-7AADBBD960FC}" destId="{2C4BD36D-240F-4B42-9F26-DC046F3B1961}" srcOrd="0" destOrd="0" presId="urn:microsoft.com/office/officeart/2008/layout/VerticalCurvedList"/>
    <dgm:cxn modelId="{312A1DC2-659A-4E6E-A77D-3387B5A7B83E}" type="presOf" srcId="{F7036240-68D5-4371-8E17-84D3F836E82F}" destId="{A0DA5204-15B6-43C0-9319-C72E75E9A89B}" srcOrd="0" destOrd="0" presId="urn:microsoft.com/office/officeart/2008/layout/VerticalCurvedList"/>
    <dgm:cxn modelId="{3411E762-E709-4E25-8143-402C9725436E}" type="presParOf" srcId="{9EDFCAD5-4B45-418A-B515-F5A0D956115D}" destId="{DCEC7E36-C6F9-4506-BEF5-25BD0DB93AF5}" srcOrd="0" destOrd="0" presId="urn:microsoft.com/office/officeart/2008/layout/VerticalCurvedList"/>
    <dgm:cxn modelId="{D3D38CED-A3C5-4C72-9BA6-DB944F211281}" type="presParOf" srcId="{DCEC7E36-C6F9-4506-BEF5-25BD0DB93AF5}" destId="{D2A15843-E3C7-4624-841B-7CD8410FBD79}" srcOrd="0" destOrd="0" presId="urn:microsoft.com/office/officeart/2008/layout/VerticalCurvedList"/>
    <dgm:cxn modelId="{E290FE2F-1AF3-4DE2-A2D7-19F550A14567}" type="presParOf" srcId="{D2A15843-E3C7-4624-841B-7CD8410FBD79}" destId="{FF702E9D-346C-4F90-BFA4-B4BE3AC7167A}" srcOrd="0" destOrd="0" presId="urn:microsoft.com/office/officeart/2008/layout/VerticalCurvedList"/>
    <dgm:cxn modelId="{2D03AB44-C94F-4694-8540-8BD2DD9238CE}" type="presParOf" srcId="{D2A15843-E3C7-4624-841B-7CD8410FBD79}" destId="{A0DA5204-15B6-43C0-9319-C72E75E9A89B}" srcOrd="1" destOrd="0" presId="urn:microsoft.com/office/officeart/2008/layout/VerticalCurvedList"/>
    <dgm:cxn modelId="{42C535B9-DD92-4CCA-A9FC-87F0AACAC9E1}" type="presParOf" srcId="{D2A15843-E3C7-4624-841B-7CD8410FBD79}" destId="{D76BD0C5-AF23-4000-BBFF-B0D8EC5B3975}" srcOrd="2" destOrd="0" presId="urn:microsoft.com/office/officeart/2008/layout/VerticalCurvedList"/>
    <dgm:cxn modelId="{D08B22B9-F2DF-49C3-BF7F-686196E96839}" type="presParOf" srcId="{D2A15843-E3C7-4624-841B-7CD8410FBD79}" destId="{853B4726-F815-4A90-9C5B-ACC0865BDCF1}" srcOrd="3" destOrd="0" presId="urn:microsoft.com/office/officeart/2008/layout/VerticalCurvedList"/>
    <dgm:cxn modelId="{6A93A2A1-EC0A-424B-ADF7-661B4475D6CC}" type="presParOf" srcId="{DCEC7E36-C6F9-4506-BEF5-25BD0DB93AF5}" destId="{C351E535-D58D-4EF6-B9B5-978A938C34FA}" srcOrd="1" destOrd="0" presId="urn:microsoft.com/office/officeart/2008/layout/VerticalCurvedList"/>
    <dgm:cxn modelId="{2A60BBEF-D11E-4367-97BE-981682F83BEC}" type="presParOf" srcId="{DCEC7E36-C6F9-4506-BEF5-25BD0DB93AF5}" destId="{717D29F1-490E-403C-A576-ABDB9F84E3DC}" srcOrd="2" destOrd="0" presId="urn:microsoft.com/office/officeart/2008/layout/VerticalCurvedList"/>
    <dgm:cxn modelId="{F32061EA-0E56-41AA-9513-1C6AD7793580}" type="presParOf" srcId="{717D29F1-490E-403C-A576-ABDB9F84E3DC}" destId="{14945695-E005-45C5-A211-37514467E7E2}" srcOrd="0" destOrd="0" presId="urn:microsoft.com/office/officeart/2008/layout/VerticalCurvedList"/>
    <dgm:cxn modelId="{704DB576-7D6F-4ACF-9BAC-5725E8229FA8}" type="presParOf" srcId="{DCEC7E36-C6F9-4506-BEF5-25BD0DB93AF5}" destId="{83A758DA-C5DF-40C2-9DAC-D7A4E725B503}" srcOrd="3" destOrd="0" presId="urn:microsoft.com/office/officeart/2008/layout/VerticalCurvedList"/>
    <dgm:cxn modelId="{6B022605-D752-418E-99AB-BA543B14163E}" type="presParOf" srcId="{DCEC7E36-C6F9-4506-BEF5-25BD0DB93AF5}" destId="{0B875918-D1E4-430C-A34F-F8EFDDF5A767}" srcOrd="4" destOrd="0" presId="urn:microsoft.com/office/officeart/2008/layout/VerticalCurvedList"/>
    <dgm:cxn modelId="{3BBAAA12-3640-4FFE-9A47-35F4F8519BB4}" type="presParOf" srcId="{0B875918-D1E4-430C-A34F-F8EFDDF5A767}" destId="{97019328-1319-4F41-AF2E-30E7AA0BA1FF}" srcOrd="0" destOrd="0" presId="urn:microsoft.com/office/officeart/2008/layout/VerticalCurvedList"/>
    <dgm:cxn modelId="{41225505-3F4D-4E3C-8D8C-05EBCDE7D0ED}" type="presParOf" srcId="{DCEC7E36-C6F9-4506-BEF5-25BD0DB93AF5}" destId="{AB909F42-103F-4743-8644-EB340A7ED1E7}" srcOrd="5" destOrd="0" presId="urn:microsoft.com/office/officeart/2008/layout/VerticalCurvedList"/>
    <dgm:cxn modelId="{158AADD4-DCF6-4FEC-A998-F8D9801A8E8C}" type="presParOf" srcId="{DCEC7E36-C6F9-4506-BEF5-25BD0DB93AF5}" destId="{014650DD-F7B3-457C-B7F7-1E6BA3B84C23}" srcOrd="6" destOrd="0" presId="urn:microsoft.com/office/officeart/2008/layout/VerticalCurvedList"/>
    <dgm:cxn modelId="{2D80F571-E54F-4038-AC4B-DC4F6AF52A37}" type="presParOf" srcId="{014650DD-F7B3-457C-B7F7-1E6BA3B84C23}" destId="{44680A52-3FE8-4B2F-B70D-51496AD3F1C7}" srcOrd="0" destOrd="0" presId="urn:microsoft.com/office/officeart/2008/layout/VerticalCurvedList"/>
    <dgm:cxn modelId="{72C0DB11-F565-47C3-A127-207DB601400F}" type="presParOf" srcId="{DCEC7E36-C6F9-4506-BEF5-25BD0DB93AF5}" destId="{2C4BD36D-240F-4B42-9F26-DC046F3B1961}" srcOrd="7" destOrd="0" presId="urn:microsoft.com/office/officeart/2008/layout/VerticalCurvedList"/>
    <dgm:cxn modelId="{44DF70A6-8922-44E6-AEA9-E10F1ED49BA1}" type="presParOf" srcId="{DCEC7E36-C6F9-4506-BEF5-25BD0DB93AF5}" destId="{16BE8776-205F-4D66-9C72-2D80EE1757A9}" srcOrd="8" destOrd="0" presId="urn:microsoft.com/office/officeart/2008/layout/VerticalCurvedList"/>
    <dgm:cxn modelId="{0803BD9A-F665-41F1-928D-8DCC0B94C05C}" type="presParOf" srcId="{16BE8776-205F-4D66-9C72-2D80EE1757A9}" destId="{C17E4188-11C5-45A9-9D8B-7A9CC4CD6648}" srcOrd="0" destOrd="0" presId="urn:microsoft.com/office/officeart/2008/layout/VerticalCurvedList"/>
    <dgm:cxn modelId="{4F90416E-72DA-4ECF-A842-6955DCF4225E}" type="presParOf" srcId="{DCEC7E36-C6F9-4506-BEF5-25BD0DB93AF5}" destId="{35EAC0C7-0179-41BF-BD96-50B75E31E687}" srcOrd="9" destOrd="0" presId="urn:microsoft.com/office/officeart/2008/layout/VerticalCurvedList"/>
    <dgm:cxn modelId="{57AF9561-6FA8-45FD-871B-B4E1AF8156B6}" type="presParOf" srcId="{DCEC7E36-C6F9-4506-BEF5-25BD0DB93AF5}" destId="{65283A25-A751-4474-BD7E-C475AF817989}" srcOrd="10" destOrd="0" presId="urn:microsoft.com/office/officeart/2008/layout/VerticalCurvedList"/>
    <dgm:cxn modelId="{E4DBC45C-4E8E-4ACC-BD08-897DF21BAC41}" type="presParOf" srcId="{65283A25-A751-4474-BD7E-C475AF817989}" destId="{C8CDAFFE-E76B-4518-95FF-C80846D78D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93971-8826-4E00-ACDD-99EBFFED4C9C}">
      <dsp:nvSpPr>
        <dsp:cNvPr id="0" name=""/>
        <dsp:cNvSpPr/>
      </dsp:nvSpPr>
      <dsp:spPr>
        <a:xfrm>
          <a:off x="0" y="39964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BC42E-DF0F-46AD-A0D3-0BE7E49DF37F}">
      <dsp:nvSpPr>
        <dsp:cNvPr id="0" name=""/>
        <dsp:cNvSpPr/>
      </dsp:nvSpPr>
      <dsp:spPr>
        <a:xfrm>
          <a:off x="502920" y="74922"/>
          <a:ext cx="704088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It keeps track of all the running functions</a:t>
          </a:r>
          <a:endParaRPr lang="en-US" sz="2000" kern="1200"/>
        </a:p>
      </dsp:txBody>
      <dsp:txXfrm>
        <a:off x="534623" y="106625"/>
        <a:ext cx="6977474" cy="586034"/>
      </dsp:txXfrm>
    </dsp:sp>
    <dsp:sp modelId="{C6E187F5-12C3-4A66-B1EC-E9E00E8ABDF7}">
      <dsp:nvSpPr>
        <dsp:cNvPr id="0" name=""/>
        <dsp:cNvSpPr/>
      </dsp:nvSpPr>
      <dsp:spPr>
        <a:xfrm>
          <a:off x="0" y="139756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912890"/>
              <a:satOff val="1692"/>
              <a:lumOff val="3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E10CA-8331-4708-A8B7-60A19C7C8D92}">
      <dsp:nvSpPr>
        <dsp:cNvPr id="0" name=""/>
        <dsp:cNvSpPr/>
      </dsp:nvSpPr>
      <dsp:spPr>
        <a:xfrm>
          <a:off x="502920" y="1072842"/>
          <a:ext cx="7040880" cy="649440"/>
        </a:xfrm>
        <a:prstGeom prst="roundRect">
          <a:avLst/>
        </a:prstGeom>
        <a:solidFill>
          <a:schemeClr val="accent2">
            <a:hueOff val="-1912890"/>
            <a:satOff val="1692"/>
            <a:lumOff val="30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Follows LIFO order</a:t>
          </a:r>
          <a:endParaRPr lang="en-US" sz="2000" kern="1200" dirty="0"/>
        </a:p>
      </dsp:txBody>
      <dsp:txXfrm>
        <a:off x="534623" y="1104545"/>
        <a:ext cx="6977474" cy="586034"/>
      </dsp:txXfrm>
    </dsp:sp>
    <dsp:sp modelId="{56FC8D3F-DDF6-4664-B25F-CDFFC9E61319}">
      <dsp:nvSpPr>
        <dsp:cNvPr id="0" name=""/>
        <dsp:cNvSpPr/>
      </dsp:nvSpPr>
      <dsp:spPr>
        <a:xfrm>
          <a:off x="0" y="239548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3825781"/>
              <a:satOff val="3385"/>
              <a:lumOff val="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19F3C-6649-4D0D-8DB7-605313E685DE}">
      <dsp:nvSpPr>
        <dsp:cNvPr id="0" name=""/>
        <dsp:cNvSpPr/>
      </dsp:nvSpPr>
      <dsp:spPr>
        <a:xfrm>
          <a:off x="502920" y="2070762"/>
          <a:ext cx="7040880" cy="649440"/>
        </a:xfrm>
        <a:prstGeom prst="roundRect">
          <a:avLst/>
        </a:prstGeom>
        <a:solidFill>
          <a:schemeClr val="accent2">
            <a:hueOff val="-3825781"/>
            <a:satOff val="3385"/>
            <a:lumOff val="60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Executes things step by step</a:t>
          </a:r>
          <a:endParaRPr lang="en-US" sz="2000" kern="1200" dirty="0"/>
        </a:p>
      </dsp:txBody>
      <dsp:txXfrm>
        <a:off x="534623" y="2102465"/>
        <a:ext cx="6977474" cy="586034"/>
      </dsp:txXfrm>
    </dsp:sp>
    <dsp:sp modelId="{6530871F-523B-4475-AE52-E94D86593096}">
      <dsp:nvSpPr>
        <dsp:cNvPr id="0" name=""/>
        <dsp:cNvSpPr/>
      </dsp:nvSpPr>
      <dsp:spPr>
        <a:xfrm>
          <a:off x="0" y="3393402"/>
          <a:ext cx="100583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5738671"/>
              <a:satOff val="5077"/>
              <a:lumOff val="9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B5B3B-84AC-43F1-B427-355E266935BA}">
      <dsp:nvSpPr>
        <dsp:cNvPr id="0" name=""/>
        <dsp:cNvSpPr/>
      </dsp:nvSpPr>
      <dsp:spPr>
        <a:xfrm>
          <a:off x="502920" y="3068682"/>
          <a:ext cx="7040880" cy="649440"/>
        </a:xfrm>
        <a:prstGeom prst="roundRect">
          <a:avLst/>
        </a:prstGeom>
        <a:solidFill>
          <a:schemeClr val="accent2">
            <a:hueOff val="-5738671"/>
            <a:satOff val="5077"/>
            <a:lumOff val="90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Keeps track of all point like when the task completes it returns its control back</a:t>
          </a:r>
          <a:endParaRPr lang="en-US" sz="2000" kern="1200" dirty="0"/>
        </a:p>
      </dsp:txBody>
      <dsp:txXfrm>
        <a:off x="534623" y="3100385"/>
        <a:ext cx="697747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7BE6A-8D68-4FBC-BA87-11A50F4AF298}">
      <dsp:nvSpPr>
        <dsp:cNvPr id="0" name=""/>
        <dsp:cNvSpPr/>
      </dsp:nvSpPr>
      <dsp:spPr>
        <a:xfrm>
          <a:off x="3024372" y="1522783"/>
          <a:ext cx="1465315" cy="697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228"/>
              </a:lnTo>
              <a:lnTo>
                <a:pt x="1465315" y="475228"/>
              </a:lnTo>
              <a:lnTo>
                <a:pt x="1465315" y="6973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C6AFA-0474-4E7B-935E-BBAA02B4BED6}">
      <dsp:nvSpPr>
        <dsp:cNvPr id="0" name=""/>
        <dsp:cNvSpPr/>
      </dsp:nvSpPr>
      <dsp:spPr>
        <a:xfrm>
          <a:off x="1559056" y="1522783"/>
          <a:ext cx="1465315" cy="697357"/>
        </a:xfrm>
        <a:custGeom>
          <a:avLst/>
          <a:gdLst/>
          <a:ahLst/>
          <a:cxnLst/>
          <a:rect l="0" t="0" r="0" b="0"/>
          <a:pathLst>
            <a:path>
              <a:moveTo>
                <a:pt x="1465315" y="0"/>
              </a:moveTo>
              <a:lnTo>
                <a:pt x="1465315" y="475228"/>
              </a:lnTo>
              <a:lnTo>
                <a:pt x="0" y="475228"/>
              </a:lnTo>
              <a:lnTo>
                <a:pt x="0" y="6973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69563-00B8-48B5-83E0-6C3E8D1FE4F9}">
      <dsp:nvSpPr>
        <dsp:cNvPr id="0" name=""/>
        <dsp:cNvSpPr/>
      </dsp:nvSpPr>
      <dsp:spPr>
        <a:xfrm>
          <a:off x="1825477" y="187"/>
          <a:ext cx="2397789" cy="152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E9C22-3CD9-455A-9BC7-E1F7807E4AAD}">
      <dsp:nvSpPr>
        <dsp:cNvPr id="0" name=""/>
        <dsp:cNvSpPr/>
      </dsp:nvSpPr>
      <dsp:spPr>
        <a:xfrm>
          <a:off x="2091898" y="253287"/>
          <a:ext cx="2397789" cy="152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Browser Storage</a:t>
          </a:r>
          <a:endParaRPr lang="en-US" sz="4000" kern="1200" dirty="0"/>
        </a:p>
      </dsp:txBody>
      <dsp:txXfrm>
        <a:off x="2136493" y="297882"/>
        <a:ext cx="2308599" cy="1433406"/>
      </dsp:txXfrm>
    </dsp:sp>
    <dsp:sp modelId="{EE7AC737-6532-4C69-BEF8-AABAF6E24729}">
      <dsp:nvSpPr>
        <dsp:cNvPr id="0" name=""/>
        <dsp:cNvSpPr/>
      </dsp:nvSpPr>
      <dsp:spPr>
        <a:xfrm>
          <a:off x="360161" y="2220140"/>
          <a:ext cx="2397789" cy="15225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462FE-E8CD-4C95-9700-97AC8A693B26}">
      <dsp:nvSpPr>
        <dsp:cNvPr id="0" name=""/>
        <dsp:cNvSpPr/>
      </dsp:nvSpPr>
      <dsp:spPr>
        <a:xfrm>
          <a:off x="626582" y="2473240"/>
          <a:ext cx="2397789" cy="152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Local Storage</a:t>
          </a:r>
          <a:endParaRPr lang="en-US" sz="4000" kern="1200" dirty="0"/>
        </a:p>
      </dsp:txBody>
      <dsp:txXfrm>
        <a:off x="671177" y="2517835"/>
        <a:ext cx="2308599" cy="1433406"/>
      </dsp:txXfrm>
    </dsp:sp>
    <dsp:sp modelId="{29D01DE7-6032-4622-8334-0E46A6C64226}">
      <dsp:nvSpPr>
        <dsp:cNvPr id="0" name=""/>
        <dsp:cNvSpPr/>
      </dsp:nvSpPr>
      <dsp:spPr>
        <a:xfrm>
          <a:off x="3290793" y="2220140"/>
          <a:ext cx="2397789" cy="15225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E478C-0B10-4B47-9B2A-1661EC8DE354}">
      <dsp:nvSpPr>
        <dsp:cNvPr id="0" name=""/>
        <dsp:cNvSpPr/>
      </dsp:nvSpPr>
      <dsp:spPr>
        <a:xfrm>
          <a:off x="3557214" y="2473240"/>
          <a:ext cx="2397789" cy="152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Session Storage</a:t>
          </a:r>
          <a:endParaRPr lang="en-US" sz="4000" kern="1200" dirty="0"/>
        </a:p>
      </dsp:txBody>
      <dsp:txXfrm>
        <a:off x="3601809" y="2517835"/>
        <a:ext cx="2308599" cy="1433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A5204-15B6-43C0-9319-C72E75E9A89B}">
      <dsp:nvSpPr>
        <dsp:cNvPr id="0" name=""/>
        <dsp:cNvSpPr/>
      </dsp:nvSpPr>
      <dsp:spPr>
        <a:xfrm>
          <a:off x="-5524680" y="-845844"/>
          <a:ext cx="6577997" cy="6577997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1E535-D58D-4EF6-B9B5-978A938C34FA}">
      <dsp:nvSpPr>
        <dsp:cNvPr id="0" name=""/>
        <dsp:cNvSpPr/>
      </dsp:nvSpPr>
      <dsp:spPr>
        <a:xfrm>
          <a:off x="460524" y="305296"/>
          <a:ext cx="7925984" cy="61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6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0" kern="1200" smtClean="0"/>
            <a:t>User session management</a:t>
          </a:r>
          <a:endParaRPr lang="en-US" sz="3200" kern="1200"/>
        </a:p>
      </dsp:txBody>
      <dsp:txXfrm>
        <a:off x="460524" y="305296"/>
        <a:ext cx="7925984" cy="610983"/>
      </dsp:txXfrm>
    </dsp:sp>
    <dsp:sp modelId="{14945695-E005-45C5-A211-37514467E7E2}">
      <dsp:nvSpPr>
        <dsp:cNvPr id="0" name=""/>
        <dsp:cNvSpPr/>
      </dsp:nvSpPr>
      <dsp:spPr>
        <a:xfrm>
          <a:off x="78659" y="228923"/>
          <a:ext cx="763729" cy="763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758DA-C5DF-40C2-9DAC-D7A4E725B503}">
      <dsp:nvSpPr>
        <dsp:cNvPr id="0" name=""/>
        <dsp:cNvSpPr/>
      </dsp:nvSpPr>
      <dsp:spPr>
        <a:xfrm>
          <a:off x="898337" y="1221479"/>
          <a:ext cx="7488171" cy="61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6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0" kern="1200" dirty="0" smtClean="0"/>
            <a:t>Form data persistence</a:t>
          </a:r>
          <a:endParaRPr lang="en-US" sz="3200" kern="1200" dirty="0"/>
        </a:p>
      </dsp:txBody>
      <dsp:txXfrm>
        <a:off x="898337" y="1221479"/>
        <a:ext cx="7488171" cy="610983"/>
      </dsp:txXfrm>
    </dsp:sp>
    <dsp:sp modelId="{97019328-1319-4F41-AF2E-30E7AA0BA1FF}">
      <dsp:nvSpPr>
        <dsp:cNvPr id="0" name=""/>
        <dsp:cNvSpPr/>
      </dsp:nvSpPr>
      <dsp:spPr>
        <a:xfrm>
          <a:off x="516472" y="1145106"/>
          <a:ext cx="763729" cy="763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09F42-103F-4743-8644-EB340A7ED1E7}">
      <dsp:nvSpPr>
        <dsp:cNvPr id="0" name=""/>
        <dsp:cNvSpPr/>
      </dsp:nvSpPr>
      <dsp:spPr>
        <a:xfrm>
          <a:off x="1032711" y="2137662"/>
          <a:ext cx="7353797" cy="61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6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0" kern="1200" dirty="0" smtClean="0"/>
            <a:t>Remembering user preferences</a:t>
          </a:r>
          <a:endParaRPr lang="en-US" sz="3200" kern="1200" dirty="0"/>
        </a:p>
      </dsp:txBody>
      <dsp:txXfrm>
        <a:off x="1032711" y="2137662"/>
        <a:ext cx="7353797" cy="610983"/>
      </dsp:txXfrm>
    </dsp:sp>
    <dsp:sp modelId="{44680A52-3FE8-4B2F-B70D-51496AD3F1C7}">
      <dsp:nvSpPr>
        <dsp:cNvPr id="0" name=""/>
        <dsp:cNvSpPr/>
      </dsp:nvSpPr>
      <dsp:spPr>
        <a:xfrm>
          <a:off x="650846" y="2061289"/>
          <a:ext cx="763729" cy="763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BD36D-240F-4B42-9F26-DC046F3B1961}">
      <dsp:nvSpPr>
        <dsp:cNvPr id="0" name=""/>
        <dsp:cNvSpPr/>
      </dsp:nvSpPr>
      <dsp:spPr>
        <a:xfrm>
          <a:off x="898337" y="3053844"/>
          <a:ext cx="7488171" cy="61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6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0" kern="1200" smtClean="0"/>
            <a:t>Caching frequently accessed data</a:t>
          </a:r>
          <a:endParaRPr lang="en-US" sz="3200" kern="1200" dirty="0"/>
        </a:p>
      </dsp:txBody>
      <dsp:txXfrm>
        <a:off x="898337" y="3053844"/>
        <a:ext cx="7488171" cy="610983"/>
      </dsp:txXfrm>
    </dsp:sp>
    <dsp:sp modelId="{C17E4188-11C5-45A9-9D8B-7A9CC4CD6648}">
      <dsp:nvSpPr>
        <dsp:cNvPr id="0" name=""/>
        <dsp:cNvSpPr/>
      </dsp:nvSpPr>
      <dsp:spPr>
        <a:xfrm>
          <a:off x="516472" y="2977471"/>
          <a:ext cx="763729" cy="763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C0C7-0179-41BF-BD96-50B75E31E687}">
      <dsp:nvSpPr>
        <dsp:cNvPr id="0" name=""/>
        <dsp:cNvSpPr/>
      </dsp:nvSpPr>
      <dsp:spPr>
        <a:xfrm>
          <a:off x="460524" y="3970027"/>
          <a:ext cx="7925984" cy="610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6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i="0" kern="1200" dirty="0" smtClean="0"/>
            <a:t>Storing temporary state information</a:t>
          </a:r>
          <a:endParaRPr lang="en-US" sz="3200" kern="1200" dirty="0"/>
        </a:p>
      </dsp:txBody>
      <dsp:txXfrm>
        <a:off x="460524" y="3970027"/>
        <a:ext cx="7925984" cy="610983"/>
      </dsp:txXfrm>
    </dsp:sp>
    <dsp:sp modelId="{C8CDAFFE-E76B-4518-95FF-C80846D78DD2}">
      <dsp:nvSpPr>
        <dsp:cNvPr id="0" name=""/>
        <dsp:cNvSpPr/>
      </dsp:nvSpPr>
      <dsp:spPr>
        <a:xfrm>
          <a:off x="78659" y="3893654"/>
          <a:ext cx="763729" cy="763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7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4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3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8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5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1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DF477-85FA-4BF7-A944-FF699E026EE3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D98C0B-7E8E-401E-8DDF-ABB459E1DDC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0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Advanced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7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All User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637" t="12947" r="37618" b="69910"/>
          <a:stretch/>
        </p:blipFill>
        <p:spPr>
          <a:xfrm>
            <a:off x="1214845" y="1881050"/>
            <a:ext cx="9362805" cy="24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1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By Id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37" t="13483" r="36312" b="70982"/>
          <a:stretch/>
        </p:blipFill>
        <p:spPr>
          <a:xfrm>
            <a:off x="1235112" y="1920239"/>
            <a:ext cx="9756610" cy="22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event loop operates within the JavaScript runtime environment </a:t>
            </a:r>
            <a:r>
              <a:rPr lang="en-US" sz="2400" dirty="0" smtClean="0"/>
              <a:t>like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200" dirty="0" smtClean="0"/>
              <a:t>browser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Node.js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Which consists </a:t>
            </a:r>
            <a:r>
              <a:rPr lang="en-US" sz="2400" dirty="0"/>
              <a:t>of two main components: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call stack 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task </a:t>
            </a:r>
            <a:r>
              <a:rPr lang="en-US" sz="2200" dirty="0"/>
              <a:t>queue (also known as the event queue</a:t>
            </a:r>
            <a:r>
              <a:rPr lang="en-US" sz="2200" dirty="0" smtClean="0"/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344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47414"/>
            <a:ext cx="10058400" cy="1450757"/>
          </a:xfrm>
        </p:spPr>
        <p:txBody>
          <a:bodyPr/>
          <a:lstStyle/>
          <a:p>
            <a:r>
              <a:rPr lang="en-US" dirty="0" smtClean="0"/>
              <a:t>Call Stack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4796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39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33" t="12947" r="53079" b="49910"/>
          <a:stretch/>
        </p:blipFill>
        <p:spPr>
          <a:xfrm>
            <a:off x="1201781" y="1854923"/>
            <a:ext cx="4676503" cy="4401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88183" y="1854924"/>
            <a:ext cx="3252651" cy="440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6688183" y="5564777"/>
            <a:ext cx="32526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88183" y="3470366"/>
            <a:ext cx="32526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88183" y="4210594"/>
            <a:ext cx="32526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88183" y="4898571"/>
            <a:ext cx="32526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79622" y="4963886"/>
            <a:ext cx="2939143" cy="535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printResult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779623" y="4262848"/>
            <a:ext cx="2939143" cy="535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Addition()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779623" y="3570516"/>
            <a:ext cx="2939143" cy="535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process()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779622" y="5642769"/>
            <a:ext cx="2939143" cy="535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071463" y="1854923"/>
            <a:ext cx="0" cy="3540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202093" y="1859277"/>
            <a:ext cx="1423851" cy="1027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Stack</a:t>
            </a:r>
          </a:p>
          <a:p>
            <a:pPr algn="ctr"/>
            <a:r>
              <a:rPr lang="en-US" sz="2400" dirty="0" smtClean="0"/>
              <a:t>Execution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499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CallBack</a:t>
            </a:r>
            <a:r>
              <a:rPr lang="en-US" dirty="0" smtClean="0"/>
              <a:t> Queue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27" t="13205" r="45614" b="47503"/>
          <a:stretch/>
        </p:blipFill>
        <p:spPr>
          <a:xfrm>
            <a:off x="1188720" y="1841863"/>
            <a:ext cx="5754239" cy="427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320" t="77768" r="63319" b="12946"/>
          <a:stretch/>
        </p:blipFill>
        <p:spPr>
          <a:xfrm>
            <a:off x="7171508" y="2560320"/>
            <a:ext cx="4227843" cy="1436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71508" y="1841863"/>
            <a:ext cx="2873829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17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CallBack</a:t>
            </a:r>
            <a:r>
              <a:rPr lang="en-US" dirty="0" smtClean="0"/>
              <a:t>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task queue holds tasks that are ready to be processed by the event loop.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These </a:t>
            </a:r>
            <a:r>
              <a:rPr lang="en-US" sz="2400" dirty="0"/>
              <a:t>tasks include events like user interactions (e.g., clicks), timers (e.g., </a:t>
            </a:r>
            <a:r>
              <a:rPr lang="en-US" sz="2400" dirty="0" err="1"/>
              <a:t>setTimeout</a:t>
            </a:r>
            <a:r>
              <a:rPr lang="en-US" sz="2400" dirty="0"/>
              <a:t>), and network responses (e.g., fetch requests).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Each </a:t>
            </a:r>
            <a:r>
              <a:rPr lang="en-US" sz="2400" dirty="0"/>
              <a:t>task in the queue is associated with a callback function that will be executed when the task is processed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Call stack is give priority, everything is the </a:t>
            </a:r>
            <a:r>
              <a:rPr lang="en-US" sz="2400" dirty="0" err="1" smtClean="0"/>
              <a:t>callstack</a:t>
            </a:r>
            <a:r>
              <a:rPr lang="en-US" sz="2400" dirty="0" smtClean="0"/>
              <a:t> executed then it will check callback queue to execute the callback functions.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308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553" y="1946365"/>
            <a:ext cx="4833259" cy="3918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Event loop is doing a simple Job of monitoring call stack and callback queue.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the stack is Empty event loop will take the first event from the queue and push it to the stack for execution.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It works like a scheduler like what to execute now and later.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36" t="26518" r="25771" b="24197"/>
          <a:stretch/>
        </p:blipFill>
        <p:spPr>
          <a:xfrm>
            <a:off x="209004" y="2259874"/>
            <a:ext cx="6348549" cy="36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8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529" t="30432" r="25276" b="21876"/>
          <a:stretch/>
        </p:blipFill>
        <p:spPr>
          <a:xfrm>
            <a:off x="815925" y="436098"/>
            <a:ext cx="10452296" cy="56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4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understand the same with one program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633" t="15267" r="32196" b="67054"/>
          <a:stretch/>
        </p:blipFill>
        <p:spPr>
          <a:xfrm>
            <a:off x="1214845" y="1920240"/>
            <a:ext cx="9758876" cy="22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846" y="1920239"/>
            <a:ext cx="9940834" cy="42062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In older JS we </a:t>
            </a:r>
            <a:r>
              <a:rPr lang="en-US" sz="2000" dirty="0"/>
              <a:t>are using </a:t>
            </a:r>
            <a:r>
              <a:rPr lang="en-US" sz="2000" b="1" dirty="0" err="1" smtClean="0">
                <a:solidFill>
                  <a:schemeClr val="accent1"/>
                </a:solidFill>
              </a:rPr>
              <a:t>XMLHttpRequest</a:t>
            </a:r>
            <a:r>
              <a:rPr lang="en-US" sz="2000" dirty="0" smtClean="0"/>
              <a:t> </a:t>
            </a:r>
            <a:r>
              <a:rPr lang="en-US" sz="2000" dirty="0"/>
              <a:t>object </a:t>
            </a:r>
            <a:r>
              <a:rPr lang="en-US" sz="2000" dirty="0" smtClean="0"/>
              <a:t>which </a:t>
            </a:r>
            <a:r>
              <a:rPr lang="en-US" sz="2000" dirty="0"/>
              <a:t>provides a more powerful and flexible way to handle HTTP requests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Those callings are called as an AJAX Calls.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In modern JS it was replaced by Fetch()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The </a:t>
            </a:r>
            <a:r>
              <a:rPr lang="en-US" sz="2400" b="1" dirty="0">
                <a:solidFill>
                  <a:schemeClr val="accent1"/>
                </a:solidFill>
              </a:rPr>
              <a:t>fetch() function </a:t>
            </a:r>
            <a:r>
              <a:rPr lang="en-US" sz="2000" dirty="0"/>
              <a:t>is used to make network requests and retrieve resources from a server.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685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Delegation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Event delegation is a technique in JavaScript where you attach an event listener to a parent element instead of individual child elements.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Benefits: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handle events for multiple elements using a single event </a:t>
            </a:r>
            <a:r>
              <a:rPr lang="en-US" dirty="0" smtClean="0"/>
              <a:t>listener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reducing the number of event handlers 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improving performance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Generate dynamic handlers for </a:t>
            </a:r>
            <a:r>
              <a:rPr lang="en-US" dirty="0"/>
              <a:t>large sets of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43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222069"/>
            <a:ext cx="10058400" cy="7053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understand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677" t="17232" r="17839" b="27768"/>
          <a:stretch/>
        </p:blipFill>
        <p:spPr>
          <a:xfrm>
            <a:off x="979714" y="927463"/>
            <a:ext cx="8085909" cy="53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Storage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83930383"/>
              </p:ext>
            </p:extLst>
          </p:nvPr>
        </p:nvGraphicFramePr>
        <p:xfrm>
          <a:off x="582024" y="2129246"/>
          <a:ext cx="6315166" cy="399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774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</a:t>
            </a:r>
            <a:r>
              <a:rPr lang="en-US" sz="2400" dirty="0" err="1"/>
              <a:t>localStorage</a:t>
            </a:r>
            <a:r>
              <a:rPr lang="en-US" sz="2400" dirty="0"/>
              <a:t> object allows you to store </a:t>
            </a:r>
            <a:r>
              <a:rPr lang="en-US" sz="2400" b="1" i="1" dirty="0">
                <a:solidFill>
                  <a:schemeClr val="accent1"/>
                </a:solidFill>
              </a:rPr>
              <a:t>key-value pairs </a:t>
            </a:r>
            <a:r>
              <a:rPr lang="en-US" sz="2400" dirty="0"/>
              <a:t>persistently in the browser.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data stored in </a:t>
            </a:r>
            <a:r>
              <a:rPr lang="en-US" sz="2400" dirty="0" err="1"/>
              <a:t>localStorage</a:t>
            </a:r>
            <a:r>
              <a:rPr lang="en-US" sz="2400" dirty="0"/>
              <a:t> remains even after the browser is closed and reopened.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You </a:t>
            </a:r>
            <a:r>
              <a:rPr lang="en-US" sz="2400" dirty="0"/>
              <a:t>can access </a:t>
            </a:r>
            <a:r>
              <a:rPr lang="en-US" sz="2400" dirty="0" smtClean="0"/>
              <a:t>stored data </a:t>
            </a:r>
            <a:r>
              <a:rPr lang="en-US" sz="2400" dirty="0"/>
              <a:t>using the </a:t>
            </a:r>
            <a:r>
              <a:rPr lang="en-US" sz="2400" b="1" i="1" dirty="0" err="1">
                <a:solidFill>
                  <a:schemeClr val="accent1"/>
                </a:solidFill>
              </a:rPr>
              <a:t>localStorage</a:t>
            </a:r>
            <a:r>
              <a:rPr lang="en-US" sz="2400" dirty="0"/>
              <a:t> object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It </a:t>
            </a:r>
            <a:r>
              <a:rPr lang="en-US" sz="2400" dirty="0" err="1"/>
              <a:t>localStorage</a:t>
            </a:r>
            <a:r>
              <a:rPr lang="en-US" sz="2400" dirty="0"/>
              <a:t> </a:t>
            </a:r>
            <a:r>
              <a:rPr lang="en-US" sz="2400" dirty="0" smtClean="0"/>
              <a:t>store </a:t>
            </a:r>
            <a:r>
              <a:rPr lang="en-US" sz="2400" dirty="0"/>
              <a:t>data as strings.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you need to store complex objects, you can use </a:t>
            </a:r>
            <a:r>
              <a:rPr lang="en-US" sz="2400" b="1" i="1" dirty="0" err="1">
                <a:solidFill>
                  <a:schemeClr val="accent1"/>
                </a:solidFill>
              </a:rPr>
              <a:t>JSON.stringify</a:t>
            </a:r>
            <a:r>
              <a:rPr lang="en-US" sz="2400" b="1" i="1" dirty="0">
                <a:solidFill>
                  <a:schemeClr val="accent1"/>
                </a:solidFill>
              </a:rPr>
              <a:t>() </a:t>
            </a:r>
            <a:r>
              <a:rPr lang="en-US" sz="2400" dirty="0"/>
              <a:t>to convert them to a string before storing and </a:t>
            </a:r>
            <a:r>
              <a:rPr lang="en-US" sz="2400" b="1" i="1" dirty="0" err="1">
                <a:solidFill>
                  <a:schemeClr val="accent1"/>
                </a:solidFill>
              </a:rPr>
              <a:t>JSON.parse</a:t>
            </a:r>
            <a:r>
              <a:rPr lang="en-US" sz="2400" b="1" i="1" dirty="0">
                <a:solidFill>
                  <a:schemeClr val="accent1"/>
                </a:solidFill>
              </a:rPr>
              <a:t>() </a:t>
            </a:r>
            <a:r>
              <a:rPr lang="en-US" sz="2400" dirty="0"/>
              <a:t>to convert them back to objects when retrieving.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992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1" y="195942"/>
            <a:ext cx="10058400" cy="770709"/>
          </a:xfrm>
        </p:spPr>
        <p:txBody>
          <a:bodyPr/>
          <a:lstStyle/>
          <a:p>
            <a:r>
              <a:rPr lang="en-US" dirty="0" smtClean="0"/>
              <a:t>Let’s use 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46" t="18125" r="40730" b="42946"/>
          <a:stretch/>
        </p:blipFill>
        <p:spPr>
          <a:xfrm>
            <a:off x="1058091" y="1071154"/>
            <a:ext cx="7171509" cy="50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1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 err="1"/>
              <a:t>sessionStorage</a:t>
            </a:r>
            <a:r>
              <a:rPr lang="en-US" sz="2400" dirty="0"/>
              <a:t> object is similar to </a:t>
            </a:r>
            <a:r>
              <a:rPr lang="en-US" sz="2400" dirty="0" err="1"/>
              <a:t>localStorage</a:t>
            </a:r>
            <a:r>
              <a:rPr lang="en-US" sz="2400" dirty="0"/>
              <a:t> but has a shorter lifespan.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data stored in </a:t>
            </a:r>
            <a:r>
              <a:rPr lang="en-US" sz="2400" dirty="0" err="1"/>
              <a:t>sessionStorage</a:t>
            </a:r>
            <a:r>
              <a:rPr lang="en-US" sz="2400" dirty="0"/>
              <a:t> is tied to a specific browsing session and is deleted when the session is closed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err="1"/>
              <a:t>sessionStorage</a:t>
            </a:r>
            <a:r>
              <a:rPr lang="en-US" sz="2400" dirty="0"/>
              <a:t> API is similar to </a:t>
            </a:r>
            <a:r>
              <a:rPr lang="en-US" sz="2400" dirty="0" err="1"/>
              <a:t>localStorage</a:t>
            </a:r>
            <a:r>
              <a:rPr lang="en-US" sz="2400" dirty="0"/>
              <a:t> but accessed via the </a:t>
            </a:r>
            <a:r>
              <a:rPr lang="en-US" sz="2400" b="1" i="1" dirty="0" err="1">
                <a:solidFill>
                  <a:schemeClr val="accent1"/>
                </a:solidFill>
              </a:rPr>
              <a:t>sessionStorage</a:t>
            </a:r>
            <a:r>
              <a:rPr lang="en-US" sz="2400" dirty="0"/>
              <a:t> object.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2217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2928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542023"/>
              </p:ext>
            </p:extLst>
          </p:nvPr>
        </p:nvGraphicFramePr>
        <p:xfrm>
          <a:off x="1097279" y="1149532"/>
          <a:ext cx="8454683" cy="488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7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Fetch?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877" t="37231" r="22358" b="30269"/>
          <a:stretch/>
        </p:blipFill>
        <p:spPr>
          <a:xfrm>
            <a:off x="1097280" y="2114793"/>
            <a:ext cx="8870990" cy="388105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88720" y="2586445"/>
            <a:ext cx="5055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71748" y="2987039"/>
            <a:ext cx="50553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1748" y="3391988"/>
            <a:ext cx="224463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1748" y="4855028"/>
            <a:ext cx="239485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Whenever we are creating any server we can handle the different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Like GET, POST, PUT, DELETE and PATCH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Using that we can do different operations like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Get ALL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Get BY 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ADD NEW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Update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Delete Data By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69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that Let’s create One JSON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install JSON Server by using below command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json</a:t>
            </a:r>
            <a:r>
              <a:rPr lang="en-US" dirty="0" smtClean="0"/>
              <a:t>-server –g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Once it is installed Let’s create one file using the same.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-server </a:t>
            </a:r>
            <a:r>
              <a:rPr lang="en-US" dirty="0" err="1" smtClean="0"/>
              <a:t>data.json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We can edit this file and let’s restart the server and check all methods.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For checking this method we will use POSTMAN tool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Let’s check ALL CRUD operation with that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8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Data using Fetch POST Method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36" t="13124" r="31092" b="46876"/>
          <a:stretch/>
        </p:blipFill>
        <p:spPr>
          <a:xfrm>
            <a:off x="1188720" y="1907176"/>
            <a:ext cx="8216537" cy="42505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168434" y="2246811"/>
            <a:ext cx="5512526" cy="130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54234" y="2573382"/>
            <a:ext cx="1600200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54234" y="2886892"/>
            <a:ext cx="2769326" cy="130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87783" y="4807131"/>
            <a:ext cx="5643154" cy="261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 using Fetch PUT Method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702" t="13303" r="30590" b="46161"/>
          <a:stretch/>
        </p:blipFill>
        <p:spPr>
          <a:xfrm>
            <a:off x="1188720" y="1985552"/>
            <a:ext cx="8098971" cy="422292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063931" y="2312128"/>
            <a:ext cx="5512526" cy="130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87683" y="2606040"/>
            <a:ext cx="1600200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87683" y="2945674"/>
            <a:ext cx="2769326" cy="130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96343" y="4781006"/>
            <a:ext cx="5643154" cy="261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9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 Some </a:t>
            </a:r>
            <a:r>
              <a:rPr lang="en-US" dirty="0"/>
              <a:t>Data using </a:t>
            </a:r>
            <a:r>
              <a:rPr lang="en-US" dirty="0" smtClean="0"/>
              <a:t>PATCH </a:t>
            </a:r>
            <a:r>
              <a:rPr lang="en-US" dirty="0"/>
              <a:t>Method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37" t="12947" r="30591" b="52410"/>
          <a:stretch/>
        </p:blipFill>
        <p:spPr>
          <a:xfrm>
            <a:off x="1097279" y="1841861"/>
            <a:ext cx="9000715" cy="40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User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36" t="13036" r="36143" b="69853"/>
          <a:stretch/>
        </p:blipFill>
        <p:spPr>
          <a:xfrm>
            <a:off x="1179740" y="1952897"/>
            <a:ext cx="1004248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81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692</Words>
  <Application>Microsoft Office PowerPoint</Application>
  <PresentationFormat>Widescreen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DOM Advanced</vt:lpstr>
      <vt:lpstr>Fetch</vt:lpstr>
      <vt:lpstr>How to work with Fetch?</vt:lpstr>
      <vt:lpstr>API calls</vt:lpstr>
      <vt:lpstr>For that Let’s create One JSON Server</vt:lpstr>
      <vt:lpstr>Store Data using Fetch POST Method</vt:lpstr>
      <vt:lpstr>Update Data using Fetch PUT Method</vt:lpstr>
      <vt:lpstr>Patch Some Data using PATCH Method</vt:lpstr>
      <vt:lpstr>Delete User</vt:lpstr>
      <vt:lpstr>Get All User</vt:lpstr>
      <vt:lpstr>Get By Id</vt:lpstr>
      <vt:lpstr>Event loop</vt:lpstr>
      <vt:lpstr>Call Stack</vt:lpstr>
      <vt:lpstr>Call Stack</vt:lpstr>
      <vt:lpstr>CallBack Queue</vt:lpstr>
      <vt:lpstr>CallBack Queue</vt:lpstr>
      <vt:lpstr>Event Loop</vt:lpstr>
      <vt:lpstr>PowerPoint Presentation</vt:lpstr>
      <vt:lpstr>Let’s understand the same with one program</vt:lpstr>
      <vt:lpstr>Event Delegation</vt:lpstr>
      <vt:lpstr>Let’s understand</vt:lpstr>
      <vt:lpstr>Browser Storage</vt:lpstr>
      <vt:lpstr>Local Storage</vt:lpstr>
      <vt:lpstr>Let’s use It</vt:lpstr>
      <vt:lpstr>Session Storage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Advanced</dc:title>
  <dc:creator>Sonam Soni</dc:creator>
  <cp:lastModifiedBy>Sonam Soni</cp:lastModifiedBy>
  <cp:revision>44</cp:revision>
  <dcterms:created xsi:type="dcterms:W3CDTF">2023-07-08T10:51:54Z</dcterms:created>
  <dcterms:modified xsi:type="dcterms:W3CDTF">2023-07-08T13:30:56Z</dcterms:modified>
</cp:coreProperties>
</file>