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987B1-D9E5-45D9-A216-66D07B907C2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555780-FDD4-4385-A066-E56350DC5B96}">
      <dgm:prSet phldrT="[Text]" custT="1"/>
      <dgm:spPr/>
      <dgm:t>
        <a:bodyPr/>
        <a:lstStyle/>
        <a:p>
          <a:r>
            <a:rPr lang="en-US" sz="2400" b="1" i="0" dirty="0" smtClean="0"/>
            <a:t>allows you to generate ECMAScript</a:t>
          </a:r>
          <a:endParaRPr lang="en-US" sz="2400" dirty="0"/>
        </a:p>
      </dgm:t>
    </dgm:pt>
    <dgm:pt modelId="{3D00D9B9-5AB4-423C-9470-7EE32F869AD1}" type="parTrans" cxnId="{96FCA782-5026-46DD-BCFA-E1122F37DA44}">
      <dgm:prSet/>
      <dgm:spPr/>
      <dgm:t>
        <a:bodyPr/>
        <a:lstStyle/>
        <a:p>
          <a:endParaRPr lang="en-US" sz="2000"/>
        </a:p>
      </dgm:t>
    </dgm:pt>
    <dgm:pt modelId="{0422196B-69F6-4A74-A412-608A966F1BB9}" type="sibTrans" cxnId="{96FCA782-5026-46DD-BCFA-E1122F37DA44}">
      <dgm:prSet/>
      <dgm:spPr/>
      <dgm:t>
        <a:bodyPr/>
        <a:lstStyle/>
        <a:p>
          <a:endParaRPr lang="en-US" sz="2000"/>
        </a:p>
      </dgm:t>
    </dgm:pt>
    <dgm:pt modelId="{D05257EE-AADC-442D-B4E4-66E219EE039E}">
      <dgm:prSet phldrT="[Text]" custT="1"/>
      <dgm:spPr/>
      <dgm:t>
        <a:bodyPr/>
        <a:lstStyle/>
        <a:p>
          <a:r>
            <a:rPr lang="en-IN" sz="2400" b="1" i="0" dirty="0" smtClean="0"/>
            <a:t>supports JS libraries and API documentation</a:t>
          </a:r>
          <a:endParaRPr lang="en-US" sz="2400" dirty="0"/>
        </a:p>
      </dgm:t>
    </dgm:pt>
    <dgm:pt modelId="{4E24AFE6-EE44-4147-B581-AA2638790C5B}" type="parTrans" cxnId="{B21D400E-600D-4F7C-AB0E-2F9770610F1F}">
      <dgm:prSet/>
      <dgm:spPr/>
      <dgm:t>
        <a:bodyPr/>
        <a:lstStyle/>
        <a:p>
          <a:endParaRPr lang="en-US" sz="2000"/>
        </a:p>
      </dgm:t>
    </dgm:pt>
    <dgm:pt modelId="{84D413B1-E9EF-402A-B48A-1B1C857B261D}" type="sibTrans" cxnId="{B21D400E-600D-4F7C-AB0E-2F9770610F1F}">
      <dgm:prSet/>
      <dgm:spPr/>
      <dgm:t>
        <a:bodyPr/>
        <a:lstStyle/>
        <a:p>
          <a:endParaRPr lang="en-US" sz="2000"/>
        </a:p>
      </dgm:t>
    </dgm:pt>
    <dgm:pt modelId="{56438A4A-8CFD-4EF4-B28F-F98E0F361A0C}">
      <dgm:prSet phldrT="[Text]" custT="1"/>
      <dgm:spPr/>
      <dgm:t>
        <a:bodyPr/>
        <a:lstStyle/>
        <a:p>
          <a:r>
            <a:rPr lang="en-IN" sz="2400" b="1" i="0" dirty="0" smtClean="0"/>
            <a:t>introduces static typing</a:t>
          </a:r>
          <a:endParaRPr lang="en-US" sz="2400" dirty="0"/>
        </a:p>
      </dgm:t>
    </dgm:pt>
    <dgm:pt modelId="{2C06BFB5-F642-4065-AAAA-5C0B5C5CE06C}" type="parTrans" cxnId="{13E8D0BF-3CBC-44DE-A772-230A8C918D45}">
      <dgm:prSet/>
      <dgm:spPr/>
      <dgm:t>
        <a:bodyPr/>
        <a:lstStyle/>
        <a:p>
          <a:endParaRPr lang="en-US" sz="2000"/>
        </a:p>
      </dgm:t>
    </dgm:pt>
    <dgm:pt modelId="{B554A123-55F8-425F-BD88-9DC3A3C957A8}" type="sibTrans" cxnId="{13E8D0BF-3CBC-44DE-A772-230A8C918D45}">
      <dgm:prSet/>
      <dgm:spPr/>
      <dgm:t>
        <a:bodyPr/>
        <a:lstStyle/>
        <a:p>
          <a:endParaRPr lang="en-US" sz="2000"/>
        </a:p>
      </dgm:t>
    </dgm:pt>
    <dgm:pt modelId="{5FC23ABD-ACE3-46BB-9A2B-4370B7D7E63C}">
      <dgm:prSet phldrT="[Text]" custT="1"/>
      <dgm:spPr/>
      <dgm:t>
        <a:bodyPr/>
        <a:lstStyle/>
        <a:p>
          <a:r>
            <a:rPr lang="en-IN" sz="2400" b="1" i="0" smtClean="0"/>
            <a:t>Typescript uses NPM</a:t>
          </a:r>
          <a:endParaRPr lang="en-US" sz="2400" dirty="0"/>
        </a:p>
      </dgm:t>
    </dgm:pt>
    <dgm:pt modelId="{24613059-842E-499F-851F-FFF536C0EF3F}" type="parTrans" cxnId="{509F400A-77AF-4A18-9696-14254B7A9996}">
      <dgm:prSet/>
      <dgm:spPr/>
      <dgm:t>
        <a:bodyPr/>
        <a:lstStyle/>
        <a:p>
          <a:endParaRPr lang="en-US" sz="2000"/>
        </a:p>
      </dgm:t>
    </dgm:pt>
    <dgm:pt modelId="{8391E453-AC78-43FB-BE86-352A69351E15}" type="sibTrans" cxnId="{509F400A-77AF-4A18-9696-14254B7A9996}">
      <dgm:prSet/>
      <dgm:spPr/>
      <dgm:t>
        <a:bodyPr/>
        <a:lstStyle/>
        <a:p>
          <a:endParaRPr lang="en-US" sz="2000"/>
        </a:p>
      </dgm:t>
    </dgm:pt>
    <dgm:pt modelId="{8F1CCE49-2678-4907-A5DD-87C2E83ECD17}">
      <dgm:prSet phldrT="[Text]" custT="1"/>
      <dgm:spPr/>
      <dgm:t>
        <a:bodyPr/>
        <a:lstStyle/>
        <a:p>
          <a:r>
            <a:rPr lang="en-US" sz="2400" b="1" i="0" smtClean="0"/>
            <a:t>Typescript is easier to maintain</a:t>
          </a:r>
          <a:endParaRPr lang="en-US" sz="2400" dirty="0"/>
        </a:p>
      </dgm:t>
    </dgm:pt>
    <dgm:pt modelId="{64719CC6-77EE-4283-9558-B77D90FD86EE}" type="parTrans" cxnId="{24BA618E-4C58-4305-9775-964D2E0D4E3E}">
      <dgm:prSet/>
      <dgm:spPr/>
      <dgm:t>
        <a:bodyPr/>
        <a:lstStyle/>
        <a:p>
          <a:endParaRPr lang="en-US" sz="2000"/>
        </a:p>
      </dgm:t>
    </dgm:pt>
    <dgm:pt modelId="{712CBC70-DAAB-4ED4-9CF0-9A0C7FC74A1F}" type="sibTrans" cxnId="{24BA618E-4C58-4305-9775-964D2E0D4E3E}">
      <dgm:prSet/>
      <dgm:spPr/>
      <dgm:t>
        <a:bodyPr/>
        <a:lstStyle/>
        <a:p>
          <a:endParaRPr lang="en-US" sz="2000"/>
        </a:p>
      </dgm:t>
    </dgm:pt>
    <dgm:pt modelId="{B3A7269D-078A-42B6-8836-F45BE76FA664}">
      <dgm:prSet phldrT="[Text]" custT="1"/>
      <dgm:spPr/>
      <dgm:t>
        <a:bodyPr/>
        <a:lstStyle/>
        <a:p>
          <a:r>
            <a:rPr lang="en-US" sz="2400" b="1" i="0" dirty="0" smtClean="0"/>
            <a:t>Typescript makes it easier to use React, Angular, and </a:t>
          </a:r>
          <a:r>
            <a:rPr lang="en-US" sz="2400" b="1" i="0" dirty="0" err="1" smtClean="0"/>
            <a:t>Vue</a:t>
          </a:r>
          <a:endParaRPr lang="en-US" sz="2400" dirty="0"/>
        </a:p>
      </dgm:t>
    </dgm:pt>
    <dgm:pt modelId="{64FD85F4-10A7-42FF-906D-04A18199B631}" type="parTrans" cxnId="{96699BE9-83C9-4A0C-B208-4A319E8EA693}">
      <dgm:prSet/>
      <dgm:spPr/>
      <dgm:t>
        <a:bodyPr/>
        <a:lstStyle/>
        <a:p>
          <a:endParaRPr lang="en-US" sz="2000"/>
        </a:p>
      </dgm:t>
    </dgm:pt>
    <dgm:pt modelId="{5DA13F13-B163-41FA-B06D-B9B17E4665A2}" type="sibTrans" cxnId="{96699BE9-83C9-4A0C-B208-4A319E8EA693}">
      <dgm:prSet/>
      <dgm:spPr/>
      <dgm:t>
        <a:bodyPr/>
        <a:lstStyle/>
        <a:p>
          <a:endParaRPr lang="en-US" sz="2000"/>
        </a:p>
      </dgm:t>
    </dgm:pt>
    <dgm:pt modelId="{14476920-A97A-458E-81B7-F1F5BE27743D}" type="pres">
      <dgm:prSet presAssocID="{32B987B1-D9E5-45D9-A216-66D07B907C2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BFBF2AA-0495-4E70-B1AD-32E42D5C4496}" type="pres">
      <dgm:prSet presAssocID="{32B987B1-D9E5-45D9-A216-66D07B907C22}" presName="Name1" presStyleCnt="0"/>
      <dgm:spPr/>
    </dgm:pt>
    <dgm:pt modelId="{D56F0E38-EBDE-4A20-B963-79152832FD5F}" type="pres">
      <dgm:prSet presAssocID="{32B987B1-D9E5-45D9-A216-66D07B907C22}" presName="cycle" presStyleCnt="0"/>
      <dgm:spPr/>
    </dgm:pt>
    <dgm:pt modelId="{07193C4F-DB1D-4031-830C-935553EB59DC}" type="pres">
      <dgm:prSet presAssocID="{32B987B1-D9E5-45D9-A216-66D07B907C22}" presName="srcNode" presStyleLbl="node1" presStyleIdx="0" presStyleCnt="6"/>
      <dgm:spPr/>
    </dgm:pt>
    <dgm:pt modelId="{92DFB537-EF20-4387-9E79-1C3F9867FE75}" type="pres">
      <dgm:prSet presAssocID="{32B987B1-D9E5-45D9-A216-66D07B907C22}" presName="conn" presStyleLbl="parChTrans1D2" presStyleIdx="0" presStyleCnt="1"/>
      <dgm:spPr/>
      <dgm:t>
        <a:bodyPr/>
        <a:lstStyle/>
        <a:p>
          <a:endParaRPr lang="en-US"/>
        </a:p>
      </dgm:t>
    </dgm:pt>
    <dgm:pt modelId="{2EECFEF2-9CDF-4641-A806-F1D2568FF491}" type="pres">
      <dgm:prSet presAssocID="{32B987B1-D9E5-45D9-A216-66D07B907C22}" presName="extraNode" presStyleLbl="node1" presStyleIdx="0" presStyleCnt="6"/>
      <dgm:spPr/>
    </dgm:pt>
    <dgm:pt modelId="{9836C82A-9D04-4724-ADDA-E7EE1742AFB9}" type="pres">
      <dgm:prSet presAssocID="{32B987B1-D9E5-45D9-A216-66D07B907C22}" presName="dstNode" presStyleLbl="node1" presStyleIdx="0" presStyleCnt="6"/>
      <dgm:spPr/>
    </dgm:pt>
    <dgm:pt modelId="{45EE775F-2E98-405D-8C21-286F8D25F0D5}" type="pres">
      <dgm:prSet presAssocID="{4A555780-FDD4-4385-A066-E56350DC5B9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259A7-51E4-48BA-B55F-97A919A423CE}" type="pres">
      <dgm:prSet presAssocID="{4A555780-FDD4-4385-A066-E56350DC5B96}" presName="accent_1" presStyleCnt="0"/>
      <dgm:spPr/>
    </dgm:pt>
    <dgm:pt modelId="{33EB5180-9962-4E98-9133-3D7BC6116BC2}" type="pres">
      <dgm:prSet presAssocID="{4A555780-FDD4-4385-A066-E56350DC5B96}" presName="accentRepeatNode" presStyleLbl="solidFgAcc1" presStyleIdx="0" presStyleCnt="6"/>
      <dgm:spPr/>
    </dgm:pt>
    <dgm:pt modelId="{1870F346-6F09-44EA-AD75-7F63EECA3FF6}" type="pres">
      <dgm:prSet presAssocID="{D05257EE-AADC-442D-B4E4-66E219EE039E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E5174D-5A8F-4F71-9D1C-3D5D56B7E02A}" type="pres">
      <dgm:prSet presAssocID="{D05257EE-AADC-442D-B4E4-66E219EE039E}" presName="accent_2" presStyleCnt="0"/>
      <dgm:spPr/>
    </dgm:pt>
    <dgm:pt modelId="{765CEEDA-17A5-4AA4-8807-5EA45C276C70}" type="pres">
      <dgm:prSet presAssocID="{D05257EE-AADC-442D-B4E4-66E219EE039E}" presName="accentRepeatNode" presStyleLbl="solidFgAcc1" presStyleIdx="1" presStyleCnt="6"/>
      <dgm:spPr/>
    </dgm:pt>
    <dgm:pt modelId="{2EF36F1B-9666-4C87-BD3B-D001D6E1C331}" type="pres">
      <dgm:prSet presAssocID="{56438A4A-8CFD-4EF4-B28F-F98E0F361A0C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7D996-449E-48F8-8BC8-8B350C833E13}" type="pres">
      <dgm:prSet presAssocID="{56438A4A-8CFD-4EF4-B28F-F98E0F361A0C}" presName="accent_3" presStyleCnt="0"/>
      <dgm:spPr/>
    </dgm:pt>
    <dgm:pt modelId="{B3E9AED6-8737-43D6-BCE0-1439ADA7BC6B}" type="pres">
      <dgm:prSet presAssocID="{56438A4A-8CFD-4EF4-B28F-F98E0F361A0C}" presName="accentRepeatNode" presStyleLbl="solidFgAcc1" presStyleIdx="2" presStyleCnt="6"/>
      <dgm:spPr/>
    </dgm:pt>
    <dgm:pt modelId="{DD33F43F-618B-4F33-A188-92AA05E50BE0}" type="pres">
      <dgm:prSet presAssocID="{5FC23ABD-ACE3-46BB-9A2B-4370B7D7E63C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F8A12-C4C9-4457-AA0C-B65172AF365C}" type="pres">
      <dgm:prSet presAssocID="{5FC23ABD-ACE3-46BB-9A2B-4370B7D7E63C}" presName="accent_4" presStyleCnt="0"/>
      <dgm:spPr/>
    </dgm:pt>
    <dgm:pt modelId="{2409E555-4322-416D-94FE-ED87071717F0}" type="pres">
      <dgm:prSet presAssocID="{5FC23ABD-ACE3-46BB-9A2B-4370B7D7E63C}" presName="accentRepeatNode" presStyleLbl="solidFgAcc1" presStyleIdx="3" presStyleCnt="6"/>
      <dgm:spPr/>
    </dgm:pt>
    <dgm:pt modelId="{0D1E636B-898F-42C8-9283-90600343A2E7}" type="pres">
      <dgm:prSet presAssocID="{8F1CCE49-2678-4907-A5DD-87C2E83ECD17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563C0-AC42-4695-8CFA-D2C4CC3AE02B}" type="pres">
      <dgm:prSet presAssocID="{8F1CCE49-2678-4907-A5DD-87C2E83ECD17}" presName="accent_5" presStyleCnt="0"/>
      <dgm:spPr/>
    </dgm:pt>
    <dgm:pt modelId="{0F9F1EF2-CFAB-4BBC-81E9-23D45D26D628}" type="pres">
      <dgm:prSet presAssocID="{8F1CCE49-2678-4907-A5DD-87C2E83ECD17}" presName="accentRepeatNode" presStyleLbl="solidFgAcc1" presStyleIdx="4" presStyleCnt="6"/>
      <dgm:spPr/>
    </dgm:pt>
    <dgm:pt modelId="{29575D29-165A-4B78-A428-3B7564C35B5B}" type="pres">
      <dgm:prSet presAssocID="{B3A7269D-078A-42B6-8836-F45BE76FA664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BA744-C510-4E31-A128-36932F992112}" type="pres">
      <dgm:prSet presAssocID="{B3A7269D-078A-42B6-8836-F45BE76FA664}" presName="accent_6" presStyleCnt="0"/>
      <dgm:spPr/>
    </dgm:pt>
    <dgm:pt modelId="{285FBA31-33C3-41A9-B49E-B11D89093655}" type="pres">
      <dgm:prSet presAssocID="{B3A7269D-078A-42B6-8836-F45BE76FA664}" presName="accentRepeatNode" presStyleLbl="solidFgAcc1" presStyleIdx="5" presStyleCnt="6"/>
      <dgm:spPr/>
    </dgm:pt>
  </dgm:ptLst>
  <dgm:cxnLst>
    <dgm:cxn modelId="{A081D6A0-BA75-4952-A6E6-70F3FC1BB4CF}" type="presOf" srcId="{56438A4A-8CFD-4EF4-B28F-F98E0F361A0C}" destId="{2EF36F1B-9666-4C87-BD3B-D001D6E1C331}" srcOrd="0" destOrd="0" presId="urn:microsoft.com/office/officeart/2008/layout/VerticalCurvedList"/>
    <dgm:cxn modelId="{96699BE9-83C9-4A0C-B208-4A319E8EA693}" srcId="{32B987B1-D9E5-45D9-A216-66D07B907C22}" destId="{B3A7269D-078A-42B6-8836-F45BE76FA664}" srcOrd="5" destOrd="0" parTransId="{64FD85F4-10A7-42FF-906D-04A18199B631}" sibTransId="{5DA13F13-B163-41FA-B06D-B9B17E4665A2}"/>
    <dgm:cxn modelId="{6F867577-39F2-4489-B210-F75AE1902681}" type="presOf" srcId="{5FC23ABD-ACE3-46BB-9A2B-4370B7D7E63C}" destId="{DD33F43F-618B-4F33-A188-92AA05E50BE0}" srcOrd="0" destOrd="0" presId="urn:microsoft.com/office/officeart/2008/layout/VerticalCurvedList"/>
    <dgm:cxn modelId="{509F400A-77AF-4A18-9696-14254B7A9996}" srcId="{32B987B1-D9E5-45D9-A216-66D07B907C22}" destId="{5FC23ABD-ACE3-46BB-9A2B-4370B7D7E63C}" srcOrd="3" destOrd="0" parTransId="{24613059-842E-499F-851F-FFF536C0EF3F}" sibTransId="{8391E453-AC78-43FB-BE86-352A69351E15}"/>
    <dgm:cxn modelId="{B9F0AF96-2F3E-450C-A008-CBBF445EBA42}" type="presOf" srcId="{32B987B1-D9E5-45D9-A216-66D07B907C22}" destId="{14476920-A97A-458E-81B7-F1F5BE27743D}" srcOrd="0" destOrd="0" presId="urn:microsoft.com/office/officeart/2008/layout/VerticalCurvedList"/>
    <dgm:cxn modelId="{7BC6898A-CD87-4C8C-A950-F14E8F9BBF7F}" type="presOf" srcId="{8F1CCE49-2678-4907-A5DD-87C2E83ECD17}" destId="{0D1E636B-898F-42C8-9283-90600343A2E7}" srcOrd="0" destOrd="0" presId="urn:microsoft.com/office/officeart/2008/layout/VerticalCurvedList"/>
    <dgm:cxn modelId="{24BA618E-4C58-4305-9775-964D2E0D4E3E}" srcId="{32B987B1-D9E5-45D9-A216-66D07B907C22}" destId="{8F1CCE49-2678-4907-A5DD-87C2E83ECD17}" srcOrd="4" destOrd="0" parTransId="{64719CC6-77EE-4283-9558-B77D90FD86EE}" sibTransId="{712CBC70-DAAB-4ED4-9CF0-9A0C7FC74A1F}"/>
    <dgm:cxn modelId="{DB2A56E3-AA6F-4B07-AECF-B4238C62A8A8}" type="presOf" srcId="{D05257EE-AADC-442D-B4E4-66E219EE039E}" destId="{1870F346-6F09-44EA-AD75-7F63EECA3FF6}" srcOrd="0" destOrd="0" presId="urn:microsoft.com/office/officeart/2008/layout/VerticalCurvedList"/>
    <dgm:cxn modelId="{9A81C898-FDF9-41BD-AD7B-B0700C9EE60B}" type="presOf" srcId="{B3A7269D-078A-42B6-8836-F45BE76FA664}" destId="{29575D29-165A-4B78-A428-3B7564C35B5B}" srcOrd="0" destOrd="0" presId="urn:microsoft.com/office/officeart/2008/layout/VerticalCurvedList"/>
    <dgm:cxn modelId="{A17D3CA6-0248-4A7B-B820-F4C221C1EB76}" type="presOf" srcId="{4A555780-FDD4-4385-A066-E56350DC5B96}" destId="{45EE775F-2E98-405D-8C21-286F8D25F0D5}" srcOrd="0" destOrd="0" presId="urn:microsoft.com/office/officeart/2008/layout/VerticalCurvedList"/>
    <dgm:cxn modelId="{E986B7B2-8D25-4963-8EC5-917CE94333F7}" type="presOf" srcId="{0422196B-69F6-4A74-A412-608A966F1BB9}" destId="{92DFB537-EF20-4387-9E79-1C3F9867FE75}" srcOrd="0" destOrd="0" presId="urn:microsoft.com/office/officeart/2008/layout/VerticalCurvedList"/>
    <dgm:cxn modelId="{96FCA782-5026-46DD-BCFA-E1122F37DA44}" srcId="{32B987B1-D9E5-45D9-A216-66D07B907C22}" destId="{4A555780-FDD4-4385-A066-E56350DC5B96}" srcOrd="0" destOrd="0" parTransId="{3D00D9B9-5AB4-423C-9470-7EE32F869AD1}" sibTransId="{0422196B-69F6-4A74-A412-608A966F1BB9}"/>
    <dgm:cxn modelId="{13E8D0BF-3CBC-44DE-A772-230A8C918D45}" srcId="{32B987B1-D9E5-45D9-A216-66D07B907C22}" destId="{56438A4A-8CFD-4EF4-B28F-F98E0F361A0C}" srcOrd="2" destOrd="0" parTransId="{2C06BFB5-F642-4065-AAAA-5C0B5C5CE06C}" sibTransId="{B554A123-55F8-425F-BD88-9DC3A3C957A8}"/>
    <dgm:cxn modelId="{B21D400E-600D-4F7C-AB0E-2F9770610F1F}" srcId="{32B987B1-D9E5-45D9-A216-66D07B907C22}" destId="{D05257EE-AADC-442D-B4E4-66E219EE039E}" srcOrd="1" destOrd="0" parTransId="{4E24AFE6-EE44-4147-B581-AA2638790C5B}" sibTransId="{84D413B1-E9EF-402A-B48A-1B1C857B261D}"/>
    <dgm:cxn modelId="{42FFFB8C-AD09-4FE3-90FF-5C5A2D5B94AF}" type="presParOf" srcId="{14476920-A97A-458E-81B7-F1F5BE27743D}" destId="{9BFBF2AA-0495-4E70-B1AD-32E42D5C4496}" srcOrd="0" destOrd="0" presId="urn:microsoft.com/office/officeart/2008/layout/VerticalCurvedList"/>
    <dgm:cxn modelId="{06295D18-9AEC-41B6-A16A-93F64016D29F}" type="presParOf" srcId="{9BFBF2AA-0495-4E70-B1AD-32E42D5C4496}" destId="{D56F0E38-EBDE-4A20-B963-79152832FD5F}" srcOrd="0" destOrd="0" presId="urn:microsoft.com/office/officeart/2008/layout/VerticalCurvedList"/>
    <dgm:cxn modelId="{E0CF7F71-C343-4416-8F2A-9FE7E97E1BCD}" type="presParOf" srcId="{D56F0E38-EBDE-4A20-B963-79152832FD5F}" destId="{07193C4F-DB1D-4031-830C-935553EB59DC}" srcOrd="0" destOrd="0" presId="urn:microsoft.com/office/officeart/2008/layout/VerticalCurvedList"/>
    <dgm:cxn modelId="{DD01C101-2503-4D75-992F-EBAF87B1B3A7}" type="presParOf" srcId="{D56F0E38-EBDE-4A20-B963-79152832FD5F}" destId="{92DFB537-EF20-4387-9E79-1C3F9867FE75}" srcOrd="1" destOrd="0" presId="urn:microsoft.com/office/officeart/2008/layout/VerticalCurvedList"/>
    <dgm:cxn modelId="{78AAE58C-DDCC-44E7-A706-9DAE196797FA}" type="presParOf" srcId="{D56F0E38-EBDE-4A20-B963-79152832FD5F}" destId="{2EECFEF2-9CDF-4641-A806-F1D2568FF491}" srcOrd="2" destOrd="0" presId="urn:microsoft.com/office/officeart/2008/layout/VerticalCurvedList"/>
    <dgm:cxn modelId="{D106A2A9-3E09-400D-A994-85BD1BA2303F}" type="presParOf" srcId="{D56F0E38-EBDE-4A20-B963-79152832FD5F}" destId="{9836C82A-9D04-4724-ADDA-E7EE1742AFB9}" srcOrd="3" destOrd="0" presId="urn:microsoft.com/office/officeart/2008/layout/VerticalCurvedList"/>
    <dgm:cxn modelId="{4FC317E1-1E1D-4D2C-B37D-AAF8B6596BCA}" type="presParOf" srcId="{9BFBF2AA-0495-4E70-B1AD-32E42D5C4496}" destId="{45EE775F-2E98-405D-8C21-286F8D25F0D5}" srcOrd="1" destOrd="0" presId="urn:microsoft.com/office/officeart/2008/layout/VerticalCurvedList"/>
    <dgm:cxn modelId="{4F5B2F26-7F40-4BEF-ABF6-7051D2A16B02}" type="presParOf" srcId="{9BFBF2AA-0495-4E70-B1AD-32E42D5C4496}" destId="{3D6259A7-51E4-48BA-B55F-97A919A423CE}" srcOrd="2" destOrd="0" presId="urn:microsoft.com/office/officeart/2008/layout/VerticalCurvedList"/>
    <dgm:cxn modelId="{048835F7-1299-4CA4-9971-F1CC24DBE91B}" type="presParOf" srcId="{3D6259A7-51E4-48BA-B55F-97A919A423CE}" destId="{33EB5180-9962-4E98-9133-3D7BC6116BC2}" srcOrd="0" destOrd="0" presId="urn:microsoft.com/office/officeart/2008/layout/VerticalCurvedList"/>
    <dgm:cxn modelId="{85A73451-D383-413C-BA2F-575C392865EF}" type="presParOf" srcId="{9BFBF2AA-0495-4E70-B1AD-32E42D5C4496}" destId="{1870F346-6F09-44EA-AD75-7F63EECA3FF6}" srcOrd="3" destOrd="0" presId="urn:microsoft.com/office/officeart/2008/layout/VerticalCurvedList"/>
    <dgm:cxn modelId="{1D9C6C4F-2AB6-416C-A087-48E1279BDB2A}" type="presParOf" srcId="{9BFBF2AA-0495-4E70-B1AD-32E42D5C4496}" destId="{3BE5174D-5A8F-4F71-9D1C-3D5D56B7E02A}" srcOrd="4" destOrd="0" presId="urn:microsoft.com/office/officeart/2008/layout/VerticalCurvedList"/>
    <dgm:cxn modelId="{23F0A427-02AA-4407-B612-08A7DEE13FA5}" type="presParOf" srcId="{3BE5174D-5A8F-4F71-9D1C-3D5D56B7E02A}" destId="{765CEEDA-17A5-4AA4-8807-5EA45C276C70}" srcOrd="0" destOrd="0" presId="urn:microsoft.com/office/officeart/2008/layout/VerticalCurvedList"/>
    <dgm:cxn modelId="{7CB58B20-D937-4FF5-B91C-DE7121ADB9FF}" type="presParOf" srcId="{9BFBF2AA-0495-4E70-B1AD-32E42D5C4496}" destId="{2EF36F1B-9666-4C87-BD3B-D001D6E1C331}" srcOrd="5" destOrd="0" presId="urn:microsoft.com/office/officeart/2008/layout/VerticalCurvedList"/>
    <dgm:cxn modelId="{56E96E12-7F0C-453B-A9EC-B2AF3C488A48}" type="presParOf" srcId="{9BFBF2AA-0495-4E70-B1AD-32E42D5C4496}" destId="{72D7D996-449E-48F8-8BC8-8B350C833E13}" srcOrd="6" destOrd="0" presId="urn:microsoft.com/office/officeart/2008/layout/VerticalCurvedList"/>
    <dgm:cxn modelId="{C6538134-10F4-4F25-AC1E-AE9306D26DDC}" type="presParOf" srcId="{72D7D996-449E-48F8-8BC8-8B350C833E13}" destId="{B3E9AED6-8737-43D6-BCE0-1439ADA7BC6B}" srcOrd="0" destOrd="0" presId="urn:microsoft.com/office/officeart/2008/layout/VerticalCurvedList"/>
    <dgm:cxn modelId="{2BFDCDCB-4FC6-40C8-BDCA-9D1B30CD7A73}" type="presParOf" srcId="{9BFBF2AA-0495-4E70-B1AD-32E42D5C4496}" destId="{DD33F43F-618B-4F33-A188-92AA05E50BE0}" srcOrd="7" destOrd="0" presId="urn:microsoft.com/office/officeart/2008/layout/VerticalCurvedList"/>
    <dgm:cxn modelId="{0EE97B9A-9BDA-4FF3-B52C-4DA73F54A97B}" type="presParOf" srcId="{9BFBF2AA-0495-4E70-B1AD-32E42D5C4496}" destId="{6FCF8A12-C4C9-4457-AA0C-B65172AF365C}" srcOrd="8" destOrd="0" presId="urn:microsoft.com/office/officeart/2008/layout/VerticalCurvedList"/>
    <dgm:cxn modelId="{65441CD8-F5F2-43D4-8054-A974ED6C15A7}" type="presParOf" srcId="{6FCF8A12-C4C9-4457-AA0C-B65172AF365C}" destId="{2409E555-4322-416D-94FE-ED87071717F0}" srcOrd="0" destOrd="0" presId="urn:microsoft.com/office/officeart/2008/layout/VerticalCurvedList"/>
    <dgm:cxn modelId="{85287E45-4906-46FC-91DD-B0768E188200}" type="presParOf" srcId="{9BFBF2AA-0495-4E70-B1AD-32E42D5C4496}" destId="{0D1E636B-898F-42C8-9283-90600343A2E7}" srcOrd="9" destOrd="0" presId="urn:microsoft.com/office/officeart/2008/layout/VerticalCurvedList"/>
    <dgm:cxn modelId="{6DCAB7A6-7752-43AA-ACF9-14961B62BCD3}" type="presParOf" srcId="{9BFBF2AA-0495-4E70-B1AD-32E42D5C4496}" destId="{725563C0-AC42-4695-8CFA-D2C4CC3AE02B}" srcOrd="10" destOrd="0" presId="urn:microsoft.com/office/officeart/2008/layout/VerticalCurvedList"/>
    <dgm:cxn modelId="{FD22FCEA-39C2-4B76-81AC-2F20EAC807F6}" type="presParOf" srcId="{725563C0-AC42-4695-8CFA-D2C4CC3AE02B}" destId="{0F9F1EF2-CFAB-4BBC-81E9-23D45D26D628}" srcOrd="0" destOrd="0" presId="urn:microsoft.com/office/officeart/2008/layout/VerticalCurvedList"/>
    <dgm:cxn modelId="{73988D0B-3A89-49F5-9DDB-B8A9AFC87E94}" type="presParOf" srcId="{9BFBF2AA-0495-4E70-B1AD-32E42D5C4496}" destId="{29575D29-165A-4B78-A428-3B7564C35B5B}" srcOrd="11" destOrd="0" presId="urn:microsoft.com/office/officeart/2008/layout/VerticalCurvedList"/>
    <dgm:cxn modelId="{7B22738C-1EA4-47F6-B71B-76111105EB8B}" type="presParOf" srcId="{9BFBF2AA-0495-4E70-B1AD-32E42D5C4496}" destId="{1CCBA744-C510-4E31-A128-36932F992112}" srcOrd="12" destOrd="0" presId="urn:microsoft.com/office/officeart/2008/layout/VerticalCurvedList"/>
    <dgm:cxn modelId="{6AE77CC8-5D2A-4DCD-9D43-06FE6D81B087}" type="presParOf" srcId="{1CCBA744-C510-4E31-A128-36932F992112}" destId="{285FBA31-33C3-41A9-B49E-B11D8909365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5FEC29-C6BE-4AD1-8E71-F9B42555779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3B0161-AA3E-4BED-8934-B3A8423D3C82}">
      <dgm:prSet phldrT="[Text]" custT="1"/>
      <dgm:spPr/>
      <dgm:t>
        <a:bodyPr/>
        <a:lstStyle/>
        <a:p>
          <a:r>
            <a:rPr lang="en-US" sz="2800" b="1" dirty="0" smtClean="0"/>
            <a:t>Any</a:t>
          </a:r>
          <a:endParaRPr lang="en-US" sz="2800" b="1" dirty="0"/>
        </a:p>
      </dgm:t>
    </dgm:pt>
    <dgm:pt modelId="{C14B61C4-86E4-4311-B148-1A5736AD39EF}" type="parTrans" cxnId="{9BE68543-174E-4CA2-8C18-72D8931C4D10}">
      <dgm:prSet/>
      <dgm:spPr/>
      <dgm:t>
        <a:bodyPr/>
        <a:lstStyle/>
        <a:p>
          <a:endParaRPr lang="en-US" sz="2000"/>
        </a:p>
      </dgm:t>
    </dgm:pt>
    <dgm:pt modelId="{B801F016-7DEE-41D7-8F50-94DDD423D9FC}" type="sibTrans" cxnId="{9BE68543-174E-4CA2-8C18-72D8931C4D10}">
      <dgm:prSet/>
      <dgm:spPr/>
      <dgm:t>
        <a:bodyPr/>
        <a:lstStyle/>
        <a:p>
          <a:endParaRPr lang="en-US" sz="2000"/>
        </a:p>
      </dgm:t>
    </dgm:pt>
    <dgm:pt modelId="{FF0C56DB-6B4D-459D-B41E-166465082FC5}">
      <dgm:prSet phldrT="[Text]" custT="1"/>
      <dgm:spPr/>
      <dgm:t>
        <a:bodyPr/>
        <a:lstStyle/>
        <a:p>
          <a:r>
            <a:rPr lang="en-IN" sz="2800" b="1" i="0" dirty="0" smtClean="0"/>
            <a:t>Built-in</a:t>
          </a:r>
          <a:endParaRPr lang="en-US" sz="2800" dirty="0"/>
        </a:p>
      </dgm:t>
    </dgm:pt>
    <dgm:pt modelId="{A26224A9-220B-4F4E-BA3A-C556F30577EE}" type="parTrans" cxnId="{B30518D5-6F75-492C-A2AA-46BC37C44576}">
      <dgm:prSet/>
      <dgm:spPr/>
      <dgm:t>
        <a:bodyPr/>
        <a:lstStyle/>
        <a:p>
          <a:endParaRPr lang="en-US" sz="2000"/>
        </a:p>
      </dgm:t>
    </dgm:pt>
    <dgm:pt modelId="{F4648EEB-4FF9-46A8-B526-CA7DB65CD0A8}" type="sibTrans" cxnId="{B30518D5-6F75-492C-A2AA-46BC37C44576}">
      <dgm:prSet/>
      <dgm:spPr/>
      <dgm:t>
        <a:bodyPr/>
        <a:lstStyle/>
        <a:p>
          <a:endParaRPr lang="en-US" sz="2000"/>
        </a:p>
      </dgm:t>
    </dgm:pt>
    <dgm:pt modelId="{2587E9D1-0C9D-4715-B3FD-EC2D2B3407B8}">
      <dgm:prSet phldrT="[Text]" custT="1"/>
      <dgm:spPr/>
      <dgm:t>
        <a:bodyPr/>
        <a:lstStyle/>
        <a:p>
          <a:r>
            <a:rPr lang="en-US" sz="2400" b="0" i="0" dirty="0" smtClean="0"/>
            <a:t>types include number, string, </a:t>
          </a:r>
          <a:r>
            <a:rPr lang="en-US" sz="2400" b="0" i="0" dirty="0" err="1" smtClean="0"/>
            <a:t>boolean</a:t>
          </a:r>
          <a:r>
            <a:rPr lang="en-US" sz="2400" b="0" i="0" dirty="0" smtClean="0"/>
            <a:t>, undefined, null, and void.</a:t>
          </a:r>
          <a:endParaRPr lang="en-US" sz="2400" dirty="0"/>
        </a:p>
      </dgm:t>
    </dgm:pt>
    <dgm:pt modelId="{1A7204AD-8FEB-4FDF-851A-C181E2653ACD}" type="parTrans" cxnId="{78ED6E48-6A1C-46DE-A969-8250ABB04F96}">
      <dgm:prSet/>
      <dgm:spPr/>
      <dgm:t>
        <a:bodyPr/>
        <a:lstStyle/>
        <a:p>
          <a:endParaRPr lang="en-US" sz="2000"/>
        </a:p>
      </dgm:t>
    </dgm:pt>
    <dgm:pt modelId="{167A8A29-701D-427A-94DB-89C027A56C92}" type="sibTrans" cxnId="{78ED6E48-6A1C-46DE-A969-8250ABB04F96}">
      <dgm:prSet/>
      <dgm:spPr/>
      <dgm:t>
        <a:bodyPr/>
        <a:lstStyle/>
        <a:p>
          <a:endParaRPr lang="en-US" sz="2000"/>
        </a:p>
      </dgm:t>
    </dgm:pt>
    <dgm:pt modelId="{F0B60F9D-0695-449A-AC93-2144CF5FAC62}">
      <dgm:prSet phldrT="[Text]" custT="1"/>
      <dgm:spPr/>
      <dgm:t>
        <a:bodyPr/>
        <a:lstStyle/>
        <a:p>
          <a:r>
            <a:rPr lang="en-IN" sz="2800" b="1" i="0" dirty="0" smtClean="0"/>
            <a:t>User-defined</a:t>
          </a:r>
          <a:endParaRPr lang="en-US" sz="2800" dirty="0"/>
        </a:p>
      </dgm:t>
    </dgm:pt>
    <dgm:pt modelId="{C641CA79-BF24-4E6E-A5FC-046DBA6AA68E}" type="parTrans" cxnId="{A8232A6E-4835-44AE-B60E-D607E66C16CB}">
      <dgm:prSet/>
      <dgm:spPr/>
      <dgm:t>
        <a:bodyPr/>
        <a:lstStyle/>
        <a:p>
          <a:endParaRPr lang="en-US" sz="2000"/>
        </a:p>
      </dgm:t>
    </dgm:pt>
    <dgm:pt modelId="{3C597338-897F-4650-A6B0-DD15803F3A99}" type="sibTrans" cxnId="{A8232A6E-4835-44AE-B60E-D607E66C16CB}">
      <dgm:prSet/>
      <dgm:spPr/>
      <dgm:t>
        <a:bodyPr/>
        <a:lstStyle/>
        <a:p>
          <a:endParaRPr lang="en-US" sz="2000"/>
        </a:p>
      </dgm:t>
    </dgm:pt>
    <dgm:pt modelId="{C26BED1D-2967-44A6-88DF-D6FACF7C259B}">
      <dgm:prSet phldrT="[Text]" custT="1"/>
      <dgm:spPr/>
      <dgm:t>
        <a:bodyPr/>
        <a:lstStyle/>
        <a:p>
          <a:r>
            <a:rPr lang="en-US" sz="2400" b="0" i="0" dirty="0" smtClean="0"/>
            <a:t>types include </a:t>
          </a:r>
          <a:r>
            <a:rPr lang="en-US" sz="2400" b="0" i="0" dirty="0" err="1" smtClean="0"/>
            <a:t>enum</a:t>
          </a:r>
          <a:r>
            <a:rPr lang="en-US" sz="2400" b="0" i="0" dirty="0" smtClean="0"/>
            <a:t>, array, interface, class, and tuple.</a:t>
          </a:r>
          <a:endParaRPr lang="en-US" sz="2400" dirty="0"/>
        </a:p>
      </dgm:t>
    </dgm:pt>
    <dgm:pt modelId="{D5B597FF-11B9-4FC3-93D8-A7CD774E51B1}" type="parTrans" cxnId="{FA68710D-56B9-4FC1-A40F-C332FA3DA5F6}">
      <dgm:prSet/>
      <dgm:spPr/>
      <dgm:t>
        <a:bodyPr/>
        <a:lstStyle/>
        <a:p>
          <a:endParaRPr lang="en-US" sz="2000"/>
        </a:p>
      </dgm:t>
    </dgm:pt>
    <dgm:pt modelId="{4146091E-D99F-466A-9AE2-A4FA64512C20}" type="sibTrans" cxnId="{FA68710D-56B9-4FC1-A40F-C332FA3DA5F6}">
      <dgm:prSet/>
      <dgm:spPr/>
      <dgm:t>
        <a:bodyPr/>
        <a:lstStyle/>
        <a:p>
          <a:endParaRPr lang="en-US" sz="2000"/>
        </a:p>
      </dgm:t>
    </dgm:pt>
    <dgm:pt modelId="{0DA9ABF3-5D3B-4C89-97EC-036192798DBE}">
      <dgm:prSet phldrT="[Text]" custT="1"/>
      <dgm:spPr/>
      <dgm:t>
        <a:bodyPr/>
        <a:lstStyle/>
        <a:p>
          <a:r>
            <a:rPr lang="en-US" sz="2400" b="0" i="0" dirty="0" smtClean="0"/>
            <a:t>It means that a variable can be of any type.</a:t>
          </a:r>
          <a:endParaRPr lang="en-US" sz="2400" dirty="0"/>
        </a:p>
      </dgm:t>
    </dgm:pt>
    <dgm:pt modelId="{5C1B43E5-B6CC-4A7A-AB92-760B4CB30FC7}" type="parTrans" cxnId="{B392CACB-C9D9-4F99-9F9C-E18BE36CD820}">
      <dgm:prSet/>
      <dgm:spPr/>
      <dgm:t>
        <a:bodyPr/>
        <a:lstStyle/>
        <a:p>
          <a:endParaRPr lang="en-US" sz="2000"/>
        </a:p>
      </dgm:t>
    </dgm:pt>
    <dgm:pt modelId="{CAC404E7-BD33-44B7-BF21-64A3BA84AF79}" type="sibTrans" cxnId="{B392CACB-C9D9-4F99-9F9C-E18BE36CD820}">
      <dgm:prSet/>
      <dgm:spPr/>
      <dgm:t>
        <a:bodyPr/>
        <a:lstStyle/>
        <a:p>
          <a:endParaRPr lang="en-US" sz="2000"/>
        </a:p>
      </dgm:t>
    </dgm:pt>
    <dgm:pt modelId="{40C17F47-FDC0-45BC-9A63-11B4E7825D38}">
      <dgm:prSet phldrT="[Text]" custT="1"/>
      <dgm:spPr/>
      <dgm:t>
        <a:bodyPr/>
        <a:lstStyle/>
        <a:p>
          <a:r>
            <a:rPr lang="en-US" sz="2400" b="0" i="0" dirty="0" smtClean="0"/>
            <a:t>If we use this type, it will override type checking.</a:t>
          </a:r>
          <a:endParaRPr lang="en-US" sz="2400" dirty="0"/>
        </a:p>
      </dgm:t>
    </dgm:pt>
    <dgm:pt modelId="{F5F4988A-564C-4F39-BC82-2D03E60769A9}" type="parTrans" cxnId="{A47F7FDD-3F00-46B7-840D-F217D4D5B160}">
      <dgm:prSet/>
      <dgm:spPr/>
      <dgm:t>
        <a:bodyPr/>
        <a:lstStyle/>
        <a:p>
          <a:endParaRPr lang="en-US" sz="2000"/>
        </a:p>
      </dgm:t>
    </dgm:pt>
    <dgm:pt modelId="{58D84943-09F7-4F97-AABD-2D1D33FC4C61}" type="sibTrans" cxnId="{A47F7FDD-3F00-46B7-840D-F217D4D5B160}">
      <dgm:prSet/>
      <dgm:spPr/>
      <dgm:t>
        <a:bodyPr/>
        <a:lstStyle/>
        <a:p>
          <a:endParaRPr lang="en-US" sz="2000"/>
        </a:p>
      </dgm:t>
    </dgm:pt>
    <dgm:pt modelId="{E49D9840-73C8-4865-9B50-B6740A9937EC}" type="pres">
      <dgm:prSet presAssocID="{F65FEC29-C6BE-4AD1-8E71-F9B42555779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A6F663-FCC0-4EED-8F87-4799D45AF239}" type="pres">
      <dgm:prSet presAssocID="{4E3B0161-AA3E-4BED-8934-B3A8423D3C82}" presName="linNode" presStyleCnt="0"/>
      <dgm:spPr/>
    </dgm:pt>
    <dgm:pt modelId="{010FA0F1-7A20-40D2-A39D-5F98E2FCFA20}" type="pres">
      <dgm:prSet presAssocID="{4E3B0161-AA3E-4BED-8934-B3A8423D3C82}" presName="parentText" presStyleLbl="node1" presStyleIdx="0" presStyleCnt="3" custScaleX="102122" custScaleY="7245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620C98-6717-4DAD-8523-DAF3DAA53846}" type="pres">
      <dgm:prSet presAssocID="{4E3B0161-AA3E-4BED-8934-B3A8423D3C82}" presName="descendantText" presStyleLbl="alignAccFollowNode1" presStyleIdx="0" presStyleCnt="3" custScaleX="258646" custScaleY="675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C1964-189D-425E-AB06-B32D2FC140D7}" type="pres">
      <dgm:prSet presAssocID="{B801F016-7DEE-41D7-8F50-94DDD423D9FC}" presName="sp" presStyleCnt="0"/>
      <dgm:spPr/>
    </dgm:pt>
    <dgm:pt modelId="{857AC2AA-7FBB-43EC-9737-9A9299AE2FBF}" type="pres">
      <dgm:prSet presAssocID="{FF0C56DB-6B4D-459D-B41E-166465082FC5}" presName="linNode" presStyleCnt="0"/>
      <dgm:spPr/>
    </dgm:pt>
    <dgm:pt modelId="{34360310-E8F9-4AFE-A299-F6831D223D25}" type="pres">
      <dgm:prSet presAssocID="{FF0C56DB-6B4D-459D-B41E-166465082FC5}" presName="parentText" presStyleLbl="node1" presStyleIdx="1" presStyleCnt="3" custScaleX="68876" custScaleY="704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E96CD-9947-40F6-9D93-3863638403DB}" type="pres">
      <dgm:prSet presAssocID="{FF0C56DB-6B4D-459D-B41E-166465082FC5}" presName="descendantText" presStyleLbl="alignAccFollowNode1" presStyleIdx="1" presStyleCnt="3" custScaleX="178928" custScaleY="68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4C2DF1-B915-4B60-9B7B-0A9829AD8BB8}" type="pres">
      <dgm:prSet presAssocID="{F4648EEB-4FF9-46A8-B526-CA7DB65CD0A8}" presName="sp" presStyleCnt="0"/>
      <dgm:spPr/>
    </dgm:pt>
    <dgm:pt modelId="{766E5D02-5410-4D1C-B7DA-48525BACD00C}" type="pres">
      <dgm:prSet presAssocID="{F0B60F9D-0695-449A-AC93-2144CF5FAC62}" presName="linNode" presStyleCnt="0"/>
      <dgm:spPr/>
    </dgm:pt>
    <dgm:pt modelId="{CBE0367B-7031-4DA6-A0D7-5A9615449B90}" type="pres">
      <dgm:prSet presAssocID="{F0B60F9D-0695-449A-AC93-2144CF5FAC62}" presName="parentText" presStyleLbl="node1" presStyleIdx="2" presStyleCnt="3" custScaleX="65372" custScaleY="7126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A81EF-A1E2-45D0-9F21-C76E29048D1E}" type="pres">
      <dgm:prSet presAssocID="{F0B60F9D-0695-449A-AC93-2144CF5FAC62}" presName="descendantText" presStyleLbl="alignAccFollowNode1" presStyleIdx="2" presStyleCnt="3" custScaleX="165583" custScaleY="682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0518D5-6F75-492C-A2AA-46BC37C44576}" srcId="{F65FEC29-C6BE-4AD1-8E71-F9B425557799}" destId="{FF0C56DB-6B4D-459D-B41E-166465082FC5}" srcOrd="1" destOrd="0" parTransId="{A26224A9-220B-4F4E-BA3A-C556F30577EE}" sibTransId="{F4648EEB-4FF9-46A8-B526-CA7DB65CD0A8}"/>
    <dgm:cxn modelId="{FA68710D-56B9-4FC1-A40F-C332FA3DA5F6}" srcId="{F0B60F9D-0695-449A-AC93-2144CF5FAC62}" destId="{C26BED1D-2967-44A6-88DF-D6FACF7C259B}" srcOrd="0" destOrd="0" parTransId="{D5B597FF-11B9-4FC3-93D8-A7CD774E51B1}" sibTransId="{4146091E-D99F-466A-9AE2-A4FA64512C20}"/>
    <dgm:cxn modelId="{78ED6E48-6A1C-46DE-A969-8250ABB04F96}" srcId="{FF0C56DB-6B4D-459D-B41E-166465082FC5}" destId="{2587E9D1-0C9D-4715-B3FD-EC2D2B3407B8}" srcOrd="0" destOrd="0" parTransId="{1A7204AD-8FEB-4FDF-851A-C181E2653ACD}" sibTransId="{167A8A29-701D-427A-94DB-89C027A56C92}"/>
    <dgm:cxn modelId="{21F42AFA-8AE8-4966-9836-3EDCA90E8ABB}" type="presOf" srcId="{F0B60F9D-0695-449A-AC93-2144CF5FAC62}" destId="{CBE0367B-7031-4DA6-A0D7-5A9615449B90}" srcOrd="0" destOrd="0" presId="urn:microsoft.com/office/officeart/2005/8/layout/vList5"/>
    <dgm:cxn modelId="{706582A8-9205-4180-BE4B-5D3A8D5FEBDB}" type="presOf" srcId="{C26BED1D-2967-44A6-88DF-D6FACF7C259B}" destId="{BFFA81EF-A1E2-45D0-9F21-C76E29048D1E}" srcOrd="0" destOrd="0" presId="urn:microsoft.com/office/officeart/2005/8/layout/vList5"/>
    <dgm:cxn modelId="{A47F7FDD-3F00-46B7-840D-F217D4D5B160}" srcId="{4E3B0161-AA3E-4BED-8934-B3A8423D3C82}" destId="{40C17F47-FDC0-45BC-9A63-11B4E7825D38}" srcOrd="1" destOrd="0" parTransId="{F5F4988A-564C-4F39-BC82-2D03E60769A9}" sibTransId="{58D84943-09F7-4F97-AABD-2D1D33FC4C61}"/>
    <dgm:cxn modelId="{E28B6DCB-29C0-42CB-BC7D-D01A23474088}" type="presOf" srcId="{FF0C56DB-6B4D-459D-B41E-166465082FC5}" destId="{34360310-E8F9-4AFE-A299-F6831D223D25}" srcOrd="0" destOrd="0" presId="urn:microsoft.com/office/officeart/2005/8/layout/vList5"/>
    <dgm:cxn modelId="{B392CACB-C9D9-4F99-9F9C-E18BE36CD820}" srcId="{4E3B0161-AA3E-4BED-8934-B3A8423D3C82}" destId="{0DA9ABF3-5D3B-4C89-97EC-036192798DBE}" srcOrd="0" destOrd="0" parTransId="{5C1B43E5-B6CC-4A7A-AB92-760B4CB30FC7}" sibTransId="{CAC404E7-BD33-44B7-BF21-64A3BA84AF79}"/>
    <dgm:cxn modelId="{A8232A6E-4835-44AE-B60E-D607E66C16CB}" srcId="{F65FEC29-C6BE-4AD1-8E71-F9B425557799}" destId="{F0B60F9D-0695-449A-AC93-2144CF5FAC62}" srcOrd="2" destOrd="0" parTransId="{C641CA79-BF24-4E6E-A5FC-046DBA6AA68E}" sibTransId="{3C597338-897F-4650-A6B0-DD15803F3A99}"/>
    <dgm:cxn modelId="{326E98AA-6F07-491D-968E-0FE8E977FF9B}" type="presOf" srcId="{2587E9D1-0C9D-4715-B3FD-EC2D2B3407B8}" destId="{BADE96CD-9947-40F6-9D93-3863638403DB}" srcOrd="0" destOrd="0" presId="urn:microsoft.com/office/officeart/2005/8/layout/vList5"/>
    <dgm:cxn modelId="{3778068A-4115-4EE9-B9FD-5D06F91A92A1}" type="presOf" srcId="{0DA9ABF3-5D3B-4C89-97EC-036192798DBE}" destId="{1C620C98-6717-4DAD-8523-DAF3DAA53846}" srcOrd="0" destOrd="0" presId="urn:microsoft.com/office/officeart/2005/8/layout/vList5"/>
    <dgm:cxn modelId="{BB79CA4D-96D9-4AC9-AC70-F8B63557385B}" type="presOf" srcId="{40C17F47-FDC0-45BC-9A63-11B4E7825D38}" destId="{1C620C98-6717-4DAD-8523-DAF3DAA53846}" srcOrd="0" destOrd="1" presId="urn:microsoft.com/office/officeart/2005/8/layout/vList5"/>
    <dgm:cxn modelId="{5326FB14-6A00-416E-A6E0-1AF14C2E99FB}" type="presOf" srcId="{4E3B0161-AA3E-4BED-8934-B3A8423D3C82}" destId="{010FA0F1-7A20-40D2-A39D-5F98E2FCFA20}" srcOrd="0" destOrd="0" presId="urn:microsoft.com/office/officeart/2005/8/layout/vList5"/>
    <dgm:cxn modelId="{6CC6AC43-073C-4116-9D22-A2A52222C4D3}" type="presOf" srcId="{F65FEC29-C6BE-4AD1-8E71-F9B425557799}" destId="{E49D9840-73C8-4865-9B50-B6740A9937EC}" srcOrd="0" destOrd="0" presId="urn:microsoft.com/office/officeart/2005/8/layout/vList5"/>
    <dgm:cxn modelId="{9BE68543-174E-4CA2-8C18-72D8931C4D10}" srcId="{F65FEC29-C6BE-4AD1-8E71-F9B425557799}" destId="{4E3B0161-AA3E-4BED-8934-B3A8423D3C82}" srcOrd="0" destOrd="0" parTransId="{C14B61C4-86E4-4311-B148-1A5736AD39EF}" sibTransId="{B801F016-7DEE-41D7-8F50-94DDD423D9FC}"/>
    <dgm:cxn modelId="{03CB7189-CB09-4736-B6F7-72041148E281}" type="presParOf" srcId="{E49D9840-73C8-4865-9B50-B6740A9937EC}" destId="{B7A6F663-FCC0-4EED-8F87-4799D45AF239}" srcOrd="0" destOrd="0" presId="urn:microsoft.com/office/officeart/2005/8/layout/vList5"/>
    <dgm:cxn modelId="{06A18926-0062-479B-A3D8-0926D195CCA1}" type="presParOf" srcId="{B7A6F663-FCC0-4EED-8F87-4799D45AF239}" destId="{010FA0F1-7A20-40D2-A39D-5F98E2FCFA20}" srcOrd="0" destOrd="0" presId="urn:microsoft.com/office/officeart/2005/8/layout/vList5"/>
    <dgm:cxn modelId="{646E281C-DA7B-42EB-BB78-C762A2D9283F}" type="presParOf" srcId="{B7A6F663-FCC0-4EED-8F87-4799D45AF239}" destId="{1C620C98-6717-4DAD-8523-DAF3DAA53846}" srcOrd="1" destOrd="0" presId="urn:microsoft.com/office/officeart/2005/8/layout/vList5"/>
    <dgm:cxn modelId="{AC574A3E-3CCD-43A6-A4A8-73AB2A1B0B47}" type="presParOf" srcId="{E49D9840-73C8-4865-9B50-B6740A9937EC}" destId="{84FC1964-189D-425E-AB06-B32D2FC140D7}" srcOrd="1" destOrd="0" presId="urn:microsoft.com/office/officeart/2005/8/layout/vList5"/>
    <dgm:cxn modelId="{1C889262-796B-4776-AF4B-C17849C8D9FB}" type="presParOf" srcId="{E49D9840-73C8-4865-9B50-B6740A9937EC}" destId="{857AC2AA-7FBB-43EC-9737-9A9299AE2FBF}" srcOrd="2" destOrd="0" presId="urn:microsoft.com/office/officeart/2005/8/layout/vList5"/>
    <dgm:cxn modelId="{DF3AF013-BABD-49DF-BD99-DA3184FF04C6}" type="presParOf" srcId="{857AC2AA-7FBB-43EC-9737-9A9299AE2FBF}" destId="{34360310-E8F9-4AFE-A299-F6831D223D25}" srcOrd="0" destOrd="0" presId="urn:microsoft.com/office/officeart/2005/8/layout/vList5"/>
    <dgm:cxn modelId="{55F3CF42-56D9-47E4-94E0-69E8DBBCBE07}" type="presParOf" srcId="{857AC2AA-7FBB-43EC-9737-9A9299AE2FBF}" destId="{BADE96CD-9947-40F6-9D93-3863638403DB}" srcOrd="1" destOrd="0" presId="urn:microsoft.com/office/officeart/2005/8/layout/vList5"/>
    <dgm:cxn modelId="{4AD4CBD0-A833-4ABC-8A3B-2424554A8E87}" type="presParOf" srcId="{E49D9840-73C8-4865-9B50-B6740A9937EC}" destId="{9D4C2DF1-B915-4B60-9B7B-0A9829AD8BB8}" srcOrd="3" destOrd="0" presId="urn:microsoft.com/office/officeart/2005/8/layout/vList5"/>
    <dgm:cxn modelId="{9A84FD62-68B8-43E0-85D3-E6C1BA3674AA}" type="presParOf" srcId="{E49D9840-73C8-4865-9B50-B6740A9937EC}" destId="{766E5D02-5410-4D1C-B7DA-48525BACD00C}" srcOrd="4" destOrd="0" presId="urn:microsoft.com/office/officeart/2005/8/layout/vList5"/>
    <dgm:cxn modelId="{915D07D4-BCAD-40A3-858C-04AE7CA900AE}" type="presParOf" srcId="{766E5D02-5410-4D1C-B7DA-48525BACD00C}" destId="{CBE0367B-7031-4DA6-A0D7-5A9615449B90}" srcOrd="0" destOrd="0" presId="urn:microsoft.com/office/officeart/2005/8/layout/vList5"/>
    <dgm:cxn modelId="{A7C950FC-046B-4DE1-B516-00BB78B143A1}" type="presParOf" srcId="{766E5D02-5410-4D1C-B7DA-48525BACD00C}" destId="{BFFA81EF-A1E2-45D0-9F21-C76E29048D1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FB537-EF20-4387-9E79-1C3F9867FE75}">
      <dsp:nvSpPr>
        <dsp:cNvPr id="0" name=""/>
        <dsp:cNvSpPr/>
      </dsp:nvSpPr>
      <dsp:spPr>
        <a:xfrm>
          <a:off x="-5741205" y="-878762"/>
          <a:ext cx="6835214" cy="6835214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E775F-2E98-405D-8C21-286F8D25F0D5}">
      <dsp:nvSpPr>
        <dsp:cNvPr id="0" name=""/>
        <dsp:cNvSpPr/>
      </dsp:nvSpPr>
      <dsp:spPr>
        <a:xfrm>
          <a:off x="407629" y="267391"/>
          <a:ext cx="9764301" cy="5345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32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/>
            <a:t>allows you to generate ECMAScript</a:t>
          </a:r>
          <a:endParaRPr lang="en-US" sz="2400" kern="1200" dirty="0"/>
        </a:p>
      </dsp:txBody>
      <dsp:txXfrm>
        <a:off x="407629" y="267391"/>
        <a:ext cx="9764301" cy="534579"/>
      </dsp:txXfrm>
    </dsp:sp>
    <dsp:sp modelId="{33EB5180-9962-4E98-9133-3D7BC6116BC2}">
      <dsp:nvSpPr>
        <dsp:cNvPr id="0" name=""/>
        <dsp:cNvSpPr/>
      </dsp:nvSpPr>
      <dsp:spPr>
        <a:xfrm>
          <a:off x="73517" y="200568"/>
          <a:ext cx="668223" cy="668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0F346-6F09-44EA-AD75-7F63EECA3FF6}">
      <dsp:nvSpPr>
        <dsp:cNvPr id="0" name=""/>
        <dsp:cNvSpPr/>
      </dsp:nvSpPr>
      <dsp:spPr>
        <a:xfrm>
          <a:off x="847357" y="1069158"/>
          <a:ext cx="9324574" cy="534579"/>
        </a:xfrm>
        <a:prstGeom prst="rect">
          <a:avLst/>
        </a:prstGeom>
        <a:solidFill>
          <a:schemeClr val="accent2">
            <a:hueOff val="229898"/>
            <a:satOff val="-3754"/>
            <a:lumOff val="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32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i="0" kern="1200" dirty="0" smtClean="0"/>
            <a:t>supports JS libraries and API documentation</a:t>
          </a:r>
          <a:endParaRPr lang="en-US" sz="2400" kern="1200" dirty="0"/>
        </a:p>
      </dsp:txBody>
      <dsp:txXfrm>
        <a:off x="847357" y="1069158"/>
        <a:ext cx="9324574" cy="534579"/>
      </dsp:txXfrm>
    </dsp:sp>
    <dsp:sp modelId="{765CEEDA-17A5-4AA4-8807-5EA45C276C70}">
      <dsp:nvSpPr>
        <dsp:cNvPr id="0" name=""/>
        <dsp:cNvSpPr/>
      </dsp:nvSpPr>
      <dsp:spPr>
        <a:xfrm>
          <a:off x="513245" y="1002335"/>
          <a:ext cx="668223" cy="668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29898"/>
              <a:satOff val="-3754"/>
              <a:lumOff val="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36F1B-9666-4C87-BD3B-D001D6E1C331}">
      <dsp:nvSpPr>
        <dsp:cNvPr id="0" name=""/>
        <dsp:cNvSpPr/>
      </dsp:nvSpPr>
      <dsp:spPr>
        <a:xfrm>
          <a:off x="1048433" y="1870925"/>
          <a:ext cx="9123497" cy="534579"/>
        </a:xfrm>
        <a:prstGeom prst="rect">
          <a:avLst/>
        </a:prstGeom>
        <a:solidFill>
          <a:schemeClr val="accent2">
            <a:hueOff val="459796"/>
            <a:satOff val="-7509"/>
            <a:lumOff val="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32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i="0" kern="1200" dirty="0" smtClean="0"/>
            <a:t>introduces static typing</a:t>
          </a:r>
          <a:endParaRPr lang="en-US" sz="2400" kern="1200" dirty="0"/>
        </a:p>
      </dsp:txBody>
      <dsp:txXfrm>
        <a:off x="1048433" y="1870925"/>
        <a:ext cx="9123497" cy="534579"/>
      </dsp:txXfrm>
    </dsp:sp>
    <dsp:sp modelId="{B3E9AED6-8737-43D6-BCE0-1439ADA7BC6B}">
      <dsp:nvSpPr>
        <dsp:cNvPr id="0" name=""/>
        <dsp:cNvSpPr/>
      </dsp:nvSpPr>
      <dsp:spPr>
        <a:xfrm>
          <a:off x="714321" y="1804102"/>
          <a:ext cx="668223" cy="668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59796"/>
              <a:satOff val="-7509"/>
              <a:lumOff val="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3F43F-618B-4F33-A188-92AA05E50BE0}">
      <dsp:nvSpPr>
        <dsp:cNvPr id="0" name=""/>
        <dsp:cNvSpPr/>
      </dsp:nvSpPr>
      <dsp:spPr>
        <a:xfrm>
          <a:off x="1048433" y="2672184"/>
          <a:ext cx="9123497" cy="534579"/>
        </a:xfrm>
        <a:prstGeom prst="rect">
          <a:avLst/>
        </a:prstGeom>
        <a:solidFill>
          <a:schemeClr val="accent2">
            <a:hueOff val="689694"/>
            <a:satOff val="-11263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32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i="0" kern="1200" smtClean="0"/>
            <a:t>Typescript uses NPM</a:t>
          </a:r>
          <a:endParaRPr lang="en-US" sz="2400" kern="1200" dirty="0"/>
        </a:p>
      </dsp:txBody>
      <dsp:txXfrm>
        <a:off x="1048433" y="2672184"/>
        <a:ext cx="9123497" cy="534579"/>
      </dsp:txXfrm>
    </dsp:sp>
    <dsp:sp modelId="{2409E555-4322-416D-94FE-ED87071717F0}">
      <dsp:nvSpPr>
        <dsp:cNvPr id="0" name=""/>
        <dsp:cNvSpPr/>
      </dsp:nvSpPr>
      <dsp:spPr>
        <a:xfrm>
          <a:off x="714321" y="2605362"/>
          <a:ext cx="668223" cy="668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89694"/>
              <a:satOff val="-11263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E636B-898F-42C8-9283-90600343A2E7}">
      <dsp:nvSpPr>
        <dsp:cNvPr id="0" name=""/>
        <dsp:cNvSpPr/>
      </dsp:nvSpPr>
      <dsp:spPr>
        <a:xfrm>
          <a:off x="847357" y="3473951"/>
          <a:ext cx="9324574" cy="534579"/>
        </a:xfrm>
        <a:prstGeom prst="rect">
          <a:avLst/>
        </a:prstGeom>
        <a:solidFill>
          <a:schemeClr val="accent2">
            <a:hueOff val="919592"/>
            <a:satOff val="-15018"/>
            <a:lumOff val="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32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smtClean="0"/>
            <a:t>Typescript is easier to maintain</a:t>
          </a:r>
          <a:endParaRPr lang="en-US" sz="2400" kern="1200" dirty="0"/>
        </a:p>
      </dsp:txBody>
      <dsp:txXfrm>
        <a:off x="847357" y="3473951"/>
        <a:ext cx="9324574" cy="534579"/>
      </dsp:txXfrm>
    </dsp:sp>
    <dsp:sp modelId="{0F9F1EF2-CFAB-4BBC-81E9-23D45D26D628}">
      <dsp:nvSpPr>
        <dsp:cNvPr id="0" name=""/>
        <dsp:cNvSpPr/>
      </dsp:nvSpPr>
      <dsp:spPr>
        <a:xfrm>
          <a:off x="513245" y="3407129"/>
          <a:ext cx="668223" cy="668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919592"/>
              <a:satOff val="-15018"/>
              <a:lumOff val="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75D29-165A-4B78-A428-3B7564C35B5B}">
      <dsp:nvSpPr>
        <dsp:cNvPr id="0" name=""/>
        <dsp:cNvSpPr/>
      </dsp:nvSpPr>
      <dsp:spPr>
        <a:xfrm>
          <a:off x="407629" y="4275718"/>
          <a:ext cx="9764301" cy="534579"/>
        </a:xfrm>
        <a:prstGeom prst="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32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/>
            <a:t>Typescript makes it easier to use React, Angular, and </a:t>
          </a:r>
          <a:r>
            <a:rPr lang="en-US" sz="2400" b="1" i="0" kern="1200" dirty="0" err="1" smtClean="0"/>
            <a:t>Vue</a:t>
          </a:r>
          <a:endParaRPr lang="en-US" sz="2400" kern="1200" dirty="0"/>
        </a:p>
      </dsp:txBody>
      <dsp:txXfrm>
        <a:off x="407629" y="4275718"/>
        <a:ext cx="9764301" cy="534579"/>
      </dsp:txXfrm>
    </dsp:sp>
    <dsp:sp modelId="{285FBA31-33C3-41A9-B49E-B11D89093655}">
      <dsp:nvSpPr>
        <dsp:cNvPr id="0" name=""/>
        <dsp:cNvSpPr/>
      </dsp:nvSpPr>
      <dsp:spPr>
        <a:xfrm>
          <a:off x="73517" y="4208896"/>
          <a:ext cx="668223" cy="668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20C98-6717-4DAD-8523-DAF3DAA53846}">
      <dsp:nvSpPr>
        <dsp:cNvPr id="0" name=""/>
        <dsp:cNvSpPr/>
      </dsp:nvSpPr>
      <dsp:spPr>
        <a:xfrm rot="5400000">
          <a:off x="5598576" y="-3486843"/>
          <a:ext cx="1198424" cy="85825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0" kern="1200" dirty="0" smtClean="0"/>
            <a:t>It means that a variable can be of any type.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0" kern="1200" dirty="0" smtClean="0"/>
            <a:t>If we use this type, it will override type checking.</a:t>
          </a:r>
          <a:endParaRPr lang="en-US" sz="2400" kern="1200" dirty="0"/>
        </a:p>
      </dsp:txBody>
      <dsp:txXfrm rot="-5400000">
        <a:off x="1906520" y="263715"/>
        <a:ext cx="8524034" cy="1081420"/>
      </dsp:txXfrm>
    </dsp:sp>
    <dsp:sp modelId="{010FA0F1-7A20-40D2-A39D-5F98E2FCFA20}">
      <dsp:nvSpPr>
        <dsp:cNvPr id="0" name=""/>
        <dsp:cNvSpPr/>
      </dsp:nvSpPr>
      <dsp:spPr>
        <a:xfrm>
          <a:off x="393" y="1401"/>
          <a:ext cx="1906126" cy="16060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Any</a:t>
          </a:r>
          <a:endParaRPr lang="en-US" sz="2800" b="1" kern="1200" dirty="0"/>
        </a:p>
      </dsp:txBody>
      <dsp:txXfrm>
        <a:off x="78794" y="79802"/>
        <a:ext cx="1749324" cy="1449245"/>
      </dsp:txXfrm>
    </dsp:sp>
    <dsp:sp modelId="{BADE96CD-9947-40F6-9D93-3863638403DB}">
      <dsp:nvSpPr>
        <dsp:cNvPr id="0" name=""/>
        <dsp:cNvSpPr/>
      </dsp:nvSpPr>
      <dsp:spPr>
        <a:xfrm rot="5400000">
          <a:off x="5576308" y="-1812879"/>
          <a:ext cx="1207290" cy="86243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0" kern="1200" dirty="0" smtClean="0"/>
            <a:t>types include number, string, </a:t>
          </a:r>
          <a:r>
            <a:rPr lang="en-US" sz="2400" b="0" i="0" kern="1200" dirty="0" err="1" smtClean="0"/>
            <a:t>boolean</a:t>
          </a:r>
          <a:r>
            <a:rPr lang="en-US" sz="2400" b="0" i="0" kern="1200" dirty="0" smtClean="0"/>
            <a:t>, undefined, null, and void.</a:t>
          </a:r>
          <a:endParaRPr lang="en-US" sz="2400" kern="1200" dirty="0"/>
        </a:p>
      </dsp:txBody>
      <dsp:txXfrm rot="-5400000">
        <a:off x="1867792" y="1954572"/>
        <a:ext cx="8565388" cy="1089420"/>
      </dsp:txXfrm>
    </dsp:sp>
    <dsp:sp modelId="{34360310-E8F9-4AFE-A299-F6831D223D25}">
      <dsp:nvSpPr>
        <dsp:cNvPr id="0" name=""/>
        <dsp:cNvSpPr/>
      </dsp:nvSpPr>
      <dsp:spPr>
        <a:xfrm>
          <a:off x="393" y="1718280"/>
          <a:ext cx="1867399" cy="15620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i="0" kern="1200" dirty="0" smtClean="0"/>
            <a:t>Built-in</a:t>
          </a:r>
          <a:endParaRPr lang="en-US" sz="2800" kern="1200" dirty="0"/>
        </a:p>
      </dsp:txBody>
      <dsp:txXfrm>
        <a:off x="76644" y="1794531"/>
        <a:ext cx="1714897" cy="1409500"/>
      </dsp:txXfrm>
    </dsp:sp>
    <dsp:sp modelId="{BFFA81EF-A1E2-45D0-9F21-C76E29048D1E}">
      <dsp:nvSpPr>
        <dsp:cNvPr id="0" name=""/>
        <dsp:cNvSpPr/>
      </dsp:nvSpPr>
      <dsp:spPr>
        <a:xfrm rot="5400000">
          <a:off x="5589071" y="-108164"/>
          <a:ext cx="1211014" cy="85783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0" kern="1200" dirty="0" smtClean="0"/>
            <a:t>types include </a:t>
          </a:r>
          <a:r>
            <a:rPr lang="en-US" sz="2400" b="0" i="0" kern="1200" dirty="0" err="1" smtClean="0"/>
            <a:t>enum</a:t>
          </a:r>
          <a:r>
            <a:rPr lang="en-US" sz="2400" b="0" i="0" kern="1200" dirty="0" smtClean="0"/>
            <a:t>, array, interface, class, and tuple.</a:t>
          </a:r>
          <a:endParaRPr lang="en-US" sz="2400" kern="1200" dirty="0"/>
        </a:p>
      </dsp:txBody>
      <dsp:txXfrm rot="-5400000">
        <a:off x="1905419" y="3634605"/>
        <a:ext cx="8519202" cy="1092780"/>
      </dsp:txXfrm>
    </dsp:sp>
    <dsp:sp modelId="{CBE0367B-7031-4DA6-A0D7-5A9615449B90}">
      <dsp:nvSpPr>
        <dsp:cNvPr id="0" name=""/>
        <dsp:cNvSpPr/>
      </dsp:nvSpPr>
      <dsp:spPr>
        <a:xfrm>
          <a:off x="393" y="3391115"/>
          <a:ext cx="1905025" cy="15797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i="0" kern="1200" dirty="0" smtClean="0"/>
            <a:t>User-defined</a:t>
          </a:r>
          <a:endParaRPr lang="en-US" sz="2800" kern="1200" dirty="0"/>
        </a:p>
      </dsp:txBody>
      <dsp:txXfrm>
        <a:off x="77510" y="3468232"/>
        <a:ext cx="1750791" cy="1425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574FF-827F-4375-B792-4C74461B58F4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AF1FF-6F57-4713-BEF8-DF377956D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14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92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62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9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800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972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8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704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299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2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15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39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8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04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7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72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8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21DF-F03E-48F4-86EC-0DED4E7CDB15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50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23107"/>
            <a:ext cx="9448800" cy="1825096"/>
          </a:xfrm>
        </p:spPr>
        <p:txBody>
          <a:bodyPr/>
          <a:lstStyle/>
          <a:p>
            <a:r>
              <a:rPr lang="en-IN" cap="none" dirty="0" smtClean="0"/>
              <a:t>Typescript</a:t>
            </a:r>
            <a:endParaRPr lang="en-IN" cap="none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6730432" y="3825924"/>
            <a:ext cx="6652848" cy="933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Sonam Soni(B.E.I.T.)</a:t>
            </a:r>
            <a:endParaRPr lang="en-IN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4724400" y="3628617"/>
            <a:ext cx="7467600" cy="933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JAVA </a:t>
            </a:r>
            <a:r>
              <a:rPr lang="en-US" sz="2000" dirty="0" smtClean="0"/>
              <a:t>FSD/MERN/MEAN (Expert &amp; Instructor)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7886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Setting up a typescript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024125"/>
          </a:xfrm>
        </p:spPr>
        <p:txBody>
          <a:bodyPr/>
          <a:lstStyle/>
          <a:p>
            <a:r>
              <a:rPr lang="en-US" dirty="0" smtClean="0"/>
              <a:t>If you have already installed node JS then check the version first.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92D050"/>
                </a:solidFill>
              </a:rPr>
              <a:t>n</a:t>
            </a:r>
            <a:r>
              <a:rPr lang="en-US" sz="2400" b="1" dirty="0" smtClean="0">
                <a:solidFill>
                  <a:srgbClr val="92D050"/>
                </a:solidFill>
              </a:rPr>
              <a:t>ode –v</a:t>
            </a:r>
          </a:p>
          <a:p>
            <a:pPr marL="457200" lvl="1" indent="0">
              <a:buNone/>
            </a:pPr>
            <a:r>
              <a:rPr lang="en-US" sz="2400" b="1" dirty="0" err="1">
                <a:solidFill>
                  <a:srgbClr val="92D050"/>
                </a:solidFill>
              </a:rPr>
              <a:t>n</a:t>
            </a:r>
            <a:r>
              <a:rPr lang="en-US" sz="2400" b="1" dirty="0" err="1" smtClean="0">
                <a:solidFill>
                  <a:srgbClr val="92D050"/>
                </a:solidFill>
              </a:rPr>
              <a:t>pm</a:t>
            </a:r>
            <a:r>
              <a:rPr lang="en-US" sz="2400" b="1" dirty="0" smtClean="0">
                <a:solidFill>
                  <a:srgbClr val="92D050"/>
                </a:solidFill>
              </a:rPr>
              <a:t> –v</a:t>
            </a:r>
          </a:p>
          <a:p>
            <a:endParaRPr lang="en-US" dirty="0"/>
          </a:p>
          <a:p>
            <a:r>
              <a:rPr lang="en-US" dirty="0" smtClean="0"/>
              <a:t>Now install typescript:</a:t>
            </a:r>
          </a:p>
          <a:p>
            <a:pPr marL="457200" lvl="1" indent="0">
              <a:buNone/>
            </a:pPr>
            <a:r>
              <a:rPr lang="en-US" sz="2400" b="1" dirty="0" err="1">
                <a:solidFill>
                  <a:srgbClr val="92D050"/>
                </a:solidFill>
              </a:rPr>
              <a:t>n</a:t>
            </a:r>
            <a:r>
              <a:rPr lang="en-US" sz="2400" b="1" dirty="0" err="1" smtClean="0">
                <a:solidFill>
                  <a:srgbClr val="92D050"/>
                </a:solidFill>
              </a:rPr>
              <a:t>pm</a:t>
            </a:r>
            <a:r>
              <a:rPr lang="en-US" sz="2400" b="1" dirty="0" smtClean="0">
                <a:solidFill>
                  <a:srgbClr val="92D050"/>
                </a:solidFill>
              </a:rPr>
              <a:t> install –g typescript</a:t>
            </a:r>
          </a:p>
          <a:p>
            <a:r>
              <a:rPr lang="en-US" dirty="0" smtClean="0"/>
              <a:t>Check typescript version:</a:t>
            </a:r>
          </a:p>
          <a:p>
            <a:pPr marL="457200" lvl="1" indent="0">
              <a:buNone/>
            </a:pPr>
            <a:r>
              <a:rPr lang="en-US" sz="2400" b="1" dirty="0" err="1">
                <a:solidFill>
                  <a:srgbClr val="92D050"/>
                </a:solidFill>
              </a:rPr>
              <a:t>t</a:t>
            </a:r>
            <a:r>
              <a:rPr lang="en-US" sz="2400" b="1" dirty="0" err="1" smtClean="0">
                <a:solidFill>
                  <a:srgbClr val="92D050"/>
                </a:solidFill>
              </a:rPr>
              <a:t>sc</a:t>
            </a:r>
            <a:r>
              <a:rPr lang="en-US" sz="2400" b="1" dirty="0" smtClean="0">
                <a:solidFill>
                  <a:srgbClr val="92D050"/>
                </a:solidFill>
              </a:rPr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171622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compile </a:t>
            </a:r>
            <a:r>
              <a:rPr lang="en-US" dirty="0" err="1" smtClean="0"/>
              <a:t>Ts</a:t>
            </a:r>
            <a:r>
              <a:rPr lang="en-US" dirty="0" smtClean="0"/>
              <a:t> to JS?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file named: </a:t>
            </a:r>
            <a:r>
              <a:rPr lang="en-US" dirty="0" err="1" smtClean="0"/>
              <a:t>first.ts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some basic </a:t>
            </a:r>
            <a:r>
              <a:rPr lang="en-US" dirty="0" err="1" smtClean="0"/>
              <a:t>ts</a:t>
            </a:r>
            <a:r>
              <a:rPr lang="en-US" dirty="0" smtClean="0"/>
              <a:t> code.</a:t>
            </a:r>
          </a:p>
          <a:p>
            <a:endParaRPr lang="en-US" dirty="0"/>
          </a:p>
          <a:p>
            <a:r>
              <a:rPr lang="en-US" dirty="0" smtClean="0"/>
              <a:t>To compile use: </a:t>
            </a:r>
            <a:r>
              <a:rPr lang="en-US" b="1" u="sng" dirty="0" err="1" smtClean="0">
                <a:solidFill>
                  <a:srgbClr val="92D050"/>
                </a:solidFill>
              </a:rPr>
              <a:t>tsc</a:t>
            </a:r>
            <a:r>
              <a:rPr lang="en-US" b="1" u="sng" dirty="0" smtClean="0">
                <a:solidFill>
                  <a:srgbClr val="92D050"/>
                </a:solidFill>
              </a:rPr>
              <a:t> </a:t>
            </a:r>
            <a:r>
              <a:rPr lang="en-US" b="1" u="sng" dirty="0" err="1" smtClean="0">
                <a:solidFill>
                  <a:srgbClr val="92D050"/>
                </a:solidFill>
              </a:rPr>
              <a:t>first.ts</a:t>
            </a:r>
            <a:endParaRPr lang="en-US" b="1" u="sng" dirty="0" smtClean="0">
              <a:solidFill>
                <a:srgbClr val="92D050"/>
              </a:solidFill>
            </a:endParaRPr>
          </a:p>
          <a:p>
            <a:endParaRPr lang="en-US" b="1" dirty="0">
              <a:solidFill>
                <a:srgbClr val="92D050"/>
              </a:solidFill>
            </a:endParaRPr>
          </a:p>
          <a:p>
            <a:r>
              <a:rPr lang="en-US" dirty="0"/>
              <a:t>It will convert </a:t>
            </a:r>
            <a:r>
              <a:rPr lang="en-US" b="1" u="sng" dirty="0" err="1">
                <a:solidFill>
                  <a:schemeClr val="accent1"/>
                </a:solidFill>
              </a:rPr>
              <a:t>first.ts</a:t>
            </a:r>
            <a:r>
              <a:rPr lang="en-US" b="1" u="sng" dirty="0">
                <a:solidFill>
                  <a:schemeClr val="accent1"/>
                </a:solidFill>
              </a:rPr>
              <a:t> to first.js</a:t>
            </a:r>
          </a:p>
          <a:p>
            <a:endParaRPr lang="en-US" b="1" dirty="0">
              <a:solidFill>
                <a:srgbClr val="92D050"/>
              </a:solidFill>
            </a:endParaRPr>
          </a:p>
          <a:p>
            <a:r>
              <a:rPr lang="en-US" dirty="0"/>
              <a:t>To run: </a:t>
            </a:r>
            <a:r>
              <a:rPr lang="en-US" b="1" u="sng" dirty="0">
                <a:solidFill>
                  <a:srgbClr val="92D050"/>
                </a:solidFill>
              </a:rPr>
              <a:t>node first.js</a:t>
            </a:r>
            <a:endParaRPr lang="en-IN" b="1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6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 in typescript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12208676"/>
              </p:ext>
            </p:extLst>
          </p:nvPr>
        </p:nvGraphicFramePr>
        <p:xfrm>
          <a:off x="1013691" y="1648691"/>
          <a:ext cx="10492509" cy="497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058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Declare Variable?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39091" y="2244437"/>
            <a:ext cx="6968836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let </a:t>
            </a:r>
            <a:r>
              <a:rPr lang="en-IN" sz="2400" dirty="0" err="1" smtClean="0"/>
              <a:t>varName</a:t>
            </a:r>
            <a:r>
              <a:rPr lang="en-IN" sz="2400" dirty="0"/>
              <a:t>: </a:t>
            </a:r>
            <a:r>
              <a:rPr lang="en-IN" sz="2400" dirty="0" err="1"/>
              <a:t>typeScriptType</a:t>
            </a:r>
            <a:r>
              <a:rPr lang="en-IN" sz="2400" dirty="0"/>
              <a:t> = value;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29346" y="2812473"/>
            <a:ext cx="928254" cy="130232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0328" y="4114800"/>
            <a:ext cx="3643745" cy="163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Add datatype after variable name separated by colon symbol</a:t>
            </a:r>
            <a:endParaRPr lang="en-IN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20691" y="2812473"/>
            <a:ext cx="1136073" cy="114992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79027" y="4114799"/>
            <a:ext cx="3643745" cy="16348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Assign value to that variable using = symbol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8753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Datatype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476895"/>
          </a:xfrm>
        </p:spPr>
        <p:txBody>
          <a:bodyPr/>
          <a:lstStyle/>
          <a:p>
            <a:r>
              <a:rPr lang="en-US" dirty="0" smtClean="0"/>
              <a:t>All number values are floating point values.</a:t>
            </a:r>
          </a:p>
          <a:p>
            <a:endParaRPr lang="en-US" dirty="0"/>
          </a:p>
          <a:p>
            <a:r>
              <a:rPr lang="en-US" dirty="0" smtClean="0"/>
              <a:t>It supports decimal, hexadecimal, binary, octal etc.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5800" y="4031673"/>
            <a:ext cx="5521036" cy="16071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let </a:t>
            </a:r>
            <a:r>
              <a:rPr lang="en-IN" sz="2400" dirty="0" err="1"/>
              <a:t>num</a:t>
            </a:r>
            <a:r>
              <a:rPr lang="en-IN" sz="2400" dirty="0"/>
              <a:t>: number = </a:t>
            </a:r>
            <a:r>
              <a:rPr lang="en-IN" sz="2400" dirty="0" smtClean="0"/>
              <a:t>1.456;</a:t>
            </a:r>
            <a:endParaRPr lang="en-IN" sz="2400" dirty="0"/>
          </a:p>
          <a:p>
            <a:pPr algn="ctr"/>
            <a:r>
              <a:rPr lang="en-IN" sz="2400" dirty="0"/>
              <a:t>let hex: number = </a:t>
            </a:r>
            <a:r>
              <a:rPr lang="en-IN" sz="2400" dirty="0" smtClean="0"/>
              <a:t>0x6bfe;</a:t>
            </a:r>
            <a:endParaRPr lang="en-IN" sz="2400" dirty="0"/>
          </a:p>
          <a:p>
            <a:pPr algn="ctr"/>
            <a:r>
              <a:rPr lang="en-IN" sz="2400" dirty="0"/>
              <a:t>let bin: number = </a:t>
            </a:r>
            <a:r>
              <a:rPr lang="en-IN" sz="2400" dirty="0" smtClean="0"/>
              <a:t>0b0101;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06709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Datatype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548640"/>
          </a:xfrm>
        </p:spPr>
        <p:txBody>
          <a:bodyPr/>
          <a:lstStyle/>
          <a:p>
            <a:r>
              <a:rPr lang="en-US" dirty="0" smtClean="0"/>
              <a:t>It accept only 2 values: true &amp; false.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845127" y="3095505"/>
            <a:ext cx="4932218" cy="16071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let yes: </a:t>
            </a:r>
            <a:r>
              <a:rPr lang="en-US" sz="2400" dirty="0" err="1"/>
              <a:t>boolean</a:t>
            </a:r>
            <a:r>
              <a:rPr lang="en-US" sz="2400" dirty="0"/>
              <a:t> = true;</a:t>
            </a:r>
          </a:p>
          <a:p>
            <a:pPr algn="ctr"/>
            <a:r>
              <a:rPr lang="en-US" sz="2400" dirty="0"/>
              <a:t>let no: </a:t>
            </a:r>
            <a:r>
              <a:rPr lang="en-US" sz="2400" dirty="0" err="1"/>
              <a:t>boolean</a:t>
            </a:r>
            <a:r>
              <a:rPr lang="en-US" sz="2400" dirty="0"/>
              <a:t> = false;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647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599" y="422564"/>
            <a:ext cx="8610600" cy="1293028"/>
          </a:xfrm>
        </p:spPr>
        <p:txBody>
          <a:bodyPr/>
          <a:lstStyle/>
          <a:p>
            <a:r>
              <a:rPr lang="en-US" dirty="0" smtClean="0"/>
              <a:t>String Datatype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549338"/>
            <a:ext cx="10820400" cy="1961804"/>
          </a:xfrm>
        </p:spPr>
        <p:txBody>
          <a:bodyPr/>
          <a:lstStyle/>
          <a:p>
            <a:r>
              <a:rPr lang="en-US" dirty="0" smtClean="0"/>
              <a:t>It can accept any kind of text value.</a:t>
            </a:r>
          </a:p>
          <a:p>
            <a:r>
              <a:rPr lang="en-US" dirty="0" smtClean="0"/>
              <a:t>Similar like JS we can assign string value using single or double quote.</a:t>
            </a:r>
          </a:p>
          <a:p>
            <a:r>
              <a:rPr lang="en-US" dirty="0" smtClean="0"/>
              <a:t>To print the values we can directly use variable name.</a:t>
            </a:r>
          </a:p>
          <a:p>
            <a:r>
              <a:rPr lang="en-US" dirty="0" smtClean="0"/>
              <a:t>To print as string value we can use expression inside a string.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5799" y="3511142"/>
            <a:ext cx="9594273" cy="29450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/>
              <a:t>let </a:t>
            </a:r>
            <a:r>
              <a:rPr lang="en-US" sz="2400" dirty="0" smtClean="0"/>
              <a:t>greeting: string </a:t>
            </a:r>
            <a:r>
              <a:rPr lang="en-US" sz="2400" dirty="0"/>
              <a:t>= </a:t>
            </a:r>
            <a:r>
              <a:rPr lang="en-US" sz="2400" dirty="0" smtClean="0"/>
              <a:t>“Good Morning";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let </a:t>
            </a:r>
            <a:r>
              <a:rPr lang="en-US" sz="2400" dirty="0" smtClean="0"/>
              <a:t>msg1 </a:t>
            </a:r>
            <a:r>
              <a:rPr lang="en-US" sz="2400" dirty="0"/>
              <a:t>= </a:t>
            </a:r>
            <a:r>
              <a:rPr lang="en-US" sz="2400" dirty="0" smtClean="0"/>
              <a:t>“message: " </a:t>
            </a:r>
            <a:r>
              <a:rPr lang="en-US" sz="2400" dirty="0"/>
              <a:t>+ </a:t>
            </a:r>
            <a:r>
              <a:rPr lang="en-US" sz="2400" dirty="0" smtClean="0"/>
              <a:t>greeting;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let </a:t>
            </a:r>
            <a:r>
              <a:rPr lang="en-US" sz="2400" dirty="0" smtClean="0"/>
              <a:t>msg2 </a:t>
            </a:r>
            <a:r>
              <a:rPr lang="en-US" sz="2400" dirty="0"/>
              <a:t>= </a:t>
            </a:r>
            <a:r>
              <a:rPr lang="en-US" sz="2400" dirty="0" smtClean="0"/>
              <a:t>‘Welcome ' </a:t>
            </a:r>
            <a:r>
              <a:rPr lang="en-US" sz="2400" dirty="0"/>
              <a:t>+ </a:t>
            </a:r>
            <a:r>
              <a:rPr lang="en-US" sz="2400" dirty="0" smtClean="0"/>
              <a:t>greeting;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let </a:t>
            </a:r>
            <a:r>
              <a:rPr lang="en-US" sz="2400" dirty="0" smtClean="0"/>
              <a:t>msg3 </a:t>
            </a:r>
            <a:r>
              <a:rPr lang="en-US" sz="2400" dirty="0"/>
              <a:t>= </a:t>
            </a:r>
            <a:r>
              <a:rPr lang="en-US" sz="2400" dirty="0" smtClean="0"/>
              <a:t>`greeting message:  ${greeting}`;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console.log(greeting, msg1,msg2, msg3);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71795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&amp; Null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657004"/>
          </a:xfrm>
        </p:spPr>
        <p:txBody>
          <a:bodyPr/>
          <a:lstStyle/>
          <a:p>
            <a:r>
              <a:rPr lang="en-US" dirty="0"/>
              <a:t>Whenever we declare a variable without initializing it with a value, </a:t>
            </a:r>
            <a:r>
              <a:rPr lang="en-US" dirty="0" err="1"/>
              <a:t>TypeScript</a:t>
            </a:r>
            <a:r>
              <a:rPr lang="en-US" dirty="0"/>
              <a:t> initializes it as undefined.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 err="1"/>
              <a:t>TypeScript</a:t>
            </a:r>
            <a:r>
              <a:rPr lang="en-US" dirty="0"/>
              <a:t> never assigns null to any variable. We have to assign Null to variable to make it null.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82782" y="3851565"/>
            <a:ext cx="7640782" cy="2604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/>
              <a:t>let </a:t>
            </a:r>
            <a:r>
              <a:rPr lang="en-US" sz="2400" dirty="0" err="1" smtClean="0"/>
              <a:t>data:any</a:t>
            </a:r>
            <a:r>
              <a:rPr lang="en-US" sz="2400" dirty="0"/>
              <a:t>;             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console.log(data);         </a:t>
            </a:r>
            <a:r>
              <a:rPr lang="en-US" sz="2400" dirty="0"/>
              <a:t>//</a:t>
            </a:r>
            <a:r>
              <a:rPr lang="en-US" sz="2400" dirty="0" smtClean="0"/>
              <a:t>undefined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data=null                       //</a:t>
            </a:r>
            <a:r>
              <a:rPr lang="en-US" sz="2400" dirty="0"/>
              <a:t>Setting its value to null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console.log(data); </a:t>
            </a:r>
            <a:r>
              <a:rPr lang="en-US" sz="2400" dirty="0"/>
              <a:t>	  //null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1364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543694"/>
          </a:xfrm>
        </p:spPr>
        <p:txBody>
          <a:bodyPr/>
          <a:lstStyle/>
          <a:p>
            <a:r>
              <a:rPr lang="en-US" dirty="0"/>
              <a:t>Void is a subtype of undefined.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return type that can be substituted with different types when needed. 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/>
              <a:t>is used when we are returning functions.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essentially tells us that a function will return undefined. </a:t>
            </a:r>
            <a:endParaRPr lang="en-US" dirty="0" smtClean="0"/>
          </a:p>
          <a:p>
            <a:r>
              <a:rPr lang="en-US" b="1" dirty="0" smtClean="0">
                <a:solidFill>
                  <a:srgbClr val="92D050"/>
                </a:solidFill>
              </a:rPr>
              <a:t>This </a:t>
            </a:r>
            <a:r>
              <a:rPr lang="en-US" b="1" dirty="0">
                <a:solidFill>
                  <a:srgbClr val="92D050"/>
                </a:solidFill>
              </a:rPr>
              <a:t>ensures that a function does not return a value.</a:t>
            </a:r>
            <a:endParaRPr lang="en-IN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2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435331"/>
          </a:xfrm>
        </p:spPr>
        <p:txBody>
          <a:bodyPr/>
          <a:lstStyle/>
          <a:p>
            <a:r>
              <a:rPr lang="en-US" dirty="0" err="1"/>
              <a:t>Enums</a:t>
            </a:r>
            <a:r>
              <a:rPr lang="en-US" dirty="0"/>
              <a:t> allow us to define a set of named </a:t>
            </a:r>
            <a:r>
              <a:rPr lang="en-US" b="1" dirty="0">
                <a:solidFill>
                  <a:srgbClr val="92D050"/>
                </a:solidFill>
              </a:rPr>
              <a:t>predefined constants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are defined with the </a:t>
            </a:r>
            <a:r>
              <a:rPr lang="en-US" b="1" dirty="0" err="1">
                <a:solidFill>
                  <a:srgbClr val="92D050"/>
                </a:solidFill>
              </a:rPr>
              <a:t>enum</a:t>
            </a:r>
            <a:r>
              <a:rPr lang="en-US" dirty="0"/>
              <a:t> keyword.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define a numeric or a string </a:t>
            </a:r>
            <a:r>
              <a:rPr lang="en-US" dirty="0" err="1"/>
              <a:t>enum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82782" y="3629890"/>
            <a:ext cx="3733800" cy="29787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 err="1"/>
              <a:t>enum</a:t>
            </a:r>
            <a:r>
              <a:rPr lang="en-US" sz="2400" dirty="0"/>
              <a:t> </a:t>
            </a:r>
            <a:r>
              <a:rPr lang="en-US" sz="2400" dirty="0" err="1" smtClean="0"/>
              <a:t>DaysOfWeek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smtClean="0"/>
              <a:t>SUN </a:t>
            </a:r>
            <a:r>
              <a:rPr lang="en-US" sz="2400" dirty="0"/>
              <a:t>= </a:t>
            </a:r>
            <a:r>
              <a:rPr lang="en-US" sz="2400" dirty="0" smtClean="0"/>
              <a:t>“Sunday",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smtClean="0"/>
              <a:t>MON = “Monday",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TUE </a:t>
            </a:r>
            <a:r>
              <a:rPr lang="en-US" sz="2400" dirty="0"/>
              <a:t>= </a:t>
            </a:r>
            <a:r>
              <a:rPr lang="en-US" sz="2400" dirty="0" smtClean="0"/>
              <a:t>“Tuesday",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4185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typescript?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JavaScript </a:t>
            </a:r>
            <a:r>
              <a:rPr lang="en-US" sz="2400" dirty="0"/>
              <a:t>is a dynamic scripting language used to make interactive web pages, so it’s not designed for complex applications. </a:t>
            </a:r>
            <a:endParaRPr lang="en-US" sz="2400" dirty="0" smtClean="0"/>
          </a:p>
          <a:p>
            <a:r>
              <a:rPr lang="en-US" sz="2400" dirty="0" smtClean="0"/>
              <a:t>Typescript</a:t>
            </a:r>
            <a:r>
              <a:rPr lang="en-US" sz="2400" dirty="0"/>
              <a:t>, on the other hand, is a static scripting language that is a superset of </a:t>
            </a:r>
            <a:r>
              <a:rPr lang="en-US" sz="2400" dirty="0" smtClean="0"/>
              <a:t>JavaScript, </a:t>
            </a:r>
            <a:r>
              <a:rPr lang="en-US" sz="2400" dirty="0"/>
              <a:t>meaning that it is an extra layer on top of your JS code. </a:t>
            </a:r>
            <a:endParaRPr lang="en-US" sz="2400" dirty="0" smtClean="0"/>
          </a:p>
          <a:p>
            <a:r>
              <a:rPr lang="en-US" sz="2400" dirty="0" smtClean="0"/>
              <a:t>Typescript </a:t>
            </a:r>
            <a:r>
              <a:rPr lang="en-US" sz="2400" dirty="0"/>
              <a:t>was not designed to </a:t>
            </a:r>
            <a:r>
              <a:rPr lang="en-US" sz="2400" dirty="0" smtClean="0"/>
              <a:t>replace JavaScript. </a:t>
            </a:r>
            <a:r>
              <a:rPr lang="en-US" sz="2400" dirty="0"/>
              <a:t>In fact, it never overrides existing behavior.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takes the existing behaviors of </a:t>
            </a:r>
            <a:r>
              <a:rPr lang="en-US" sz="2400" dirty="0" smtClean="0"/>
              <a:t>JavaScript </a:t>
            </a:r>
            <a:r>
              <a:rPr lang="en-US" sz="2400" dirty="0"/>
              <a:t>to correct its limitations and leverage common issues with the language.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7429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781" y="2057401"/>
            <a:ext cx="10820400" cy="1449185"/>
          </a:xfrm>
        </p:spPr>
        <p:txBody>
          <a:bodyPr/>
          <a:lstStyle/>
          <a:p>
            <a:r>
              <a:rPr lang="en-US" dirty="0"/>
              <a:t>arrays are a collection of the same object. </a:t>
            </a:r>
            <a:endParaRPr lang="en-US" dirty="0" smtClean="0"/>
          </a:p>
          <a:p>
            <a:r>
              <a:rPr lang="en-US" dirty="0" smtClean="0"/>
              <a:t>Declaring array: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nameArray</a:t>
            </a:r>
            <a:r>
              <a:rPr lang="en-US" dirty="0" smtClean="0"/>
              <a:t>: type[]</a:t>
            </a:r>
          </a:p>
        </p:txBody>
      </p:sp>
      <p:sp>
        <p:nvSpPr>
          <p:cNvPr id="4" name="Rectangle 3"/>
          <p:cNvSpPr/>
          <p:nvPr/>
        </p:nvSpPr>
        <p:spPr>
          <a:xfrm>
            <a:off x="782781" y="3629891"/>
            <a:ext cx="5521037" cy="28540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sz="2400" dirty="0" err="1"/>
              <a:t>const</a:t>
            </a:r>
            <a:r>
              <a:rPr lang="en-IN" sz="2400" dirty="0"/>
              <a:t> </a:t>
            </a:r>
            <a:r>
              <a:rPr lang="en-IN" sz="2400" dirty="0" err="1" smtClean="0"/>
              <a:t>nums</a:t>
            </a:r>
            <a:r>
              <a:rPr lang="en-IN" sz="2400" dirty="0" smtClean="0"/>
              <a:t>: number[] </a:t>
            </a:r>
            <a:r>
              <a:rPr lang="en-IN" sz="2400" dirty="0"/>
              <a:t>= </a:t>
            </a:r>
            <a:r>
              <a:rPr lang="en-IN" sz="2400" dirty="0" smtClean="0"/>
              <a:t>[];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 err="1"/>
              <a:t>n</a:t>
            </a:r>
            <a:r>
              <a:rPr lang="en-IN" sz="2400" dirty="0" err="1" smtClean="0"/>
              <a:t>ums.push</a:t>
            </a:r>
            <a:r>
              <a:rPr lang="en-IN" sz="2400" dirty="0" smtClean="0"/>
              <a:t>(10); </a:t>
            </a:r>
            <a:r>
              <a:rPr lang="en-IN" sz="2400" dirty="0"/>
              <a:t>// no </a:t>
            </a:r>
            <a:r>
              <a:rPr lang="en-IN" sz="2400" dirty="0" smtClean="0"/>
              <a:t>error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 err="1" smtClean="0"/>
              <a:t>nums.push</a:t>
            </a:r>
            <a:r>
              <a:rPr lang="en-IN" sz="2400" dirty="0" smtClean="0"/>
              <a:t>(“test”); 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 smtClean="0"/>
              <a:t>console.log(</a:t>
            </a:r>
            <a:r>
              <a:rPr lang="en-IN" sz="2400" dirty="0" err="1" smtClean="0"/>
              <a:t>nums</a:t>
            </a:r>
            <a:r>
              <a:rPr lang="en-IN" sz="2400" dirty="0" smtClean="0"/>
              <a:t>);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1979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018" y="264224"/>
            <a:ext cx="8610600" cy="1293028"/>
          </a:xfrm>
        </p:spPr>
        <p:txBody>
          <a:bodyPr/>
          <a:lstStyle/>
          <a:p>
            <a:r>
              <a:rPr lang="en-IN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49434"/>
            <a:ext cx="10820400" cy="2017222"/>
          </a:xfrm>
        </p:spPr>
        <p:txBody>
          <a:bodyPr/>
          <a:lstStyle/>
          <a:p>
            <a:r>
              <a:rPr lang="en-US" dirty="0"/>
              <a:t>Tuples are a lot like arrays, but we can define the type of data that are stored in each position. </a:t>
            </a:r>
            <a:endParaRPr lang="en-US" dirty="0" smtClean="0"/>
          </a:p>
          <a:p>
            <a:r>
              <a:rPr lang="en-US" dirty="0" smtClean="0"/>
              <a:t>Tuple </a:t>
            </a:r>
            <a:r>
              <a:rPr lang="en-US" dirty="0"/>
              <a:t>types enable you to make organized arrays.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express an array when you know the type of a fixed number of elements and predefine your types in order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38199" y="3519056"/>
            <a:ext cx="8513619" cy="28540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/>
              <a:t>// define our tuple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let </a:t>
            </a:r>
            <a:r>
              <a:rPr lang="en-US" sz="2400" dirty="0" err="1" smtClean="0"/>
              <a:t>myTuple</a:t>
            </a:r>
            <a:r>
              <a:rPr lang="en-US" sz="2400" dirty="0"/>
              <a:t>: [number, </a:t>
            </a:r>
            <a:r>
              <a:rPr lang="en-US" sz="2400" dirty="0" smtClean="0"/>
              <a:t>number, string,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];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// initialize </a:t>
            </a:r>
            <a:r>
              <a:rPr lang="en-US" sz="2400" dirty="0" err="1" smtClean="0"/>
              <a:t>tupe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ourTuple</a:t>
            </a:r>
            <a:r>
              <a:rPr lang="en-US" sz="2400" dirty="0"/>
              <a:t> = [5, </a:t>
            </a:r>
            <a:r>
              <a:rPr lang="en-US" sz="2400" dirty="0" smtClean="0"/>
              <a:t>10, ‘</a:t>
            </a:r>
            <a:r>
              <a:rPr lang="en-US" sz="2400" dirty="0" err="1" smtClean="0"/>
              <a:t>Welcome’,false</a:t>
            </a:r>
            <a:r>
              <a:rPr lang="en-US" sz="2400" dirty="0" smtClean="0"/>
              <a:t>];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7963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Commenting in typescript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99654" y="1898074"/>
            <a:ext cx="8513619" cy="14962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/>
              <a:t>// define our </a:t>
            </a:r>
            <a:r>
              <a:rPr lang="en-US" sz="2400" dirty="0" smtClean="0"/>
              <a:t>tuple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let </a:t>
            </a:r>
            <a:r>
              <a:rPr lang="en-US" sz="2400" dirty="0" err="1" smtClean="0"/>
              <a:t>myTuple</a:t>
            </a:r>
            <a:r>
              <a:rPr lang="en-US" sz="2400" dirty="0" smtClean="0"/>
              <a:t>: [number, number, string,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];</a:t>
            </a:r>
          </a:p>
        </p:txBody>
      </p:sp>
      <p:sp>
        <p:nvSpPr>
          <p:cNvPr id="6" name="Rectangle 5"/>
          <p:cNvSpPr/>
          <p:nvPr/>
        </p:nvSpPr>
        <p:spPr>
          <a:xfrm>
            <a:off x="5957454" y="1769919"/>
            <a:ext cx="3754582" cy="6373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Single line comment</a:t>
            </a:r>
            <a:endParaRPr lang="en-IN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99654" y="3779919"/>
            <a:ext cx="8513619" cy="2745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/*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This is my </a:t>
            </a:r>
            <a:r>
              <a:rPr lang="en-US" sz="2400" dirty="0" err="1" smtClean="0"/>
              <a:t>MultiLine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Comment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*/</a:t>
            </a:r>
          </a:p>
        </p:txBody>
      </p:sp>
      <p:sp>
        <p:nvSpPr>
          <p:cNvPr id="8" name="Rectangle 7"/>
          <p:cNvSpPr/>
          <p:nvPr/>
        </p:nvSpPr>
        <p:spPr>
          <a:xfrm>
            <a:off x="5957454" y="3651765"/>
            <a:ext cx="3754582" cy="6373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Multi line comment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595304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93222"/>
          </a:xfrm>
        </p:spPr>
        <p:txBody>
          <a:bodyPr/>
          <a:lstStyle/>
          <a:p>
            <a:r>
              <a:rPr lang="en-US" dirty="0" smtClean="0"/>
              <a:t>Simple functions with return type and parameters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5800" y="2951020"/>
            <a:ext cx="8513619" cy="2435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/>
              <a:t>f</a:t>
            </a:r>
            <a:r>
              <a:rPr lang="en-US" sz="2400" dirty="0" smtClean="0"/>
              <a:t>unction add(</a:t>
            </a:r>
            <a:r>
              <a:rPr lang="en-US" sz="2400" dirty="0" err="1" smtClean="0"/>
              <a:t>a:number</a:t>
            </a:r>
            <a:r>
              <a:rPr lang="en-US" sz="2400" dirty="0" smtClean="0"/>
              <a:t>, b:number):number{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 err="1" smtClean="0"/>
              <a:t>a+b</a:t>
            </a:r>
            <a:r>
              <a:rPr lang="en-US" sz="24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29095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64373"/>
            <a:ext cx="10934700" cy="1293028"/>
          </a:xfrm>
        </p:spPr>
        <p:txBody>
          <a:bodyPr/>
          <a:lstStyle/>
          <a:p>
            <a:r>
              <a:rPr lang="en-US" dirty="0" smtClean="0"/>
              <a:t>Function with optional parameter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85838" y="2350945"/>
            <a:ext cx="8513619" cy="2435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/>
              <a:t>f</a:t>
            </a:r>
            <a:r>
              <a:rPr lang="en-US" sz="2400" dirty="0" smtClean="0"/>
              <a:t>unction greet(name?:string):void{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console.log(`Hello, ${name ?? ‘World’} !`);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08665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64373"/>
            <a:ext cx="10934700" cy="1293028"/>
          </a:xfrm>
        </p:spPr>
        <p:txBody>
          <a:bodyPr/>
          <a:lstStyle/>
          <a:p>
            <a:r>
              <a:rPr lang="en-US" dirty="0" smtClean="0"/>
              <a:t>Function with default parameter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85838" y="2350945"/>
            <a:ext cx="8513619" cy="2435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/>
              <a:t>f</a:t>
            </a:r>
            <a:r>
              <a:rPr lang="en-US" sz="2400" dirty="0" smtClean="0"/>
              <a:t>unction repeat(</a:t>
            </a:r>
            <a:r>
              <a:rPr lang="en-US" sz="2400" dirty="0" err="1" smtClean="0"/>
              <a:t>text:string</a:t>
            </a:r>
            <a:r>
              <a:rPr lang="en-US" sz="2400" dirty="0" smtClean="0"/>
              <a:t>, </a:t>
            </a:r>
            <a:r>
              <a:rPr lang="en-US" sz="2400" dirty="0" err="1" smtClean="0"/>
              <a:t>times:number</a:t>
            </a:r>
            <a:r>
              <a:rPr lang="en-US" sz="2400" dirty="0" smtClean="0"/>
              <a:t>=3):string{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 err="1" smtClean="0"/>
              <a:t>text.repeat</a:t>
            </a:r>
            <a:r>
              <a:rPr lang="en-US" sz="2400" dirty="0" smtClean="0"/>
              <a:t>(times);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55098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64373"/>
            <a:ext cx="10934700" cy="1293028"/>
          </a:xfrm>
        </p:spPr>
        <p:txBody>
          <a:bodyPr/>
          <a:lstStyle/>
          <a:p>
            <a:r>
              <a:rPr lang="en-US" dirty="0" smtClean="0"/>
              <a:t>Function with REST parameter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85838" y="2350945"/>
            <a:ext cx="8513619" cy="2435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/>
              <a:t>f</a:t>
            </a:r>
            <a:r>
              <a:rPr lang="en-US" sz="2400" dirty="0" smtClean="0"/>
              <a:t>unction sum(…</a:t>
            </a:r>
            <a:r>
              <a:rPr lang="en-US" sz="2400" dirty="0" err="1" smtClean="0"/>
              <a:t>values:number</a:t>
            </a:r>
            <a:r>
              <a:rPr lang="en-US" sz="2400" dirty="0" smtClean="0"/>
              <a:t>[]):number{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 err="1" smtClean="0"/>
              <a:t>values.reduce</a:t>
            </a:r>
            <a:r>
              <a:rPr lang="en-US" sz="2400" dirty="0" smtClean="0"/>
              <a:t>((</a:t>
            </a:r>
            <a:r>
              <a:rPr lang="en-US" sz="2400" dirty="0" err="1" smtClean="0"/>
              <a:t>total,value</a:t>
            </a:r>
            <a:r>
              <a:rPr lang="en-US" sz="2400" dirty="0" smtClean="0"/>
              <a:t>)=&gt;total+value,0);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7280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64373"/>
            <a:ext cx="10934700" cy="1293028"/>
          </a:xfrm>
        </p:spPr>
        <p:txBody>
          <a:bodyPr/>
          <a:lstStyle/>
          <a:p>
            <a:r>
              <a:rPr lang="en-US" dirty="0" smtClean="0"/>
              <a:t>Overloaded functions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07511" y="2057401"/>
            <a:ext cx="8513619" cy="42715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/>
              <a:t>f</a:t>
            </a:r>
            <a:r>
              <a:rPr lang="en-US" sz="2400" dirty="0" smtClean="0"/>
              <a:t>unction convert(</a:t>
            </a:r>
            <a:r>
              <a:rPr lang="en-US" sz="2400" dirty="0" err="1" smtClean="0"/>
              <a:t>value:string</a:t>
            </a:r>
            <a:r>
              <a:rPr lang="en-US" sz="2400" dirty="0" smtClean="0"/>
              <a:t>):number{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 err="1" smtClean="0"/>
              <a:t>parseInt</a:t>
            </a:r>
            <a:r>
              <a:rPr lang="en-US" sz="2400" dirty="0" smtClean="0"/>
              <a:t>(value);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}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f</a:t>
            </a:r>
            <a:r>
              <a:rPr lang="en-US" sz="2400" dirty="0" smtClean="0"/>
              <a:t>unction convert(</a:t>
            </a:r>
            <a:r>
              <a:rPr lang="en-US" sz="2400" dirty="0" err="1" smtClean="0"/>
              <a:t>value:number</a:t>
            </a:r>
            <a:r>
              <a:rPr lang="en-US" sz="2400" dirty="0" smtClean="0"/>
              <a:t>):string{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 err="1" smtClean="0"/>
              <a:t>value.toString</a:t>
            </a:r>
            <a:r>
              <a:rPr lang="en-US" sz="2400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}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8777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- dynamic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55622"/>
          </a:xfrm>
        </p:spPr>
        <p:txBody>
          <a:bodyPr>
            <a:normAutofit/>
          </a:bodyPr>
          <a:lstStyle/>
          <a:p>
            <a:r>
              <a:rPr lang="en-AU" dirty="0"/>
              <a:t>Variables are </a:t>
            </a:r>
            <a:r>
              <a:rPr lang="en-AU" dirty="0" err="1"/>
              <a:t>untyped</a:t>
            </a:r>
            <a:r>
              <a:rPr lang="en-AU" dirty="0"/>
              <a:t> and dynamic.  They are flexible</a:t>
            </a:r>
          </a:p>
          <a:p>
            <a:r>
              <a:rPr lang="en-AU" b="1" dirty="0">
                <a:solidFill>
                  <a:srgbClr val="00B050"/>
                </a:solidFill>
              </a:rPr>
              <a:t>Bad because it is so easy to get wrong</a:t>
            </a:r>
          </a:p>
          <a:p>
            <a:r>
              <a:rPr lang="en-AU" dirty="0" err="1"/>
              <a:t>var</a:t>
            </a:r>
            <a:r>
              <a:rPr lang="en-AU" dirty="0"/>
              <a:t> x = 1; </a:t>
            </a:r>
            <a:r>
              <a:rPr lang="en-AU" dirty="0" err="1"/>
              <a:t>var</a:t>
            </a:r>
            <a:r>
              <a:rPr lang="en-AU" dirty="0"/>
              <a:t> y = x + 1; </a:t>
            </a:r>
            <a:br>
              <a:rPr lang="en-AU" dirty="0"/>
            </a:br>
            <a:r>
              <a:rPr lang="en-AU" dirty="0"/>
              <a:t>// OK, type is inferred. can assume x and y are both numbers.</a:t>
            </a:r>
            <a:br>
              <a:rPr lang="en-AU" dirty="0"/>
            </a:br>
            <a:endParaRPr lang="en-AU" dirty="0"/>
          </a:p>
          <a:p>
            <a:r>
              <a:rPr lang="en-AU" dirty="0" err="1"/>
              <a:t>var</a:t>
            </a:r>
            <a:r>
              <a:rPr lang="en-AU" dirty="0"/>
              <a:t> x = 1; x = "hello";</a:t>
            </a:r>
            <a:br>
              <a:rPr lang="en-AU" dirty="0"/>
            </a:br>
            <a:r>
              <a:rPr lang="en-AU" dirty="0"/>
              <a:t>// NOT OK, type is mixed up.  We can't assume what type is x.</a:t>
            </a:r>
            <a:br>
              <a:rPr lang="en-AU" dirty="0"/>
            </a:br>
            <a:endParaRPr lang="en-AU" dirty="0"/>
          </a:p>
          <a:p>
            <a:r>
              <a:rPr lang="en-AU" dirty="0"/>
              <a:t>// I am most guilty too - </a:t>
            </a:r>
            <a:r>
              <a:rPr lang="en-AU" dirty="0" err="1"/>
              <a:t>var</a:t>
            </a:r>
            <a:r>
              <a:rPr lang="en-AU" dirty="0"/>
              <a:t> </a:t>
            </a:r>
            <a:r>
              <a:rPr lang="en-AU" dirty="0" err="1"/>
              <a:t>i</a:t>
            </a:r>
            <a:r>
              <a:rPr lang="en-AU" dirty="0"/>
              <a:t>, j, k, x, y, z, a, b, c, i1, i2;  </a:t>
            </a:r>
            <a:br>
              <a:rPr lang="en-AU" dirty="0"/>
            </a:br>
            <a:r>
              <a:rPr lang="en-AU" dirty="0"/>
              <a:t>// JS is interpreted.  There are no design-time </a:t>
            </a:r>
            <a:r>
              <a:rPr lang="en-AU" dirty="0" err="1"/>
              <a:t>intellisense</a:t>
            </a:r>
            <a:r>
              <a:rPr lang="en-AU" dirty="0"/>
              <a:t> or compile-time assistance to help you point out errors</a:t>
            </a:r>
          </a:p>
        </p:txBody>
      </p:sp>
    </p:spTree>
    <p:extLst>
      <p:ext uri="{BB962C8B-B14F-4D97-AF65-F5344CB8AC3E}">
        <p14:creationId xmlns:p14="http://schemas.microsoft.com/office/powerpoint/2010/main" val="210119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800600" cy="4400204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Define a function with arguments.  That is your contract with your caller.</a:t>
            </a:r>
            <a:br>
              <a:rPr lang="en-AU" dirty="0"/>
            </a:br>
            <a:r>
              <a:rPr lang="en-AU" dirty="0"/>
              <a:t>Unfortunately, in JavaScript, function parameters are more like </a:t>
            </a:r>
            <a:r>
              <a:rPr lang="en-AU" dirty="0">
                <a:solidFill>
                  <a:schemeClr val="accent1"/>
                </a:solidFill>
              </a:rPr>
              <a:t>guidelines, because callers don't take them seriously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function f(x) { return x + 1; }</a:t>
            </a:r>
          </a:p>
          <a:p>
            <a:r>
              <a:rPr lang="en-AU" dirty="0"/>
              <a:t>f("hello");</a:t>
            </a:r>
            <a:br>
              <a:rPr lang="en-AU" dirty="0"/>
            </a:br>
            <a:r>
              <a:rPr lang="en-AU" dirty="0"/>
              <a:t>f(1234);</a:t>
            </a:r>
            <a:br>
              <a:rPr lang="en-AU" dirty="0"/>
            </a:br>
            <a:r>
              <a:rPr lang="en-AU" dirty="0"/>
              <a:t>f();</a:t>
            </a:r>
            <a:br>
              <a:rPr lang="en-AU" dirty="0"/>
            </a:br>
            <a:r>
              <a:rPr lang="en-AU" dirty="0"/>
              <a:t>f(function(){});</a:t>
            </a:r>
            <a:br>
              <a:rPr lang="en-AU" dirty="0"/>
            </a:br>
            <a:r>
              <a:rPr lang="en-AU" dirty="0"/>
              <a:t>f([4]);</a:t>
            </a:r>
            <a:br>
              <a:rPr lang="en-AU" dirty="0"/>
            </a:br>
            <a:r>
              <a:rPr lang="en-AU" dirty="0"/>
              <a:t>f("hello", "world");</a:t>
            </a:r>
            <a:br>
              <a:rPr lang="en-AU" dirty="0"/>
            </a:br>
            <a:endParaRPr lang="en-AU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770418" y="222781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000" dirty="0"/>
              <a:t>// and then we have this magic object.  </a:t>
            </a:r>
            <a:br>
              <a:rPr lang="en-AU" sz="2000" dirty="0"/>
            </a:br>
            <a:r>
              <a:rPr lang="en-AU" sz="2000" dirty="0"/>
              <a:t>function f() { console.log(</a:t>
            </a:r>
            <a:r>
              <a:rPr lang="en-AU" sz="2000" dirty="0" err="1"/>
              <a:t>arguments.length</a:t>
            </a:r>
            <a:r>
              <a:rPr lang="en-AU" sz="2000" dirty="0"/>
              <a:t>); }</a:t>
            </a:r>
            <a:br>
              <a:rPr lang="en-AU" sz="2000" dirty="0"/>
            </a:br>
            <a:r>
              <a:rPr lang="en-AU" sz="2000" dirty="0"/>
              <a:t>f(1,1,2,2);</a:t>
            </a:r>
            <a:br>
              <a:rPr lang="en-AU" sz="2000" dirty="0"/>
            </a:br>
            <a:endParaRPr lang="en-AU" sz="2000" dirty="0"/>
          </a:p>
          <a:p>
            <a:r>
              <a:rPr lang="en-AU" sz="2000" dirty="0"/>
              <a:t>// Where did </a:t>
            </a:r>
            <a:r>
              <a:rPr lang="en-AU" sz="2000" i="1" dirty="0"/>
              <a:t>arguments</a:t>
            </a:r>
            <a:r>
              <a:rPr lang="en-AU" sz="2000" dirty="0"/>
              <a:t> come from?</a:t>
            </a:r>
            <a:br>
              <a:rPr lang="en-AU" sz="2000" dirty="0"/>
            </a:br>
            <a:r>
              <a:rPr lang="en-AU" sz="2000" dirty="0"/>
              <a:t>// Caller can still do whatever they want.  </a:t>
            </a:r>
            <a:r>
              <a:rPr lang="en-AU" sz="2000" dirty="0" err="1"/>
              <a:t>Callee</a:t>
            </a:r>
            <a:r>
              <a:rPr lang="en-AU" sz="2000" dirty="0"/>
              <a:t> has to be defensive and check everything.</a:t>
            </a:r>
          </a:p>
          <a:p>
            <a:r>
              <a:rPr lang="en-AU" sz="2000" dirty="0">
                <a:solidFill>
                  <a:schemeClr val="accent1"/>
                </a:solidFill>
              </a:rPr>
              <a:t>// It is so easy to get wrong</a:t>
            </a:r>
          </a:p>
        </p:txBody>
      </p:sp>
    </p:spTree>
    <p:extLst>
      <p:ext uri="{BB962C8B-B14F-4D97-AF65-F5344CB8AC3E}">
        <p14:creationId xmlns:p14="http://schemas.microsoft.com/office/powerpoint/2010/main" val="118288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4218"/>
            <a:ext cx="10820400" cy="4973782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JavaScript's scope looks like C#, but does not work at a block level.  </a:t>
            </a:r>
          </a:p>
          <a:p>
            <a:r>
              <a:rPr lang="en-AU" dirty="0" smtClean="0"/>
              <a:t>It </a:t>
            </a:r>
            <a:r>
              <a:rPr lang="en-AU" dirty="0"/>
              <a:t>is at the function level.</a:t>
            </a:r>
          </a:p>
          <a:p>
            <a:r>
              <a:rPr lang="en-AU" dirty="0"/>
              <a:t>It is so easy to get wrong</a:t>
            </a:r>
          </a:p>
          <a:p>
            <a:endParaRPr lang="en-AU" dirty="0"/>
          </a:p>
          <a:p>
            <a:r>
              <a:rPr lang="en-AU" dirty="0" err="1"/>
              <a:t>var</a:t>
            </a:r>
            <a:r>
              <a:rPr lang="en-AU" dirty="0"/>
              <a:t> </a:t>
            </a:r>
            <a:r>
              <a:rPr lang="en-AU" dirty="0" err="1"/>
              <a:t>i</a:t>
            </a:r>
            <a:r>
              <a:rPr lang="en-AU" dirty="0"/>
              <a:t> = 1;</a:t>
            </a:r>
            <a:br>
              <a:rPr lang="en-AU" dirty="0"/>
            </a:br>
            <a:r>
              <a:rPr lang="en-AU" dirty="0"/>
              <a:t>if (</a:t>
            </a:r>
            <a:r>
              <a:rPr lang="en-AU" dirty="0" err="1"/>
              <a:t>i</a:t>
            </a:r>
            <a:r>
              <a:rPr lang="en-AU" dirty="0"/>
              <a:t> == 1) {</a:t>
            </a:r>
            <a:br>
              <a:rPr lang="en-AU" dirty="0"/>
            </a:br>
            <a:r>
              <a:rPr lang="en-AU" dirty="0"/>
              <a:t>   </a:t>
            </a:r>
            <a:r>
              <a:rPr lang="en-AU" dirty="0" err="1"/>
              <a:t>var</a:t>
            </a:r>
            <a:r>
              <a:rPr lang="en-AU" dirty="0"/>
              <a:t> </a:t>
            </a:r>
            <a:r>
              <a:rPr lang="en-AU" dirty="0" err="1"/>
              <a:t>i</a:t>
            </a:r>
            <a:r>
              <a:rPr lang="en-AU" dirty="0"/>
              <a:t> = 2;</a:t>
            </a:r>
            <a:br>
              <a:rPr lang="en-AU" dirty="0"/>
            </a:br>
            <a:r>
              <a:rPr lang="en-AU" dirty="0"/>
              <a:t>}</a:t>
            </a:r>
            <a:br>
              <a:rPr lang="en-AU" dirty="0"/>
            </a:br>
            <a:r>
              <a:rPr lang="en-AU" dirty="0"/>
              <a:t>function x() { </a:t>
            </a:r>
            <a:r>
              <a:rPr lang="en-AU" dirty="0" err="1"/>
              <a:t>var</a:t>
            </a:r>
            <a:r>
              <a:rPr lang="en-AU" dirty="0"/>
              <a:t> </a:t>
            </a:r>
            <a:r>
              <a:rPr lang="en-AU" dirty="0" err="1"/>
              <a:t>i</a:t>
            </a:r>
            <a:r>
              <a:rPr lang="en-AU" dirty="0"/>
              <a:t> = 3; }</a:t>
            </a:r>
            <a:br>
              <a:rPr lang="en-AU" dirty="0"/>
            </a:br>
            <a:r>
              <a:rPr lang="en-AU" dirty="0"/>
              <a:t>x();</a:t>
            </a:r>
            <a:br>
              <a:rPr lang="en-AU" dirty="0"/>
            </a:br>
            <a:r>
              <a:rPr lang="en-AU" dirty="0"/>
              <a:t>console.log(</a:t>
            </a:r>
            <a:r>
              <a:rPr lang="en-AU" dirty="0" err="1"/>
              <a:t>i</a:t>
            </a:r>
            <a:r>
              <a:rPr lang="en-AU" dirty="0"/>
              <a:t>);</a:t>
            </a:r>
            <a:br>
              <a:rPr lang="en-AU" dirty="0"/>
            </a:br>
            <a:endParaRPr lang="en-AU" dirty="0"/>
          </a:p>
          <a:p>
            <a:r>
              <a:rPr lang="en-AU" dirty="0" err="1"/>
              <a:t>var</a:t>
            </a:r>
            <a:r>
              <a:rPr lang="en-AU" dirty="0"/>
              <a:t> foo = 1;</a:t>
            </a:r>
            <a:br>
              <a:rPr lang="en-AU" dirty="0"/>
            </a:br>
            <a:r>
              <a:rPr lang="en-AU" dirty="0" err="1"/>
              <a:t>var</a:t>
            </a:r>
            <a:r>
              <a:rPr lang="en-AU" dirty="0"/>
              <a:t> y;</a:t>
            </a:r>
            <a:br>
              <a:rPr lang="en-AU" dirty="0"/>
            </a:br>
            <a:r>
              <a:rPr lang="en-AU" dirty="0"/>
              <a:t>function x() { </a:t>
            </a:r>
            <a:r>
              <a:rPr lang="en-AU" dirty="0" err="1"/>
              <a:t>var</a:t>
            </a:r>
            <a:r>
              <a:rPr lang="en-AU" dirty="0"/>
              <a:t> foo = 2; y = function(){ foo = 3; } }</a:t>
            </a:r>
            <a:br>
              <a:rPr lang="en-AU" dirty="0"/>
            </a:br>
            <a:r>
              <a:rPr lang="en-AU" dirty="0"/>
              <a:t>x(); y();</a:t>
            </a:r>
            <a:br>
              <a:rPr lang="en-AU" dirty="0"/>
            </a:br>
            <a:r>
              <a:rPr lang="en-AU" dirty="0"/>
              <a:t>console.log(foo</a:t>
            </a:r>
            <a:r>
              <a:rPr lang="en-AU" dirty="0" smtClean="0"/>
              <a:t>);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240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718" y="1083027"/>
            <a:ext cx="10328564" cy="1293028"/>
          </a:xfrm>
        </p:spPr>
        <p:txBody>
          <a:bodyPr/>
          <a:lstStyle/>
          <a:p>
            <a:r>
              <a:rPr lang="en-US" dirty="0"/>
              <a:t>Problem - object inheritance is hard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Based on object extension.  Not class inheritance (at a syntax level)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animal =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name;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cat = </a:t>
            </a:r>
            <a:r>
              <a:rPr lang="en-US" dirty="0" err="1" smtClean="0"/>
              <a:t>jQuery.extend</a:t>
            </a:r>
            <a:r>
              <a:rPr lang="en-US" dirty="0" smtClean="0"/>
              <a:t>( animal,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claw = function() { /*claw*/ };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2"/>
                </a:solidFill>
              </a:rPr>
              <a:t>//Syntax complicated, so nobody really does it.</a:t>
            </a:r>
            <a:endParaRPr lang="en-A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7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- hoisting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11040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Hoisting is essentially a scoping problem, </a:t>
            </a:r>
          </a:p>
          <a:p>
            <a:r>
              <a:rPr lang="en-AU" b="1" dirty="0">
                <a:solidFill>
                  <a:srgbClr val="00B050"/>
                </a:solidFill>
              </a:rPr>
              <a:t>nearly all cases, the behaviour is completely wrong.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  <a:p>
            <a:r>
              <a:rPr lang="en-AU" dirty="0" err="1"/>
              <a:t>var</a:t>
            </a:r>
            <a:r>
              <a:rPr lang="en-AU" dirty="0"/>
              <a:t> foo = 1;</a:t>
            </a:r>
            <a:br>
              <a:rPr lang="en-AU" dirty="0"/>
            </a:br>
            <a:r>
              <a:rPr lang="en-AU" dirty="0"/>
              <a:t>function x() {</a:t>
            </a:r>
            <a:br>
              <a:rPr lang="en-AU" dirty="0"/>
            </a:br>
            <a:r>
              <a:rPr lang="en-AU" dirty="0"/>
              <a:t>    foo = 2;</a:t>
            </a:r>
            <a:br>
              <a:rPr lang="en-AU" dirty="0"/>
            </a:br>
            <a:r>
              <a:rPr lang="en-AU" dirty="0"/>
              <a:t>    </a:t>
            </a:r>
            <a:r>
              <a:rPr lang="en-AU" dirty="0" err="1"/>
              <a:t>var</a:t>
            </a:r>
            <a:r>
              <a:rPr lang="en-AU" dirty="0"/>
              <a:t> foo = 3;</a:t>
            </a:r>
            <a:br>
              <a:rPr lang="en-AU" dirty="0"/>
            </a:br>
            <a:r>
              <a:rPr lang="en-AU" dirty="0"/>
              <a:t>}</a:t>
            </a:r>
            <a:br>
              <a:rPr lang="en-AU" dirty="0"/>
            </a:br>
            <a:r>
              <a:rPr lang="en-AU" dirty="0"/>
              <a:t>console.log(foo);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// what is foo?</a:t>
            </a:r>
            <a:br>
              <a:rPr lang="en-AU" dirty="0"/>
            </a:br>
            <a:r>
              <a:rPr lang="en-AU" dirty="0"/>
              <a:t>// what is </a:t>
            </a:r>
            <a:r>
              <a:rPr lang="en-AU" dirty="0" err="1"/>
              <a:t>x.foo</a:t>
            </a:r>
            <a:r>
              <a:rPr lang="en-AU" dirty="0"/>
              <a:t>?</a:t>
            </a:r>
            <a:br>
              <a:rPr lang="en-AU" dirty="0"/>
            </a:br>
            <a:endParaRPr lang="en-AU" dirty="0"/>
          </a:p>
          <a:p>
            <a:r>
              <a:rPr lang="en-AU" dirty="0" err="1"/>
              <a:t>var</a:t>
            </a:r>
            <a:r>
              <a:rPr lang="en-AU" dirty="0"/>
              <a:t> foo = 1;</a:t>
            </a:r>
            <a:br>
              <a:rPr lang="en-AU" dirty="0"/>
            </a:br>
            <a:r>
              <a:rPr lang="en-AU" dirty="0"/>
              <a:t>function x() {</a:t>
            </a:r>
            <a:br>
              <a:rPr lang="en-AU" dirty="0"/>
            </a:br>
            <a:r>
              <a:rPr lang="en-AU" dirty="0"/>
              <a:t>    </a:t>
            </a:r>
            <a:r>
              <a:rPr lang="en-AU" dirty="0" err="1"/>
              <a:t>var</a:t>
            </a:r>
            <a:r>
              <a:rPr lang="en-AU" dirty="0"/>
              <a:t> foo;</a:t>
            </a:r>
            <a:br>
              <a:rPr lang="en-AU" dirty="0"/>
            </a:br>
            <a:r>
              <a:rPr lang="en-AU" dirty="0"/>
              <a:t>    foo = 2;</a:t>
            </a:r>
            <a:br>
              <a:rPr lang="en-AU" dirty="0"/>
            </a:br>
            <a:r>
              <a:rPr lang="en-AU" dirty="0"/>
              <a:t>    foo = 3;</a:t>
            </a:r>
            <a:br>
              <a:rPr lang="en-AU" dirty="0"/>
            </a:br>
            <a:r>
              <a:rPr lang="en-AU" dirty="0"/>
              <a:t>}</a:t>
            </a:r>
            <a:br>
              <a:rPr lang="en-AU" dirty="0"/>
            </a:br>
            <a:endParaRPr lang="en-AU" dirty="0"/>
          </a:p>
          <a:p>
            <a:r>
              <a:rPr lang="en-AU" dirty="0"/>
              <a:t>// example of where </a:t>
            </a:r>
            <a:r>
              <a:rPr lang="en-AU" dirty="0" err="1"/>
              <a:t>Javascript</a:t>
            </a:r>
            <a:r>
              <a:rPr lang="en-AU" dirty="0"/>
              <a:t> just give you weird results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80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 smtClean="0"/>
              <a:t>Differences between </a:t>
            </a:r>
            <a:r>
              <a:rPr lang="en-US" dirty="0" err="1" smtClean="0"/>
              <a:t>Ts</a:t>
            </a:r>
            <a:r>
              <a:rPr lang="en-US" dirty="0" smtClean="0"/>
              <a:t> &amp; JS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58900"/>
              </p:ext>
            </p:extLst>
          </p:nvPr>
        </p:nvGraphicFramePr>
        <p:xfrm>
          <a:off x="568036" y="2057401"/>
          <a:ext cx="10938164" cy="44819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92982">
                  <a:extLst>
                    <a:ext uri="{9D8B030D-6E8A-4147-A177-3AD203B41FA5}">
                      <a16:colId xmlns:a16="http://schemas.microsoft.com/office/drawing/2014/main" val="2298662593"/>
                    </a:ext>
                  </a:extLst>
                </a:gridCol>
                <a:gridCol w="4745182">
                  <a:extLst>
                    <a:ext uri="{9D8B030D-6E8A-4147-A177-3AD203B41FA5}">
                      <a16:colId xmlns:a16="http://schemas.microsoft.com/office/drawing/2014/main" val="1093781329"/>
                    </a:ext>
                  </a:extLst>
                </a:gridCol>
              </a:tblGrid>
              <a:tr h="459032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Typescript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JavaScript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394833"/>
                  </a:ext>
                </a:extLst>
              </a:tr>
              <a:tr h="803308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Object Oriented Programming Lang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JavaScript</a:t>
                      </a:r>
                      <a:r>
                        <a:rPr lang="en-US" sz="2000" b="0" baseline="0" dirty="0" smtClean="0"/>
                        <a:t> is the scripting language with OOPs Support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26178"/>
                  </a:ext>
                </a:extLst>
              </a:tr>
              <a:tr h="465408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Allows static typing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Does</a:t>
                      </a:r>
                      <a:r>
                        <a:rPr lang="en-US" sz="2000" b="0" baseline="0" dirty="0" smtClean="0"/>
                        <a:t> not allow static typing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04475"/>
                  </a:ext>
                </a:extLst>
              </a:tr>
              <a:tr h="803308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Supports optional parameters for functions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Doesn't support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093715"/>
                  </a:ext>
                </a:extLst>
              </a:tr>
              <a:tr h="803308"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effectLst/>
                        </a:rPr>
                        <a:t>uses types and interfaces to describe how data is being used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NA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97126"/>
                  </a:ext>
                </a:extLst>
              </a:tr>
              <a:tr h="114758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It has interfaces which are a powerful way to define contracts within your code.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NA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62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38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891" y="764373"/>
            <a:ext cx="10162309" cy="1293028"/>
          </a:xfrm>
        </p:spPr>
        <p:txBody>
          <a:bodyPr/>
          <a:lstStyle/>
          <a:p>
            <a:r>
              <a:rPr lang="en-US" dirty="0"/>
              <a:t>Why should you use Typescript?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13394554"/>
              </p:ext>
            </p:extLst>
          </p:nvPr>
        </p:nvGraphicFramePr>
        <p:xfrm>
          <a:off x="369453" y="1655619"/>
          <a:ext cx="10243128" cy="5077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58778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1915</TotalTime>
  <Words>1036</Words>
  <Application>Microsoft Office PowerPoint</Application>
  <PresentationFormat>Widescreen</PresentationFormat>
  <Paragraphs>185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Century Gothic</vt:lpstr>
      <vt:lpstr>Vapor Trail</vt:lpstr>
      <vt:lpstr>Typescript</vt:lpstr>
      <vt:lpstr>What is typescript?</vt:lpstr>
      <vt:lpstr>Problem - dynamic types</vt:lpstr>
      <vt:lpstr>Problem with parameters</vt:lpstr>
      <vt:lpstr>Problem Scope</vt:lpstr>
      <vt:lpstr>Problem - object inheritance is hard</vt:lpstr>
      <vt:lpstr>Problem - hoisting</vt:lpstr>
      <vt:lpstr>Differences between Ts &amp; JS</vt:lpstr>
      <vt:lpstr>Why should you use Typescript?</vt:lpstr>
      <vt:lpstr>Let’s Setting up a typescript</vt:lpstr>
      <vt:lpstr>How to compile Ts to JS?</vt:lpstr>
      <vt:lpstr>Datatypes in typescript</vt:lpstr>
      <vt:lpstr>How to Declare Variable?</vt:lpstr>
      <vt:lpstr>Number Datatype</vt:lpstr>
      <vt:lpstr>Boolean Datatype</vt:lpstr>
      <vt:lpstr>String Datatype</vt:lpstr>
      <vt:lpstr>Undefined &amp; Null</vt:lpstr>
      <vt:lpstr>void</vt:lpstr>
      <vt:lpstr>Enum</vt:lpstr>
      <vt:lpstr>Arrays</vt:lpstr>
      <vt:lpstr>Tuple</vt:lpstr>
      <vt:lpstr>Commenting in typescript</vt:lpstr>
      <vt:lpstr>Functions</vt:lpstr>
      <vt:lpstr>Function with optional parameter</vt:lpstr>
      <vt:lpstr>Function with default parameter</vt:lpstr>
      <vt:lpstr>Function with REST parameter</vt:lpstr>
      <vt:lpstr>Overloaded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Sonam Soni</dc:creator>
  <cp:lastModifiedBy>Sonam Soni</cp:lastModifiedBy>
  <cp:revision>98</cp:revision>
  <dcterms:created xsi:type="dcterms:W3CDTF">2022-12-15T13:18:03Z</dcterms:created>
  <dcterms:modified xsi:type="dcterms:W3CDTF">2023-03-20T05:53:13Z</dcterms:modified>
</cp:coreProperties>
</file>