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1" r:id="rId23"/>
    <p:sldId id="282" r:id="rId24"/>
    <p:sldId id="271" r:id="rId25"/>
    <p:sldId id="272" r:id="rId26"/>
    <p:sldId id="273" r:id="rId27"/>
    <p:sldId id="274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EB279-3988-4B9C-9BE4-39449B739C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9541B4-F884-4C4B-80CD-C71128C6139D}">
      <dgm:prSet phldrT="[Text]"/>
      <dgm:spPr/>
      <dgm:t>
        <a:bodyPr/>
        <a:lstStyle/>
        <a:p>
          <a:r>
            <a:rPr lang="en-IN" spc="5" dirty="0" smtClean="0">
              <a:latin typeface="Roboto"/>
              <a:cs typeface="Roboto"/>
            </a:rPr>
            <a:t>Module</a:t>
          </a:r>
          <a:endParaRPr lang="en-US" dirty="0"/>
        </a:p>
      </dgm:t>
    </dgm:pt>
    <dgm:pt modelId="{B43DE456-7B97-4008-BAAD-34D7DF451C7D}" type="parTrans" cxnId="{4085EE0E-B0D9-4E56-AF0B-F6E2C738A83E}">
      <dgm:prSet/>
      <dgm:spPr/>
      <dgm:t>
        <a:bodyPr/>
        <a:lstStyle/>
        <a:p>
          <a:endParaRPr lang="en-US"/>
        </a:p>
      </dgm:t>
    </dgm:pt>
    <dgm:pt modelId="{38768389-ED8A-4B86-89AE-66D586740BE4}" type="sibTrans" cxnId="{4085EE0E-B0D9-4E56-AF0B-F6E2C738A83E}">
      <dgm:prSet/>
      <dgm:spPr/>
      <dgm:t>
        <a:bodyPr/>
        <a:lstStyle/>
        <a:p>
          <a:endParaRPr lang="en-US"/>
        </a:p>
      </dgm:t>
    </dgm:pt>
    <dgm:pt modelId="{B4693F83-46EF-45A5-9091-C47FFB95B01D}">
      <dgm:prSet/>
      <dgm:spPr/>
      <dgm:t>
        <a:bodyPr/>
        <a:lstStyle/>
        <a:p>
          <a:r>
            <a:rPr lang="en-IN" spc="5" smtClean="0">
              <a:latin typeface="Roboto"/>
              <a:cs typeface="Roboto"/>
            </a:rPr>
            <a:t>Component</a:t>
          </a:r>
          <a:endParaRPr lang="en-IN" dirty="0">
            <a:latin typeface="Roboto"/>
            <a:cs typeface="Roboto"/>
          </a:endParaRPr>
        </a:p>
      </dgm:t>
    </dgm:pt>
    <dgm:pt modelId="{3FBF350C-94C8-4C19-B243-10AEA1A978F5}" type="parTrans" cxnId="{E964892F-B8FC-45BC-A522-8D0092214F14}">
      <dgm:prSet/>
      <dgm:spPr/>
      <dgm:t>
        <a:bodyPr/>
        <a:lstStyle/>
        <a:p>
          <a:endParaRPr lang="en-US"/>
        </a:p>
      </dgm:t>
    </dgm:pt>
    <dgm:pt modelId="{71F90AA0-CBDE-4BD3-8CCA-A4303FD578D9}" type="sibTrans" cxnId="{E964892F-B8FC-45BC-A522-8D0092214F14}">
      <dgm:prSet/>
      <dgm:spPr/>
      <dgm:t>
        <a:bodyPr/>
        <a:lstStyle/>
        <a:p>
          <a:endParaRPr lang="en-US"/>
        </a:p>
      </dgm:t>
    </dgm:pt>
    <dgm:pt modelId="{A9703090-3CC4-4ED7-8074-939231CDDEE7}">
      <dgm:prSet/>
      <dgm:spPr/>
      <dgm:t>
        <a:bodyPr/>
        <a:lstStyle/>
        <a:p>
          <a:r>
            <a:rPr lang="en-IN" spc="10" smtClean="0">
              <a:latin typeface="Roboto"/>
              <a:cs typeface="Roboto"/>
            </a:rPr>
            <a:t>Metadata</a:t>
          </a:r>
          <a:endParaRPr lang="en-IN" dirty="0">
            <a:latin typeface="Roboto"/>
            <a:cs typeface="Roboto"/>
          </a:endParaRPr>
        </a:p>
      </dgm:t>
    </dgm:pt>
    <dgm:pt modelId="{0A670A19-6820-4AEE-BC3D-C24887DC2B1B}" type="parTrans" cxnId="{E7A94EDE-ABC0-49C7-AA06-987161880A14}">
      <dgm:prSet/>
      <dgm:spPr/>
      <dgm:t>
        <a:bodyPr/>
        <a:lstStyle/>
        <a:p>
          <a:endParaRPr lang="en-US"/>
        </a:p>
      </dgm:t>
    </dgm:pt>
    <dgm:pt modelId="{1F48FE67-47CA-44DE-BBB5-2FAE1E86C247}" type="sibTrans" cxnId="{E7A94EDE-ABC0-49C7-AA06-987161880A14}">
      <dgm:prSet/>
      <dgm:spPr/>
      <dgm:t>
        <a:bodyPr/>
        <a:lstStyle/>
        <a:p>
          <a:endParaRPr lang="en-US"/>
        </a:p>
      </dgm:t>
    </dgm:pt>
    <dgm:pt modelId="{173CC9E8-B328-4B4D-8810-7B83B839A2BD}">
      <dgm:prSet/>
      <dgm:spPr/>
      <dgm:t>
        <a:bodyPr/>
        <a:lstStyle/>
        <a:p>
          <a:r>
            <a:rPr lang="en-IN" spc="-20" smtClean="0">
              <a:latin typeface="Roboto"/>
              <a:cs typeface="Roboto"/>
            </a:rPr>
            <a:t>Template</a:t>
          </a:r>
          <a:endParaRPr lang="en-IN" dirty="0">
            <a:latin typeface="Roboto"/>
            <a:cs typeface="Roboto"/>
          </a:endParaRPr>
        </a:p>
      </dgm:t>
    </dgm:pt>
    <dgm:pt modelId="{F8671F91-86B8-42FB-BFED-5F8479EFF711}" type="parTrans" cxnId="{9D229F22-0C02-46C8-9803-73F61FD3FDD0}">
      <dgm:prSet/>
      <dgm:spPr/>
      <dgm:t>
        <a:bodyPr/>
        <a:lstStyle/>
        <a:p>
          <a:endParaRPr lang="en-US"/>
        </a:p>
      </dgm:t>
    </dgm:pt>
    <dgm:pt modelId="{D72E6B0A-85DD-4CA2-8946-E0D2A32C7F0A}" type="sibTrans" cxnId="{9D229F22-0C02-46C8-9803-73F61FD3FDD0}">
      <dgm:prSet/>
      <dgm:spPr/>
      <dgm:t>
        <a:bodyPr/>
        <a:lstStyle/>
        <a:p>
          <a:endParaRPr lang="en-US"/>
        </a:p>
      </dgm:t>
    </dgm:pt>
    <dgm:pt modelId="{A9F9AA18-347E-451C-B86A-3B8B6658F0BC}">
      <dgm:prSet/>
      <dgm:spPr/>
      <dgm:t>
        <a:bodyPr/>
        <a:lstStyle/>
        <a:p>
          <a:r>
            <a:rPr lang="en-IN" spc="-10" smtClean="0">
              <a:latin typeface="Roboto"/>
              <a:cs typeface="Roboto"/>
            </a:rPr>
            <a:t>Data</a:t>
          </a:r>
          <a:r>
            <a:rPr lang="en-IN" spc="-45" smtClean="0">
              <a:latin typeface="Roboto"/>
              <a:cs typeface="Roboto"/>
            </a:rPr>
            <a:t> </a:t>
          </a:r>
          <a:r>
            <a:rPr lang="en-IN" smtClean="0">
              <a:latin typeface="Roboto"/>
              <a:cs typeface="Roboto"/>
            </a:rPr>
            <a:t>Binding</a:t>
          </a:r>
          <a:endParaRPr lang="en-IN" dirty="0">
            <a:latin typeface="Roboto"/>
            <a:cs typeface="Roboto"/>
          </a:endParaRPr>
        </a:p>
      </dgm:t>
    </dgm:pt>
    <dgm:pt modelId="{561ED106-374E-45D1-866C-8F27E39D6C4B}" type="parTrans" cxnId="{5B430591-F365-4319-8F1D-48813825BDE1}">
      <dgm:prSet/>
      <dgm:spPr/>
      <dgm:t>
        <a:bodyPr/>
        <a:lstStyle/>
        <a:p>
          <a:endParaRPr lang="en-US"/>
        </a:p>
      </dgm:t>
    </dgm:pt>
    <dgm:pt modelId="{DA98177F-58F2-4DAC-ADA1-98DE5351DFE3}" type="sibTrans" cxnId="{5B430591-F365-4319-8F1D-48813825BDE1}">
      <dgm:prSet/>
      <dgm:spPr/>
      <dgm:t>
        <a:bodyPr/>
        <a:lstStyle/>
        <a:p>
          <a:endParaRPr lang="en-US"/>
        </a:p>
      </dgm:t>
    </dgm:pt>
    <dgm:pt modelId="{07ED40D1-1BE1-4FC7-A1CE-F4183E59F13C}">
      <dgm:prSet/>
      <dgm:spPr/>
      <dgm:t>
        <a:bodyPr/>
        <a:lstStyle/>
        <a:p>
          <a:r>
            <a:rPr lang="en-IN" spc="10" smtClean="0">
              <a:latin typeface="Roboto"/>
              <a:cs typeface="Roboto"/>
            </a:rPr>
            <a:t>Service</a:t>
          </a:r>
          <a:endParaRPr lang="en-IN" dirty="0">
            <a:latin typeface="Roboto"/>
            <a:cs typeface="Roboto"/>
          </a:endParaRPr>
        </a:p>
      </dgm:t>
    </dgm:pt>
    <dgm:pt modelId="{E6EBE325-F503-4943-9075-635791895F69}" type="parTrans" cxnId="{F7D8BEC0-AC86-41BB-86BD-4321B279E657}">
      <dgm:prSet/>
      <dgm:spPr/>
      <dgm:t>
        <a:bodyPr/>
        <a:lstStyle/>
        <a:p>
          <a:endParaRPr lang="en-US"/>
        </a:p>
      </dgm:t>
    </dgm:pt>
    <dgm:pt modelId="{8A8F48DD-41DE-4592-9053-953E5695D413}" type="sibTrans" cxnId="{F7D8BEC0-AC86-41BB-86BD-4321B279E657}">
      <dgm:prSet/>
      <dgm:spPr/>
      <dgm:t>
        <a:bodyPr/>
        <a:lstStyle/>
        <a:p>
          <a:endParaRPr lang="en-US"/>
        </a:p>
      </dgm:t>
    </dgm:pt>
    <dgm:pt modelId="{00A12363-EFCE-4AAA-B579-0955CBA09D2A}">
      <dgm:prSet/>
      <dgm:spPr/>
      <dgm:t>
        <a:bodyPr/>
        <a:lstStyle/>
        <a:p>
          <a:r>
            <a:rPr lang="en-IN" spc="-10" smtClean="0">
              <a:latin typeface="Roboto"/>
              <a:cs typeface="Roboto"/>
            </a:rPr>
            <a:t>Directive</a:t>
          </a:r>
          <a:endParaRPr lang="en-IN" dirty="0">
            <a:latin typeface="Roboto"/>
            <a:cs typeface="Roboto"/>
          </a:endParaRPr>
        </a:p>
      </dgm:t>
    </dgm:pt>
    <dgm:pt modelId="{9A8FF28F-EA84-45D7-8586-2DE75448176D}" type="parTrans" cxnId="{9979C1E4-2282-4598-B5AE-B6D1BD53252E}">
      <dgm:prSet/>
      <dgm:spPr/>
      <dgm:t>
        <a:bodyPr/>
        <a:lstStyle/>
        <a:p>
          <a:endParaRPr lang="en-US"/>
        </a:p>
      </dgm:t>
    </dgm:pt>
    <dgm:pt modelId="{33E394D8-F689-412D-8FC8-89ED4E0B759A}" type="sibTrans" cxnId="{9979C1E4-2282-4598-B5AE-B6D1BD53252E}">
      <dgm:prSet/>
      <dgm:spPr/>
      <dgm:t>
        <a:bodyPr/>
        <a:lstStyle/>
        <a:p>
          <a:endParaRPr lang="en-US"/>
        </a:p>
      </dgm:t>
    </dgm:pt>
    <dgm:pt modelId="{5FE487B0-400E-4B0D-9EBB-81F88D504C65}">
      <dgm:prSet/>
      <dgm:spPr/>
      <dgm:t>
        <a:bodyPr/>
        <a:lstStyle/>
        <a:p>
          <a:r>
            <a:rPr lang="en-IN" smtClean="0">
              <a:latin typeface="Roboto"/>
              <a:cs typeface="Roboto"/>
            </a:rPr>
            <a:t>Dependency</a:t>
          </a:r>
          <a:r>
            <a:rPr lang="en-IN" spc="-55" smtClean="0">
              <a:latin typeface="Roboto"/>
              <a:cs typeface="Roboto"/>
            </a:rPr>
            <a:t> </a:t>
          </a:r>
          <a:r>
            <a:rPr lang="en-IN" spc="5" smtClean="0">
              <a:latin typeface="Roboto"/>
              <a:cs typeface="Roboto"/>
            </a:rPr>
            <a:t>Injection</a:t>
          </a:r>
          <a:endParaRPr lang="en-IN" dirty="0">
            <a:latin typeface="Roboto"/>
            <a:cs typeface="Roboto"/>
          </a:endParaRPr>
        </a:p>
      </dgm:t>
    </dgm:pt>
    <dgm:pt modelId="{27350278-62AA-49B1-8AB4-14DCCFDD49B7}" type="parTrans" cxnId="{70CF5C1C-D1E3-4D92-8C72-AF76699C8EC0}">
      <dgm:prSet/>
      <dgm:spPr/>
      <dgm:t>
        <a:bodyPr/>
        <a:lstStyle/>
        <a:p>
          <a:endParaRPr lang="en-US"/>
        </a:p>
      </dgm:t>
    </dgm:pt>
    <dgm:pt modelId="{AB74B205-8083-4870-BB87-111624BB0DCC}" type="sibTrans" cxnId="{70CF5C1C-D1E3-4D92-8C72-AF76699C8EC0}">
      <dgm:prSet/>
      <dgm:spPr/>
      <dgm:t>
        <a:bodyPr/>
        <a:lstStyle/>
        <a:p>
          <a:endParaRPr lang="en-US"/>
        </a:p>
      </dgm:t>
    </dgm:pt>
    <dgm:pt modelId="{22526131-4C4E-4EAF-B0C4-4917D1F5921D}" type="pres">
      <dgm:prSet presAssocID="{9CAEB279-3988-4B9C-9BE4-39449B739C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3156A-3D80-4AF8-B3EF-33030B796FAC}" type="pres">
      <dgm:prSet presAssocID="{0D9541B4-F884-4C4B-80CD-C71128C6139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1956D-AC2B-4D51-936D-AB66DE600FE4}" type="pres">
      <dgm:prSet presAssocID="{38768389-ED8A-4B86-89AE-66D586740BE4}" presName="sibTrans" presStyleCnt="0"/>
      <dgm:spPr/>
    </dgm:pt>
    <dgm:pt modelId="{FF539198-000B-41FF-9891-31594CE49A66}" type="pres">
      <dgm:prSet presAssocID="{B4693F83-46EF-45A5-9091-C47FFB95B01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9E410-1BBA-4947-8011-82FE1BFF6098}" type="pres">
      <dgm:prSet presAssocID="{71F90AA0-CBDE-4BD3-8CCA-A4303FD578D9}" presName="sibTrans" presStyleCnt="0"/>
      <dgm:spPr/>
    </dgm:pt>
    <dgm:pt modelId="{27EF982F-C9C9-4656-A667-2DF7A4B767BE}" type="pres">
      <dgm:prSet presAssocID="{A9703090-3CC4-4ED7-8074-939231CDDEE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3A338-1DF6-4682-BDCB-A034B890DA60}" type="pres">
      <dgm:prSet presAssocID="{1F48FE67-47CA-44DE-BBB5-2FAE1E86C247}" presName="sibTrans" presStyleCnt="0"/>
      <dgm:spPr/>
    </dgm:pt>
    <dgm:pt modelId="{04D78D0F-266B-4FA0-93BB-FEA149F265F7}" type="pres">
      <dgm:prSet presAssocID="{173CC9E8-B328-4B4D-8810-7B83B839A2B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13379-D353-48DF-ACEA-3A56DFB78B3E}" type="pres">
      <dgm:prSet presAssocID="{D72E6B0A-85DD-4CA2-8946-E0D2A32C7F0A}" presName="sibTrans" presStyleCnt="0"/>
      <dgm:spPr/>
    </dgm:pt>
    <dgm:pt modelId="{97445A81-D8D6-48A2-AE7B-94549565A9EE}" type="pres">
      <dgm:prSet presAssocID="{A9F9AA18-347E-451C-B86A-3B8B6658F0B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CE428-5834-4058-97F6-E1BDAA781A50}" type="pres">
      <dgm:prSet presAssocID="{DA98177F-58F2-4DAC-ADA1-98DE5351DFE3}" presName="sibTrans" presStyleCnt="0"/>
      <dgm:spPr/>
    </dgm:pt>
    <dgm:pt modelId="{48F0E11E-422A-48FF-9A80-F0CF3A7984AC}" type="pres">
      <dgm:prSet presAssocID="{07ED40D1-1BE1-4FC7-A1CE-F4183E59F13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0ADDB-574B-42EA-B6B9-6315BECEFEA3}" type="pres">
      <dgm:prSet presAssocID="{8A8F48DD-41DE-4592-9053-953E5695D413}" presName="sibTrans" presStyleCnt="0"/>
      <dgm:spPr/>
    </dgm:pt>
    <dgm:pt modelId="{23A181F2-79CB-45A1-9960-F27FFFBBF1D0}" type="pres">
      <dgm:prSet presAssocID="{00A12363-EFCE-4AAA-B579-0955CBA09D2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C699-CAEB-4986-A039-CCDCB3B9EC42}" type="pres">
      <dgm:prSet presAssocID="{33E394D8-F689-412D-8FC8-89ED4E0B759A}" presName="sibTrans" presStyleCnt="0"/>
      <dgm:spPr/>
    </dgm:pt>
    <dgm:pt modelId="{0D2D2B3C-C628-438E-9C00-FCD4E075198D}" type="pres">
      <dgm:prSet presAssocID="{5FE487B0-400E-4B0D-9EBB-81F88D504C6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A2E20-B396-4A23-8D84-591D63EA97BE}" type="presOf" srcId="{07ED40D1-1BE1-4FC7-A1CE-F4183E59F13C}" destId="{48F0E11E-422A-48FF-9A80-F0CF3A7984AC}" srcOrd="0" destOrd="0" presId="urn:microsoft.com/office/officeart/2005/8/layout/default"/>
    <dgm:cxn modelId="{9979C1E4-2282-4598-B5AE-B6D1BD53252E}" srcId="{9CAEB279-3988-4B9C-9BE4-39449B739CB6}" destId="{00A12363-EFCE-4AAA-B579-0955CBA09D2A}" srcOrd="6" destOrd="0" parTransId="{9A8FF28F-EA84-45D7-8586-2DE75448176D}" sibTransId="{33E394D8-F689-412D-8FC8-89ED4E0B759A}"/>
    <dgm:cxn modelId="{83782400-DF61-411A-97EB-7093C5953B8A}" type="presOf" srcId="{A9F9AA18-347E-451C-B86A-3B8B6658F0BC}" destId="{97445A81-D8D6-48A2-AE7B-94549565A9EE}" srcOrd="0" destOrd="0" presId="urn:microsoft.com/office/officeart/2005/8/layout/default"/>
    <dgm:cxn modelId="{01FD44AA-3590-4688-BB6F-8B4392E0C62F}" type="presOf" srcId="{9CAEB279-3988-4B9C-9BE4-39449B739CB6}" destId="{22526131-4C4E-4EAF-B0C4-4917D1F5921D}" srcOrd="0" destOrd="0" presId="urn:microsoft.com/office/officeart/2005/8/layout/default"/>
    <dgm:cxn modelId="{B2E083C4-9943-4762-90A4-5DFD41D79EE5}" type="presOf" srcId="{5FE487B0-400E-4B0D-9EBB-81F88D504C65}" destId="{0D2D2B3C-C628-438E-9C00-FCD4E075198D}" srcOrd="0" destOrd="0" presId="urn:microsoft.com/office/officeart/2005/8/layout/default"/>
    <dgm:cxn modelId="{E7A94EDE-ABC0-49C7-AA06-987161880A14}" srcId="{9CAEB279-3988-4B9C-9BE4-39449B739CB6}" destId="{A9703090-3CC4-4ED7-8074-939231CDDEE7}" srcOrd="2" destOrd="0" parTransId="{0A670A19-6820-4AEE-BC3D-C24887DC2B1B}" sibTransId="{1F48FE67-47CA-44DE-BBB5-2FAE1E86C247}"/>
    <dgm:cxn modelId="{9D229F22-0C02-46C8-9803-73F61FD3FDD0}" srcId="{9CAEB279-3988-4B9C-9BE4-39449B739CB6}" destId="{173CC9E8-B328-4B4D-8810-7B83B839A2BD}" srcOrd="3" destOrd="0" parTransId="{F8671F91-86B8-42FB-BFED-5F8479EFF711}" sibTransId="{D72E6B0A-85DD-4CA2-8946-E0D2A32C7F0A}"/>
    <dgm:cxn modelId="{5B430591-F365-4319-8F1D-48813825BDE1}" srcId="{9CAEB279-3988-4B9C-9BE4-39449B739CB6}" destId="{A9F9AA18-347E-451C-B86A-3B8B6658F0BC}" srcOrd="4" destOrd="0" parTransId="{561ED106-374E-45D1-866C-8F27E39D6C4B}" sibTransId="{DA98177F-58F2-4DAC-ADA1-98DE5351DFE3}"/>
    <dgm:cxn modelId="{8ECFA2B8-B270-469C-9203-0DDF5952D3B2}" type="presOf" srcId="{00A12363-EFCE-4AAA-B579-0955CBA09D2A}" destId="{23A181F2-79CB-45A1-9960-F27FFFBBF1D0}" srcOrd="0" destOrd="0" presId="urn:microsoft.com/office/officeart/2005/8/layout/default"/>
    <dgm:cxn modelId="{BCE7AD33-856B-431C-B0BB-157B1B15D03E}" type="presOf" srcId="{0D9541B4-F884-4C4B-80CD-C71128C6139D}" destId="{0833156A-3D80-4AF8-B3EF-33030B796FAC}" srcOrd="0" destOrd="0" presId="urn:microsoft.com/office/officeart/2005/8/layout/default"/>
    <dgm:cxn modelId="{E964892F-B8FC-45BC-A522-8D0092214F14}" srcId="{9CAEB279-3988-4B9C-9BE4-39449B739CB6}" destId="{B4693F83-46EF-45A5-9091-C47FFB95B01D}" srcOrd="1" destOrd="0" parTransId="{3FBF350C-94C8-4C19-B243-10AEA1A978F5}" sibTransId="{71F90AA0-CBDE-4BD3-8CCA-A4303FD578D9}"/>
    <dgm:cxn modelId="{4085EE0E-B0D9-4E56-AF0B-F6E2C738A83E}" srcId="{9CAEB279-3988-4B9C-9BE4-39449B739CB6}" destId="{0D9541B4-F884-4C4B-80CD-C71128C6139D}" srcOrd="0" destOrd="0" parTransId="{B43DE456-7B97-4008-BAAD-34D7DF451C7D}" sibTransId="{38768389-ED8A-4B86-89AE-66D586740BE4}"/>
    <dgm:cxn modelId="{18FFBDE2-0124-40B1-B430-9B049950E4D1}" type="presOf" srcId="{173CC9E8-B328-4B4D-8810-7B83B839A2BD}" destId="{04D78D0F-266B-4FA0-93BB-FEA149F265F7}" srcOrd="0" destOrd="0" presId="urn:microsoft.com/office/officeart/2005/8/layout/default"/>
    <dgm:cxn modelId="{F7D8BEC0-AC86-41BB-86BD-4321B279E657}" srcId="{9CAEB279-3988-4B9C-9BE4-39449B739CB6}" destId="{07ED40D1-1BE1-4FC7-A1CE-F4183E59F13C}" srcOrd="5" destOrd="0" parTransId="{E6EBE325-F503-4943-9075-635791895F69}" sibTransId="{8A8F48DD-41DE-4592-9053-953E5695D413}"/>
    <dgm:cxn modelId="{87EFD46D-FE5B-4426-9A54-F3F601B1DE81}" type="presOf" srcId="{A9703090-3CC4-4ED7-8074-939231CDDEE7}" destId="{27EF982F-C9C9-4656-A667-2DF7A4B767BE}" srcOrd="0" destOrd="0" presId="urn:microsoft.com/office/officeart/2005/8/layout/default"/>
    <dgm:cxn modelId="{70CF5C1C-D1E3-4D92-8C72-AF76699C8EC0}" srcId="{9CAEB279-3988-4B9C-9BE4-39449B739CB6}" destId="{5FE487B0-400E-4B0D-9EBB-81F88D504C65}" srcOrd="7" destOrd="0" parTransId="{27350278-62AA-49B1-8AB4-14DCCFDD49B7}" sibTransId="{AB74B205-8083-4870-BB87-111624BB0DCC}"/>
    <dgm:cxn modelId="{5DF4BBE0-D2DA-4C68-AF5A-8500A540BA11}" type="presOf" srcId="{B4693F83-46EF-45A5-9091-C47FFB95B01D}" destId="{FF539198-000B-41FF-9891-31594CE49A66}" srcOrd="0" destOrd="0" presId="urn:microsoft.com/office/officeart/2005/8/layout/default"/>
    <dgm:cxn modelId="{2BA4C3CC-3C54-4C66-8172-9B15CACE0269}" type="presParOf" srcId="{22526131-4C4E-4EAF-B0C4-4917D1F5921D}" destId="{0833156A-3D80-4AF8-B3EF-33030B796FAC}" srcOrd="0" destOrd="0" presId="urn:microsoft.com/office/officeart/2005/8/layout/default"/>
    <dgm:cxn modelId="{4139B7F3-6279-40EE-940E-D6BED522701C}" type="presParOf" srcId="{22526131-4C4E-4EAF-B0C4-4917D1F5921D}" destId="{9491956D-AC2B-4D51-936D-AB66DE600FE4}" srcOrd="1" destOrd="0" presId="urn:microsoft.com/office/officeart/2005/8/layout/default"/>
    <dgm:cxn modelId="{36135D2A-5C81-44A3-A152-FC3209E66455}" type="presParOf" srcId="{22526131-4C4E-4EAF-B0C4-4917D1F5921D}" destId="{FF539198-000B-41FF-9891-31594CE49A66}" srcOrd="2" destOrd="0" presId="urn:microsoft.com/office/officeart/2005/8/layout/default"/>
    <dgm:cxn modelId="{6A20827B-ED67-4078-B7CA-BEA922A46A5A}" type="presParOf" srcId="{22526131-4C4E-4EAF-B0C4-4917D1F5921D}" destId="{57B9E410-1BBA-4947-8011-82FE1BFF6098}" srcOrd="3" destOrd="0" presId="urn:microsoft.com/office/officeart/2005/8/layout/default"/>
    <dgm:cxn modelId="{8B7DE284-8182-4B69-BB0C-A1556B0E0820}" type="presParOf" srcId="{22526131-4C4E-4EAF-B0C4-4917D1F5921D}" destId="{27EF982F-C9C9-4656-A667-2DF7A4B767BE}" srcOrd="4" destOrd="0" presId="urn:microsoft.com/office/officeart/2005/8/layout/default"/>
    <dgm:cxn modelId="{EDDF0F82-8191-4A8B-BEC1-CCB85A617D64}" type="presParOf" srcId="{22526131-4C4E-4EAF-B0C4-4917D1F5921D}" destId="{23B3A338-1DF6-4682-BDCB-A034B890DA60}" srcOrd="5" destOrd="0" presId="urn:microsoft.com/office/officeart/2005/8/layout/default"/>
    <dgm:cxn modelId="{6BF9E5E6-4BCC-4EEA-88C6-4817E562FAA5}" type="presParOf" srcId="{22526131-4C4E-4EAF-B0C4-4917D1F5921D}" destId="{04D78D0F-266B-4FA0-93BB-FEA149F265F7}" srcOrd="6" destOrd="0" presId="urn:microsoft.com/office/officeart/2005/8/layout/default"/>
    <dgm:cxn modelId="{1A4DD5F7-FB94-48C5-96F5-323ADD0A7445}" type="presParOf" srcId="{22526131-4C4E-4EAF-B0C4-4917D1F5921D}" destId="{49D13379-D353-48DF-ACEA-3A56DFB78B3E}" srcOrd="7" destOrd="0" presId="urn:microsoft.com/office/officeart/2005/8/layout/default"/>
    <dgm:cxn modelId="{8672E2C6-BE2B-417E-A64C-87A87A818156}" type="presParOf" srcId="{22526131-4C4E-4EAF-B0C4-4917D1F5921D}" destId="{97445A81-D8D6-48A2-AE7B-94549565A9EE}" srcOrd="8" destOrd="0" presId="urn:microsoft.com/office/officeart/2005/8/layout/default"/>
    <dgm:cxn modelId="{C815B396-4EF4-430B-885B-C72AA464335B}" type="presParOf" srcId="{22526131-4C4E-4EAF-B0C4-4917D1F5921D}" destId="{C45CE428-5834-4058-97F6-E1BDAA781A50}" srcOrd="9" destOrd="0" presId="urn:microsoft.com/office/officeart/2005/8/layout/default"/>
    <dgm:cxn modelId="{5ACF0B02-F0B9-4FF2-A36E-3735E1895D91}" type="presParOf" srcId="{22526131-4C4E-4EAF-B0C4-4917D1F5921D}" destId="{48F0E11E-422A-48FF-9A80-F0CF3A7984AC}" srcOrd="10" destOrd="0" presId="urn:microsoft.com/office/officeart/2005/8/layout/default"/>
    <dgm:cxn modelId="{95583433-5C02-4002-B655-136E2FE80AC7}" type="presParOf" srcId="{22526131-4C4E-4EAF-B0C4-4917D1F5921D}" destId="{CEA0ADDB-574B-42EA-B6B9-6315BECEFEA3}" srcOrd="11" destOrd="0" presId="urn:microsoft.com/office/officeart/2005/8/layout/default"/>
    <dgm:cxn modelId="{FDA73C80-7BAA-4935-9EF9-35557B7E8C9B}" type="presParOf" srcId="{22526131-4C4E-4EAF-B0C4-4917D1F5921D}" destId="{23A181F2-79CB-45A1-9960-F27FFFBBF1D0}" srcOrd="12" destOrd="0" presId="urn:microsoft.com/office/officeart/2005/8/layout/default"/>
    <dgm:cxn modelId="{F5D5F327-78F5-4F9E-9B94-CA82A7E0A53D}" type="presParOf" srcId="{22526131-4C4E-4EAF-B0C4-4917D1F5921D}" destId="{4084C699-CAEB-4986-A039-CCDCB3B9EC42}" srcOrd="13" destOrd="0" presId="urn:microsoft.com/office/officeart/2005/8/layout/default"/>
    <dgm:cxn modelId="{5A860420-5601-4E40-B798-A85A3F88C33D}" type="presParOf" srcId="{22526131-4C4E-4EAF-B0C4-4917D1F5921D}" destId="{0D2D2B3C-C628-438E-9C00-FCD4E075198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EFE61-5168-439A-B946-D029970467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C56CC8-6A8A-42E0-8DB6-D5EC71B5EFCB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CAB2FE9A-F748-4868-BDF1-017B7EFE9572}" type="parTrans" cxnId="{8FB9A25D-2030-45D1-B225-6D4B504C601F}">
      <dgm:prSet/>
      <dgm:spPr/>
      <dgm:t>
        <a:bodyPr/>
        <a:lstStyle/>
        <a:p>
          <a:endParaRPr lang="en-US"/>
        </a:p>
      </dgm:t>
    </dgm:pt>
    <dgm:pt modelId="{D2CA46BF-4D7E-4A87-8271-728B1E19ABDA}" type="sibTrans" cxnId="{8FB9A25D-2030-45D1-B225-6D4B504C601F}">
      <dgm:prSet/>
      <dgm:spPr/>
      <dgm:t>
        <a:bodyPr/>
        <a:lstStyle/>
        <a:p>
          <a:endParaRPr lang="en-US"/>
        </a:p>
      </dgm:t>
    </dgm:pt>
    <dgm:pt modelId="{4965982E-0B1F-4332-92B5-4DAE04C13E0B}" type="asst">
      <dgm:prSet phldrT="[Text]"/>
      <dgm:spPr/>
      <dgm:t>
        <a:bodyPr/>
        <a:lstStyle/>
        <a:p>
          <a:r>
            <a:rPr lang="en-US" dirty="0" err="1" smtClean="0"/>
            <a:t>NavBar</a:t>
          </a:r>
          <a:endParaRPr lang="en-US" dirty="0"/>
        </a:p>
      </dgm:t>
    </dgm:pt>
    <dgm:pt modelId="{A5BBEA99-B29E-4622-A30D-50627A303312}" type="parTrans" cxnId="{ED5808B0-FF85-4625-9A31-4F9CC3E85172}">
      <dgm:prSet/>
      <dgm:spPr/>
      <dgm:t>
        <a:bodyPr/>
        <a:lstStyle/>
        <a:p>
          <a:endParaRPr lang="en-US"/>
        </a:p>
      </dgm:t>
    </dgm:pt>
    <dgm:pt modelId="{205F04CE-6F6E-4097-8FEF-F62145B98916}" type="sibTrans" cxnId="{ED5808B0-FF85-4625-9A31-4F9CC3E85172}">
      <dgm:prSet/>
      <dgm:spPr/>
      <dgm:t>
        <a:bodyPr/>
        <a:lstStyle/>
        <a:p>
          <a:endParaRPr lang="en-US"/>
        </a:p>
      </dgm:t>
    </dgm:pt>
    <dgm:pt modelId="{D2DA1FBD-4C27-46AA-9283-B123608DB0E5}" type="asst">
      <dgm:prSet phldrT="[Text]"/>
      <dgm:spPr/>
      <dgm:t>
        <a:bodyPr/>
        <a:lstStyle/>
        <a:p>
          <a:r>
            <a:rPr lang="en-US" dirty="0" smtClean="0"/>
            <a:t>Sidebar</a:t>
          </a:r>
          <a:endParaRPr lang="en-US" dirty="0"/>
        </a:p>
      </dgm:t>
    </dgm:pt>
    <dgm:pt modelId="{FF418D08-FD85-4231-878E-ABCB0F64FB38}" type="parTrans" cxnId="{1B3520B0-96A6-45F1-8724-3F7EF977B8E9}">
      <dgm:prSet/>
      <dgm:spPr/>
      <dgm:t>
        <a:bodyPr/>
        <a:lstStyle/>
        <a:p>
          <a:endParaRPr lang="en-US"/>
        </a:p>
      </dgm:t>
    </dgm:pt>
    <dgm:pt modelId="{10C9559E-320C-48A4-B296-50B2EB4C95BA}" type="sibTrans" cxnId="{1B3520B0-96A6-45F1-8724-3F7EF977B8E9}">
      <dgm:prSet/>
      <dgm:spPr/>
      <dgm:t>
        <a:bodyPr/>
        <a:lstStyle/>
        <a:p>
          <a:endParaRPr lang="en-US"/>
        </a:p>
      </dgm:t>
    </dgm:pt>
    <dgm:pt modelId="{4EA43998-75E3-4F95-AE68-3F82D7F89A9D}" type="asst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6C80A5F4-7824-402E-9461-B80EDF22D477}" type="parTrans" cxnId="{0470A356-3AEC-4060-BAFD-2E2B7F1CED36}">
      <dgm:prSet/>
      <dgm:spPr/>
      <dgm:t>
        <a:bodyPr/>
        <a:lstStyle/>
        <a:p>
          <a:endParaRPr lang="en-US"/>
        </a:p>
      </dgm:t>
    </dgm:pt>
    <dgm:pt modelId="{C4BCD3A7-164B-4E18-B52D-B2C889D3B1CE}" type="sibTrans" cxnId="{0470A356-3AEC-4060-BAFD-2E2B7F1CED36}">
      <dgm:prSet/>
      <dgm:spPr/>
      <dgm:t>
        <a:bodyPr/>
        <a:lstStyle/>
        <a:p>
          <a:endParaRPr lang="en-US"/>
        </a:p>
      </dgm:t>
    </dgm:pt>
    <dgm:pt modelId="{469E9920-BA83-4C25-AF9F-9D2646A69520}" type="asst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B00473B4-4E09-4D2B-94AF-24988A7F6390}" type="parTrans" cxnId="{CE85AFFE-ED9D-47F4-963D-6C1B85CC1388}">
      <dgm:prSet/>
      <dgm:spPr/>
      <dgm:t>
        <a:bodyPr/>
        <a:lstStyle/>
        <a:p>
          <a:endParaRPr lang="en-US"/>
        </a:p>
      </dgm:t>
    </dgm:pt>
    <dgm:pt modelId="{3A8B5BD7-8B6E-4D1A-8FC3-3B49B5212BD9}" type="sibTrans" cxnId="{CE85AFFE-ED9D-47F4-963D-6C1B85CC1388}">
      <dgm:prSet/>
      <dgm:spPr/>
      <dgm:t>
        <a:bodyPr/>
        <a:lstStyle/>
        <a:p>
          <a:endParaRPr lang="en-US"/>
        </a:p>
      </dgm:t>
    </dgm:pt>
    <dgm:pt modelId="{93DDF0E1-FD8C-4682-92B5-2336290FDC63}" type="asst">
      <dgm:prSet phldrT="[Text]"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List</a:t>
          </a:r>
          <a:endParaRPr lang="en-US" dirty="0"/>
        </a:p>
      </dgm:t>
    </dgm:pt>
    <dgm:pt modelId="{34787E18-8549-4B61-8ADD-B08CB80080C3}" type="parTrans" cxnId="{C96B51CD-C113-492B-873F-9EB1A727D2E8}">
      <dgm:prSet/>
      <dgm:spPr/>
      <dgm:t>
        <a:bodyPr/>
        <a:lstStyle/>
        <a:p>
          <a:endParaRPr lang="en-US"/>
        </a:p>
      </dgm:t>
    </dgm:pt>
    <dgm:pt modelId="{388CD1F5-1387-44B4-8F81-FCDBB1C43DA6}" type="sibTrans" cxnId="{C96B51CD-C113-492B-873F-9EB1A727D2E8}">
      <dgm:prSet/>
      <dgm:spPr/>
      <dgm:t>
        <a:bodyPr/>
        <a:lstStyle/>
        <a:p>
          <a:endParaRPr lang="en-US"/>
        </a:p>
      </dgm:t>
    </dgm:pt>
    <dgm:pt modelId="{2208734B-39B0-41B8-A02A-D86184CA0355}" type="asst">
      <dgm:prSet phldrT="[Text]"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Form</a:t>
          </a:r>
          <a:endParaRPr lang="en-US" dirty="0"/>
        </a:p>
      </dgm:t>
    </dgm:pt>
    <dgm:pt modelId="{B4795473-D5C5-49BE-A57F-D267D3250D0C}" type="parTrans" cxnId="{B78DA0DB-F4EB-4BB5-A1BC-19C9996F4E79}">
      <dgm:prSet/>
      <dgm:spPr/>
      <dgm:t>
        <a:bodyPr/>
        <a:lstStyle/>
        <a:p>
          <a:endParaRPr lang="en-US"/>
        </a:p>
      </dgm:t>
    </dgm:pt>
    <dgm:pt modelId="{647661BF-ECA2-420F-85D4-FCEBF89874B7}" type="sibTrans" cxnId="{B78DA0DB-F4EB-4BB5-A1BC-19C9996F4E79}">
      <dgm:prSet/>
      <dgm:spPr/>
      <dgm:t>
        <a:bodyPr/>
        <a:lstStyle/>
        <a:p>
          <a:endParaRPr lang="en-US"/>
        </a:p>
      </dgm:t>
    </dgm:pt>
    <dgm:pt modelId="{247CB4FE-BD9E-43E2-BC1C-8646DD960C09}" type="asst">
      <dgm:prSet phldrT="[Text]"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Detail</a:t>
          </a:r>
          <a:endParaRPr lang="en-US" dirty="0"/>
        </a:p>
      </dgm:t>
    </dgm:pt>
    <dgm:pt modelId="{9A89F40E-295E-4B9C-ACA3-88C12D82A3AE}" type="parTrans" cxnId="{4C2D9956-8F9A-414E-965A-93D6D04FBCC0}">
      <dgm:prSet/>
      <dgm:spPr/>
      <dgm:t>
        <a:bodyPr/>
        <a:lstStyle/>
        <a:p>
          <a:endParaRPr lang="en-US"/>
        </a:p>
      </dgm:t>
    </dgm:pt>
    <dgm:pt modelId="{BD771364-9CF4-4B2C-A403-B9C403C80C5C}" type="sibTrans" cxnId="{4C2D9956-8F9A-414E-965A-93D6D04FBCC0}">
      <dgm:prSet/>
      <dgm:spPr/>
      <dgm:t>
        <a:bodyPr/>
        <a:lstStyle/>
        <a:p>
          <a:endParaRPr lang="en-US"/>
        </a:p>
      </dgm:t>
    </dgm:pt>
    <dgm:pt modelId="{F2564EEF-B626-4472-A9ED-E337B29EE962}" type="asst">
      <dgm:prSet phldrT="[Text]"/>
      <dgm:spPr/>
      <dgm:t>
        <a:bodyPr/>
        <a:lstStyle/>
        <a:p>
          <a:r>
            <a:rPr lang="en-US" dirty="0" smtClean="0"/>
            <a:t>Rating</a:t>
          </a:r>
          <a:endParaRPr lang="en-US" dirty="0"/>
        </a:p>
      </dgm:t>
    </dgm:pt>
    <dgm:pt modelId="{E0B996CD-182F-49EA-B33C-8ADF39B32C96}" type="parTrans" cxnId="{1CD8D1E2-EA02-4E24-B0FA-862F009CC95D}">
      <dgm:prSet/>
      <dgm:spPr/>
      <dgm:t>
        <a:bodyPr/>
        <a:lstStyle/>
        <a:p>
          <a:endParaRPr lang="en-US"/>
        </a:p>
      </dgm:t>
    </dgm:pt>
    <dgm:pt modelId="{9F87927F-90EC-4794-9E85-95B3372A334E}" type="sibTrans" cxnId="{1CD8D1E2-EA02-4E24-B0FA-862F009CC95D}">
      <dgm:prSet/>
      <dgm:spPr/>
      <dgm:t>
        <a:bodyPr/>
        <a:lstStyle/>
        <a:p>
          <a:endParaRPr lang="en-US"/>
        </a:p>
      </dgm:t>
    </dgm:pt>
    <dgm:pt modelId="{7952495D-E1D7-459A-8978-A834585F9F57}" type="pres">
      <dgm:prSet presAssocID="{F9FEFE61-5168-439A-B946-D029970467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8262DA-D804-491B-A7FE-566796FFF650}" type="pres">
      <dgm:prSet presAssocID="{C3C56CC8-6A8A-42E0-8DB6-D5EC71B5EFCB}" presName="hierRoot1" presStyleCnt="0"/>
      <dgm:spPr/>
    </dgm:pt>
    <dgm:pt modelId="{EDC941D8-5D11-471C-BF01-D28499CE1AE6}" type="pres">
      <dgm:prSet presAssocID="{C3C56CC8-6A8A-42E0-8DB6-D5EC71B5EFCB}" presName="composite" presStyleCnt="0"/>
      <dgm:spPr/>
    </dgm:pt>
    <dgm:pt modelId="{95C6395E-1BD9-4887-8228-A53F50A98D8D}" type="pres">
      <dgm:prSet presAssocID="{C3C56CC8-6A8A-42E0-8DB6-D5EC71B5EFCB}" presName="background" presStyleLbl="node0" presStyleIdx="0" presStyleCnt="1"/>
      <dgm:spPr/>
    </dgm:pt>
    <dgm:pt modelId="{564C0592-120D-4158-9ED3-37C62A6047DB}" type="pres">
      <dgm:prSet presAssocID="{C3C56CC8-6A8A-42E0-8DB6-D5EC71B5EF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01E99-D08C-4D49-820D-7DE3161BBB5D}" type="pres">
      <dgm:prSet presAssocID="{C3C56CC8-6A8A-42E0-8DB6-D5EC71B5EFCB}" presName="hierChild2" presStyleCnt="0"/>
      <dgm:spPr/>
    </dgm:pt>
    <dgm:pt modelId="{A5E98179-3CFB-4808-9DB0-791424723F0B}" type="pres">
      <dgm:prSet presAssocID="{A5BBEA99-B29E-4622-A30D-50627A30331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120DA6D0-F656-43D9-A079-001C6CEC3943}" type="pres">
      <dgm:prSet presAssocID="{4965982E-0B1F-4332-92B5-4DAE04C13E0B}" presName="hierRoot2" presStyleCnt="0"/>
      <dgm:spPr/>
    </dgm:pt>
    <dgm:pt modelId="{32519062-5D68-4328-AA1E-B4A3FCD1FD12}" type="pres">
      <dgm:prSet presAssocID="{4965982E-0B1F-4332-92B5-4DAE04C13E0B}" presName="composite2" presStyleCnt="0"/>
      <dgm:spPr/>
    </dgm:pt>
    <dgm:pt modelId="{A0FE61DF-DA35-4C9C-95E0-1A2DC4FC1E88}" type="pres">
      <dgm:prSet presAssocID="{4965982E-0B1F-4332-92B5-4DAE04C13E0B}" presName="background2" presStyleLbl="asst1" presStyleIdx="0" presStyleCnt="8"/>
      <dgm:spPr/>
    </dgm:pt>
    <dgm:pt modelId="{9FDAAECF-CB60-4B0F-8B6A-AC3FA8F3F83E}" type="pres">
      <dgm:prSet presAssocID="{4965982E-0B1F-4332-92B5-4DAE04C13E0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649610-F000-4AFE-B0B5-A666D7667DA4}" type="pres">
      <dgm:prSet presAssocID="{4965982E-0B1F-4332-92B5-4DAE04C13E0B}" presName="hierChild3" presStyleCnt="0"/>
      <dgm:spPr/>
    </dgm:pt>
    <dgm:pt modelId="{D5D02C94-7B56-42D5-871A-B73D5EA5ABF0}" type="pres">
      <dgm:prSet presAssocID="{6C80A5F4-7824-402E-9461-B80EDF22D47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E3FE6121-214B-473C-BBA4-3111979159AE}" type="pres">
      <dgm:prSet presAssocID="{4EA43998-75E3-4F95-AE68-3F82D7F89A9D}" presName="hierRoot3" presStyleCnt="0"/>
      <dgm:spPr/>
    </dgm:pt>
    <dgm:pt modelId="{FD52F9B1-D77A-4A7E-A8DA-4B438764B62B}" type="pres">
      <dgm:prSet presAssocID="{4EA43998-75E3-4F95-AE68-3F82D7F89A9D}" presName="composite3" presStyleCnt="0"/>
      <dgm:spPr/>
    </dgm:pt>
    <dgm:pt modelId="{1EB38832-C68B-45C3-BBFB-62F638EE20AB}" type="pres">
      <dgm:prSet presAssocID="{4EA43998-75E3-4F95-AE68-3F82D7F89A9D}" presName="background3" presStyleLbl="asst1" presStyleIdx="1" presStyleCnt="8"/>
      <dgm:spPr/>
    </dgm:pt>
    <dgm:pt modelId="{1850DD03-93F9-44F4-A8DB-E2D30197E9C2}" type="pres">
      <dgm:prSet presAssocID="{4EA43998-75E3-4F95-AE68-3F82D7F89A9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1E3F1-BC36-498C-AA85-3A47D8486645}" type="pres">
      <dgm:prSet presAssocID="{4EA43998-75E3-4F95-AE68-3F82D7F89A9D}" presName="hierChild4" presStyleCnt="0"/>
      <dgm:spPr/>
    </dgm:pt>
    <dgm:pt modelId="{7D53807B-4BC7-486F-A47A-D40F84EA1AEB}" type="pres">
      <dgm:prSet presAssocID="{FF418D08-FD85-4231-878E-ABCB0F64FB3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D22A7F3-EAF6-4CB2-B7E5-6718039DFF82}" type="pres">
      <dgm:prSet presAssocID="{D2DA1FBD-4C27-46AA-9283-B123608DB0E5}" presName="hierRoot2" presStyleCnt="0"/>
      <dgm:spPr/>
    </dgm:pt>
    <dgm:pt modelId="{3AADE5DE-7C7E-495F-B496-8FF8DADE3834}" type="pres">
      <dgm:prSet presAssocID="{D2DA1FBD-4C27-46AA-9283-B123608DB0E5}" presName="composite2" presStyleCnt="0"/>
      <dgm:spPr/>
    </dgm:pt>
    <dgm:pt modelId="{9C9D199A-80B2-4971-8ACA-4538489A6428}" type="pres">
      <dgm:prSet presAssocID="{D2DA1FBD-4C27-46AA-9283-B123608DB0E5}" presName="background2" presStyleLbl="asst1" presStyleIdx="2" presStyleCnt="8"/>
      <dgm:spPr/>
    </dgm:pt>
    <dgm:pt modelId="{A0A77327-1EAB-49AE-AEED-0742391910D2}" type="pres">
      <dgm:prSet presAssocID="{D2DA1FBD-4C27-46AA-9283-B123608DB0E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2F236-6B40-4185-9B75-7324E6B5EE6B}" type="pres">
      <dgm:prSet presAssocID="{D2DA1FBD-4C27-46AA-9283-B123608DB0E5}" presName="hierChild3" presStyleCnt="0"/>
      <dgm:spPr/>
    </dgm:pt>
    <dgm:pt modelId="{51D40F3F-9834-401A-9430-974573615B43}" type="pres">
      <dgm:prSet presAssocID="{B00473B4-4E09-4D2B-94AF-24988A7F639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E63CBD3-17C4-4A98-AFD6-AC2E2B3F33AF}" type="pres">
      <dgm:prSet presAssocID="{469E9920-BA83-4C25-AF9F-9D2646A69520}" presName="hierRoot2" presStyleCnt="0"/>
      <dgm:spPr/>
    </dgm:pt>
    <dgm:pt modelId="{9E4D0EC0-25B0-4942-A653-6C94E5DB7367}" type="pres">
      <dgm:prSet presAssocID="{469E9920-BA83-4C25-AF9F-9D2646A69520}" presName="composite2" presStyleCnt="0"/>
      <dgm:spPr/>
    </dgm:pt>
    <dgm:pt modelId="{B834751D-194C-4F66-88C8-6091C879D937}" type="pres">
      <dgm:prSet presAssocID="{469E9920-BA83-4C25-AF9F-9D2646A69520}" presName="background2" presStyleLbl="asst1" presStyleIdx="3" presStyleCnt="8"/>
      <dgm:spPr/>
    </dgm:pt>
    <dgm:pt modelId="{3D754AF3-E8F0-4729-BB0E-FE37E38A3315}" type="pres">
      <dgm:prSet presAssocID="{469E9920-BA83-4C25-AF9F-9D2646A6952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B167E-C349-4592-9A1B-0E689526D3AD}" type="pres">
      <dgm:prSet presAssocID="{469E9920-BA83-4C25-AF9F-9D2646A69520}" presName="hierChild3" presStyleCnt="0"/>
      <dgm:spPr/>
    </dgm:pt>
    <dgm:pt modelId="{7C763A13-E573-4CD1-92CC-DB902085B6A8}" type="pres">
      <dgm:prSet presAssocID="{34787E18-8549-4B61-8ADD-B08CB80080C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D44D6C2-0677-4644-BA97-4CF1FFDA4FFF}" type="pres">
      <dgm:prSet presAssocID="{93DDF0E1-FD8C-4682-92B5-2336290FDC63}" presName="hierRoot3" presStyleCnt="0"/>
      <dgm:spPr/>
    </dgm:pt>
    <dgm:pt modelId="{04A456B2-AC9E-4A5A-876B-5BFCEDC262DC}" type="pres">
      <dgm:prSet presAssocID="{93DDF0E1-FD8C-4682-92B5-2336290FDC63}" presName="composite3" presStyleCnt="0"/>
      <dgm:spPr/>
    </dgm:pt>
    <dgm:pt modelId="{5200BFB4-258F-4AE3-82C9-D61DBAB8DF46}" type="pres">
      <dgm:prSet presAssocID="{93DDF0E1-FD8C-4682-92B5-2336290FDC63}" presName="background3" presStyleLbl="asst1" presStyleIdx="4" presStyleCnt="8"/>
      <dgm:spPr/>
    </dgm:pt>
    <dgm:pt modelId="{7E8C5E95-B316-4464-9492-197637CB86F3}" type="pres">
      <dgm:prSet presAssocID="{93DDF0E1-FD8C-4682-92B5-2336290FDC6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ED25A-D8A7-42C6-82FD-62B0C6494F57}" type="pres">
      <dgm:prSet presAssocID="{93DDF0E1-FD8C-4682-92B5-2336290FDC63}" presName="hierChild4" presStyleCnt="0"/>
      <dgm:spPr/>
    </dgm:pt>
    <dgm:pt modelId="{09D5C840-1951-4BBB-8350-A94F5431A6AC}" type="pres">
      <dgm:prSet presAssocID="{B4795473-D5C5-49BE-A57F-D267D3250D0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814C002-A419-4AE6-AFFA-45C17C7A9E83}" type="pres">
      <dgm:prSet presAssocID="{2208734B-39B0-41B8-A02A-D86184CA0355}" presName="hierRoot3" presStyleCnt="0"/>
      <dgm:spPr/>
    </dgm:pt>
    <dgm:pt modelId="{4A3B7D8C-D723-4500-9483-A0997E5333D5}" type="pres">
      <dgm:prSet presAssocID="{2208734B-39B0-41B8-A02A-D86184CA0355}" presName="composite3" presStyleCnt="0"/>
      <dgm:spPr/>
    </dgm:pt>
    <dgm:pt modelId="{7BF784AA-2EC3-45B1-B294-7DB415A77602}" type="pres">
      <dgm:prSet presAssocID="{2208734B-39B0-41B8-A02A-D86184CA0355}" presName="background3" presStyleLbl="asst1" presStyleIdx="5" presStyleCnt="8"/>
      <dgm:spPr/>
    </dgm:pt>
    <dgm:pt modelId="{1D21E371-864C-4317-BC4D-FCAB65208910}" type="pres">
      <dgm:prSet presAssocID="{2208734B-39B0-41B8-A02A-D86184CA035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7F5F34-C967-4DD0-A478-B28D8E897DCE}" type="pres">
      <dgm:prSet presAssocID="{2208734B-39B0-41B8-A02A-D86184CA0355}" presName="hierChild4" presStyleCnt="0"/>
      <dgm:spPr/>
    </dgm:pt>
    <dgm:pt modelId="{A8C039C8-3E17-454A-99B2-3205BEFDEF9C}" type="pres">
      <dgm:prSet presAssocID="{9A89F40E-295E-4B9C-ACA3-88C12D82A3AE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E9E7E2A-8566-4986-ABCA-7DF7AB21ADCE}" type="pres">
      <dgm:prSet presAssocID="{247CB4FE-BD9E-43E2-BC1C-8646DD960C09}" presName="hierRoot3" presStyleCnt="0"/>
      <dgm:spPr/>
    </dgm:pt>
    <dgm:pt modelId="{84BEA233-3FB3-4EE0-81A6-7E665088BD70}" type="pres">
      <dgm:prSet presAssocID="{247CB4FE-BD9E-43E2-BC1C-8646DD960C09}" presName="composite3" presStyleCnt="0"/>
      <dgm:spPr/>
    </dgm:pt>
    <dgm:pt modelId="{470F3B99-3F04-4563-A15A-1D1B09A5E7A5}" type="pres">
      <dgm:prSet presAssocID="{247CB4FE-BD9E-43E2-BC1C-8646DD960C09}" presName="background3" presStyleLbl="asst1" presStyleIdx="6" presStyleCnt="8"/>
      <dgm:spPr/>
    </dgm:pt>
    <dgm:pt modelId="{057F0A6D-D21D-448A-B921-4574784944C1}" type="pres">
      <dgm:prSet presAssocID="{247CB4FE-BD9E-43E2-BC1C-8646DD960C0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BA8AB-731A-480A-AB7F-DFD5FF49C28D}" type="pres">
      <dgm:prSet presAssocID="{247CB4FE-BD9E-43E2-BC1C-8646DD960C09}" presName="hierChild4" presStyleCnt="0"/>
      <dgm:spPr/>
    </dgm:pt>
    <dgm:pt modelId="{A49620D0-7C9E-4AFE-888A-15EB6273908C}" type="pres">
      <dgm:prSet presAssocID="{E0B996CD-182F-49EA-B33C-8ADF39B32C96}" presName="Name23" presStyleLbl="parChTrans1D4" presStyleIdx="0" presStyleCnt="1"/>
      <dgm:spPr/>
      <dgm:t>
        <a:bodyPr/>
        <a:lstStyle/>
        <a:p>
          <a:endParaRPr lang="en-US"/>
        </a:p>
      </dgm:t>
    </dgm:pt>
    <dgm:pt modelId="{BF75D2F2-936B-41C6-AE8D-FF9355A32C46}" type="pres">
      <dgm:prSet presAssocID="{F2564EEF-B626-4472-A9ED-E337B29EE962}" presName="hierRoot4" presStyleCnt="0"/>
      <dgm:spPr/>
    </dgm:pt>
    <dgm:pt modelId="{E023D388-94A0-48E0-BA86-6B61CE850897}" type="pres">
      <dgm:prSet presAssocID="{F2564EEF-B626-4472-A9ED-E337B29EE962}" presName="composite4" presStyleCnt="0"/>
      <dgm:spPr/>
    </dgm:pt>
    <dgm:pt modelId="{3404B033-DBD1-4AFC-A49D-E3BB8788DCB2}" type="pres">
      <dgm:prSet presAssocID="{F2564EEF-B626-4472-A9ED-E337B29EE962}" presName="background4" presStyleLbl="asst1" presStyleIdx="7" presStyleCnt="8"/>
      <dgm:spPr/>
    </dgm:pt>
    <dgm:pt modelId="{F38C2C93-E761-4DD1-86ED-5DF3D73EDBB3}" type="pres">
      <dgm:prSet presAssocID="{F2564EEF-B626-4472-A9ED-E337B29EE96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F3DD4-9967-46BF-A1B0-0683BBF6E4B1}" type="pres">
      <dgm:prSet presAssocID="{F2564EEF-B626-4472-A9ED-E337B29EE962}" presName="hierChild5" presStyleCnt="0"/>
      <dgm:spPr/>
    </dgm:pt>
  </dgm:ptLst>
  <dgm:cxnLst>
    <dgm:cxn modelId="{ED5808B0-FF85-4625-9A31-4F9CC3E85172}" srcId="{C3C56CC8-6A8A-42E0-8DB6-D5EC71B5EFCB}" destId="{4965982E-0B1F-4332-92B5-4DAE04C13E0B}" srcOrd="0" destOrd="0" parTransId="{A5BBEA99-B29E-4622-A30D-50627A303312}" sibTransId="{205F04CE-6F6E-4097-8FEF-F62145B98916}"/>
    <dgm:cxn modelId="{EB4384D7-19D1-4F9F-B5AA-3A69BD172D9D}" type="presOf" srcId="{B00473B4-4E09-4D2B-94AF-24988A7F6390}" destId="{51D40F3F-9834-401A-9430-974573615B43}" srcOrd="0" destOrd="0" presId="urn:microsoft.com/office/officeart/2005/8/layout/hierarchy1"/>
    <dgm:cxn modelId="{1B3520B0-96A6-45F1-8724-3F7EF977B8E9}" srcId="{C3C56CC8-6A8A-42E0-8DB6-D5EC71B5EFCB}" destId="{D2DA1FBD-4C27-46AA-9283-B123608DB0E5}" srcOrd="1" destOrd="0" parTransId="{FF418D08-FD85-4231-878E-ABCB0F64FB38}" sibTransId="{10C9559E-320C-48A4-B296-50B2EB4C95BA}"/>
    <dgm:cxn modelId="{8FB9A25D-2030-45D1-B225-6D4B504C601F}" srcId="{F9FEFE61-5168-439A-B946-D029970467DB}" destId="{C3C56CC8-6A8A-42E0-8DB6-D5EC71B5EFCB}" srcOrd="0" destOrd="0" parTransId="{CAB2FE9A-F748-4868-BDF1-017B7EFE9572}" sibTransId="{D2CA46BF-4D7E-4A87-8271-728B1E19ABDA}"/>
    <dgm:cxn modelId="{A084AF3E-C609-4D9B-AA6A-BB4A288972E8}" type="presOf" srcId="{6C80A5F4-7824-402E-9461-B80EDF22D477}" destId="{D5D02C94-7B56-42D5-871A-B73D5EA5ABF0}" srcOrd="0" destOrd="0" presId="urn:microsoft.com/office/officeart/2005/8/layout/hierarchy1"/>
    <dgm:cxn modelId="{6B7308EA-CAE8-4690-B35E-41B9366F142A}" type="presOf" srcId="{93DDF0E1-FD8C-4682-92B5-2336290FDC63}" destId="{7E8C5E95-B316-4464-9492-197637CB86F3}" srcOrd="0" destOrd="0" presId="urn:microsoft.com/office/officeart/2005/8/layout/hierarchy1"/>
    <dgm:cxn modelId="{463A6B8B-EC46-420D-9F4A-CD751A178339}" type="presOf" srcId="{E0B996CD-182F-49EA-B33C-8ADF39B32C96}" destId="{A49620D0-7C9E-4AFE-888A-15EB6273908C}" srcOrd="0" destOrd="0" presId="urn:microsoft.com/office/officeart/2005/8/layout/hierarchy1"/>
    <dgm:cxn modelId="{46985F23-AE34-44C0-9050-A4F72EBDA91F}" type="presOf" srcId="{D2DA1FBD-4C27-46AA-9283-B123608DB0E5}" destId="{A0A77327-1EAB-49AE-AEED-0742391910D2}" srcOrd="0" destOrd="0" presId="urn:microsoft.com/office/officeart/2005/8/layout/hierarchy1"/>
    <dgm:cxn modelId="{CACBFD88-F955-40F7-8ECD-38BD5694AE43}" type="presOf" srcId="{2208734B-39B0-41B8-A02A-D86184CA0355}" destId="{1D21E371-864C-4317-BC4D-FCAB65208910}" srcOrd="0" destOrd="0" presId="urn:microsoft.com/office/officeart/2005/8/layout/hierarchy1"/>
    <dgm:cxn modelId="{F3EA4B18-5A91-44E0-8A45-506CD549A6F8}" type="presOf" srcId="{FF418D08-FD85-4231-878E-ABCB0F64FB38}" destId="{7D53807B-4BC7-486F-A47A-D40F84EA1AEB}" srcOrd="0" destOrd="0" presId="urn:microsoft.com/office/officeart/2005/8/layout/hierarchy1"/>
    <dgm:cxn modelId="{5D921BA8-1B47-427E-B772-67D68CDBEA69}" type="presOf" srcId="{247CB4FE-BD9E-43E2-BC1C-8646DD960C09}" destId="{057F0A6D-D21D-448A-B921-4574784944C1}" srcOrd="0" destOrd="0" presId="urn:microsoft.com/office/officeart/2005/8/layout/hierarchy1"/>
    <dgm:cxn modelId="{C96B51CD-C113-492B-873F-9EB1A727D2E8}" srcId="{469E9920-BA83-4C25-AF9F-9D2646A69520}" destId="{93DDF0E1-FD8C-4682-92B5-2336290FDC63}" srcOrd="0" destOrd="0" parTransId="{34787E18-8549-4B61-8ADD-B08CB80080C3}" sibTransId="{388CD1F5-1387-44B4-8F81-FCDBB1C43DA6}"/>
    <dgm:cxn modelId="{CE85AFFE-ED9D-47F4-963D-6C1B85CC1388}" srcId="{C3C56CC8-6A8A-42E0-8DB6-D5EC71B5EFCB}" destId="{469E9920-BA83-4C25-AF9F-9D2646A69520}" srcOrd="2" destOrd="0" parTransId="{B00473B4-4E09-4D2B-94AF-24988A7F6390}" sibTransId="{3A8B5BD7-8B6E-4D1A-8FC3-3B49B5212BD9}"/>
    <dgm:cxn modelId="{70005E9C-3DD5-4422-990F-E69E6082E7E8}" type="presOf" srcId="{4965982E-0B1F-4332-92B5-4DAE04C13E0B}" destId="{9FDAAECF-CB60-4B0F-8B6A-AC3FA8F3F83E}" srcOrd="0" destOrd="0" presId="urn:microsoft.com/office/officeart/2005/8/layout/hierarchy1"/>
    <dgm:cxn modelId="{75BC60FB-92CB-4414-824D-2D3D0962C41F}" type="presOf" srcId="{469E9920-BA83-4C25-AF9F-9D2646A69520}" destId="{3D754AF3-E8F0-4729-BB0E-FE37E38A3315}" srcOrd="0" destOrd="0" presId="urn:microsoft.com/office/officeart/2005/8/layout/hierarchy1"/>
    <dgm:cxn modelId="{0E721220-3233-4B70-BC48-AB286B5DBDCD}" type="presOf" srcId="{34787E18-8549-4B61-8ADD-B08CB80080C3}" destId="{7C763A13-E573-4CD1-92CC-DB902085B6A8}" srcOrd="0" destOrd="0" presId="urn:microsoft.com/office/officeart/2005/8/layout/hierarchy1"/>
    <dgm:cxn modelId="{42B46F2F-790C-40D7-851A-8A9C11B9EB09}" type="presOf" srcId="{F2564EEF-B626-4472-A9ED-E337B29EE962}" destId="{F38C2C93-E761-4DD1-86ED-5DF3D73EDBB3}" srcOrd="0" destOrd="0" presId="urn:microsoft.com/office/officeart/2005/8/layout/hierarchy1"/>
    <dgm:cxn modelId="{B78DA0DB-F4EB-4BB5-A1BC-19C9996F4E79}" srcId="{469E9920-BA83-4C25-AF9F-9D2646A69520}" destId="{2208734B-39B0-41B8-A02A-D86184CA0355}" srcOrd="1" destOrd="0" parTransId="{B4795473-D5C5-49BE-A57F-D267D3250D0C}" sibTransId="{647661BF-ECA2-420F-85D4-FCEBF89874B7}"/>
    <dgm:cxn modelId="{1CD8D1E2-EA02-4E24-B0FA-862F009CC95D}" srcId="{247CB4FE-BD9E-43E2-BC1C-8646DD960C09}" destId="{F2564EEF-B626-4472-A9ED-E337B29EE962}" srcOrd="0" destOrd="0" parTransId="{E0B996CD-182F-49EA-B33C-8ADF39B32C96}" sibTransId="{9F87927F-90EC-4794-9E85-95B3372A334E}"/>
    <dgm:cxn modelId="{8E0CF1C2-EDC6-407D-A8D1-82BC69870D38}" type="presOf" srcId="{A5BBEA99-B29E-4622-A30D-50627A303312}" destId="{A5E98179-3CFB-4808-9DB0-791424723F0B}" srcOrd="0" destOrd="0" presId="urn:microsoft.com/office/officeart/2005/8/layout/hierarchy1"/>
    <dgm:cxn modelId="{A0FA19A6-D60B-481B-93CD-48CF2E0FFA2C}" type="presOf" srcId="{F9FEFE61-5168-439A-B946-D029970467DB}" destId="{7952495D-E1D7-459A-8978-A834585F9F57}" srcOrd="0" destOrd="0" presId="urn:microsoft.com/office/officeart/2005/8/layout/hierarchy1"/>
    <dgm:cxn modelId="{F7F39326-E7AC-47B1-AEC2-7003A6C96E15}" type="presOf" srcId="{B4795473-D5C5-49BE-A57F-D267D3250D0C}" destId="{09D5C840-1951-4BBB-8350-A94F5431A6AC}" srcOrd="0" destOrd="0" presId="urn:microsoft.com/office/officeart/2005/8/layout/hierarchy1"/>
    <dgm:cxn modelId="{AD51F361-721C-4AB3-9E53-346C7EC40B34}" type="presOf" srcId="{4EA43998-75E3-4F95-AE68-3F82D7F89A9D}" destId="{1850DD03-93F9-44F4-A8DB-E2D30197E9C2}" srcOrd="0" destOrd="0" presId="urn:microsoft.com/office/officeart/2005/8/layout/hierarchy1"/>
    <dgm:cxn modelId="{78C4BF89-654E-4D0D-BED5-DCACD9D1614D}" type="presOf" srcId="{9A89F40E-295E-4B9C-ACA3-88C12D82A3AE}" destId="{A8C039C8-3E17-454A-99B2-3205BEFDEF9C}" srcOrd="0" destOrd="0" presId="urn:microsoft.com/office/officeart/2005/8/layout/hierarchy1"/>
    <dgm:cxn modelId="{0470A356-3AEC-4060-BAFD-2E2B7F1CED36}" srcId="{4965982E-0B1F-4332-92B5-4DAE04C13E0B}" destId="{4EA43998-75E3-4F95-AE68-3F82D7F89A9D}" srcOrd="0" destOrd="0" parTransId="{6C80A5F4-7824-402E-9461-B80EDF22D477}" sibTransId="{C4BCD3A7-164B-4E18-B52D-B2C889D3B1CE}"/>
    <dgm:cxn modelId="{89BE3319-A22C-4203-AA89-850DFBCFFBCB}" type="presOf" srcId="{C3C56CC8-6A8A-42E0-8DB6-D5EC71B5EFCB}" destId="{564C0592-120D-4158-9ED3-37C62A6047DB}" srcOrd="0" destOrd="0" presId="urn:microsoft.com/office/officeart/2005/8/layout/hierarchy1"/>
    <dgm:cxn modelId="{4C2D9956-8F9A-414E-965A-93D6D04FBCC0}" srcId="{469E9920-BA83-4C25-AF9F-9D2646A69520}" destId="{247CB4FE-BD9E-43E2-BC1C-8646DD960C09}" srcOrd="2" destOrd="0" parTransId="{9A89F40E-295E-4B9C-ACA3-88C12D82A3AE}" sibTransId="{BD771364-9CF4-4B2C-A403-B9C403C80C5C}"/>
    <dgm:cxn modelId="{BAC8F8DA-684F-4442-824D-995DC41C7EF4}" type="presParOf" srcId="{7952495D-E1D7-459A-8978-A834585F9F57}" destId="{FB8262DA-D804-491B-A7FE-566796FFF650}" srcOrd="0" destOrd="0" presId="urn:microsoft.com/office/officeart/2005/8/layout/hierarchy1"/>
    <dgm:cxn modelId="{C7498F2F-7A26-4C20-8370-F0B1AB2E869C}" type="presParOf" srcId="{FB8262DA-D804-491B-A7FE-566796FFF650}" destId="{EDC941D8-5D11-471C-BF01-D28499CE1AE6}" srcOrd="0" destOrd="0" presId="urn:microsoft.com/office/officeart/2005/8/layout/hierarchy1"/>
    <dgm:cxn modelId="{831917B2-8AAE-43C9-865F-1158F7BD662E}" type="presParOf" srcId="{EDC941D8-5D11-471C-BF01-D28499CE1AE6}" destId="{95C6395E-1BD9-4887-8228-A53F50A98D8D}" srcOrd="0" destOrd="0" presId="urn:microsoft.com/office/officeart/2005/8/layout/hierarchy1"/>
    <dgm:cxn modelId="{D66EED4B-D3F7-47A1-A6D6-FC3CA4D1EBF3}" type="presParOf" srcId="{EDC941D8-5D11-471C-BF01-D28499CE1AE6}" destId="{564C0592-120D-4158-9ED3-37C62A6047DB}" srcOrd="1" destOrd="0" presId="urn:microsoft.com/office/officeart/2005/8/layout/hierarchy1"/>
    <dgm:cxn modelId="{1EE57FC4-214B-4BBC-8C29-ECDF57EE51B1}" type="presParOf" srcId="{FB8262DA-D804-491B-A7FE-566796FFF650}" destId="{F0701E99-D08C-4D49-820D-7DE3161BBB5D}" srcOrd="1" destOrd="0" presId="urn:microsoft.com/office/officeart/2005/8/layout/hierarchy1"/>
    <dgm:cxn modelId="{95DF089C-AB45-4BAD-8285-1E1ABCBA95FF}" type="presParOf" srcId="{F0701E99-D08C-4D49-820D-7DE3161BBB5D}" destId="{A5E98179-3CFB-4808-9DB0-791424723F0B}" srcOrd="0" destOrd="0" presId="urn:microsoft.com/office/officeart/2005/8/layout/hierarchy1"/>
    <dgm:cxn modelId="{72FB8CA0-4243-4D08-93D9-15664C439C97}" type="presParOf" srcId="{F0701E99-D08C-4D49-820D-7DE3161BBB5D}" destId="{120DA6D0-F656-43D9-A079-001C6CEC3943}" srcOrd="1" destOrd="0" presId="urn:microsoft.com/office/officeart/2005/8/layout/hierarchy1"/>
    <dgm:cxn modelId="{FAE224C5-7025-440E-A984-37D5F56BB0E2}" type="presParOf" srcId="{120DA6D0-F656-43D9-A079-001C6CEC3943}" destId="{32519062-5D68-4328-AA1E-B4A3FCD1FD12}" srcOrd="0" destOrd="0" presId="urn:microsoft.com/office/officeart/2005/8/layout/hierarchy1"/>
    <dgm:cxn modelId="{68828134-2C95-4217-B02A-8F6F34F0C828}" type="presParOf" srcId="{32519062-5D68-4328-AA1E-B4A3FCD1FD12}" destId="{A0FE61DF-DA35-4C9C-95E0-1A2DC4FC1E88}" srcOrd="0" destOrd="0" presId="urn:microsoft.com/office/officeart/2005/8/layout/hierarchy1"/>
    <dgm:cxn modelId="{FF64D729-7A65-4CA7-9C42-08775FB683AA}" type="presParOf" srcId="{32519062-5D68-4328-AA1E-B4A3FCD1FD12}" destId="{9FDAAECF-CB60-4B0F-8B6A-AC3FA8F3F83E}" srcOrd="1" destOrd="0" presId="urn:microsoft.com/office/officeart/2005/8/layout/hierarchy1"/>
    <dgm:cxn modelId="{151AA920-74C1-47AF-8510-561FD5BDC868}" type="presParOf" srcId="{120DA6D0-F656-43D9-A079-001C6CEC3943}" destId="{6E649610-F000-4AFE-B0B5-A666D7667DA4}" srcOrd="1" destOrd="0" presId="urn:microsoft.com/office/officeart/2005/8/layout/hierarchy1"/>
    <dgm:cxn modelId="{A027A371-A6EF-4F1D-B87A-6E862227FF09}" type="presParOf" srcId="{6E649610-F000-4AFE-B0B5-A666D7667DA4}" destId="{D5D02C94-7B56-42D5-871A-B73D5EA5ABF0}" srcOrd="0" destOrd="0" presId="urn:microsoft.com/office/officeart/2005/8/layout/hierarchy1"/>
    <dgm:cxn modelId="{8B6B760F-6426-4CF9-90A4-A1F40D6050DC}" type="presParOf" srcId="{6E649610-F000-4AFE-B0B5-A666D7667DA4}" destId="{E3FE6121-214B-473C-BBA4-3111979159AE}" srcOrd="1" destOrd="0" presId="urn:microsoft.com/office/officeart/2005/8/layout/hierarchy1"/>
    <dgm:cxn modelId="{71601471-3BB7-4869-87BC-C010C3A93150}" type="presParOf" srcId="{E3FE6121-214B-473C-BBA4-3111979159AE}" destId="{FD52F9B1-D77A-4A7E-A8DA-4B438764B62B}" srcOrd="0" destOrd="0" presId="urn:microsoft.com/office/officeart/2005/8/layout/hierarchy1"/>
    <dgm:cxn modelId="{383AE7CF-2F21-4334-AD3C-3E72D57948BC}" type="presParOf" srcId="{FD52F9B1-D77A-4A7E-A8DA-4B438764B62B}" destId="{1EB38832-C68B-45C3-BBFB-62F638EE20AB}" srcOrd="0" destOrd="0" presId="urn:microsoft.com/office/officeart/2005/8/layout/hierarchy1"/>
    <dgm:cxn modelId="{0E9E242B-DDB2-419E-8F24-7D83B678E1F1}" type="presParOf" srcId="{FD52F9B1-D77A-4A7E-A8DA-4B438764B62B}" destId="{1850DD03-93F9-44F4-A8DB-E2D30197E9C2}" srcOrd="1" destOrd="0" presId="urn:microsoft.com/office/officeart/2005/8/layout/hierarchy1"/>
    <dgm:cxn modelId="{BFC8752E-3262-41CB-BE4F-447B4236E11D}" type="presParOf" srcId="{E3FE6121-214B-473C-BBA4-3111979159AE}" destId="{DA51E3F1-BC36-498C-AA85-3A47D8486645}" srcOrd="1" destOrd="0" presId="urn:microsoft.com/office/officeart/2005/8/layout/hierarchy1"/>
    <dgm:cxn modelId="{C7881961-FF7A-4F4E-A1C6-6E0772DB5AEF}" type="presParOf" srcId="{F0701E99-D08C-4D49-820D-7DE3161BBB5D}" destId="{7D53807B-4BC7-486F-A47A-D40F84EA1AEB}" srcOrd="2" destOrd="0" presId="urn:microsoft.com/office/officeart/2005/8/layout/hierarchy1"/>
    <dgm:cxn modelId="{07D56A4C-E6E7-4179-ADDC-CF1CA0961CD0}" type="presParOf" srcId="{F0701E99-D08C-4D49-820D-7DE3161BBB5D}" destId="{3D22A7F3-EAF6-4CB2-B7E5-6718039DFF82}" srcOrd="3" destOrd="0" presId="urn:microsoft.com/office/officeart/2005/8/layout/hierarchy1"/>
    <dgm:cxn modelId="{6045297B-8CA6-46B4-A623-E9C4029FE4A4}" type="presParOf" srcId="{3D22A7F3-EAF6-4CB2-B7E5-6718039DFF82}" destId="{3AADE5DE-7C7E-495F-B496-8FF8DADE3834}" srcOrd="0" destOrd="0" presId="urn:microsoft.com/office/officeart/2005/8/layout/hierarchy1"/>
    <dgm:cxn modelId="{D9CF5713-5730-4DC6-AA25-F5E22449E8BB}" type="presParOf" srcId="{3AADE5DE-7C7E-495F-B496-8FF8DADE3834}" destId="{9C9D199A-80B2-4971-8ACA-4538489A6428}" srcOrd="0" destOrd="0" presId="urn:microsoft.com/office/officeart/2005/8/layout/hierarchy1"/>
    <dgm:cxn modelId="{3BE5D958-85A8-4FAE-846B-87972695DFEF}" type="presParOf" srcId="{3AADE5DE-7C7E-495F-B496-8FF8DADE3834}" destId="{A0A77327-1EAB-49AE-AEED-0742391910D2}" srcOrd="1" destOrd="0" presId="urn:microsoft.com/office/officeart/2005/8/layout/hierarchy1"/>
    <dgm:cxn modelId="{45862BD5-7500-4F62-830D-62BB449CA379}" type="presParOf" srcId="{3D22A7F3-EAF6-4CB2-B7E5-6718039DFF82}" destId="{54B2F236-6B40-4185-9B75-7324E6B5EE6B}" srcOrd="1" destOrd="0" presId="urn:microsoft.com/office/officeart/2005/8/layout/hierarchy1"/>
    <dgm:cxn modelId="{5FC6379F-9585-4EBF-BACF-35773547A8B2}" type="presParOf" srcId="{F0701E99-D08C-4D49-820D-7DE3161BBB5D}" destId="{51D40F3F-9834-401A-9430-974573615B43}" srcOrd="4" destOrd="0" presId="urn:microsoft.com/office/officeart/2005/8/layout/hierarchy1"/>
    <dgm:cxn modelId="{620874C2-8F0A-4570-9BFB-928DABD8F2DB}" type="presParOf" srcId="{F0701E99-D08C-4D49-820D-7DE3161BBB5D}" destId="{BE63CBD3-17C4-4A98-AFD6-AC2E2B3F33AF}" srcOrd="5" destOrd="0" presId="urn:microsoft.com/office/officeart/2005/8/layout/hierarchy1"/>
    <dgm:cxn modelId="{DFF10D4A-D485-4018-951D-A5B7E71012FA}" type="presParOf" srcId="{BE63CBD3-17C4-4A98-AFD6-AC2E2B3F33AF}" destId="{9E4D0EC0-25B0-4942-A653-6C94E5DB7367}" srcOrd="0" destOrd="0" presId="urn:microsoft.com/office/officeart/2005/8/layout/hierarchy1"/>
    <dgm:cxn modelId="{C490A178-B9CC-4426-9563-1BF7239B2721}" type="presParOf" srcId="{9E4D0EC0-25B0-4942-A653-6C94E5DB7367}" destId="{B834751D-194C-4F66-88C8-6091C879D937}" srcOrd="0" destOrd="0" presId="urn:microsoft.com/office/officeart/2005/8/layout/hierarchy1"/>
    <dgm:cxn modelId="{4944B82C-869B-431E-B56D-98BDB1575E71}" type="presParOf" srcId="{9E4D0EC0-25B0-4942-A653-6C94E5DB7367}" destId="{3D754AF3-E8F0-4729-BB0E-FE37E38A3315}" srcOrd="1" destOrd="0" presId="urn:microsoft.com/office/officeart/2005/8/layout/hierarchy1"/>
    <dgm:cxn modelId="{819FD9D8-428A-4A12-A4C9-382B9160E866}" type="presParOf" srcId="{BE63CBD3-17C4-4A98-AFD6-AC2E2B3F33AF}" destId="{498B167E-C349-4592-9A1B-0E689526D3AD}" srcOrd="1" destOrd="0" presId="urn:microsoft.com/office/officeart/2005/8/layout/hierarchy1"/>
    <dgm:cxn modelId="{10FFEACF-EA93-415B-894C-9A66A3DD0901}" type="presParOf" srcId="{498B167E-C349-4592-9A1B-0E689526D3AD}" destId="{7C763A13-E573-4CD1-92CC-DB902085B6A8}" srcOrd="0" destOrd="0" presId="urn:microsoft.com/office/officeart/2005/8/layout/hierarchy1"/>
    <dgm:cxn modelId="{4582E078-20CF-419F-810C-82308F761F64}" type="presParOf" srcId="{498B167E-C349-4592-9A1B-0E689526D3AD}" destId="{CD44D6C2-0677-4644-BA97-4CF1FFDA4FFF}" srcOrd="1" destOrd="0" presId="urn:microsoft.com/office/officeart/2005/8/layout/hierarchy1"/>
    <dgm:cxn modelId="{934A371D-5C7D-428D-934E-DF4FF44D8FA5}" type="presParOf" srcId="{CD44D6C2-0677-4644-BA97-4CF1FFDA4FFF}" destId="{04A456B2-AC9E-4A5A-876B-5BFCEDC262DC}" srcOrd="0" destOrd="0" presId="urn:microsoft.com/office/officeart/2005/8/layout/hierarchy1"/>
    <dgm:cxn modelId="{5FFDF4F4-CEAA-4903-B6E7-831E7ADA4551}" type="presParOf" srcId="{04A456B2-AC9E-4A5A-876B-5BFCEDC262DC}" destId="{5200BFB4-258F-4AE3-82C9-D61DBAB8DF46}" srcOrd="0" destOrd="0" presId="urn:microsoft.com/office/officeart/2005/8/layout/hierarchy1"/>
    <dgm:cxn modelId="{94771914-DB85-46FD-B85C-16CC96460C77}" type="presParOf" srcId="{04A456B2-AC9E-4A5A-876B-5BFCEDC262DC}" destId="{7E8C5E95-B316-4464-9492-197637CB86F3}" srcOrd="1" destOrd="0" presId="urn:microsoft.com/office/officeart/2005/8/layout/hierarchy1"/>
    <dgm:cxn modelId="{29EDC1C5-8873-44E0-B7F6-71C203361B5E}" type="presParOf" srcId="{CD44D6C2-0677-4644-BA97-4CF1FFDA4FFF}" destId="{622ED25A-D8A7-42C6-82FD-62B0C6494F57}" srcOrd="1" destOrd="0" presId="urn:microsoft.com/office/officeart/2005/8/layout/hierarchy1"/>
    <dgm:cxn modelId="{0647C3BE-DD75-44A2-B326-6B3A862DF01B}" type="presParOf" srcId="{498B167E-C349-4592-9A1B-0E689526D3AD}" destId="{09D5C840-1951-4BBB-8350-A94F5431A6AC}" srcOrd="2" destOrd="0" presId="urn:microsoft.com/office/officeart/2005/8/layout/hierarchy1"/>
    <dgm:cxn modelId="{826A4294-10B7-4D32-80EB-D0205AC1408B}" type="presParOf" srcId="{498B167E-C349-4592-9A1B-0E689526D3AD}" destId="{1814C002-A419-4AE6-AFFA-45C17C7A9E83}" srcOrd="3" destOrd="0" presId="urn:microsoft.com/office/officeart/2005/8/layout/hierarchy1"/>
    <dgm:cxn modelId="{7B53734C-4D47-43C4-965A-E88638954D94}" type="presParOf" srcId="{1814C002-A419-4AE6-AFFA-45C17C7A9E83}" destId="{4A3B7D8C-D723-4500-9483-A0997E5333D5}" srcOrd="0" destOrd="0" presId="urn:microsoft.com/office/officeart/2005/8/layout/hierarchy1"/>
    <dgm:cxn modelId="{84683997-84FA-4F03-A11A-132441502621}" type="presParOf" srcId="{4A3B7D8C-D723-4500-9483-A0997E5333D5}" destId="{7BF784AA-2EC3-45B1-B294-7DB415A77602}" srcOrd="0" destOrd="0" presId="urn:microsoft.com/office/officeart/2005/8/layout/hierarchy1"/>
    <dgm:cxn modelId="{11F6C7E8-D5FE-4D6E-BD6D-E68E0AAEED20}" type="presParOf" srcId="{4A3B7D8C-D723-4500-9483-A0997E5333D5}" destId="{1D21E371-864C-4317-BC4D-FCAB65208910}" srcOrd="1" destOrd="0" presId="urn:microsoft.com/office/officeart/2005/8/layout/hierarchy1"/>
    <dgm:cxn modelId="{1E78F42B-617C-4BB0-8266-9A666EA75E22}" type="presParOf" srcId="{1814C002-A419-4AE6-AFFA-45C17C7A9E83}" destId="{747F5F34-C967-4DD0-A478-B28D8E897DCE}" srcOrd="1" destOrd="0" presId="urn:microsoft.com/office/officeart/2005/8/layout/hierarchy1"/>
    <dgm:cxn modelId="{2D2D69B7-1B6A-45D6-8414-6C86C68C84A2}" type="presParOf" srcId="{498B167E-C349-4592-9A1B-0E689526D3AD}" destId="{A8C039C8-3E17-454A-99B2-3205BEFDEF9C}" srcOrd="4" destOrd="0" presId="urn:microsoft.com/office/officeart/2005/8/layout/hierarchy1"/>
    <dgm:cxn modelId="{AFD79A4C-50A3-4770-BB88-350B602A4E08}" type="presParOf" srcId="{498B167E-C349-4592-9A1B-0E689526D3AD}" destId="{5E9E7E2A-8566-4986-ABCA-7DF7AB21ADCE}" srcOrd="5" destOrd="0" presId="urn:microsoft.com/office/officeart/2005/8/layout/hierarchy1"/>
    <dgm:cxn modelId="{C9D98EB3-2946-44C7-8485-BD757D588ADD}" type="presParOf" srcId="{5E9E7E2A-8566-4986-ABCA-7DF7AB21ADCE}" destId="{84BEA233-3FB3-4EE0-81A6-7E665088BD70}" srcOrd="0" destOrd="0" presId="urn:microsoft.com/office/officeart/2005/8/layout/hierarchy1"/>
    <dgm:cxn modelId="{38684843-ADA7-44F3-BE54-D370E890394A}" type="presParOf" srcId="{84BEA233-3FB3-4EE0-81A6-7E665088BD70}" destId="{470F3B99-3F04-4563-A15A-1D1B09A5E7A5}" srcOrd="0" destOrd="0" presId="urn:microsoft.com/office/officeart/2005/8/layout/hierarchy1"/>
    <dgm:cxn modelId="{BA6ABB33-9A26-461B-BCC2-631E6A2F7592}" type="presParOf" srcId="{84BEA233-3FB3-4EE0-81A6-7E665088BD70}" destId="{057F0A6D-D21D-448A-B921-4574784944C1}" srcOrd="1" destOrd="0" presId="urn:microsoft.com/office/officeart/2005/8/layout/hierarchy1"/>
    <dgm:cxn modelId="{4E1F8EF1-7774-4790-8BAD-C9D661B45670}" type="presParOf" srcId="{5E9E7E2A-8566-4986-ABCA-7DF7AB21ADCE}" destId="{357BA8AB-731A-480A-AB7F-DFD5FF49C28D}" srcOrd="1" destOrd="0" presId="urn:microsoft.com/office/officeart/2005/8/layout/hierarchy1"/>
    <dgm:cxn modelId="{C19E6E47-7F61-401E-A06C-9E441140203A}" type="presParOf" srcId="{357BA8AB-731A-480A-AB7F-DFD5FF49C28D}" destId="{A49620D0-7C9E-4AFE-888A-15EB6273908C}" srcOrd="0" destOrd="0" presId="urn:microsoft.com/office/officeart/2005/8/layout/hierarchy1"/>
    <dgm:cxn modelId="{CDB235A8-B28A-4314-8F39-B033B77EF374}" type="presParOf" srcId="{357BA8AB-731A-480A-AB7F-DFD5FF49C28D}" destId="{BF75D2F2-936B-41C6-AE8D-FF9355A32C46}" srcOrd="1" destOrd="0" presId="urn:microsoft.com/office/officeart/2005/8/layout/hierarchy1"/>
    <dgm:cxn modelId="{7B5340AB-5221-4A41-BD52-202B9956AF6B}" type="presParOf" srcId="{BF75D2F2-936B-41C6-AE8D-FF9355A32C46}" destId="{E023D388-94A0-48E0-BA86-6B61CE850897}" srcOrd="0" destOrd="0" presId="urn:microsoft.com/office/officeart/2005/8/layout/hierarchy1"/>
    <dgm:cxn modelId="{B52C531E-C404-476B-89B4-B67645840016}" type="presParOf" srcId="{E023D388-94A0-48E0-BA86-6B61CE850897}" destId="{3404B033-DBD1-4AFC-A49D-E3BB8788DCB2}" srcOrd="0" destOrd="0" presId="urn:microsoft.com/office/officeart/2005/8/layout/hierarchy1"/>
    <dgm:cxn modelId="{F49F98CF-B32D-44EB-B4C5-06CD43295181}" type="presParOf" srcId="{E023D388-94A0-48E0-BA86-6B61CE850897}" destId="{F38C2C93-E761-4DD1-86ED-5DF3D73EDBB3}" srcOrd="1" destOrd="0" presId="urn:microsoft.com/office/officeart/2005/8/layout/hierarchy1"/>
    <dgm:cxn modelId="{5B073353-AFFD-4B94-83CD-02889C130F7F}" type="presParOf" srcId="{BF75D2F2-936B-41C6-AE8D-FF9355A32C46}" destId="{CBCF3DD4-9967-46BF-A1B0-0683BBF6E4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156A-3D80-4AF8-B3EF-33030B796FAC}">
      <dsp:nvSpPr>
        <dsp:cNvPr id="0" name=""/>
        <dsp:cNvSpPr/>
      </dsp:nvSpPr>
      <dsp:spPr>
        <a:xfrm>
          <a:off x="0" y="159616"/>
          <a:ext cx="2244147" cy="1346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5" dirty="0" smtClean="0">
              <a:latin typeface="Roboto"/>
              <a:cs typeface="Roboto"/>
            </a:rPr>
            <a:t>Module</a:t>
          </a:r>
          <a:endParaRPr lang="en-US" sz="2800" kern="1200" dirty="0"/>
        </a:p>
      </dsp:txBody>
      <dsp:txXfrm>
        <a:off x="0" y="159616"/>
        <a:ext cx="2244147" cy="1346488"/>
      </dsp:txXfrm>
    </dsp:sp>
    <dsp:sp modelId="{FF539198-000B-41FF-9891-31594CE49A66}">
      <dsp:nvSpPr>
        <dsp:cNvPr id="0" name=""/>
        <dsp:cNvSpPr/>
      </dsp:nvSpPr>
      <dsp:spPr>
        <a:xfrm>
          <a:off x="2468562" y="159616"/>
          <a:ext cx="2244147" cy="1346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5" smtClean="0">
              <a:latin typeface="Roboto"/>
              <a:cs typeface="Roboto"/>
            </a:rPr>
            <a:t>Component</a:t>
          </a:r>
          <a:endParaRPr lang="en-IN" sz="2800" kern="1200" dirty="0">
            <a:latin typeface="Roboto"/>
            <a:cs typeface="Roboto"/>
          </a:endParaRPr>
        </a:p>
      </dsp:txBody>
      <dsp:txXfrm>
        <a:off x="2468562" y="159616"/>
        <a:ext cx="2244147" cy="1346488"/>
      </dsp:txXfrm>
    </dsp:sp>
    <dsp:sp modelId="{27EF982F-C9C9-4656-A667-2DF7A4B767BE}">
      <dsp:nvSpPr>
        <dsp:cNvPr id="0" name=""/>
        <dsp:cNvSpPr/>
      </dsp:nvSpPr>
      <dsp:spPr>
        <a:xfrm>
          <a:off x="4937124" y="159616"/>
          <a:ext cx="2244147" cy="13464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10" smtClean="0">
              <a:latin typeface="Roboto"/>
              <a:cs typeface="Roboto"/>
            </a:rPr>
            <a:t>Metadata</a:t>
          </a:r>
          <a:endParaRPr lang="en-IN" sz="2800" kern="1200" dirty="0">
            <a:latin typeface="Roboto"/>
            <a:cs typeface="Roboto"/>
          </a:endParaRPr>
        </a:p>
      </dsp:txBody>
      <dsp:txXfrm>
        <a:off x="4937124" y="159616"/>
        <a:ext cx="2244147" cy="1346488"/>
      </dsp:txXfrm>
    </dsp:sp>
    <dsp:sp modelId="{04D78D0F-266B-4FA0-93BB-FEA149F265F7}">
      <dsp:nvSpPr>
        <dsp:cNvPr id="0" name=""/>
        <dsp:cNvSpPr/>
      </dsp:nvSpPr>
      <dsp:spPr>
        <a:xfrm>
          <a:off x="0" y="1730519"/>
          <a:ext cx="2244147" cy="13464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-20" smtClean="0">
              <a:latin typeface="Roboto"/>
              <a:cs typeface="Roboto"/>
            </a:rPr>
            <a:t>Template</a:t>
          </a:r>
          <a:endParaRPr lang="en-IN" sz="2800" kern="1200" dirty="0">
            <a:latin typeface="Roboto"/>
            <a:cs typeface="Roboto"/>
          </a:endParaRPr>
        </a:p>
      </dsp:txBody>
      <dsp:txXfrm>
        <a:off x="0" y="1730519"/>
        <a:ext cx="2244147" cy="1346488"/>
      </dsp:txXfrm>
    </dsp:sp>
    <dsp:sp modelId="{97445A81-D8D6-48A2-AE7B-94549565A9EE}">
      <dsp:nvSpPr>
        <dsp:cNvPr id="0" name=""/>
        <dsp:cNvSpPr/>
      </dsp:nvSpPr>
      <dsp:spPr>
        <a:xfrm>
          <a:off x="2468562" y="1730519"/>
          <a:ext cx="2244147" cy="13464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-10" smtClean="0">
              <a:latin typeface="Roboto"/>
              <a:cs typeface="Roboto"/>
            </a:rPr>
            <a:t>Data</a:t>
          </a:r>
          <a:r>
            <a:rPr lang="en-IN" sz="2800" kern="1200" spc="-45" smtClean="0">
              <a:latin typeface="Roboto"/>
              <a:cs typeface="Roboto"/>
            </a:rPr>
            <a:t> </a:t>
          </a:r>
          <a:r>
            <a:rPr lang="en-IN" sz="2800" kern="1200" smtClean="0">
              <a:latin typeface="Roboto"/>
              <a:cs typeface="Roboto"/>
            </a:rPr>
            <a:t>Binding</a:t>
          </a:r>
          <a:endParaRPr lang="en-IN" sz="2800" kern="1200" dirty="0">
            <a:latin typeface="Roboto"/>
            <a:cs typeface="Roboto"/>
          </a:endParaRPr>
        </a:p>
      </dsp:txBody>
      <dsp:txXfrm>
        <a:off x="2468562" y="1730519"/>
        <a:ext cx="2244147" cy="1346488"/>
      </dsp:txXfrm>
    </dsp:sp>
    <dsp:sp modelId="{48F0E11E-422A-48FF-9A80-F0CF3A7984AC}">
      <dsp:nvSpPr>
        <dsp:cNvPr id="0" name=""/>
        <dsp:cNvSpPr/>
      </dsp:nvSpPr>
      <dsp:spPr>
        <a:xfrm>
          <a:off x="4937124" y="1730519"/>
          <a:ext cx="2244147" cy="1346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10" smtClean="0">
              <a:latin typeface="Roboto"/>
              <a:cs typeface="Roboto"/>
            </a:rPr>
            <a:t>Service</a:t>
          </a:r>
          <a:endParaRPr lang="en-IN" sz="2800" kern="1200" dirty="0">
            <a:latin typeface="Roboto"/>
            <a:cs typeface="Roboto"/>
          </a:endParaRPr>
        </a:p>
      </dsp:txBody>
      <dsp:txXfrm>
        <a:off x="4937124" y="1730519"/>
        <a:ext cx="2244147" cy="1346488"/>
      </dsp:txXfrm>
    </dsp:sp>
    <dsp:sp modelId="{23A181F2-79CB-45A1-9960-F27FFFBBF1D0}">
      <dsp:nvSpPr>
        <dsp:cNvPr id="0" name=""/>
        <dsp:cNvSpPr/>
      </dsp:nvSpPr>
      <dsp:spPr>
        <a:xfrm>
          <a:off x="1234281" y="3301422"/>
          <a:ext cx="2244147" cy="1346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-10" smtClean="0">
              <a:latin typeface="Roboto"/>
              <a:cs typeface="Roboto"/>
            </a:rPr>
            <a:t>Directive</a:t>
          </a:r>
          <a:endParaRPr lang="en-IN" sz="2800" kern="1200" dirty="0">
            <a:latin typeface="Roboto"/>
            <a:cs typeface="Roboto"/>
          </a:endParaRPr>
        </a:p>
      </dsp:txBody>
      <dsp:txXfrm>
        <a:off x="1234281" y="3301422"/>
        <a:ext cx="2244147" cy="1346488"/>
      </dsp:txXfrm>
    </dsp:sp>
    <dsp:sp modelId="{0D2D2B3C-C628-438E-9C00-FCD4E075198D}">
      <dsp:nvSpPr>
        <dsp:cNvPr id="0" name=""/>
        <dsp:cNvSpPr/>
      </dsp:nvSpPr>
      <dsp:spPr>
        <a:xfrm>
          <a:off x="3702843" y="3301422"/>
          <a:ext cx="2244147" cy="13464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>
              <a:latin typeface="Roboto"/>
              <a:cs typeface="Roboto"/>
            </a:rPr>
            <a:t>Dependency</a:t>
          </a:r>
          <a:r>
            <a:rPr lang="en-IN" sz="2800" kern="1200" spc="-55" smtClean="0">
              <a:latin typeface="Roboto"/>
              <a:cs typeface="Roboto"/>
            </a:rPr>
            <a:t> </a:t>
          </a:r>
          <a:r>
            <a:rPr lang="en-IN" sz="2800" kern="1200" spc="5" smtClean="0">
              <a:latin typeface="Roboto"/>
              <a:cs typeface="Roboto"/>
            </a:rPr>
            <a:t>Injection</a:t>
          </a:r>
          <a:endParaRPr lang="en-IN" sz="2800" kern="1200" dirty="0">
            <a:latin typeface="Roboto"/>
            <a:cs typeface="Roboto"/>
          </a:endParaRPr>
        </a:p>
      </dsp:txBody>
      <dsp:txXfrm>
        <a:off x="3702843" y="3301422"/>
        <a:ext cx="2244147" cy="1346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620D0-7C9E-4AFE-888A-15EB6273908C}">
      <dsp:nvSpPr>
        <dsp:cNvPr id="0" name=""/>
        <dsp:cNvSpPr/>
      </dsp:nvSpPr>
      <dsp:spPr>
        <a:xfrm>
          <a:off x="4620967" y="3253470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39C8-3E17-454A-99B2-3205BEFDEF9C}">
      <dsp:nvSpPr>
        <dsp:cNvPr id="0" name=""/>
        <dsp:cNvSpPr/>
      </dsp:nvSpPr>
      <dsp:spPr>
        <a:xfrm>
          <a:off x="3298252" y="2216880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04"/>
              </a:lnTo>
              <a:lnTo>
                <a:pt x="1368434" y="221904"/>
              </a:lnTo>
              <a:lnTo>
                <a:pt x="1368434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5C840-1951-4BBB-8350-A94F5431A6AC}">
      <dsp:nvSpPr>
        <dsp:cNvPr id="0" name=""/>
        <dsp:cNvSpPr/>
      </dsp:nvSpPr>
      <dsp:spPr>
        <a:xfrm>
          <a:off x="3252532" y="2216880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63A13-E573-4CD1-92CC-DB902085B6A8}">
      <dsp:nvSpPr>
        <dsp:cNvPr id="0" name=""/>
        <dsp:cNvSpPr/>
      </dsp:nvSpPr>
      <dsp:spPr>
        <a:xfrm>
          <a:off x="1929817" y="2216880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1368434" y="0"/>
              </a:moveTo>
              <a:lnTo>
                <a:pt x="1368434" y="221904"/>
              </a:lnTo>
              <a:lnTo>
                <a:pt x="0" y="221904"/>
              </a:lnTo>
              <a:lnTo>
                <a:pt x="0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40F3F-9834-401A-9430-974573615B43}">
      <dsp:nvSpPr>
        <dsp:cNvPr id="0" name=""/>
        <dsp:cNvSpPr/>
      </dsp:nvSpPr>
      <dsp:spPr>
        <a:xfrm>
          <a:off x="1929817" y="1180291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04"/>
              </a:lnTo>
              <a:lnTo>
                <a:pt x="1368434" y="221904"/>
              </a:lnTo>
              <a:lnTo>
                <a:pt x="1368434" y="3256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3807B-4BC7-486F-A47A-D40F84EA1AEB}">
      <dsp:nvSpPr>
        <dsp:cNvPr id="0" name=""/>
        <dsp:cNvSpPr/>
      </dsp:nvSpPr>
      <dsp:spPr>
        <a:xfrm>
          <a:off x="1884097" y="1180291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2C94-7B56-42D5-871A-B73D5EA5ABF0}">
      <dsp:nvSpPr>
        <dsp:cNvPr id="0" name=""/>
        <dsp:cNvSpPr/>
      </dsp:nvSpPr>
      <dsp:spPr>
        <a:xfrm>
          <a:off x="515662" y="2216880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98179-3CFB-4808-9DB0-791424723F0B}">
      <dsp:nvSpPr>
        <dsp:cNvPr id="0" name=""/>
        <dsp:cNvSpPr/>
      </dsp:nvSpPr>
      <dsp:spPr>
        <a:xfrm>
          <a:off x="561382" y="1180291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1368434" y="0"/>
              </a:moveTo>
              <a:lnTo>
                <a:pt x="1368434" y="221904"/>
              </a:lnTo>
              <a:lnTo>
                <a:pt x="0" y="221904"/>
              </a:lnTo>
              <a:lnTo>
                <a:pt x="0" y="3256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6395E-1BD9-4887-8228-A53F50A98D8D}">
      <dsp:nvSpPr>
        <dsp:cNvPr id="0" name=""/>
        <dsp:cNvSpPr/>
      </dsp:nvSpPr>
      <dsp:spPr>
        <a:xfrm>
          <a:off x="1370003" y="469327"/>
          <a:ext cx="1119628" cy="710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C0592-120D-4158-9ED3-37C62A6047DB}">
      <dsp:nvSpPr>
        <dsp:cNvPr id="0" name=""/>
        <dsp:cNvSpPr/>
      </dsp:nvSpPr>
      <dsp:spPr>
        <a:xfrm>
          <a:off x="1494406" y="587510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</a:t>
          </a:r>
          <a:endParaRPr lang="en-US" sz="1600" kern="1200" dirty="0"/>
        </a:p>
      </dsp:txBody>
      <dsp:txXfrm>
        <a:off x="1515229" y="608333"/>
        <a:ext cx="1077982" cy="669318"/>
      </dsp:txXfrm>
    </dsp:sp>
    <dsp:sp modelId="{A0FE61DF-DA35-4C9C-95E0-1A2DC4FC1E88}">
      <dsp:nvSpPr>
        <dsp:cNvPr id="0" name=""/>
        <dsp:cNvSpPr/>
      </dsp:nvSpPr>
      <dsp:spPr>
        <a:xfrm>
          <a:off x="1568" y="150591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AECF-CB60-4B0F-8B6A-AC3FA8F3F83E}">
      <dsp:nvSpPr>
        <dsp:cNvPr id="0" name=""/>
        <dsp:cNvSpPr/>
      </dsp:nvSpPr>
      <dsp:spPr>
        <a:xfrm>
          <a:off x="125971" y="162409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NavBar</a:t>
          </a:r>
          <a:endParaRPr lang="en-US" sz="1600" kern="1200" dirty="0"/>
        </a:p>
      </dsp:txBody>
      <dsp:txXfrm>
        <a:off x="146794" y="1644922"/>
        <a:ext cx="1077982" cy="669318"/>
      </dsp:txXfrm>
    </dsp:sp>
    <dsp:sp modelId="{1EB38832-C68B-45C3-BBFB-62F638EE20AB}">
      <dsp:nvSpPr>
        <dsp:cNvPr id="0" name=""/>
        <dsp:cNvSpPr/>
      </dsp:nvSpPr>
      <dsp:spPr>
        <a:xfrm>
          <a:off x="1568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0DD03-93F9-44F4-A8DB-E2D30197E9C2}">
      <dsp:nvSpPr>
        <dsp:cNvPr id="0" name=""/>
        <dsp:cNvSpPr/>
      </dsp:nvSpPr>
      <dsp:spPr>
        <a:xfrm>
          <a:off x="125971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endParaRPr lang="en-US" sz="1600" kern="1200" dirty="0"/>
        </a:p>
      </dsp:txBody>
      <dsp:txXfrm>
        <a:off x="146794" y="2681512"/>
        <a:ext cx="1077982" cy="669318"/>
      </dsp:txXfrm>
    </dsp:sp>
    <dsp:sp modelId="{9C9D199A-80B2-4971-8ACA-4538489A6428}">
      <dsp:nvSpPr>
        <dsp:cNvPr id="0" name=""/>
        <dsp:cNvSpPr/>
      </dsp:nvSpPr>
      <dsp:spPr>
        <a:xfrm>
          <a:off x="1370003" y="150591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77327-1EAB-49AE-AEED-0742391910D2}">
      <dsp:nvSpPr>
        <dsp:cNvPr id="0" name=""/>
        <dsp:cNvSpPr/>
      </dsp:nvSpPr>
      <dsp:spPr>
        <a:xfrm>
          <a:off x="1494406" y="162409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Sidebar</a:t>
          </a:r>
          <a:endParaRPr lang="en-US" sz="1600" kern="1200" dirty="0"/>
        </a:p>
      </dsp:txBody>
      <dsp:txXfrm>
        <a:off x="1515229" y="1644922"/>
        <a:ext cx="1077982" cy="669318"/>
      </dsp:txXfrm>
    </dsp:sp>
    <dsp:sp modelId="{B834751D-194C-4F66-88C8-6091C879D937}">
      <dsp:nvSpPr>
        <dsp:cNvPr id="0" name=""/>
        <dsp:cNvSpPr/>
      </dsp:nvSpPr>
      <dsp:spPr>
        <a:xfrm>
          <a:off x="2738438" y="150591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54AF3-E8F0-4729-BB0E-FE37E38A3315}">
      <dsp:nvSpPr>
        <dsp:cNvPr id="0" name=""/>
        <dsp:cNvSpPr/>
      </dsp:nvSpPr>
      <dsp:spPr>
        <a:xfrm>
          <a:off x="2862841" y="162409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Products</a:t>
          </a:r>
          <a:endParaRPr lang="en-US" sz="1600" kern="1200" dirty="0"/>
        </a:p>
      </dsp:txBody>
      <dsp:txXfrm>
        <a:off x="2883664" y="1644922"/>
        <a:ext cx="1077982" cy="669318"/>
      </dsp:txXfrm>
    </dsp:sp>
    <dsp:sp modelId="{5200BFB4-258F-4AE3-82C9-D61DBAB8DF46}">
      <dsp:nvSpPr>
        <dsp:cNvPr id="0" name=""/>
        <dsp:cNvSpPr/>
      </dsp:nvSpPr>
      <dsp:spPr>
        <a:xfrm>
          <a:off x="1370003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5E95-B316-4464-9492-197637CB86F3}">
      <dsp:nvSpPr>
        <dsp:cNvPr id="0" name=""/>
        <dsp:cNvSpPr/>
      </dsp:nvSpPr>
      <dsp:spPr>
        <a:xfrm>
          <a:off x="1494406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</a:t>
          </a:r>
          <a:endParaRPr lang="en-US" sz="1600" kern="1200" dirty="0"/>
        </a:p>
      </dsp:txBody>
      <dsp:txXfrm>
        <a:off x="1515229" y="2681512"/>
        <a:ext cx="1077982" cy="669318"/>
      </dsp:txXfrm>
    </dsp:sp>
    <dsp:sp modelId="{7BF784AA-2EC3-45B1-B294-7DB415A77602}">
      <dsp:nvSpPr>
        <dsp:cNvPr id="0" name=""/>
        <dsp:cNvSpPr/>
      </dsp:nvSpPr>
      <dsp:spPr>
        <a:xfrm>
          <a:off x="2738438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E371-864C-4317-BC4D-FCAB65208910}">
      <dsp:nvSpPr>
        <dsp:cNvPr id="0" name=""/>
        <dsp:cNvSpPr/>
      </dsp:nvSpPr>
      <dsp:spPr>
        <a:xfrm>
          <a:off x="2862841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Form</a:t>
          </a:r>
          <a:endParaRPr lang="en-US" sz="1600" kern="1200" dirty="0"/>
        </a:p>
      </dsp:txBody>
      <dsp:txXfrm>
        <a:off x="2883664" y="2681512"/>
        <a:ext cx="1077982" cy="669318"/>
      </dsp:txXfrm>
    </dsp:sp>
    <dsp:sp modelId="{470F3B99-3F04-4563-A15A-1D1B09A5E7A5}">
      <dsp:nvSpPr>
        <dsp:cNvPr id="0" name=""/>
        <dsp:cNvSpPr/>
      </dsp:nvSpPr>
      <dsp:spPr>
        <a:xfrm>
          <a:off x="4106873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F0A6D-D21D-448A-B921-4574784944C1}">
      <dsp:nvSpPr>
        <dsp:cNvPr id="0" name=""/>
        <dsp:cNvSpPr/>
      </dsp:nvSpPr>
      <dsp:spPr>
        <a:xfrm>
          <a:off x="4231276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Detail</a:t>
          </a:r>
          <a:endParaRPr lang="en-US" sz="1600" kern="1200" dirty="0"/>
        </a:p>
      </dsp:txBody>
      <dsp:txXfrm>
        <a:off x="4252099" y="2681512"/>
        <a:ext cx="1077982" cy="669318"/>
      </dsp:txXfrm>
    </dsp:sp>
    <dsp:sp modelId="{3404B033-DBD1-4AFC-A49D-E3BB8788DCB2}">
      <dsp:nvSpPr>
        <dsp:cNvPr id="0" name=""/>
        <dsp:cNvSpPr/>
      </dsp:nvSpPr>
      <dsp:spPr>
        <a:xfrm>
          <a:off x="4106873" y="3579095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2C93-E761-4DD1-86ED-5DF3D73EDBB3}">
      <dsp:nvSpPr>
        <dsp:cNvPr id="0" name=""/>
        <dsp:cNvSpPr/>
      </dsp:nvSpPr>
      <dsp:spPr>
        <a:xfrm>
          <a:off x="4231276" y="3697278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Rating</a:t>
          </a:r>
          <a:endParaRPr lang="en-US" sz="1600" kern="1200" dirty="0"/>
        </a:p>
      </dsp:txBody>
      <dsp:txXfrm>
        <a:off x="4252099" y="3718101"/>
        <a:ext cx="1077982" cy="66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Angular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/>
          <p:nvPr/>
        </p:nvSpPr>
        <p:spPr>
          <a:xfrm>
            <a:off x="4532663" y="3267207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383063" y="1418705"/>
            <a:ext cx="8762087" cy="142083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Single Reusable page component </a:t>
            </a:r>
            <a:endParaRPr lang="en-US" sz="3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 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4043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145" y="2052367"/>
            <a:ext cx="9597733" cy="1954033"/>
          </a:xfrm>
        </p:spPr>
        <p:txBody>
          <a:bodyPr>
            <a:normAutofit/>
          </a:bodyPr>
          <a:lstStyle/>
          <a:p>
            <a:r>
              <a:rPr lang="en-US" sz="2400" dirty="0"/>
              <a:t>It is a fantastic tool for the programmers who basically wants to develop any kind of web application.</a:t>
            </a:r>
          </a:p>
          <a:p>
            <a:r>
              <a:rPr lang="en-US" sz="2400" dirty="0"/>
              <a:t>With technologies like Native script and Ionic its become a tool for mobile apps as well.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File:Angular full colo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44" y="4200121"/>
            <a:ext cx="1493949" cy="149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oni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" t="21376" r="9192" b="20247"/>
          <a:stretch/>
        </p:blipFill>
        <p:spPr bwMode="auto">
          <a:xfrm>
            <a:off x="3405903" y="4546242"/>
            <a:ext cx="2360052" cy="87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NativeScript 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73" y="4398877"/>
            <a:ext cx="949817" cy="94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2610246" y="4619551"/>
            <a:ext cx="662703" cy="7291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5884012" y="4582523"/>
            <a:ext cx="662703" cy="7291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4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Install:</a:t>
            </a:r>
          </a:p>
          <a:p>
            <a:endParaRPr lang="en-US" dirty="0" smtClean="0"/>
          </a:p>
          <a:p>
            <a:pPr lvl="1"/>
            <a:r>
              <a:rPr lang="en-US" sz="2400" b="1" dirty="0" err="1" smtClean="0">
                <a:solidFill>
                  <a:srgbClr val="00B050"/>
                </a:solidFill>
              </a:rPr>
              <a:t>Npm</a:t>
            </a:r>
            <a:r>
              <a:rPr lang="en-US" sz="2400" b="1" dirty="0" smtClean="0">
                <a:solidFill>
                  <a:srgbClr val="00B050"/>
                </a:solidFill>
              </a:rPr>
              <a:t> install –g @angular/cli</a:t>
            </a:r>
          </a:p>
          <a:p>
            <a:endParaRPr lang="en-US" dirty="0"/>
          </a:p>
          <a:p>
            <a:r>
              <a:rPr lang="en-US" dirty="0" smtClean="0"/>
              <a:t>Once its is installed successfully check version:</a:t>
            </a:r>
          </a:p>
          <a:p>
            <a:endParaRPr lang="en-US" dirty="0"/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Ng version</a:t>
            </a:r>
          </a:p>
        </p:txBody>
      </p:sp>
    </p:spTree>
    <p:extLst>
      <p:ext uri="{BB962C8B-B14F-4D97-AF65-F5344CB8AC3E}">
        <p14:creationId xmlns:p14="http://schemas.microsoft.com/office/powerpoint/2010/main" val="1801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Angular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809404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 new app-name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g new first-app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175" r="47870" b="67235"/>
          <a:stretch/>
        </p:blipFill>
        <p:spPr>
          <a:xfrm>
            <a:off x="685799" y="3796144"/>
            <a:ext cx="9222047" cy="21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App with default routing and CSS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2238" y="2527071"/>
            <a:ext cx="10820400" cy="1310640"/>
          </a:xfrm>
        </p:spPr>
        <p:txBody>
          <a:bodyPr/>
          <a:lstStyle/>
          <a:p>
            <a:r>
              <a:rPr lang="en-US" dirty="0" smtClean="0"/>
              <a:t>Use –routing to add default routing</a:t>
            </a:r>
          </a:p>
          <a:p>
            <a:r>
              <a:rPr lang="en-US" dirty="0" smtClean="0"/>
              <a:t>Use –style and give the style value which you want to give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8" y="4427393"/>
            <a:ext cx="10616477" cy="6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Angular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576349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400" b="1" dirty="0" smtClean="0">
                <a:solidFill>
                  <a:srgbClr val="00B050"/>
                </a:solidFill>
              </a:rPr>
              <a:t>ng serve </a:t>
            </a:r>
            <a:r>
              <a:rPr lang="en-US" dirty="0" smtClean="0"/>
              <a:t>command to run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3" t="47255" r="38606" b="13920"/>
          <a:stretch/>
        </p:blipFill>
        <p:spPr>
          <a:xfrm>
            <a:off x="817417" y="2770909"/>
            <a:ext cx="7910946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814" r="21463" b="7103"/>
          <a:stretch/>
        </p:blipFill>
        <p:spPr>
          <a:xfrm>
            <a:off x="110836" y="1163781"/>
            <a:ext cx="11593457" cy="43226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63236" y="4710546"/>
            <a:ext cx="10584873" cy="6927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41" y="519112"/>
            <a:ext cx="88106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4" y="265610"/>
            <a:ext cx="8610600" cy="1293028"/>
          </a:xfrm>
        </p:spPr>
        <p:txBody>
          <a:bodyPr/>
          <a:lstStyle/>
          <a:p>
            <a:r>
              <a:rPr lang="en-IN" dirty="0"/>
              <a:t>The	</a:t>
            </a:r>
            <a:r>
              <a:rPr lang="en-IN" dirty="0" smtClean="0"/>
              <a:t> Main Building Blocks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3446706"/>
              </p:ext>
            </p:extLst>
          </p:nvPr>
        </p:nvGraphicFramePr>
        <p:xfrm>
          <a:off x="1713346" y="1662545"/>
          <a:ext cx="7181272" cy="480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3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bootstrap module</a:t>
            </a:r>
          </a:p>
          <a:p>
            <a:r>
              <a:rPr lang="en-US" dirty="0"/>
              <a:t>Import your top-level component</a:t>
            </a:r>
          </a:p>
          <a:p>
            <a:r>
              <a:rPr lang="en-US" dirty="0"/>
              <a:t>Import application dependencies</a:t>
            </a:r>
          </a:p>
          <a:p>
            <a:r>
              <a:rPr lang="en-US" dirty="0"/>
              <a:t>Call bootstrap and pass in your top-level component as  the first parameter and an array of dependencies as the  second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9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platform and framework for building single-page client applications using HTML and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</a:p>
          <a:p>
            <a:r>
              <a:rPr lang="en-US" dirty="0"/>
              <a:t>Angular is written in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</a:p>
          <a:p>
            <a:r>
              <a:rPr lang="en-US" dirty="0"/>
              <a:t>It implements core and optional functionality as a set of </a:t>
            </a:r>
            <a:r>
              <a:rPr lang="en-US" dirty="0" err="1"/>
              <a:t>TypeScript</a:t>
            </a:r>
            <a:r>
              <a:rPr lang="en-US" dirty="0"/>
              <a:t> libraries that you import into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42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ES6 module syntax</a:t>
            </a:r>
          </a:p>
          <a:p>
            <a:r>
              <a:rPr lang="en-US" dirty="0"/>
              <a:t>Angular 2 applications use modules as the core  mechanism for composition</a:t>
            </a:r>
          </a:p>
          <a:p>
            <a:r>
              <a:rPr lang="en-US" dirty="0"/>
              <a:t>Modules export things that other modules can import</a:t>
            </a:r>
          </a:p>
          <a:p>
            <a:r>
              <a:rPr lang="en-US" dirty="0"/>
              <a:t>Keep your modules fine-grained and self-documenting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8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just ES6 classes</a:t>
            </a:r>
          </a:p>
          <a:p>
            <a:r>
              <a:rPr lang="en-US" dirty="0"/>
              <a:t>Providers (Services) are injected in the constructor</a:t>
            </a:r>
          </a:p>
          <a:p>
            <a:r>
              <a:rPr lang="en-US" dirty="0"/>
              <a:t>Need to explicitly define providers and directives within  the component decoration</a:t>
            </a:r>
          </a:p>
          <a:p>
            <a:r>
              <a:rPr lang="en-US" dirty="0"/>
              <a:t>Hook into the component lifecycle with hooks</a:t>
            </a:r>
          </a:p>
          <a:p>
            <a:r>
              <a:rPr lang="en-US" dirty="0"/>
              <a:t>Properties and methods of the component class are  available to the template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181" y="376445"/>
            <a:ext cx="8610600" cy="1293028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0" y="2111433"/>
            <a:ext cx="5811982" cy="4172373"/>
          </a:xfrm>
        </p:spPr>
        <p:txBody>
          <a:bodyPr/>
          <a:lstStyle/>
          <a:p>
            <a:r>
              <a:rPr lang="en-US" dirty="0"/>
              <a:t>Encapsulate the template, data, and the behavior of a view</a:t>
            </a:r>
          </a:p>
          <a:p>
            <a:r>
              <a:rPr lang="en-US" dirty="0"/>
              <a:t>Allows you to break a complex web page into smaller, manageable, and reusable parts</a:t>
            </a:r>
          </a:p>
          <a:p>
            <a:r>
              <a:rPr lang="en-US" dirty="0"/>
              <a:t>Plain Type Script class</a:t>
            </a:r>
          </a:p>
          <a:p>
            <a:r>
              <a:rPr lang="en-US" dirty="0"/>
              <a:t>Promotes: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Reusability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Maintainability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Testability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4876215"/>
              </p:ext>
            </p:extLst>
          </p:nvPr>
        </p:nvGraphicFramePr>
        <p:xfrm>
          <a:off x="6562437" y="1503218"/>
          <a:ext cx="5352473" cy="487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2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9527" y="764373"/>
            <a:ext cx="9746673" cy="1293028"/>
          </a:xfrm>
        </p:spPr>
        <p:txBody>
          <a:bodyPr/>
          <a:lstStyle/>
          <a:p>
            <a:r>
              <a:rPr lang="en-US" dirty="0" smtClean="0"/>
              <a:t>Components in Real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18198" y="1996225"/>
            <a:ext cx="6709893" cy="7212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NavBar</a:t>
            </a:r>
            <a:r>
              <a:rPr lang="en-US" sz="3600" b="1" dirty="0" smtClean="0"/>
              <a:t> { }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286519" y="3018684"/>
            <a:ext cx="4741572" cy="354954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70976" y="3018684"/>
            <a:ext cx="1841678" cy="35495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{ }</a:t>
            </a:r>
          </a:p>
          <a:p>
            <a:pPr algn="ctr"/>
            <a:r>
              <a:rPr lang="en-US" sz="2800" dirty="0" smtClean="0"/>
              <a:t>Sidebar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466824" y="3372118"/>
            <a:ext cx="4393842" cy="7212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{ 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66824" y="4310129"/>
            <a:ext cx="4393842" cy="72121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{ }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60384" y="5248141"/>
            <a:ext cx="4393842" cy="72121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allows Angular to process a class</a:t>
            </a:r>
          </a:p>
          <a:p>
            <a:r>
              <a:rPr lang="en-US" dirty="0"/>
              <a:t>We can attach metadata with </a:t>
            </a:r>
            <a:r>
              <a:rPr lang="en-US" dirty="0" err="1"/>
              <a:t>TypeScript</a:t>
            </a:r>
            <a:r>
              <a:rPr lang="en-US" dirty="0"/>
              <a:t> using  decorators</a:t>
            </a:r>
          </a:p>
          <a:p>
            <a:r>
              <a:rPr lang="en-US" dirty="0"/>
              <a:t>Decorators are just functions</a:t>
            </a:r>
          </a:p>
          <a:p>
            <a:r>
              <a:rPr lang="en-US" dirty="0"/>
              <a:t>Most common is the @Component() decorator</a:t>
            </a:r>
          </a:p>
          <a:p>
            <a:r>
              <a:rPr lang="en-US" dirty="0"/>
              <a:t>Takes a </a:t>
            </a:r>
            <a:r>
              <a:rPr lang="en-US" dirty="0" err="1"/>
              <a:t>config</a:t>
            </a:r>
            <a:r>
              <a:rPr lang="en-US" dirty="0"/>
              <a:t> option with the selector, template(</a:t>
            </a:r>
            <a:r>
              <a:rPr lang="en-US" dirty="0" err="1"/>
              <a:t>Url</a:t>
            </a:r>
            <a:r>
              <a:rPr lang="en-US" dirty="0"/>
              <a:t>),  providers, directives, pipes and styles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4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is HTML that tells Angular how to render a  component</a:t>
            </a:r>
          </a:p>
          <a:p>
            <a:r>
              <a:rPr lang="en-US" dirty="0"/>
              <a:t>Templates include data bindings as well as other  components and directives</a:t>
            </a:r>
          </a:p>
          <a:p>
            <a:r>
              <a:rPr lang="en-US" dirty="0"/>
              <a:t>Angular 2 leverages native DOM events and properties  which dramatically reduces the need for a ton of built-  in directives</a:t>
            </a:r>
          </a:p>
          <a:p>
            <a:r>
              <a:rPr lang="en-US" dirty="0"/>
              <a:t>Angular 2 leverages shadow DOM to do some really  interesting things with view encapsulation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885"/>
          <a:stretch/>
        </p:blipFill>
        <p:spPr>
          <a:xfrm>
            <a:off x="521278" y="2278640"/>
            <a:ext cx="10984922" cy="40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93318"/>
            <a:ext cx="8610600" cy="1293028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887753"/>
            <a:ext cx="5548746" cy="4457629"/>
          </a:xfrm>
        </p:spPr>
        <p:txBody>
          <a:bodyPr/>
          <a:lstStyle/>
          <a:p>
            <a:r>
              <a:rPr lang="en-US" sz="2400" dirty="0"/>
              <a:t>Enables data to flow from the component to template  and vice-versa</a:t>
            </a:r>
          </a:p>
          <a:p>
            <a:r>
              <a:rPr lang="en-US" sz="2400" dirty="0"/>
              <a:t>Includes interpolation, property binding, event binding,  and two-way binding (property binding and event  binding combined)</a:t>
            </a:r>
          </a:p>
          <a:p>
            <a:r>
              <a:rPr lang="en-US" sz="2400" dirty="0"/>
              <a:t>The binding syntax has expanded but the result is a  much smaller framework footprint</a:t>
            </a:r>
          </a:p>
          <a:p>
            <a:endParaRPr lang="en-IN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1586345"/>
            <a:ext cx="4617027" cy="46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one-way data binding where text is between a set of curly braces often uses the name of a component property. 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/>
              <a:t>replaces that name with the string value of the corresponding component property.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of string interpolation is to use double curly </a:t>
            </a:r>
            <a:r>
              <a:rPr lang="en-US" dirty="0" smtClean="0"/>
              <a:t>braces:</a:t>
            </a:r>
          </a:p>
          <a:p>
            <a:pPr marL="0" indent="0">
              <a:buNone/>
            </a:pPr>
            <a:r>
              <a:rPr lang="en-US" dirty="0" smtClean="0"/>
              <a:t>	{{ code 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65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allows us to bind the view of the template expression. </a:t>
            </a:r>
            <a:endParaRPr lang="en-US" dirty="0" smtClean="0"/>
          </a:p>
          <a:p>
            <a:r>
              <a:rPr lang="en-US" dirty="0" smtClean="0"/>
              <a:t>Property </a:t>
            </a:r>
            <a:r>
              <a:rPr lang="en-US" dirty="0"/>
              <a:t>binding in simple term is defined as updating the value of a certain variable in component (model) and displaying it in view (presentation layer).</a:t>
            </a:r>
          </a:p>
          <a:p>
            <a:r>
              <a:rPr lang="en-US" dirty="0"/>
              <a:t>This is a one-way mechanism, thus it allows you to change the value whenever you want but only at the component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3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Angular?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163" y="2443942"/>
            <a:ext cx="9095510" cy="3935461"/>
          </a:xfrm>
        </p:spPr>
        <p:txBody>
          <a:bodyPr>
            <a:normAutofit/>
          </a:bodyPr>
          <a:lstStyle/>
          <a:p>
            <a:r>
              <a:rPr lang="en-US" dirty="0"/>
              <a:t>A component-based framework for building scalable web applications</a:t>
            </a:r>
          </a:p>
          <a:p>
            <a:r>
              <a:rPr lang="en-US" dirty="0"/>
              <a:t>A collection of well-integrated libraries that cover a wide variety of features, including routing, forms management, client-server communication, and more</a:t>
            </a:r>
          </a:p>
          <a:p>
            <a:r>
              <a:rPr lang="en-US" dirty="0"/>
              <a:t>A suite of developer tools to help you develop, build, test, and update your </a:t>
            </a:r>
            <a:r>
              <a:rPr lang="en-US" dirty="0" smtClean="0"/>
              <a:t>code.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9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04728"/>
              </p:ext>
            </p:extLst>
          </p:nvPr>
        </p:nvGraphicFramePr>
        <p:xfrm>
          <a:off x="917863" y="655718"/>
          <a:ext cx="10478655" cy="572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57">
                  <a:extLst>
                    <a:ext uri="{9D8B030D-6E8A-4147-A177-3AD203B41FA5}">
                      <a16:colId xmlns:a16="http://schemas.microsoft.com/office/drawing/2014/main" val="1848978672"/>
                    </a:ext>
                  </a:extLst>
                </a:gridCol>
                <a:gridCol w="3993799">
                  <a:extLst>
                    <a:ext uri="{9D8B030D-6E8A-4147-A177-3AD203B41FA5}">
                      <a16:colId xmlns:a16="http://schemas.microsoft.com/office/drawing/2014/main" val="157076890"/>
                    </a:ext>
                  </a:extLst>
                </a:gridCol>
                <a:gridCol w="4940299">
                  <a:extLst>
                    <a:ext uri="{9D8B030D-6E8A-4147-A177-3AD203B41FA5}">
                      <a16:colId xmlns:a16="http://schemas.microsoft.com/office/drawing/2014/main" val="2905767997"/>
                    </a:ext>
                  </a:extLst>
                </a:gridCol>
              </a:tblGrid>
              <a:tr h="48507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</a:rPr>
                        <a:t>Category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 JS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00695379"/>
                  </a:ext>
                </a:extLst>
              </a:tr>
              <a:tr h="149890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Architecture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supports the </a:t>
                      </a:r>
                      <a:r>
                        <a:rPr lang="en-US" sz="1800" b="0" dirty="0" smtClean="0">
                          <a:effectLst/>
                        </a:rPr>
                        <a:t>MVC</a:t>
                      </a:r>
                      <a:r>
                        <a:rPr lang="en-US" sz="1800" b="0" baseline="0" dirty="0" smtClean="0">
                          <a:effectLst/>
                        </a:rPr>
                        <a:t> Design. </a:t>
                      </a:r>
                      <a:r>
                        <a:rPr lang="en-US" sz="1800" b="0" dirty="0" smtClean="0">
                          <a:effectLst/>
                        </a:rPr>
                        <a:t>The </a:t>
                      </a:r>
                      <a:r>
                        <a:rPr lang="en-US" sz="1800" b="0" dirty="0">
                          <a:effectLst/>
                        </a:rPr>
                        <a:t>view processes the information available in the model to generate the output.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uses components and directives. Components are the directives with a template.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3172267"/>
                  </a:ext>
                </a:extLst>
              </a:tr>
              <a:tr h="78725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Written Language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>
                          <a:effectLst/>
                        </a:rPr>
                        <a:t>Written in JavaScript.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Written in Microsoft’s </a:t>
                      </a:r>
                      <a:r>
                        <a:rPr lang="en-US" sz="1800" b="0" dirty="0" err="1">
                          <a:effectLst/>
                        </a:rPr>
                        <a:t>TypeScript</a:t>
                      </a:r>
                      <a:r>
                        <a:rPr lang="en-US" sz="1800" b="0" dirty="0">
                          <a:effectLst/>
                        </a:rPr>
                        <a:t> language, which is a superset of </a:t>
                      </a:r>
                      <a:r>
                        <a:rPr lang="en-US" sz="1800" b="0" u="sng" dirty="0" smtClean="0">
                          <a:effectLst/>
                        </a:rPr>
                        <a:t>ES6.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88216921"/>
                  </a:ext>
                </a:extLst>
              </a:tr>
              <a:tr h="78725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Mobile support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does not support mobile browsers.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Angular is supported by all the popular mobile browsers.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85022311"/>
                  </a:ext>
                </a:extLst>
              </a:tr>
              <a:tr h="860993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Expression Syntax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1" u="sng" dirty="0" smtClean="0">
                          <a:effectLst/>
                        </a:rPr>
                        <a:t>ng-bind</a:t>
                      </a:r>
                      <a:r>
                        <a:rPr lang="en-US" sz="1800" b="0" dirty="0">
                          <a:effectLst/>
                        </a:rPr>
                        <a:t> is used to bind data from view to model and vice versa.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Properties enclosed in “()” and “[]” are used to bind data between view and model.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05902197"/>
                  </a:ext>
                </a:extLst>
              </a:tr>
              <a:tr h="1006955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Dependency Injection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does not use Dependency Injection.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Angular is supported by all the popular mobile browsers.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93731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99061"/>
              </p:ext>
            </p:extLst>
          </p:nvPr>
        </p:nvGraphicFramePr>
        <p:xfrm>
          <a:off x="1214582" y="1265509"/>
          <a:ext cx="9162472" cy="499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80">
                  <a:extLst>
                    <a:ext uri="{9D8B030D-6E8A-4147-A177-3AD203B41FA5}">
                      <a16:colId xmlns:a16="http://schemas.microsoft.com/office/drawing/2014/main" val="1848978672"/>
                    </a:ext>
                  </a:extLst>
                </a:gridCol>
                <a:gridCol w="3014665">
                  <a:extLst>
                    <a:ext uri="{9D8B030D-6E8A-4147-A177-3AD203B41FA5}">
                      <a16:colId xmlns:a16="http://schemas.microsoft.com/office/drawing/2014/main" val="157076890"/>
                    </a:ext>
                  </a:extLst>
                </a:gridCol>
                <a:gridCol w="4502727">
                  <a:extLst>
                    <a:ext uri="{9D8B030D-6E8A-4147-A177-3AD203B41FA5}">
                      <a16:colId xmlns:a16="http://schemas.microsoft.com/office/drawing/2014/main" val="2905767997"/>
                    </a:ext>
                  </a:extLst>
                </a:gridCol>
              </a:tblGrid>
              <a:tr h="53466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</a:rPr>
                        <a:t>Category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 JS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00695379"/>
                  </a:ext>
                </a:extLst>
              </a:tr>
              <a:tr h="857476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 dirty="0">
                          <a:effectLst/>
                        </a:rPr>
                        <a:t>Supported Languages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 smtClean="0">
                          <a:effectLst/>
                        </a:rPr>
                        <a:t>It</a:t>
                      </a:r>
                      <a:r>
                        <a:rPr lang="en-US" sz="1800" b="0" baseline="0" dirty="0" smtClean="0">
                          <a:effectLst/>
                        </a:rPr>
                        <a:t> Supports only JS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 smtClean="0">
                          <a:effectLst/>
                        </a:rPr>
                        <a:t>It provides supports to TS and JS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752572649"/>
                  </a:ext>
                </a:extLst>
              </a:tr>
              <a:tr h="110967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Routing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AngularJS uses $</a:t>
                      </a:r>
                      <a:r>
                        <a:rPr lang="en-US" sz="1800" b="0" dirty="0" err="1">
                          <a:effectLst/>
                        </a:rPr>
                        <a:t>routeprovider.when</a:t>
                      </a:r>
                      <a:r>
                        <a:rPr lang="en-US" sz="1800" b="0" dirty="0">
                          <a:effectLst/>
                        </a:rPr>
                        <a:t>() for routing configuration.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Angular uses @Route Config{(…)} for routing configuration.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93504968"/>
                  </a:ext>
                </a:extLst>
              </a:tr>
              <a:tr h="1361873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Structure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is less manageable in comparison to Angular.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has a better structure compared to AngularJS, easier to create and maintain for large applications but behind AngularJS in the case of small applications.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017827444"/>
                  </a:ext>
                </a:extLst>
              </a:tr>
              <a:tr h="857476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CLI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does not come with a CLI tool.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comes with the Angular CLI tool.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62342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benefits</a:t>
            </a:r>
            <a:endParaRPr lang="en-IN" dirty="0"/>
          </a:p>
        </p:txBody>
      </p:sp>
      <p:sp>
        <p:nvSpPr>
          <p:cNvPr id="4" name="Google Shape;1026;g634dd1df44_0_260"/>
          <p:cNvSpPr txBox="1">
            <a:spLocks/>
          </p:cNvSpPr>
          <p:nvPr/>
        </p:nvSpPr>
        <p:spPr>
          <a:xfrm>
            <a:off x="1117166" y="2324372"/>
            <a:ext cx="9116867" cy="3556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15000"/>
              </a:lnSpc>
              <a:buClr>
                <a:srgbClr val="434343"/>
              </a:buClr>
              <a:buSzPts val="2200"/>
              <a:buFont typeface="+mj-lt"/>
              <a:buAutoNum type="arabicPeriod"/>
            </a:pPr>
            <a:r>
              <a:rPr lang="en-US" sz="2400" dirty="0"/>
              <a:t>Angular supports Single Page Apps (SPA) which have the following advantages: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sym typeface="Open Sans"/>
              </a:rPr>
              <a:t>Better user experience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  <a:sym typeface="Open Sans"/>
              </a:rPr>
              <a:t>Reduced full page reloads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sym typeface="Open Sans"/>
              </a:rPr>
              <a:t>Better overall performance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  <a:sym typeface="Open Sans"/>
              </a:rPr>
              <a:t>Less network bandwidth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benefits</a:t>
            </a:r>
            <a:endParaRPr lang="en-IN" dirty="0"/>
          </a:p>
        </p:txBody>
      </p:sp>
      <p:sp>
        <p:nvSpPr>
          <p:cNvPr id="6" name="Google Shape;1026;g634dd1df44_0_260"/>
          <p:cNvSpPr txBox="1">
            <a:spLocks/>
          </p:cNvSpPr>
          <p:nvPr/>
        </p:nvSpPr>
        <p:spPr>
          <a:xfrm>
            <a:off x="1131020" y="1853318"/>
            <a:ext cx="9116867" cy="46741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+mj-lt"/>
              <a:buAutoNum type="arabicPeriod" startAt="2"/>
            </a:pPr>
            <a:r>
              <a:rPr lang="en-US" sz="2400" dirty="0"/>
              <a:t>Angular supports proven software patterns and practices such as Model View Controller (MVC), Model-View-</a:t>
            </a:r>
            <a:r>
              <a:rPr lang="en-US" sz="2400" dirty="0" err="1"/>
              <a:t>ViewModel</a:t>
            </a:r>
            <a:r>
              <a:rPr lang="en-US" sz="2400" dirty="0"/>
              <a:t> (MVVM), and Dependency Injection (DI).</a:t>
            </a:r>
          </a:p>
          <a:p>
            <a:pPr marL="603250" indent="-51435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+mj-lt"/>
              <a:buAutoNum type="arabicPeriod" startAt="2"/>
            </a:pPr>
            <a:r>
              <a:rPr lang="en-US" sz="2400" dirty="0"/>
              <a:t>Angular follows declarative programming which has the following features:</a:t>
            </a:r>
          </a:p>
          <a:p>
            <a:pPr marL="1003300" lvl="1"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sym typeface="Open Sans"/>
              </a:rPr>
              <a:t>Better readability and concise code</a:t>
            </a:r>
          </a:p>
          <a:p>
            <a:pPr marL="1003300" lvl="1"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sym typeface="Open Sans"/>
              </a:rPr>
              <a:t>Better developer productivity</a:t>
            </a:r>
          </a:p>
          <a:p>
            <a:pPr marL="1003300" lvl="1"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sym typeface="Open Sans"/>
              </a:rPr>
              <a:t>Faster development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/>
          <p:nvPr/>
        </p:nvSpPr>
        <p:spPr>
          <a:xfrm>
            <a:off x="1031921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8833563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/>
        </p:nvSpPr>
        <p:spPr>
          <a:xfrm>
            <a:off x="3631037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6232300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</p:cNvPr>
          <p:cNvSpPr/>
          <p:nvPr/>
        </p:nvSpPr>
        <p:spPr>
          <a:xfrm>
            <a:off x="6232300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3738629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031921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8833563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576945" y="948937"/>
            <a:ext cx="7511777" cy="7417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Imagine a Blog site</a:t>
            </a:r>
          </a:p>
        </p:txBody>
      </p:sp>
    </p:spTree>
    <p:extLst>
      <p:ext uri="{BB962C8B-B14F-4D97-AF65-F5344CB8AC3E}">
        <p14:creationId xmlns:p14="http://schemas.microsoft.com/office/powerpoint/2010/main" val="28997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/>
          <p:nvPr/>
        </p:nvSpPr>
        <p:spPr>
          <a:xfrm>
            <a:off x="1031921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8833563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/>
        </p:nvSpPr>
        <p:spPr>
          <a:xfrm>
            <a:off x="3631037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6232300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</p:cNvPr>
          <p:cNvSpPr/>
          <p:nvPr/>
        </p:nvSpPr>
        <p:spPr>
          <a:xfrm>
            <a:off x="6232300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3738629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031921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8833563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1921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1037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2300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33563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1921" y="4546242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8629" y="4546242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300" y="452876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33563" y="4534100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909455" y="707573"/>
            <a:ext cx="6110857" cy="8159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Imagine a Blog site</a:t>
            </a:r>
          </a:p>
        </p:txBody>
      </p:sp>
    </p:spTree>
    <p:extLst>
      <p:ext uri="{BB962C8B-B14F-4D97-AF65-F5344CB8AC3E}">
        <p14:creationId xmlns:p14="http://schemas.microsoft.com/office/powerpoint/2010/main" val="3620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953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Open Sans</vt:lpstr>
      <vt:lpstr>Roboto</vt:lpstr>
      <vt:lpstr>Times New Roman</vt:lpstr>
      <vt:lpstr>Wingdings</vt:lpstr>
      <vt:lpstr>Vapor Trail</vt:lpstr>
      <vt:lpstr>Angular</vt:lpstr>
      <vt:lpstr>INTRODUCTION</vt:lpstr>
      <vt:lpstr>Why Angular?</vt:lpstr>
      <vt:lpstr>PowerPoint Presentation</vt:lpstr>
      <vt:lpstr>PowerPoint Presentation</vt:lpstr>
      <vt:lpstr>Angular benefits</vt:lpstr>
      <vt:lpstr>Angular benefits</vt:lpstr>
      <vt:lpstr>PowerPoint Presentation</vt:lpstr>
      <vt:lpstr>PowerPoint Presentation</vt:lpstr>
      <vt:lpstr>PowerPoint Presentation</vt:lpstr>
      <vt:lpstr>Angular Possibilities</vt:lpstr>
      <vt:lpstr>How to Work with Angular</vt:lpstr>
      <vt:lpstr>Create Angular Application</vt:lpstr>
      <vt:lpstr>How to create App with default routing and CSS</vt:lpstr>
      <vt:lpstr>Run Angular Project</vt:lpstr>
      <vt:lpstr>PowerPoint Presentation</vt:lpstr>
      <vt:lpstr>PowerPoint Presentation</vt:lpstr>
      <vt:lpstr>The  Main Building Blocks</vt:lpstr>
      <vt:lpstr>Bootstrapping the APP</vt:lpstr>
      <vt:lpstr>Module</vt:lpstr>
      <vt:lpstr>Components</vt:lpstr>
      <vt:lpstr>Components</vt:lpstr>
      <vt:lpstr>Components in Real Application</vt:lpstr>
      <vt:lpstr>Metadata</vt:lpstr>
      <vt:lpstr>Template</vt:lpstr>
      <vt:lpstr>PowerPoint Presentation</vt:lpstr>
      <vt:lpstr>Data binding</vt:lpstr>
      <vt:lpstr>String Interpolation</vt:lpstr>
      <vt:lpstr>Property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103</cp:revision>
  <dcterms:created xsi:type="dcterms:W3CDTF">2022-12-15T13:18:03Z</dcterms:created>
  <dcterms:modified xsi:type="dcterms:W3CDTF">2023-03-20T05:40:08Z</dcterms:modified>
</cp:coreProperties>
</file>