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9" r:id="rId6"/>
    <p:sldId id="270" r:id="rId7"/>
    <p:sldId id="271" r:id="rId8"/>
    <p:sldId id="267" r:id="rId9"/>
    <p:sldId id="272" r:id="rId10"/>
    <p:sldId id="273" r:id="rId11"/>
    <p:sldId id="268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44B11-6B27-47D7-9F7E-379D8664BE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A28A4-68A0-452B-9108-DAA7FD152FB2}">
      <dgm:prSet phldrT="[Text]"/>
      <dgm:spPr/>
      <dgm:t>
        <a:bodyPr/>
        <a:lstStyle/>
        <a:p>
          <a:r>
            <a:rPr lang="en-US" dirty="0" smtClean="0"/>
            <a:t>Angular Directives</a:t>
          </a:r>
          <a:endParaRPr lang="en-US" dirty="0"/>
        </a:p>
      </dgm:t>
    </dgm:pt>
    <dgm:pt modelId="{A296B712-4F2B-4561-B0AB-D6D29FDC183F}" type="parTrans" cxnId="{2328753D-9E60-4B30-952B-954BFFEABF2A}">
      <dgm:prSet/>
      <dgm:spPr/>
      <dgm:t>
        <a:bodyPr/>
        <a:lstStyle/>
        <a:p>
          <a:endParaRPr lang="en-US"/>
        </a:p>
      </dgm:t>
    </dgm:pt>
    <dgm:pt modelId="{6EBC44B5-2024-46A3-8470-BDDE65875833}" type="sibTrans" cxnId="{2328753D-9E60-4B30-952B-954BFFEABF2A}">
      <dgm:prSet/>
      <dgm:spPr/>
      <dgm:t>
        <a:bodyPr/>
        <a:lstStyle/>
        <a:p>
          <a:endParaRPr lang="en-US"/>
        </a:p>
      </dgm:t>
    </dgm:pt>
    <dgm:pt modelId="{60A03E01-8126-4BB5-B394-1ED7731E51B7}">
      <dgm:prSet phldrT="[Text]"/>
      <dgm:spPr/>
      <dgm:t>
        <a:bodyPr/>
        <a:lstStyle/>
        <a:p>
          <a:r>
            <a:rPr lang="en-US" dirty="0" smtClean="0"/>
            <a:t>Structural</a:t>
          </a:r>
          <a:endParaRPr lang="en-US" dirty="0"/>
        </a:p>
      </dgm:t>
    </dgm:pt>
    <dgm:pt modelId="{76954C3A-4E8C-4401-8C01-ABB0E9A6E4E5}" type="parTrans" cxnId="{14425548-1080-47EE-87F4-9BE34D56F3F6}">
      <dgm:prSet/>
      <dgm:spPr/>
      <dgm:t>
        <a:bodyPr/>
        <a:lstStyle/>
        <a:p>
          <a:endParaRPr lang="en-US"/>
        </a:p>
      </dgm:t>
    </dgm:pt>
    <dgm:pt modelId="{816E8DA5-5CEE-4DCC-8F9A-0EA42AE65E6F}" type="sibTrans" cxnId="{14425548-1080-47EE-87F4-9BE34D56F3F6}">
      <dgm:prSet/>
      <dgm:spPr/>
      <dgm:t>
        <a:bodyPr/>
        <a:lstStyle/>
        <a:p>
          <a:endParaRPr lang="en-US"/>
        </a:p>
      </dgm:t>
    </dgm:pt>
    <dgm:pt modelId="{9B33A840-3DC3-4BE0-ADDD-89166808E0DD}">
      <dgm:prSet phldrT="[Text]"/>
      <dgm:spPr/>
      <dgm:t>
        <a:bodyPr/>
        <a:lstStyle/>
        <a:p>
          <a:r>
            <a:rPr lang="en-US" dirty="0" smtClean="0"/>
            <a:t>Attribute</a:t>
          </a:r>
          <a:endParaRPr lang="en-US" dirty="0"/>
        </a:p>
      </dgm:t>
    </dgm:pt>
    <dgm:pt modelId="{46C7A0AA-9C52-4C8F-B946-7068B25A1495}" type="parTrans" cxnId="{02894E21-8698-44AC-8715-6CC689687785}">
      <dgm:prSet/>
      <dgm:spPr/>
      <dgm:t>
        <a:bodyPr/>
        <a:lstStyle/>
        <a:p>
          <a:endParaRPr lang="en-US"/>
        </a:p>
      </dgm:t>
    </dgm:pt>
    <dgm:pt modelId="{11877B0C-CBCB-4EEF-8917-70A340841F87}" type="sibTrans" cxnId="{02894E21-8698-44AC-8715-6CC689687785}">
      <dgm:prSet/>
      <dgm:spPr/>
      <dgm:t>
        <a:bodyPr/>
        <a:lstStyle/>
        <a:p>
          <a:endParaRPr lang="en-US"/>
        </a:p>
      </dgm:t>
    </dgm:pt>
    <dgm:pt modelId="{131A0FDC-0B61-4915-A075-C4B0F3688C30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n-US" dirty="0"/>
        </a:p>
      </dgm:t>
    </dgm:pt>
    <dgm:pt modelId="{66F50BD5-F127-4621-9C0E-502A82153DFF}" type="parTrans" cxnId="{9B130580-BA90-4A9E-80CD-2D7A21B6F39F}">
      <dgm:prSet/>
      <dgm:spPr/>
      <dgm:t>
        <a:bodyPr/>
        <a:lstStyle/>
        <a:p>
          <a:endParaRPr lang="en-US"/>
        </a:p>
      </dgm:t>
    </dgm:pt>
    <dgm:pt modelId="{D4E0E9B5-4246-41C7-9D16-4973CE0297AE}" type="sibTrans" cxnId="{9B130580-BA90-4A9E-80CD-2D7A21B6F39F}">
      <dgm:prSet/>
      <dgm:spPr/>
      <dgm:t>
        <a:bodyPr/>
        <a:lstStyle/>
        <a:p>
          <a:endParaRPr lang="en-US"/>
        </a:p>
      </dgm:t>
    </dgm:pt>
    <dgm:pt modelId="{0AAA1011-8EA1-496F-A71A-0D6163C404D2}" type="pres">
      <dgm:prSet presAssocID="{48044B11-6B27-47D7-9F7E-379D8664BE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92023-91A4-49CC-ACAB-EDCEF7921E32}" type="pres">
      <dgm:prSet presAssocID="{98DA28A4-68A0-452B-9108-DAA7FD152FB2}" presName="hierRoot1" presStyleCnt="0"/>
      <dgm:spPr/>
    </dgm:pt>
    <dgm:pt modelId="{EB6DD3F1-6513-4098-8715-4D5107FED2E3}" type="pres">
      <dgm:prSet presAssocID="{98DA28A4-68A0-452B-9108-DAA7FD152FB2}" presName="composite" presStyleCnt="0"/>
      <dgm:spPr/>
    </dgm:pt>
    <dgm:pt modelId="{29B9D792-D631-45D4-BCC1-471B552BD9AE}" type="pres">
      <dgm:prSet presAssocID="{98DA28A4-68A0-452B-9108-DAA7FD152FB2}" presName="background" presStyleLbl="node0" presStyleIdx="0" presStyleCnt="1"/>
      <dgm:spPr/>
    </dgm:pt>
    <dgm:pt modelId="{082D89B5-2985-47DE-A54A-34B3BCC20806}" type="pres">
      <dgm:prSet presAssocID="{98DA28A4-68A0-452B-9108-DAA7FD152FB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13F4A-C153-46C7-AD6F-C564E06703F6}" type="pres">
      <dgm:prSet presAssocID="{98DA28A4-68A0-452B-9108-DAA7FD152FB2}" presName="hierChild2" presStyleCnt="0"/>
      <dgm:spPr/>
    </dgm:pt>
    <dgm:pt modelId="{A13173A8-AABE-42C8-B639-05CED10E1E50}" type="pres">
      <dgm:prSet presAssocID="{76954C3A-4E8C-4401-8C01-ABB0E9A6E4E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D128213-75B4-4D5E-931E-693CB7F1A7D0}" type="pres">
      <dgm:prSet presAssocID="{60A03E01-8126-4BB5-B394-1ED7731E51B7}" presName="hierRoot2" presStyleCnt="0"/>
      <dgm:spPr/>
    </dgm:pt>
    <dgm:pt modelId="{A5B02006-9B14-41DC-97DC-47201EF157AD}" type="pres">
      <dgm:prSet presAssocID="{60A03E01-8126-4BB5-B394-1ED7731E51B7}" presName="composite2" presStyleCnt="0"/>
      <dgm:spPr/>
    </dgm:pt>
    <dgm:pt modelId="{6F96BBC6-C3AA-449B-8571-D4232E0C87E5}" type="pres">
      <dgm:prSet presAssocID="{60A03E01-8126-4BB5-B394-1ED7731E51B7}" presName="background2" presStyleLbl="node2" presStyleIdx="0" presStyleCnt="3"/>
      <dgm:spPr/>
    </dgm:pt>
    <dgm:pt modelId="{7A95BE71-D62A-4B9D-B728-BA670AE34E45}" type="pres">
      <dgm:prSet presAssocID="{60A03E01-8126-4BB5-B394-1ED7731E51B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C0CB8A-8E1A-4BC5-8014-D59D37FE0CA0}" type="pres">
      <dgm:prSet presAssocID="{60A03E01-8126-4BB5-B394-1ED7731E51B7}" presName="hierChild3" presStyleCnt="0"/>
      <dgm:spPr/>
    </dgm:pt>
    <dgm:pt modelId="{18F56757-BFD2-4A9C-8A96-E39DB9804142}" type="pres">
      <dgm:prSet presAssocID="{46C7A0AA-9C52-4C8F-B946-7068B25A149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5C23167-2CCA-4D14-B451-0F49F00FCADA}" type="pres">
      <dgm:prSet presAssocID="{9B33A840-3DC3-4BE0-ADDD-89166808E0DD}" presName="hierRoot2" presStyleCnt="0"/>
      <dgm:spPr/>
    </dgm:pt>
    <dgm:pt modelId="{F38BEB3C-2BCD-4583-8F71-29C7A3030E11}" type="pres">
      <dgm:prSet presAssocID="{9B33A840-3DC3-4BE0-ADDD-89166808E0DD}" presName="composite2" presStyleCnt="0"/>
      <dgm:spPr/>
    </dgm:pt>
    <dgm:pt modelId="{30C34427-DC82-4AFB-B9C1-961040D57B7E}" type="pres">
      <dgm:prSet presAssocID="{9B33A840-3DC3-4BE0-ADDD-89166808E0DD}" presName="background2" presStyleLbl="node2" presStyleIdx="1" presStyleCnt="3"/>
      <dgm:spPr/>
    </dgm:pt>
    <dgm:pt modelId="{E8DC3F91-43A7-45B0-8C24-D0990862D58F}" type="pres">
      <dgm:prSet presAssocID="{9B33A840-3DC3-4BE0-ADDD-89166808E0D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D3E8D-697D-4F86-AA70-BB3574627565}" type="pres">
      <dgm:prSet presAssocID="{9B33A840-3DC3-4BE0-ADDD-89166808E0DD}" presName="hierChild3" presStyleCnt="0"/>
      <dgm:spPr/>
    </dgm:pt>
    <dgm:pt modelId="{5FF28E1B-6E1A-4ABE-8039-E24C5FE82A78}" type="pres">
      <dgm:prSet presAssocID="{66F50BD5-F127-4621-9C0E-502A82153D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983D01DC-5231-49DD-82BF-F823EABA5FB2}" type="pres">
      <dgm:prSet presAssocID="{131A0FDC-0B61-4915-A075-C4B0F3688C30}" presName="hierRoot2" presStyleCnt="0"/>
      <dgm:spPr/>
    </dgm:pt>
    <dgm:pt modelId="{3070C303-3FAE-45FA-88A8-63E54DD151D1}" type="pres">
      <dgm:prSet presAssocID="{131A0FDC-0B61-4915-A075-C4B0F3688C30}" presName="composite2" presStyleCnt="0"/>
      <dgm:spPr/>
    </dgm:pt>
    <dgm:pt modelId="{08611B72-3331-4E28-B876-568B83B8385E}" type="pres">
      <dgm:prSet presAssocID="{131A0FDC-0B61-4915-A075-C4B0F3688C30}" presName="background2" presStyleLbl="node2" presStyleIdx="2" presStyleCnt="3"/>
      <dgm:spPr/>
    </dgm:pt>
    <dgm:pt modelId="{8C278AEC-5711-4078-BC95-BC6034B844AB}" type="pres">
      <dgm:prSet presAssocID="{131A0FDC-0B61-4915-A075-C4B0F3688C3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126BDC-85CC-40A7-A3D9-479E0BA99281}" type="pres">
      <dgm:prSet presAssocID="{131A0FDC-0B61-4915-A075-C4B0F3688C30}" presName="hierChild3" presStyleCnt="0"/>
      <dgm:spPr/>
    </dgm:pt>
  </dgm:ptLst>
  <dgm:cxnLst>
    <dgm:cxn modelId="{C96246F2-9C81-409A-BE8F-38388497AD43}" type="presOf" srcId="{66F50BD5-F127-4621-9C0E-502A82153DFF}" destId="{5FF28E1B-6E1A-4ABE-8039-E24C5FE82A78}" srcOrd="0" destOrd="0" presId="urn:microsoft.com/office/officeart/2005/8/layout/hierarchy1"/>
    <dgm:cxn modelId="{14425548-1080-47EE-87F4-9BE34D56F3F6}" srcId="{98DA28A4-68A0-452B-9108-DAA7FD152FB2}" destId="{60A03E01-8126-4BB5-B394-1ED7731E51B7}" srcOrd="0" destOrd="0" parTransId="{76954C3A-4E8C-4401-8C01-ABB0E9A6E4E5}" sibTransId="{816E8DA5-5CEE-4DCC-8F9A-0EA42AE65E6F}"/>
    <dgm:cxn modelId="{2328753D-9E60-4B30-952B-954BFFEABF2A}" srcId="{48044B11-6B27-47D7-9F7E-379D8664BEBC}" destId="{98DA28A4-68A0-452B-9108-DAA7FD152FB2}" srcOrd="0" destOrd="0" parTransId="{A296B712-4F2B-4561-B0AB-D6D29FDC183F}" sibTransId="{6EBC44B5-2024-46A3-8470-BDDE65875833}"/>
    <dgm:cxn modelId="{F8B36EA4-8D1D-4B67-A50F-28666D97AB3D}" type="presOf" srcId="{98DA28A4-68A0-452B-9108-DAA7FD152FB2}" destId="{082D89B5-2985-47DE-A54A-34B3BCC20806}" srcOrd="0" destOrd="0" presId="urn:microsoft.com/office/officeart/2005/8/layout/hierarchy1"/>
    <dgm:cxn modelId="{491D16DD-6A0D-4B14-AA4B-40B0BED36F9A}" type="presOf" srcId="{48044B11-6B27-47D7-9F7E-379D8664BEBC}" destId="{0AAA1011-8EA1-496F-A71A-0D6163C404D2}" srcOrd="0" destOrd="0" presId="urn:microsoft.com/office/officeart/2005/8/layout/hierarchy1"/>
    <dgm:cxn modelId="{A7C30D25-61C8-4793-8075-40EDB2505402}" type="presOf" srcId="{60A03E01-8126-4BB5-B394-1ED7731E51B7}" destId="{7A95BE71-D62A-4B9D-B728-BA670AE34E45}" srcOrd="0" destOrd="0" presId="urn:microsoft.com/office/officeart/2005/8/layout/hierarchy1"/>
    <dgm:cxn modelId="{02894E21-8698-44AC-8715-6CC689687785}" srcId="{98DA28A4-68A0-452B-9108-DAA7FD152FB2}" destId="{9B33A840-3DC3-4BE0-ADDD-89166808E0DD}" srcOrd="1" destOrd="0" parTransId="{46C7A0AA-9C52-4C8F-B946-7068B25A1495}" sibTransId="{11877B0C-CBCB-4EEF-8917-70A340841F87}"/>
    <dgm:cxn modelId="{62BE384C-AB97-49CB-9AB0-DC84DC8F6FA5}" type="presOf" srcId="{131A0FDC-0B61-4915-A075-C4B0F3688C30}" destId="{8C278AEC-5711-4078-BC95-BC6034B844AB}" srcOrd="0" destOrd="0" presId="urn:microsoft.com/office/officeart/2005/8/layout/hierarchy1"/>
    <dgm:cxn modelId="{9B130580-BA90-4A9E-80CD-2D7A21B6F39F}" srcId="{98DA28A4-68A0-452B-9108-DAA7FD152FB2}" destId="{131A0FDC-0B61-4915-A075-C4B0F3688C30}" srcOrd="2" destOrd="0" parTransId="{66F50BD5-F127-4621-9C0E-502A82153DFF}" sibTransId="{D4E0E9B5-4246-41C7-9D16-4973CE0297AE}"/>
    <dgm:cxn modelId="{6446E947-34BA-4B10-8EDC-5B2A51C3DBC3}" type="presOf" srcId="{76954C3A-4E8C-4401-8C01-ABB0E9A6E4E5}" destId="{A13173A8-AABE-42C8-B639-05CED10E1E50}" srcOrd="0" destOrd="0" presId="urn:microsoft.com/office/officeart/2005/8/layout/hierarchy1"/>
    <dgm:cxn modelId="{16D339A6-FFAA-4D13-8D93-1AE133B83FD5}" type="presOf" srcId="{46C7A0AA-9C52-4C8F-B946-7068B25A1495}" destId="{18F56757-BFD2-4A9C-8A96-E39DB9804142}" srcOrd="0" destOrd="0" presId="urn:microsoft.com/office/officeart/2005/8/layout/hierarchy1"/>
    <dgm:cxn modelId="{A7FDB11D-6722-4E9A-AF03-CC0B0594C004}" type="presOf" srcId="{9B33A840-3DC3-4BE0-ADDD-89166808E0DD}" destId="{E8DC3F91-43A7-45B0-8C24-D0990862D58F}" srcOrd="0" destOrd="0" presId="urn:microsoft.com/office/officeart/2005/8/layout/hierarchy1"/>
    <dgm:cxn modelId="{EE02193E-D3AD-4BAF-9E3D-209C968D9A89}" type="presParOf" srcId="{0AAA1011-8EA1-496F-A71A-0D6163C404D2}" destId="{0DA92023-91A4-49CC-ACAB-EDCEF7921E32}" srcOrd="0" destOrd="0" presId="urn:microsoft.com/office/officeart/2005/8/layout/hierarchy1"/>
    <dgm:cxn modelId="{5E295401-F91D-4A01-AE59-17A8AAEDC875}" type="presParOf" srcId="{0DA92023-91A4-49CC-ACAB-EDCEF7921E32}" destId="{EB6DD3F1-6513-4098-8715-4D5107FED2E3}" srcOrd="0" destOrd="0" presId="urn:microsoft.com/office/officeart/2005/8/layout/hierarchy1"/>
    <dgm:cxn modelId="{025D45DC-E224-4848-A2C4-90428A999037}" type="presParOf" srcId="{EB6DD3F1-6513-4098-8715-4D5107FED2E3}" destId="{29B9D792-D631-45D4-BCC1-471B552BD9AE}" srcOrd="0" destOrd="0" presId="urn:microsoft.com/office/officeart/2005/8/layout/hierarchy1"/>
    <dgm:cxn modelId="{FBEA6F32-A4D2-4721-ABAC-5A8032D3D568}" type="presParOf" srcId="{EB6DD3F1-6513-4098-8715-4D5107FED2E3}" destId="{082D89B5-2985-47DE-A54A-34B3BCC20806}" srcOrd="1" destOrd="0" presId="urn:microsoft.com/office/officeart/2005/8/layout/hierarchy1"/>
    <dgm:cxn modelId="{57ABA92C-A6A0-499C-A851-E3389090A76B}" type="presParOf" srcId="{0DA92023-91A4-49CC-ACAB-EDCEF7921E32}" destId="{E2913F4A-C153-46C7-AD6F-C564E06703F6}" srcOrd="1" destOrd="0" presId="urn:microsoft.com/office/officeart/2005/8/layout/hierarchy1"/>
    <dgm:cxn modelId="{7219AD37-C090-4130-994C-A6C063B6196C}" type="presParOf" srcId="{E2913F4A-C153-46C7-AD6F-C564E06703F6}" destId="{A13173A8-AABE-42C8-B639-05CED10E1E50}" srcOrd="0" destOrd="0" presId="urn:microsoft.com/office/officeart/2005/8/layout/hierarchy1"/>
    <dgm:cxn modelId="{155CA322-9B39-4862-848B-7EAA22B53952}" type="presParOf" srcId="{E2913F4A-C153-46C7-AD6F-C564E06703F6}" destId="{5D128213-75B4-4D5E-931E-693CB7F1A7D0}" srcOrd="1" destOrd="0" presId="urn:microsoft.com/office/officeart/2005/8/layout/hierarchy1"/>
    <dgm:cxn modelId="{7CAADEFE-35E3-4B8E-B636-9672C465E93A}" type="presParOf" srcId="{5D128213-75B4-4D5E-931E-693CB7F1A7D0}" destId="{A5B02006-9B14-41DC-97DC-47201EF157AD}" srcOrd="0" destOrd="0" presId="urn:microsoft.com/office/officeart/2005/8/layout/hierarchy1"/>
    <dgm:cxn modelId="{9D190938-3F83-4B59-B20D-745C69E4DE8F}" type="presParOf" srcId="{A5B02006-9B14-41DC-97DC-47201EF157AD}" destId="{6F96BBC6-C3AA-449B-8571-D4232E0C87E5}" srcOrd="0" destOrd="0" presId="urn:microsoft.com/office/officeart/2005/8/layout/hierarchy1"/>
    <dgm:cxn modelId="{F78026BF-D4C0-4A91-BFA2-B8B90232AE65}" type="presParOf" srcId="{A5B02006-9B14-41DC-97DC-47201EF157AD}" destId="{7A95BE71-D62A-4B9D-B728-BA670AE34E45}" srcOrd="1" destOrd="0" presId="urn:microsoft.com/office/officeart/2005/8/layout/hierarchy1"/>
    <dgm:cxn modelId="{6771B925-200B-4624-B51D-6A7A8E1B3C03}" type="presParOf" srcId="{5D128213-75B4-4D5E-931E-693CB7F1A7D0}" destId="{EAC0CB8A-8E1A-4BC5-8014-D59D37FE0CA0}" srcOrd="1" destOrd="0" presId="urn:microsoft.com/office/officeart/2005/8/layout/hierarchy1"/>
    <dgm:cxn modelId="{2EFC4540-994F-4558-96EE-A45AE24D947B}" type="presParOf" srcId="{E2913F4A-C153-46C7-AD6F-C564E06703F6}" destId="{18F56757-BFD2-4A9C-8A96-E39DB9804142}" srcOrd="2" destOrd="0" presId="urn:microsoft.com/office/officeart/2005/8/layout/hierarchy1"/>
    <dgm:cxn modelId="{095403BC-ED4D-4CED-955E-13C1D2F9F5DA}" type="presParOf" srcId="{E2913F4A-C153-46C7-AD6F-C564E06703F6}" destId="{F5C23167-2CCA-4D14-B451-0F49F00FCADA}" srcOrd="3" destOrd="0" presId="urn:microsoft.com/office/officeart/2005/8/layout/hierarchy1"/>
    <dgm:cxn modelId="{47EE8D13-E886-418A-A09B-7C88B39A2B7A}" type="presParOf" srcId="{F5C23167-2CCA-4D14-B451-0F49F00FCADA}" destId="{F38BEB3C-2BCD-4583-8F71-29C7A3030E11}" srcOrd="0" destOrd="0" presId="urn:microsoft.com/office/officeart/2005/8/layout/hierarchy1"/>
    <dgm:cxn modelId="{3244252D-6AAE-4B52-9299-D946AF1BD63B}" type="presParOf" srcId="{F38BEB3C-2BCD-4583-8F71-29C7A3030E11}" destId="{30C34427-DC82-4AFB-B9C1-961040D57B7E}" srcOrd="0" destOrd="0" presId="urn:microsoft.com/office/officeart/2005/8/layout/hierarchy1"/>
    <dgm:cxn modelId="{DFE9FE16-A7DC-492E-85D0-F1322D9B4E9E}" type="presParOf" srcId="{F38BEB3C-2BCD-4583-8F71-29C7A3030E11}" destId="{E8DC3F91-43A7-45B0-8C24-D0990862D58F}" srcOrd="1" destOrd="0" presId="urn:microsoft.com/office/officeart/2005/8/layout/hierarchy1"/>
    <dgm:cxn modelId="{3426B2F4-8A11-42E0-8412-4374D9EA5F02}" type="presParOf" srcId="{F5C23167-2CCA-4D14-B451-0F49F00FCADA}" destId="{B4CD3E8D-697D-4F86-AA70-BB3574627565}" srcOrd="1" destOrd="0" presId="urn:microsoft.com/office/officeart/2005/8/layout/hierarchy1"/>
    <dgm:cxn modelId="{DF1191D4-C193-419D-87A5-3BD2763D4CDF}" type="presParOf" srcId="{E2913F4A-C153-46C7-AD6F-C564E06703F6}" destId="{5FF28E1B-6E1A-4ABE-8039-E24C5FE82A78}" srcOrd="4" destOrd="0" presId="urn:microsoft.com/office/officeart/2005/8/layout/hierarchy1"/>
    <dgm:cxn modelId="{DB4FBB22-9BF6-4C63-B7FA-FBB004ECC960}" type="presParOf" srcId="{E2913F4A-C153-46C7-AD6F-C564E06703F6}" destId="{983D01DC-5231-49DD-82BF-F823EABA5FB2}" srcOrd="5" destOrd="0" presId="urn:microsoft.com/office/officeart/2005/8/layout/hierarchy1"/>
    <dgm:cxn modelId="{B04A6F33-9DBD-4E16-A5FB-3E02110F39D3}" type="presParOf" srcId="{983D01DC-5231-49DD-82BF-F823EABA5FB2}" destId="{3070C303-3FAE-45FA-88A8-63E54DD151D1}" srcOrd="0" destOrd="0" presId="urn:microsoft.com/office/officeart/2005/8/layout/hierarchy1"/>
    <dgm:cxn modelId="{25855AE8-DAF3-4D59-AB9B-92C7F675E485}" type="presParOf" srcId="{3070C303-3FAE-45FA-88A8-63E54DD151D1}" destId="{08611B72-3331-4E28-B876-568B83B8385E}" srcOrd="0" destOrd="0" presId="urn:microsoft.com/office/officeart/2005/8/layout/hierarchy1"/>
    <dgm:cxn modelId="{DECD3E7D-2570-4E4B-97A8-D7280BFFF292}" type="presParOf" srcId="{3070C303-3FAE-45FA-88A8-63E54DD151D1}" destId="{8C278AEC-5711-4078-BC95-BC6034B844AB}" srcOrd="1" destOrd="0" presId="urn:microsoft.com/office/officeart/2005/8/layout/hierarchy1"/>
    <dgm:cxn modelId="{87CF8E26-6CE2-4C69-8A4F-3B447C32731A}" type="presParOf" srcId="{983D01DC-5231-49DD-82BF-F823EABA5FB2}" destId="{D4126BDC-85CC-40A7-A3D9-479E0BA992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8E1B-6E1A-4ABE-8039-E24C5FE82A78}">
      <dsp:nvSpPr>
        <dsp:cNvPr id="0" name=""/>
        <dsp:cNvSpPr/>
      </dsp:nvSpPr>
      <dsp:spPr>
        <a:xfrm>
          <a:off x="3937000" y="2256261"/>
          <a:ext cx="2793999" cy="664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072"/>
              </a:lnTo>
              <a:lnTo>
                <a:pt x="2793999" y="453072"/>
              </a:lnTo>
              <a:lnTo>
                <a:pt x="2793999" y="664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56757-BFD2-4A9C-8A96-E39DB9804142}">
      <dsp:nvSpPr>
        <dsp:cNvPr id="0" name=""/>
        <dsp:cNvSpPr/>
      </dsp:nvSpPr>
      <dsp:spPr>
        <a:xfrm>
          <a:off x="3891280" y="2256261"/>
          <a:ext cx="91440" cy="6648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4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173A8-AABE-42C8-B639-05CED10E1E50}">
      <dsp:nvSpPr>
        <dsp:cNvPr id="0" name=""/>
        <dsp:cNvSpPr/>
      </dsp:nvSpPr>
      <dsp:spPr>
        <a:xfrm>
          <a:off x="1143000" y="2256261"/>
          <a:ext cx="2793999" cy="664845"/>
        </a:xfrm>
        <a:custGeom>
          <a:avLst/>
          <a:gdLst/>
          <a:ahLst/>
          <a:cxnLst/>
          <a:rect l="0" t="0" r="0" b="0"/>
          <a:pathLst>
            <a:path>
              <a:moveTo>
                <a:pt x="2793999" y="0"/>
              </a:moveTo>
              <a:lnTo>
                <a:pt x="2793999" y="453072"/>
              </a:lnTo>
              <a:lnTo>
                <a:pt x="0" y="453072"/>
              </a:lnTo>
              <a:lnTo>
                <a:pt x="0" y="6648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9D792-D631-45D4-BCC1-471B552BD9AE}">
      <dsp:nvSpPr>
        <dsp:cNvPr id="0" name=""/>
        <dsp:cNvSpPr/>
      </dsp:nvSpPr>
      <dsp:spPr>
        <a:xfrm>
          <a:off x="2794000" y="804651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D89B5-2985-47DE-A54A-34B3BCC20806}">
      <dsp:nvSpPr>
        <dsp:cNvPr id="0" name=""/>
        <dsp:cNvSpPr/>
      </dsp:nvSpPr>
      <dsp:spPr>
        <a:xfrm>
          <a:off x="3048000" y="1045951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Angular Directives</a:t>
          </a:r>
          <a:endParaRPr lang="en-US" sz="2600" kern="1200" dirty="0"/>
        </a:p>
      </dsp:txBody>
      <dsp:txXfrm>
        <a:off x="3090516" y="1088467"/>
        <a:ext cx="2200967" cy="1366577"/>
      </dsp:txXfrm>
    </dsp:sp>
    <dsp:sp modelId="{6F96BBC6-C3AA-449B-8571-D4232E0C87E5}">
      <dsp:nvSpPr>
        <dsp:cNvPr id="0" name=""/>
        <dsp:cNvSpPr/>
      </dsp:nvSpPr>
      <dsp:spPr>
        <a:xfrm>
          <a:off x="0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5BE71-D62A-4B9D-B728-BA670AE34E45}">
      <dsp:nvSpPr>
        <dsp:cNvPr id="0" name=""/>
        <dsp:cNvSpPr/>
      </dsp:nvSpPr>
      <dsp:spPr>
        <a:xfrm>
          <a:off x="254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Structural</a:t>
          </a:r>
          <a:endParaRPr lang="en-US" sz="2600" kern="1200" dirty="0"/>
        </a:p>
      </dsp:txBody>
      <dsp:txXfrm>
        <a:off x="296516" y="3204922"/>
        <a:ext cx="2200967" cy="1366577"/>
      </dsp:txXfrm>
    </dsp:sp>
    <dsp:sp modelId="{30C34427-DC82-4AFB-B9C1-961040D57B7E}">
      <dsp:nvSpPr>
        <dsp:cNvPr id="0" name=""/>
        <dsp:cNvSpPr/>
      </dsp:nvSpPr>
      <dsp:spPr>
        <a:xfrm>
          <a:off x="2794000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C3F91-43A7-45B0-8C24-D0990862D58F}">
      <dsp:nvSpPr>
        <dsp:cNvPr id="0" name=""/>
        <dsp:cNvSpPr/>
      </dsp:nvSpPr>
      <dsp:spPr>
        <a:xfrm>
          <a:off x="3048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Attribute</a:t>
          </a:r>
          <a:endParaRPr lang="en-US" sz="2600" kern="1200" dirty="0"/>
        </a:p>
      </dsp:txBody>
      <dsp:txXfrm>
        <a:off x="3090516" y="3204922"/>
        <a:ext cx="2200967" cy="1366577"/>
      </dsp:txXfrm>
    </dsp:sp>
    <dsp:sp modelId="{08611B72-3331-4E28-B876-568B83B8385E}">
      <dsp:nvSpPr>
        <dsp:cNvPr id="0" name=""/>
        <dsp:cNvSpPr/>
      </dsp:nvSpPr>
      <dsp:spPr>
        <a:xfrm>
          <a:off x="5587999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78AEC-5711-4078-BC95-BC6034B844AB}">
      <dsp:nvSpPr>
        <dsp:cNvPr id="0" name=""/>
        <dsp:cNvSpPr/>
      </dsp:nvSpPr>
      <dsp:spPr>
        <a:xfrm>
          <a:off x="5841999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Component</a:t>
          </a:r>
          <a:endParaRPr lang="en-US" sz="2600" kern="1200" dirty="0"/>
        </a:p>
      </dsp:txBody>
      <dsp:txXfrm>
        <a:off x="5884515" y="3204922"/>
        <a:ext cx="2200967" cy="136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515289"/>
            <a:ext cx="9448800" cy="1825096"/>
          </a:xfrm>
        </p:spPr>
        <p:txBody>
          <a:bodyPr/>
          <a:lstStyle/>
          <a:p>
            <a:r>
              <a:rPr lang="en-IN" cap="none" dirty="0" smtClean="0"/>
              <a:t>Directives in Angular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78904"/>
            <a:ext cx="3498273" cy="34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Angular </a:t>
            </a:r>
            <a:r>
              <a:rPr lang="en-US" dirty="0" err="1"/>
              <a:t>ngClass</a:t>
            </a:r>
            <a:r>
              <a:rPr lang="en-US" dirty="0"/>
              <a:t> directive is used to add or remove CSS classes dynamically (run-time) from a DOM Element. </a:t>
            </a:r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mechanisms or methods to use the </a:t>
            </a:r>
            <a:r>
              <a:rPr lang="en-US" dirty="0" err="1"/>
              <a:t>ngClass</a:t>
            </a:r>
            <a:r>
              <a:rPr lang="en-US" dirty="0"/>
              <a:t> directive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solidFill>
                  <a:srgbClr val="FFC000"/>
                </a:solidFill>
              </a:rPr>
              <a:t>ngClass</a:t>
            </a:r>
            <a:r>
              <a:rPr lang="en-US" b="1" dirty="0">
                <a:solidFill>
                  <a:srgbClr val="FFC000"/>
                </a:solidFill>
              </a:rPr>
              <a:t> with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solidFill>
                  <a:srgbClr val="00B050"/>
                </a:solidFill>
              </a:rPr>
              <a:t>ngClass</a:t>
            </a:r>
            <a:r>
              <a:rPr lang="en-US" b="1" dirty="0">
                <a:solidFill>
                  <a:srgbClr val="00B050"/>
                </a:solidFill>
              </a:rPr>
              <a:t> with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The </a:t>
            </a:r>
            <a:r>
              <a:rPr lang="en-US" b="1" dirty="0" err="1">
                <a:solidFill>
                  <a:srgbClr val="FFC000"/>
                </a:solidFill>
              </a:rPr>
              <a:t>ngClass</a:t>
            </a:r>
            <a:r>
              <a:rPr lang="en-US" b="1" dirty="0">
                <a:solidFill>
                  <a:srgbClr val="FFC000"/>
                </a:solidFill>
              </a:rPr>
              <a:t> with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>
                <a:solidFill>
                  <a:srgbClr val="00B050"/>
                </a:solidFill>
              </a:rPr>
              <a:t>ngClass</a:t>
            </a:r>
            <a:r>
              <a:rPr lang="en-US" b="1" dirty="0">
                <a:solidFill>
                  <a:srgbClr val="00B050"/>
                </a:solidFill>
              </a:rPr>
              <a:t> with component method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Directive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483331"/>
          </a:xfrm>
        </p:spPr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Component is also a type of directive in angular with its </a:t>
            </a:r>
            <a:r>
              <a:rPr lang="en-US" dirty="0" smtClean="0"/>
              <a:t>own </a:t>
            </a:r>
            <a:r>
              <a:rPr lang="en-US" dirty="0"/>
              <a:t>template, styles, and logic needed for the view.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Component Directive is the most widely used directive in the angular application and you cannot create an angular application without a component.</a:t>
            </a:r>
          </a:p>
          <a:p>
            <a:pPr fontAlgn="base"/>
            <a:r>
              <a:rPr lang="en-US" dirty="0"/>
              <a:t>A component directive requires a view along with its attached behavior and this type of directive adds DOM Elements.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Component Directive is a class with </a:t>
            </a:r>
            <a:r>
              <a:rPr lang="en-US" b="1" dirty="0">
                <a:solidFill>
                  <a:srgbClr val="FFFF00"/>
                </a:solidFill>
              </a:rPr>
              <a:t>@Component</a:t>
            </a:r>
            <a:r>
              <a:rPr lang="en-US" dirty="0"/>
              <a:t> decorator function.</a:t>
            </a:r>
          </a:p>
          <a:p>
            <a:pPr fontAlgn="base"/>
            <a:r>
              <a:rPr lang="en-US" dirty="0"/>
              <a:t>The naming convention for components is </a:t>
            </a:r>
            <a:r>
              <a:rPr lang="en-US" b="1" dirty="0" err="1"/>
              <a:t>name.component.ts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E.g. </a:t>
            </a:r>
            <a:r>
              <a:rPr lang="en-US" dirty="0"/>
              <a:t>if you want to create a component with the name </a:t>
            </a:r>
            <a:r>
              <a:rPr lang="en-US" b="1" dirty="0" smtClean="0">
                <a:solidFill>
                  <a:srgbClr val="92D050"/>
                </a:solidFill>
              </a:rPr>
              <a:t>employee</a:t>
            </a:r>
            <a:r>
              <a:rPr lang="en-US" dirty="0" smtClean="0"/>
              <a:t> </a:t>
            </a:r>
            <a:r>
              <a:rPr lang="en-US" dirty="0"/>
              <a:t>then it should be </a:t>
            </a:r>
            <a:r>
              <a:rPr lang="en-US" b="1" dirty="0" err="1">
                <a:solidFill>
                  <a:srgbClr val="92D050"/>
                </a:solidFill>
              </a:rPr>
              <a:t>employee.component.ts</a:t>
            </a:r>
            <a:r>
              <a:rPr lang="en-US" b="1" dirty="0">
                <a:solidFill>
                  <a:srgbClr val="92D05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75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Attribute Custom Directive to manipulate DOM tree.</a:t>
            </a:r>
          </a:p>
          <a:p>
            <a:endParaRPr lang="en-US" dirty="0"/>
          </a:p>
          <a:p>
            <a:r>
              <a:rPr lang="en-US" dirty="0"/>
              <a:t>Many things like conditionally displaying items, transition effects, etc. can be done with other parts of the Angular framework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 create directive use </a:t>
            </a:r>
            <a:r>
              <a:rPr lang="en-US" dirty="0" err="1" smtClean="0"/>
              <a:t>ElementRef</a:t>
            </a:r>
            <a:r>
              <a:rPr lang="en-US" dirty="0" smtClean="0"/>
              <a:t>, Render2, import from @</a:t>
            </a:r>
            <a:r>
              <a:rPr lang="en-US" dirty="0" err="1" smtClean="0"/>
              <a:t>angulare</a:t>
            </a:r>
            <a:r>
              <a:rPr lang="en-US" dirty="0" smtClean="0"/>
              <a:t>/core.</a:t>
            </a:r>
          </a:p>
          <a:p>
            <a:r>
              <a:rPr lang="en-US" dirty="0" smtClean="0"/>
              <a:t>To make it as directive use @Directive Decorator and define the selector inside the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78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using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generate directive highlight</a:t>
            </a:r>
          </a:p>
          <a:p>
            <a:endParaRPr lang="en-US" dirty="0"/>
          </a:p>
          <a:p>
            <a:r>
              <a:rPr lang="en-US" dirty="0" smtClean="0"/>
              <a:t>We can update </a:t>
            </a:r>
            <a:r>
              <a:rPr lang="en-US" dirty="0" err="1" smtClean="0"/>
              <a:t>highlight.directive.ts</a:t>
            </a:r>
            <a:r>
              <a:rPr lang="en-US" dirty="0" smtClean="0"/>
              <a:t> and 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5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Directives?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Directives are the elements which are basically used to change the behavior or appearance or layout of the DOM (Document Object Model) element. </a:t>
            </a:r>
            <a:endParaRPr lang="en-US" dirty="0" smtClean="0"/>
          </a:p>
          <a:p>
            <a:r>
              <a:rPr lang="en-US" dirty="0" smtClean="0"/>
              <a:t>Simply, directives </a:t>
            </a:r>
            <a:r>
              <a:rPr lang="en-US" dirty="0"/>
              <a:t>are basically used to extend the power of HTML attributes and to change the appearance or behavior of a DOM element.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4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Directives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9217226"/>
              </p:ext>
            </p:extLst>
          </p:nvPr>
        </p:nvGraphicFramePr>
        <p:xfrm>
          <a:off x="2045854" y="11907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15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Structural Directives are responsible for the HTML layout.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means, they will shape or reshape the HTML view by simply adding or removing the elements from the DOM. </a:t>
            </a:r>
            <a:endParaRPr lang="en-US" dirty="0" smtClean="0"/>
          </a:p>
          <a:p>
            <a:r>
              <a:rPr lang="en-US" dirty="0" smtClean="0"/>
              <a:t>These directives are basically used to handle how the component or the element should render in a template.</a:t>
            </a:r>
          </a:p>
          <a:p>
            <a:r>
              <a:rPr lang="en-US" dirty="0" smtClean="0"/>
              <a:t>They are easy to remember as they start with * symbol.</a:t>
            </a:r>
            <a:r>
              <a:rPr lang="en-IN" dirty="0"/>
              <a:t> </a:t>
            </a:r>
            <a:endParaRPr lang="en-I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b="1" dirty="0" err="1" smtClean="0">
                <a:solidFill>
                  <a:srgbClr val="00B050"/>
                </a:solidFill>
              </a:rPr>
              <a:t>NgFor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00B050"/>
                </a:solidFill>
              </a:rPr>
              <a:t>(*</a:t>
            </a:r>
            <a:r>
              <a:rPr lang="en-IN" b="1" dirty="0" err="1">
                <a:solidFill>
                  <a:srgbClr val="00B050"/>
                </a:solidFill>
              </a:rPr>
              <a:t>ngFor</a:t>
            </a:r>
            <a:r>
              <a:rPr lang="en-IN" b="1" dirty="0">
                <a:solidFill>
                  <a:srgbClr val="00B05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err="1">
                <a:solidFill>
                  <a:srgbClr val="FFC000"/>
                </a:solidFill>
              </a:rPr>
              <a:t>NgIf</a:t>
            </a:r>
            <a:r>
              <a:rPr lang="en-IN" b="1" dirty="0">
                <a:solidFill>
                  <a:srgbClr val="FFC000"/>
                </a:solidFill>
              </a:rPr>
              <a:t> (*</a:t>
            </a:r>
            <a:r>
              <a:rPr lang="en-IN" b="1" dirty="0" err="1">
                <a:solidFill>
                  <a:srgbClr val="FFC000"/>
                </a:solidFill>
              </a:rPr>
              <a:t>ngIf</a:t>
            </a:r>
            <a:r>
              <a:rPr lang="en-IN" b="1" dirty="0">
                <a:solidFill>
                  <a:srgbClr val="FFC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NgSwitch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(*</a:t>
            </a:r>
            <a:r>
              <a:rPr lang="en-I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ngSwitch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– Local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rgbClr val="FFFF00"/>
                </a:solidFill>
              </a:rPr>
              <a:t>Index</a:t>
            </a:r>
            <a:r>
              <a:rPr lang="en-US" dirty="0"/>
              <a:t>: This variable is used to provide the index position of the current element while iteration.</a:t>
            </a:r>
          </a:p>
          <a:p>
            <a:pPr fontAlgn="base"/>
            <a:r>
              <a:rPr lang="en-US" b="1" dirty="0">
                <a:solidFill>
                  <a:srgbClr val="00B050"/>
                </a:solidFill>
              </a:rPr>
              <a:t>First</a:t>
            </a:r>
            <a:r>
              <a:rPr lang="en-US" dirty="0"/>
              <a:t>: It returns </a:t>
            </a:r>
            <a:r>
              <a:rPr lang="en-US" dirty="0" err="1"/>
              <a:t>boolean</a:t>
            </a:r>
            <a:r>
              <a:rPr lang="en-US" dirty="0"/>
              <a:t> true if the current element is the first element in the iteration else it will return false.</a:t>
            </a:r>
          </a:p>
          <a:p>
            <a:pPr fontAlgn="base"/>
            <a:r>
              <a:rPr lang="en-US" b="1" dirty="0">
                <a:solidFill>
                  <a:srgbClr val="FFFF00"/>
                </a:solidFill>
              </a:rPr>
              <a:t>Last</a:t>
            </a:r>
            <a:r>
              <a:rPr lang="en-US" dirty="0"/>
              <a:t>: It returns </a:t>
            </a:r>
            <a:r>
              <a:rPr lang="en-US" dirty="0" err="1"/>
              <a:t>boolean</a:t>
            </a:r>
            <a:r>
              <a:rPr lang="en-US" dirty="0"/>
              <a:t> true if the current element is the last element in the iteration else it will return false.</a:t>
            </a:r>
          </a:p>
          <a:p>
            <a:pPr fontAlgn="base"/>
            <a:r>
              <a:rPr lang="en-US" b="1" dirty="0">
                <a:solidFill>
                  <a:srgbClr val="00B050"/>
                </a:solidFill>
              </a:rPr>
              <a:t>Even</a:t>
            </a:r>
            <a:r>
              <a:rPr lang="en-US" dirty="0"/>
              <a:t>: It returns </a:t>
            </a:r>
            <a:r>
              <a:rPr lang="en-US" dirty="0" err="1"/>
              <a:t>boolean</a:t>
            </a:r>
            <a:r>
              <a:rPr lang="en-US" dirty="0"/>
              <a:t> true if the current element is even element based on the index position in the iteration else it will return false.</a:t>
            </a:r>
          </a:p>
          <a:p>
            <a:pPr fontAlgn="base"/>
            <a:r>
              <a:rPr lang="en-US" b="1" dirty="0">
                <a:solidFill>
                  <a:srgbClr val="FFFF00"/>
                </a:solidFill>
              </a:rPr>
              <a:t>Odd</a:t>
            </a:r>
            <a:r>
              <a:rPr lang="en-US" dirty="0"/>
              <a:t>: It returns </a:t>
            </a:r>
            <a:r>
              <a:rPr lang="en-US" dirty="0" err="1"/>
              <a:t>boolean</a:t>
            </a:r>
            <a:r>
              <a:rPr lang="en-US" dirty="0"/>
              <a:t> true if the current element is an odd element based on the index position in the iteration else it will return false.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50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</a:t>
            </a:r>
            <a:r>
              <a:rPr lang="en-US" dirty="0" err="1"/>
              <a:t>ngIf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used to add or removes the HTML element and its descendant elements from the DOM layout at runtime conditionally. That means it conditionally shows the inline template.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ngIf</a:t>
            </a:r>
            <a:r>
              <a:rPr lang="en-US" dirty="0"/>
              <a:t> directive works on the basis of a </a:t>
            </a:r>
            <a:r>
              <a:rPr lang="en-US" dirty="0" err="1"/>
              <a:t>boolean</a:t>
            </a:r>
            <a:r>
              <a:rPr lang="en-US" dirty="0"/>
              <a:t> true and false results of a given expression. If the condition is true, the elements will be added into the DOM layout otherwise they simply removed from the DOM layout.</a:t>
            </a:r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The basic </a:t>
            </a:r>
            <a:r>
              <a:rPr lang="en-US" dirty="0" smtClean="0">
                <a:solidFill>
                  <a:srgbClr val="00B050"/>
                </a:solidFill>
              </a:rPr>
              <a:t>syntax: </a:t>
            </a:r>
            <a:r>
              <a:rPr lang="en-US" b="1" dirty="0" smtClean="0">
                <a:solidFill>
                  <a:srgbClr val="00B050"/>
                </a:solidFill>
              </a:rPr>
              <a:t>*</a:t>
            </a:r>
            <a:r>
              <a:rPr lang="en-US" b="1" dirty="0" err="1" smtClean="0">
                <a:solidFill>
                  <a:srgbClr val="00B050"/>
                </a:solidFill>
              </a:rPr>
              <a:t>ngIf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= “expression</a:t>
            </a:r>
            <a:r>
              <a:rPr lang="en-US" b="1" dirty="0" smtClean="0"/>
              <a:t>”</a:t>
            </a:r>
            <a:endParaRPr lang="en-US" b="1" dirty="0"/>
          </a:p>
          <a:p>
            <a:pPr fontAlgn="base"/>
            <a:r>
              <a:rPr lang="en-US" dirty="0"/>
              <a:t>Here if the given “expression” result is false or null, then the elements HTML element and its descendant elements will not be added to the DOM.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26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69476"/>
          </a:xfrm>
        </p:spPr>
        <p:txBody>
          <a:bodyPr/>
          <a:lstStyle/>
          <a:p>
            <a:pPr fontAlgn="base"/>
            <a:r>
              <a:rPr lang="en-US" dirty="0"/>
              <a:t>The Angular </a:t>
            </a:r>
            <a:r>
              <a:rPr lang="en-US" dirty="0" err="1"/>
              <a:t>ngSwitch</a:t>
            </a:r>
            <a:r>
              <a:rPr lang="en-US" dirty="0"/>
              <a:t> directive is actually a combination of two directives i.e. an attribute directive and a structural directive.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is very similar to the switch statement of other programming languages like Java and C# but within a template.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ngSwitch</a:t>
            </a:r>
            <a:r>
              <a:rPr lang="en-US" dirty="0"/>
              <a:t> directive lets you hide or show the HTML elements based on an expression. </a:t>
            </a:r>
            <a:endParaRPr lang="en-US" dirty="0" smtClean="0"/>
          </a:p>
          <a:p>
            <a:pPr fontAlgn="base"/>
            <a:r>
              <a:rPr lang="en-US" dirty="0" smtClean="0"/>
              <a:t>Here</a:t>
            </a:r>
            <a:r>
              <a:rPr lang="en-US" dirty="0"/>
              <a:t>, you can also define a default section using the ng-switch-default directive to show a section if no other sections get a match. So, while working with </a:t>
            </a:r>
            <a:r>
              <a:rPr lang="en-US" dirty="0" err="1"/>
              <a:t>ngSwitch</a:t>
            </a:r>
            <a:r>
              <a:rPr lang="en-US" dirty="0"/>
              <a:t> directive, you need three things to keep in mind, they are </a:t>
            </a:r>
            <a:r>
              <a:rPr lang="en-US" b="1" dirty="0" err="1">
                <a:solidFill>
                  <a:srgbClr val="00B050"/>
                </a:solidFill>
              </a:rPr>
              <a:t>ngSwitch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C000"/>
                </a:solidFill>
              </a:rPr>
              <a:t>ngSwitchCase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ngSwithDefault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</a:t>
            </a:r>
            <a:r>
              <a:rPr lang="en-IN" dirty="0" smtClean="0"/>
              <a:t>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296785"/>
          </a:xfrm>
        </p:spPr>
        <p:txBody>
          <a:bodyPr/>
          <a:lstStyle/>
          <a:p>
            <a:r>
              <a:rPr lang="en-US" dirty="0"/>
              <a:t>Attribute Directives are basically used to modify the behavior or appearance of the DOM element or the Component.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Angular, there are two in-built attribute directives available.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3962400"/>
            <a:ext cx="4287982" cy="17041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b="1" dirty="0" err="1">
                <a:solidFill>
                  <a:schemeClr val="bg1"/>
                </a:solidFill>
              </a:rPr>
              <a:t>NgStyle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used </a:t>
            </a:r>
            <a:r>
              <a:rPr lang="en-US" sz="2000" dirty="0">
                <a:solidFill>
                  <a:schemeClr val="bg1"/>
                </a:solidFill>
              </a:rPr>
              <a:t>to modify the element appearance or behavior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2437" y="3962400"/>
            <a:ext cx="5209308" cy="17041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b="1" dirty="0" err="1"/>
              <a:t>NgClass</a:t>
            </a:r>
            <a:r>
              <a:rPr lang="en-US" sz="2000" dirty="0"/>
              <a:t>: </a:t>
            </a:r>
            <a:r>
              <a:rPr lang="en-US" sz="2000" dirty="0" smtClean="0"/>
              <a:t>used </a:t>
            </a:r>
            <a:r>
              <a:rPr lang="en-US" sz="2000" dirty="0"/>
              <a:t>to change the class attribute of the element in the DOM or in the Component to which it has been attached.</a:t>
            </a:r>
          </a:p>
        </p:txBody>
      </p:sp>
    </p:spTree>
    <p:extLst>
      <p:ext uri="{BB962C8B-B14F-4D97-AF65-F5344CB8AC3E}">
        <p14:creationId xmlns:p14="http://schemas.microsoft.com/office/powerpoint/2010/main" val="347117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ngStyle</a:t>
            </a:r>
            <a:r>
              <a:rPr lang="en-US" dirty="0"/>
              <a:t> directive is used to set the DOM element style properties. </a:t>
            </a:r>
            <a:endParaRPr lang="en-US" dirty="0" smtClean="0"/>
          </a:p>
          <a:p>
            <a:endParaRPr lang="en-US" dirty="0"/>
          </a:p>
          <a:p>
            <a:pPr marL="0" indent="0" fontAlgn="base">
              <a:buNone/>
            </a:pPr>
            <a:r>
              <a:rPr lang="en-IN" b="1" dirty="0"/>
              <a:t>&lt;div&gt;</a:t>
            </a:r>
            <a:endParaRPr lang="en-IN" dirty="0"/>
          </a:p>
          <a:p>
            <a:pPr marL="0" indent="0" fontAlgn="base">
              <a:buNone/>
            </a:pPr>
            <a:r>
              <a:rPr lang="en-IN" b="1" dirty="0" smtClean="0"/>
              <a:t>	&lt;</a:t>
            </a:r>
            <a:r>
              <a:rPr lang="en-IN" b="1" dirty="0"/>
              <a:t>button</a:t>
            </a:r>
            <a:r>
              <a:rPr lang="en-IN" dirty="0"/>
              <a:t> </a:t>
            </a:r>
            <a:r>
              <a:rPr lang="en-IN" b="1" dirty="0">
                <a:solidFill>
                  <a:srgbClr val="FFC000"/>
                </a:solidFill>
              </a:rPr>
              <a:t>[</a:t>
            </a:r>
            <a:r>
              <a:rPr lang="en-IN" b="1" dirty="0" err="1">
                <a:solidFill>
                  <a:srgbClr val="FFC000"/>
                </a:solidFill>
              </a:rPr>
              <a:t>ngStyle</a:t>
            </a:r>
            <a:r>
              <a:rPr lang="en-IN" b="1" dirty="0">
                <a:solidFill>
                  <a:srgbClr val="FFC000"/>
                </a:solidFill>
              </a:rPr>
              <a:t>]="{'</a:t>
            </a:r>
            <a:r>
              <a:rPr lang="en-IN" b="1" dirty="0" err="1">
                <a:solidFill>
                  <a:srgbClr val="FFC000"/>
                </a:solidFill>
              </a:rPr>
              <a:t>color</a:t>
            </a:r>
            <a:r>
              <a:rPr lang="en-IN" b="1" dirty="0">
                <a:solidFill>
                  <a:srgbClr val="FFC000"/>
                </a:solidFill>
              </a:rPr>
              <a:t>':'red', 'font-weight': 'bold', 'font-size.px':20</a:t>
            </a:r>
            <a:r>
              <a:rPr lang="en-IN" b="1" dirty="0" smtClean="0">
                <a:solidFill>
                  <a:srgbClr val="FFC000"/>
                </a:solidFill>
              </a:rPr>
              <a:t>}</a:t>
            </a:r>
            <a:r>
              <a:rPr lang="en-IN" dirty="0" smtClean="0"/>
              <a:t>"</a:t>
            </a:r>
            <a:r>
              <a:rPr lang="en-IN" b="1" dirty="0" smtClean="0"/>
              <a:t>&gt;</a:t>
            </a:r>
          </a:p>
          <a:p>
            <a:pPr marL="0" indent="0" fontAlgn="base">
              <a:buNone/>
            </a:pPr>
            <a:r>
              <a:rPr lang="en-IN" b="1" dirty="0"/>
              <a:t>	</a:t>
            </a:r>
            <a:r>
              <a:rPr lang="en-IN" b="1" dirty="0" smtClean="0"/>
              <a:t>	</a:t>
            </a:r>
            <a:r>
              <a:rPr lang="en-IN" dirty="0" smtClean="0"/>
              <a:t>Click Me</a:t>
            </a:r>
          </a:p>
          <a:p>
            <a:pPr marL="0" indent="0" fontAlgn="base">
              <a:buNone/>
            </a:pPr>
            <a:r>
              <a:rPr lang="en-IN" dirty="0" smtClean="0"/>
              <a:t> 	</a:t>
            </a:r>
            <a:r>
              <a:rPr lang="en-IN" b="1" dirty="0" smtClean="0"/>
              <a:t>&lt;/</a:t>
            </a:r>
            <a:r>
              <a:rPr lang="en-IN" b="1" dirty="0"/>
              <a:t>button&gt;</a:t>
            </a:r>
            <a:endParaRPr lang="en-IN" dirty="0"/>
          </a:p>
          <a:p>
            <a:pPr marL="0" indent="0" fontAlgn="base">
              <a:buNone/>
            </a:pPr>
            <a:r>
              <a:rPr lang="en-IN" b="1" dirty="0"/>
              <a:t>&lt;/div&gt;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0877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792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Directives in Angular</vt:lpstr>
      <vt:lpstr>What are Directives?</vt:lpstr>
      <vt:lpstr>Types of Directives</vt:lpstr>
      <vt:lpstr>Structural Directives</vt:lpstr>
      <vt:lpstr>ngFor – Local Variables</vt:lpstr>
      <vt:lpstr>NgIf</vt:lpstr>
      <vt:lpstr>ngswitch</vt:lpstr>
      <vt:lpstr>Attribute Directives</vt:lpstr>
      <vt:lpstr>NgStyle</vt:lpstr>
      <vt:lpstr>NgClass</vt:lpstr>
      <vt:lpstr>Component Directive</vt:lpstr>
      <vt:lpstr>Custom Directives</vt:lpstr>
      <vt:lpstr>Directive using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144</cp:revision>
  <dcterms:created xsi:type="dcterms:W3CDTF">2022-12-15T13:18:03Z</dcterms:created>
  <dcterms:modified xsi:type="dcterms:W3CDTF">2023-02-23T06:00:26Z</dcterms:modified>
</cp:coreProperties>
</file>