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76" r:id="rId4"/>
    <p:sldId id="275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Routing </a:t>
            </a:r>
            <a:r>
              <a:rPr lang="en-IN" cap="none" dirty="0" smtClean="0"/>
              <a:t>in Angular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Routing?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0889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Usually we have different pages in application.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How do we have different pages in SPA?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Here routing comes in a picture.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0" y="3742892"/>
            <a:ext cx="8695174" cy="1147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14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4373"/>
            <a:ext cx="9677400" cy="1293028"/>
          </a:xfrm>
        </p:spPr>
        <p:txBody>
          <a:bodyPr/>
          <a:lstStyle/>
          <a:p>
            <a:r>
              <a:rPr lang="en-US" dirty="0" smtClean="0"/>
              <a:t>How angular routing works?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616" r="9826"/>
          <a:stretch/>
        </p:blipFill>
        <p:spPr>
          <a:xfrm>
            <a:off x="928254" y="2163473"/>
            <a:ext cx="5874328" cy="1147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/>
          <p:cNvCxnSpPr>
            <a:endCxn id="8" idx="0"/>
          </p:cNvCxnSpPr>
          <p:nvPr/>
        </p:nvCxnSpPr>
        <p:spPr>
          <a:xfrm>
            <a:off x="1413162" y="3111427"/>
            <a:ext cx="547255" cy="120318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580" y="4314608"/>
            <a:ext cx="2507673" cy="831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open Home</a:t>
            </a:r>
          </a:p>
          <a:p>
            <a:pPr algn="ctr"/>
            <a:r>
              <a:rPr lang="en-US" dirty="0" smtClean="0"/>
              <a:t>Component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>
            <a:off x="3034145" y="2964873"/>
            <a:ext cx="1253837" cy="2366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34145" y="5331835"/>
            <a:ext cx="2507673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open Report</a:t>
            </a:r>
          </a:p>
          <a:p>
            <a:pPr algn="ctr"/>
            <a:r>
              <a:rPr lang="en-US" dirty="0" smtClean="0"/>
              <a:t>Component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95456" y="3103419"/>
            <a:ext cx="533398" cy="97458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75018" y="4078000"/>
            <a:ext cx="2507673" cy="831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open </a:t>
            </a:r>
            <a:r>
              <a:rPr lang="en-US" dirty="0" err="1" smtClean="0"/>
              <a:t>AddExp</a:t>
            </a:r>
            <a:r>
              <a:rPr lang="en-US" dirty="0" smtClean="0"/>
              <a:t> Component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60571" y="2751209"/>
            <a:ext cx="1624447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85018" y="2335572"/>
            <a:ext cx="2507673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will open About</a:t>
            </a:r>
          </a:p>
          <a:p>
            <a:pPr algn="ctr"/>
            <a:r>
              <a:rPr lang="en-US" dirty="0" smtClean="0"/>
              <a:t>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42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routing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RoutingModule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Ng new routing-app –routing</a:t>
            </a:r>
          </a:p>
          <a:p>
            <a:endParaRPr lang="en-US" dirty="0"/>
          </a:p>
          <a:p>
            <a:r>
              <a:rPr lang="en-US" dirty="0" smtClean="0"/>
              <a:t>This will add routing module by default </a:t>
            </a:r>
            <a:r>
              <a:rPr lang="en-US" dirty="0" smtClean="0"/>
              <a:t>your application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5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work with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Unserstand</a:t>
            </a:r>
            <a:r>
              <a:rPr lang="en-US" dirty="0" smtClean="0"/>
              <a:t> 3 things: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Create routes in </a:t>
            </a:r>
            <a:r>
              <a:rPr lang="en-US" sz="2400" b="1" dirty="0" smtClean="0">
                <a:solidFill>
                  <a:srgbClr val="FFFF00"/>
                </a:solidFill>
              </a:rPr>
              <a:t>app-</a:t>
            </a:r>
            <a:r>
              <a:rPr lang="en-US" sz="2400" b="1" dirty="0" err="1" smtClean="0">
                <a:solidFill>
                  <a:srgbClr val="FFFF00"/>
                </a:solidFill>
              </a:rPr>
              <a:t>routing.module.ts</a:t>
            </a:r>
            <a:r>
              <a:rPr lang="en-US" sz="2400" dirty="0" smtClean="0"/>
              <a:t> file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Create link using </a:t>
            </a:r>
            <a:r>
              <a:rPr lang="en-US" sz="2400" b="1" dirty="0" err="1" smtClean="0">
                <a:solidFill>
                  <a:srgbClr val="00B050"/>
                </a:solidFill>
              </a:rPr>
              <a:t>routerLink</a:t>
            </a:r>
            <a:r>
              <a:rPr lang="en-US" sz="2400" dirty="0" smtClean="0"/>
              <a:t> attribute not </a:t>
            </a:r>
            <a:r>
              <a:rPr lang="en-US" sz="2400" dirty="0" err="1" smtClean="0"/>
              <a:t>href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render the component must add </a:t>
            </a:r>
            <a:r>
              <a:rPr lang="en-US" sz="2400" b="1" dirty="0" smtClean="0">
                <a:solidFill>
                  <a:srgbClr val="FFC000"/>
                </a:solidFill>
              </a:rPr>
              <a:t>&lt;router-outlet&gt;&lt;/router-outlet&gt;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understand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0065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123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Routing in Angular</vt:lpstr>
      <vt:lpstr>Need of Routing?</vt:lpstr>
      <vt:lpstr>How angular routing works?</vt:lpstr>
      <vt:lpstr>How to add routing module</vt:lpstr>
      <vt:lpstr>To work with routing</vt:lpstr>
      <vt:lpstr>Let’s understand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151</cp:revision>
  <dcterms:created xsi:type="dcterms:W3CDTF">2022-12-15T13:18:03Z</dcterms:created>
  <dcterms:modified xsi:type="dcterms:W3CDTF">2023-02-23T06:58:54Z</dcterms:modified>
</cp:coreProperties>
</file>