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2EB4BD-892A-42C5-A265-5F56ED1F496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4979DC-6F83-47D7-8452-D41F9E43E0A7}">
      <dgm:prSet phldrT="[Text]"/>
      <dgm:spPr/>
      <dgm:t>
        <a:bodyPr/>
        <a:lstStyle/>
        <a:p>
          <a:r>
            <a:rPr lang="en-US" dirty="0" smtClean="0"/>
            <a:t>Angular Forms</a:t>
          </a:r>
          <a:endParaRPr lang="en-US" dirty="0"/>
        </a:p>
      </dgm:t>
    </dgm:pt>
    <dgm:pt modelId="{445C5418-EC87-46A3-A666-A63F4B078C81}" type="parTrans" cxnId="{6B4C691F-DBC4-4493-90E7-BAC554861769}">
      <dgm:prSet/>
      <dgm:spPr/>
      <dgm:t>
        <a:bodyPr/>
        <a:lstStyle/>
        <a:p>
          <a:endParaRPr lang="en-US"/>
        </a:p>
      </dgm:t>
    </dgm:pt>
    <dgm:pt modelId="{991955D0-EDD6-463C-87E3-65DBBAA2F831}" type="sibTrans" cxnId="{6B4C691F-DBC4-4493-90E7-BAC554861769}">
      <dgm:prSet/>
      <dgm:spPr/>
      <dgm:t>
        <a:bodyPr/>
        <a:lstStyle/>
        <a:p>
          <a:endParaRPr lang="en-US"/>
        </a:p>
      </dgm:t>
    </dgm:pt>
    <dgm:pt modelId="{D85346A9-AF03-4B1E-9EE1-5699EF9797A6}">
      <dgm:prSet phldrT="[Text]"/>
      <dgm:spPr/>
      <dgm:t>
        <a:bodyPr/>
        <a:lstStyle/>
        <a:p>
          <a:r>
            <a:rPr lang="en-US" dirty="0" smtClean="0"/>
            <a:t>Template Driven forms</a:t>
          </a:r>
          <a:endParaRPr lang="en-US" dirty="0"/>
        </a:p>
      </dgm:t>
    </dgm:pt>
    <dgm:pt modelId="{ED6000E3-83F8-4FAC-8CCD-52FCA5A6E762}" type="parTrans" cxnId="{D1784816-A593-4A1D-8A27-BE5FB279E776}">
      <dgm:prSet/>
      <dgm:spPr/>
      <dgm:t>
        <a:bodyPr/>
        <a:lstStyle/>
        <a:p>
          <a:endParaRPr lang="en-US"/>
        </a:p>
      </dgm:t>
    </dgm:pt>
    <dgm:pt modelId="{9848C8B7-F071-45DC-8901-4D30621050A6}" type="sibTrans" cxnId="{D1784816-A593-4A1D-8A27-BE5FB279E776}">
      <dgm:prSet/>
      <dgm:spPr/>
      <dgm:t>
        <a:bodyPr/>
        <a:lstStyle/>
        <a:p>
          <a:endParaRPr lang="en-US"/>
        </a:p>
      </dgm:t>
    </dgm:pt>
    <dgm:pt modelId="{845A94CF-DA52-480E-B3C1-A8635040837A}">
      <dgm:prSet phldrT="[Text]"/>
      <dgm:spPr/>
      <dgm:t>
        <a:bodyPr/>
        <a:lstStyle/>
        <a:p>
          <a:r>
            <a:rPr lang="en-US" dirty="0" smtClean="0"/>
            <a:t>Reactive Forms (Model Driven Forms)</a:t>
          </a:r>
          <a:endParaRPr lang="en-US" dirty="0"/>
        </a:p>
      </dgm:t>
    </dgm:pt>
    <dgm:pt modelId="{938912B6-95B0-434E-9DC2-47F1F7CA195C}" type="parTrans" cxnId="{67E40032-921C-4657-A1D0-8CCE75097608}">
      <dgm:prSet/>
      <dgm:spPr/>
      <dgm:t>
        <a:bodyPr/>
        <a:lstStyle/>
        <a:p>
          <a:endParaRPr lang="en-US"/>
        </a:p>
      </dgm:t>
    </dgm:pt>
    <dgm:pt modelId="{8C467DDE-981B-4955-9C8C-D0380F9DD5C0}" type="sibTrans" cxnId="{67E40032-921C-4657-A1D0-8CCE75097608}">
      <dgm:prSet/>
      <dgm:spPr/>
      <dgm:t>
        <a:bodyPr/>
        <a:lstStyle/>
        <a:p>
          <a:endParaRPr lang="en-US"/>
        </a:p>
      </dgm:t>
    </dgm:pt>
    <dgm:pt modelId="{296592AB-A7E6-4FC3-9DEA-4EF72C7BA270}" type="pres">
      <dgm:prSet presAssocID="{BA2EB4BD-892A-42C5-A265-5F56ED1F496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7160E7E-E838-4496-BE7F-B4BC57352AAE}" type="pres">
      <dgm:prSet presAssocID="{244979DC-6F83-47D7-8452-D41F9E43E0A7}" presName="hierRoot1" presStyleCnt="0"/>
      <dgm:spPr/>
    </dgm:pt>
    <dgm:pt modelId="{1AC4B272-B49B-4484-B5A6-4198436DE282}" type="pres">
      <dgm:prSet presAssocID="{244979DC-6F83-47D7-8452-D41F9E43E0A7}" presName="composite" presStyleCnt="0"/>
      <dgm:spPr/>
    </dgm:pt>
    <dgm:pt modelId="{4B9C6055-01C3-45B6-9A47-BB460B9944D7}" type="pres">
      <dgm:prSet presAssocID="{244979DC-6F83-47D7-8452-D41F9E43E0A7}" presName="background" presStyleLbl="node0" presStyleIdx="0" presStyleCnt="1"/>
      <dgm:spPr/>
    </dgm:pt>
    <dgm:pt modelId="{F9C85059-0DAA-4D35-B059-540C45A18C43}" type="pres">
      <dgm:prSet presAssocID="{244979DC-6F83-47D7-8452-D41F9E43E0A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966555-1FA3-4558-979A-67FA0B9D6344}" type="pres">
      <dgm:prSet presAssocID="{244979DC-6F83-47D7-8452-D41F9E43E0A7}" presName="hierChild2" presStyleCnt="0"/>
      <dgm:spPr/>
    </dgm:pt>
    <dgm:pt modelId="{EC73DB72-4483-49D0-9B5D-8C84C4D4C3EB}" type="pres">
      <dgm:prSet presAssocID="{ED6000E3-83F8-4FAC-8CCD-52FCA5A6E762}" presName="Name10" presStyleLbl="parChTrans1D2" presStyleIdx="0" presStyleCnt="2"/>
      <dgm:spPr/>
      <dgm:t>
        <a:bodyPr/>
        <a:lstStyle/>
        <a:p>
          <a:endParaRPr lang="en-US"/>
        </a:p>
      </dgm:t>
    </dgm:pt>
    <dgm:pt modelId="{6E0B3B10-A617-4F77-8B56-1AF70A5B91E5}" type="pres">
      <dgm:prSet presAssocID="{D85346A9-AF03-4B1E-9EE1-5699EF9797A6}" presName="hierRoot2" presStyleCnt="0"/>
      <dgm:spPr/>
    </dgm:pt>
    <dgm:pt modelId="{1668E339-2D25-4B87-BBF8-6C5AC2D68B5E}" type="pres">
      <dgm:prSet presAssocID="{D85346A9-AF03-4B1E-9EE1-5699EF9797A6}" presName="composite2" presStyleCnt="0"/>
      <dgm:spPr/>
    </dgm:pt>
    <dgm:pt modelId="{11DFBFC5-5512-419A-8A61-38C70B0AC072}" type="pres">
      <dgm:prSet presAssocID="{D85346A9-AF03-4B1E-9EE1-5699EF9797A6}" presName="background2" presStyleLbl="node2" presStyleIdx="0" presStyleCnt="2"/>
      <dgm:spPr/>
    </dgm:pt>
    <dgm:pt modelId="{5282C5DF-42AC-46B7-AF54-5E29F854C073}" type="pres">
      <dgm:prSet presAssocID="{D85346A9-AF03-4B1E-9EE1-5699EF9797A6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159027-9A49-43DD-9113-6CF34049F2AD}" type="pres">
      <dgm:prSet presAssocID="{D85346A9-AF03-4B1E-9EE1-5699EF9797A6}" presName="hierChild3" presStyleCnt="0"/>
      <dgm:spPr/>
    </dgm:pt>
    <dgm:pt modelId="{65828CA0-FCA7-47DC-8CFB-19AE443C5902}" type="pres">
      <dgm:prSet presAssocID="{938912B6-95B0-434E-9DC2-47F1F7CA195C}" presName="Name10" presStyleLbl="parChTrans1D2" presStyleIdx="1" presStyleCnt="2"/>
      <dgm:spPr/>
      <dgm:t>
        <a:bodyPr/>
        <a:lstStyle/>
        <a:p>
          <a:endParaRPr lang="en-US"/>
        </a:p>
      </dgm:t>
    </dgm:pt>
    <dgm:pt modelId="{CB552EE2-6CBF-401F-AF05-E877936D4B2F}" type="pres">
      <dgm:prSet presAssocID="{845A94CF-DA52-480E-B3C1-A8635040837A}" presName="hierRoot2" presStyleCnt="0"/>
      <dgm:spPr/>
    </dgm:pt>
    <dgm:pt modelId="{62CE92AA-D634-4FA7-AFCF-D6163EE28F61}" type="pres">
      <dgm:prSet presAssocID="{845A94CF-DA52-480E-B3C1-A8635040837A}" presName="composite2" presStyleCnt="0"/>
      <dgm:spPr/>
    </dgm:pt>
    <dgm:pt modelId="{94532B29-AC52-4238-BE25-5568A7389949}" type="pres">
      <dgm:prSet presAssocID="{845A94CF-DA52-480E-B3C1-A8635040837A}" presName="background2" presStyleLbl="node2" presStyleIdx="1" presStyleCnt="2"/>
      <dgm:spPr/>
    </dgm:pt>
    <dgm:pt modelId="{58150FB0-93B5-46A6-997E-600EA43F32A6}" type="pres">
      <dgm:prSet presAssocID="{845A94CF-DA52-480E-B3C1-A8635040837A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85841A-307B-4C5F-AAE1-36B74B4DFA52}" type="pres">
      <dgm:prSet presAssocID="{845A94CF-DA52-480E-B3C1-A8635040837A}" presName="hierChild3" presStyleCnt="0"/>
      <dgm:spPr/>
    </dgm:pt>
  </dgm:ptLst>
  <dgm:cxnLst>
    <dgm:cxn modelId="{6B4C691F-DBC4-4493-90E7-BAC554861769}" srcId="{BA2EB4BD-892A-42C5-A265-5F56ED1F496F}" destId="{244979DC-6F83-47D7-8452-D41F9E43E0A7}" srcOrd="0" destOrd="0" parTransId="{445C5418-EC87-46A3-A666-A63F4B078C81}" sibTransId="{991955D0-EDD6-463C-87E3-65DBBAA2F831}"/>
    <dgm:cxn modelId="{1C86DF32-3D3A-4FA1-B478-85E219C46047}" type="presOf" srcId="{938912B6-95B0-434E-9DC2-47F1F7CA195C}" destId="{65828CA0-FCA7-47DC-8CFB-19AE443C5902}" srcOrd="0" destOrd="0" presId="urn:microsoft.com/office/officeart/2005/8/layout/hierarchy1"/>
    <dgm:cxn modelId="{67E40032-921C-4657-A1D0-8CCE75097608}" srcId="{244979DC-6F83-47D7-8452-D41F9E43E0A7}" destId="{845A94CF-DA52-480E-B3C1-A8635040837A}" srcOrd="1" destOrd="0" parTransId="{938912B6-95B0-434E-9DC2-47F1F7CA195C}" sibTransId="{8C467DDE-981B-4955-9C8C-D0380F9DD5C0}"/>
    <dgm:cxn modelId="{1A57D1D0-3835-4D53-80F4-6A388D3AB67E}" type="presOf" srcId="{BA2EB4BD-892A-42C5-A265-5F56ED1F496F}" destId="{296592AB-A7E6-4FC3-9DEA-4EF72C7BA270}" srcOrd="0" destOrd="0" presId="urn:microsoft.com/office/officeart/2005/8/layout/hierarchy1"/>
    <dgm:cxn modelId="{D1784816-A593-4A1D-8A27-BE5FB279E776}" srcId="{244979DC-6F83-47D7-8452-D41F9E43E0A7}" destId="{D85346A9-AF03-4B1E-9EE1-5699EF9797A6}" srcOrd="0" destOrd="0" parTransId="{ED6000E3-83F8-4FAC-8CCD-52FCA5A6E762}" sibTransId="{9848C8B7-F071-45DC-8901-4D30621050A6}"/>
    <dgm:cxn modelId="{A941182A-AC76-4682-B0B5-4DFC106CC3A5}" type="presOf" srcId="{ED6000E3-83F8-4FAC-8CCD-52FCA5A6E762}" destId="{EC73DB72-4483-49D0-9B5D-8C84C4D4C3EB}" srcOrd="0" destOrd="0" presId="urn:microsoft.com/office/officeart/2005/8/layout/hierarchy1"/>
    <dgm:cxn modelId="{11C9832D-D9BD-4028-A4DE-C9A270072113}" type="presOf" srcId="{244979DC-6F83-47D7-8452-D41F9E43E0A7}" destId="{F9C85059-0DAA-4D35-B059-540C45A18C43}" srcOrd="0" destOrd="0" presId="urn:microsoft.com/office/officeart/2005/8/layout/hierarchy1"/>
    <dgm:cxn modelId="{ADC1330C-495A-4699-B931-B56D6CFA784E}" type="presOf" srcId="{845A94CF-DA52-480E-B3C1-A8635040837A}" destId="{58150FB0-93B5-46A6-997E-600EA43F32A6}" srcOrd="0" destOrd="0" presId="urn:microsoft.com/office/officeart/2005/8/layout/hierarchy1"/>
    <dgm:cxn modelId="{E199ABC4-6955-4BEE-9BF0-63A3059FE0C7}" type="presOf" srcId="{D85346A9-AF03-4B1E-9EE1-5699EF9797A6}" destId="{5282C5DF-42AC-46B7-AF54-5E29F854C073}" srcOrd="0" destOrd="0" presId="urn:microsoft.com/office/officeart/2005/8/layout/hierarchy1"/>
    <dgm:cxn modelId="{9D853943-E9DB-457D-BDF5-09D59428DAF4}" type="presParOf" srcId="{296592AB-A7E6-4FC3-9DEA-4EF72C7BA270}" destId="{97160E7E-E838-4496-BE7F-B4BC57352AAE}" srcOrd="0" destOrd="0" presId="urn:microsoft.com/office/officeart/2005/8/layout/hierarchy1"/>
    <dgm:cxn modelId="{251CCA1F-46ED-46FD-BB13-DC757A5F7F5A}" type="presParOf" srcId="{97160E7E-E838-4496-BE7F-B4BC57352AAE}" destId="{1AC4B272-B49B-4484-B5A6-4198436DE282}" srcOrd="0" destOrd="0" presId="urn:microsoft.com/office/officeart/2005/8/layout/hierarchy1"/>
    <dgm:cxn modelId="{166F1629-F6B3-4514-B56F-C8EEC5F045EB}" type="presParOf" srcId="{1AC4B272-B49B-4484-B5A6-4198436DE282}" destId="{4B9C6055-01C3-45B6-9A47-BB460B9944D7}" srcOrd="0" destOrd="0" presId="urn:microsoft.com/office/officeart/2005/8/layout/hierarchy1"/>
    <dgm:cxn modelId="{94C5740D-D389-4790-8E07-997CED8853A7}" type="presParOf" srcId="{1AC4B272-B49B-4484-B5A6-4198436DE282}" destId="{F9C85059-0DAA-4D35-B059-540C45A18C43}" srcOrd="1" destOrd="0" presId="urn:microsoft.com/office/officeart/2005/8/layout/hierarchy1"/>
    <dgm:cxn modelId="{5207E65C-393D-40FA-8AD2-5E53468992F0}" type="presParOf" srcId="{97160E7E-E838-4496-BE7F-B4BC57352AAE}" destId="{B4966555-1FA3-4558-979A-67FA0B9D6344}" srcOrd="1" destOrd="0" presId="urn:microsoft.com/office/officeart/2005/8/layout/hierarchy1"/>
    <dgm:cxn modelId="{11B03D96-53FE-403D-B39F-8993F96F1B40}" type="presParOf" srcId="{B4966555-1FA3-4558-979A-67FA0B9D6344}" destId="{EC73DB72-4483-49D0-9B5D-8C84C4D4C3EB}" srcOrd="0" destOrd="0" presId="urn:microsoft.com/office/officeart/2005/8/layout/hierarchy1"/>
    <dgm:cxn modelId="{6AC823C9-6DC3-49C3-BCE3-4E90DB481526}" type="presParOf" srcId="{B4966555-1FA3-4558-979A-67FA0B9D6344}" destId="{6E0B3B10-A617-4F77-8B56-1AF70A5B91E5}" srcOrd="1" destOrd="0" presId="urn:microsoft.com/office/officeart/2005/8/layout/hierarchy1"/>
    <dgm:cxn modelId="{26BF0185-5756-4E7E-97A3-017FA4E76866}" type="presParOf" srcId="{6E0B3B10-A617-4F77-8B56-1AF70A5B91E5}" destId="{1668E339-2D25-4B87-BBF8-6C5AC2D68B5E}" srcOrd="0" destOrd="0" presId="urn:microsoft.com/office/officeart/2005/8/layout/hierarchy1"/>
    <dgm:cxn modelId="{6DF890DB-82EC-4BA3-AC37-B6B10D594995}" type="presParOf" srcId="{1668E339-2D25-4B87-BBF8-6C5AC2D68B5E}" destId="{11DFBFC5-5512-419A-8A61-38C70B0AC072}" srcOrd="0" destOrd="0" presId="urn:microsoft.com/office/officeart/2005/8/layout/hierarchy1"/>
    <dgm:cxn modelId="{65FB2DF4-309C-49B5-8EB8-1154CEF4ACEA}" type="presParOf" srcId="{1668E339-2D25-4B87-BBF8-6C5AC2D68B5E}" destId="{5282C5DF-42AC-46B7-AF54-5E29F854C073}" srcOrd="1" destOrd="0" presId="urn:microsoft.com/office/officeart/2005/8/layout/hierarchy1"/>
    <dgm:cxn modelId="{4AD441FB-4F50-4437-9B42-92EB5D85EB6E}" type="presParOf" srcId="{6E0B3B10-A617-4F77-8B56-1AF70A5B91E5}" destId="{36159027-9A49-43DD-9113-6CF34049F2AD}" srcOrd="1" destOrd="0" presId="urn:microsoft.com/office/officeart/2005/8/layout/hierarchy1"/>
    <dgm:cxn modelId="{BC334E23-DC20-4E76-9F1C-5AF4AE3035DB}" type="presParOf" srcId="{B4966555-1FA3-4558-979A-67FA0B9D6344}" destId="{65828CA0-FCA7-47DC-8CFB-19AE443C5902}" srcOrd="2" destOrd="0" presId="urn:microsoft.com/office/officeart/2005/8/layout/hierarchy1"/>
    <dgm:cxn modelId="{58688F68-7984-451D-B6C1-B25E04151269}" type="presParOf" srcId="{B4966555-1FA3-4558-979A-67FA0B9D6344}" destId="{CB552EE2-6CBF-401F-AF05-E877936D4B2F}" srcOrd="3" destOrd="0" presId="urn:microsoft.com/office/officeart/2005/8/layout/hierarchy1"/>
    <dgm:cxn modelId="{F6C7AAC7-D92B-46DB-B9F6-F61A9969EFDE}" type="presParOf" srcId="{CB552EE2-6CBF-401F-AF05-E877936D4B2F}" destId="{62CE92AA-D634-4FA7-AFCF-D6163EE28F61}" srcOrd="0" destOrd="0" presId="urn:microsoft.com/office/officeart/2005/8/layout/hierarchy1"/>
    <dgm:cxn modelId="{57EE6B55-EF7C-4009-B137-E928628CE002}" type="presParOf" srcId="{62CE92AA-D634-4FA7-AFCF-D6163EE28F61}" destId="{94532B29-AC52-4238-BE25-5568A7389949}" srcOrd="0" destOrd="0" presId="urn:microsoft.com/office/officeart/2005/8/layout/hierarchy1"/>
    <dgm:cxn modelId="{651B83B7-E829-4E71-96DD-58551284645B}" type="presParOf" srcId="{62CE92AA-D634-4FA7-AFCF-D6163EE28F61}" destId="{58150FB0-93B5-46A6-997E-600EA43F32A6}" srcOrd="1" destOrd="0" presId="urn:microsoft.com/office/officeart/2005/8/layout/hierarchy1"/>
    <dgm:cxn modelId="{C16ADBC9-129B-4F26-9714-A6AEAEEA71A3}" type="presParOf" srcId="{CB552EE2-6CBF-401F-AF05-E877936D4B2F}" destId="{A785841A-307B-4C5F-AAE1-36B74B4DFA5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C7A397-AD6A-4559-9335-798B6F9D8C74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1DC0C4C-C01E-4066-A8ED-AAD539A4ECE4}">
      <dgm:prSet custT="1"/>
      <dgm:spPr/>
      <dgm:t>
        <a:bodyPr/>
        <a:lstStyle/>
        <a:p>
          <a:r>
            <a:rPr lang="en-US" sz="1800" b="0" i="0" smtClean="0"/>
            <a:t>Handling the forms is as simple as reactive forms.</a:t>
          </a:r>
          <a:endParaRPr lang="en-US" sz="1800" b="0" i="0"/>
        </a:p>
      </dgm:t>
    </dgm:pt>
    <dgm:pt modelId="{CEAB5341-1706-4765-BBFD-291784566876}" type="parTrans" cxnId="{29C98F0E-50A6-45A3-8161-A9D5473B2DC5}">
      <dgm:prSet/>
      <dgm:spPr/>
      <dgm:t>
        <a:bodyPr/>
        <a:lstStyle/>
        <a:p>
          <a:endParaRPr lang="en-US" sz="2000"/>
        </a:p>
      </dgm:t>
    </dgm:pt>
    <dgm:pt modelId="{B78E8BB1-967C-4CCA-8441-38B003EFEC88}" type="sibTrans" cxnId="{29C98F0E-50A6-45A3-8161-A9D5473B2DC5}">
      <dgm:prSet/>
      <dgm:spPr/>
      <dgm:t>
        <a:bodyPr/>
        <a:lstStyle/>
        <a:p>
          <a:endParaRPr lang="en-US" sz="2000"/>
        </a:p>
      </dgm:t>
    </dgm:pt>
    <dgm:pt modelId="{009691F4-BA11-463C-BB03-19E54A1C3D50}">
      <dgm:prSet custT="1"/>
      <dgm:spPr/>
      <dgm:t>
        <a:bodyPr/>
        <a:lstStyle/>
        <a:p>
          <a:r>
            <a:rPr lang="en-US" sz="1800" b="0" i="0" smtClean="0"/>
            <a:t>Template-driven forms are easy to use.</a:t>
          </a:r>
          <a:endParaRPr lang="en-US" sz="1800" b="0" i="0"/>
        </a:p>
      </dgm:t>
    </dgm:pt>
    <dgm:pt modelId="{7C475C69-EC6A-478C-91D1-4188836B7428}" type="parTrans" cxnId="{0FCF09C6-D624-48A5-BDB5-4474B1B732A1}">
      <dgm:prSet/>
      <dgm:spPr/>
      <dgm:t>
        <a:bodyPr/>
        <a:lstStyle/>
        <a:p>
          <a:endParaRPr lang="en-US" sz="2000"/>
        </a:p>
      </dgm:t>
    </dgm:pt>
    <dgm:pt modelId="{7234FE0B-8AA0-4A53-A1BE-3ACD0D7EF303}" type="sibTrans" cxnId="{0FCF09C6-D624-48A5-BDB5-4474B1B732A1}">
      <dgm:prSet/>
      <dgm:spPr/>
      <dgm:t>
        <a:bodyPr/>
        <a:lstStyle/>
        <a:p>
          <a:endParaRPr lang="en-US" sz="2000"/>
        </a:p>
      </dgm:t>
    </dgm:pt>
    <dgm:pt modelId="{AF1EFF58-3950-4ADF-9954-9F8F05D1787F}">
      <dgm:prSet custT="1"/>
      <dgm:spPr/>
      <dgm:t>
        <a:bodyPr/>
        <a:lstStyle/>
        <a:p>
          <a:r>
            <a:rPr lang="en-US" sz="1800" b="0" i="0" smtClean="0"/>
            <a:t>They are similar to AngularJs.</a:t>
          </a:r>
          <a:endParaRPr lang="en-US" sz="1800" b="0" i="0"/>
        </a:p>
      </dgm:t>
    </dgm:pt>
    <dgm:pt modelId="{455101C3-6778-4C2D-AD1D-4C41144C3D18}" type="parTrans" cxnId="{599B5436-DB03-43AE-B64E-540CEE4E7DC6}">
      <dgm:prSet/>
      <dgm:spPr/>
      <dgm:t>
        <a:bodyPr/>
        <a:lstStyle/>
        <a:p>
          <a:endParaRPr lang="en-US" sz="2000"/>
        </a:p>
      </dgm:t>
    </dgm:pt>
    <dgm:pt modelId="{AE296EB5-403D-4C93-A1B8-F917015ACAE8}" type="sibTrans" cxnId="{599B5436-DB03-43AE-B64E-540CEE4E7DC6}">
      <dgm:prSet/>
      <dgm:spPr/>
      <dgm:t>
        <a:bodyPr/>
        <a:lstStyle/>
        <a:p>
          <a:endParaRPr lang="en-US" sz="2000"/>
        </a:p>
      </dgm:t>
    </dgm:pt>
    <dgm:pt modelId="{1DFF1FE8-CF2A-4E38-9DE2-830E07084771}">
      <dgm:prSet custT="1"/>
      <dgm:spPr/>
      <dgm:t>
        <a:bodyPr/>
        <a:lstStyle/>
        <a:p>
          <a:r>
            <a:rPr lang="en-US" sz="1800" b="0" i="0" smtClean="0"/>
            <a:t>Two-way data binding (using [(NgModel)] syntax).</a:t>
          </a:r>
          <a:endParaRPr lang="en-US" sz="1800" b="0" i="0"/>
        </a:p>
      </dgm:t>
    </dgm:pt>
    <dgm:pt modelId="{9B2F6AC4-9752-4583-9634-672A69D53409}" type="parTrans" cxnId="{FF871364-5B90-4D63-B9CD-C2D9DDEC8F64}">
      <dgm:prSet/>
      <dgm:spPr/>
      <dgm:t>
        <a:bodyPr/>
        <a:lstStyle/>
        <a:p>
          <a:endParaRPr lang="en-US" sz="2000"/>
        </a:p>
      </dgm:t>
    </dgm:pt>
    <dgm:pt modelId="{C87BE8C1-6082-40C5-8B25-94AA20591A65}" type="sibTrans" cxnId="{FF871364-5B90-4D63-B9CD-C2D9DDEC8F64}">
      <dgm:prSet/>
      <dgm:spPr/>
      <dgm:t>
        <a:bodyPr/>
        <a:lstStyle/>
        <a:p>
          <a:endParaRPr lang="en-US" sz="2000"/>
        </a:p>
      </dgm:t>
    </dgm:pt>
    <dgm:pt modelId="{E7D99F83-9A7C-4291-AD6D-0D69AEA8AB33}">
      <dgm:prSet custT="1"/>
      <dgm:spPr/>
      <dgm:t>
        <a:bodyPr/>
        <a:lstStyle/>
        <a:p>
          <a:r>
            <a:rPr lang="en-IN" sz="1800" b="0" i="0" smtClean="0"/>
            <a:t>Minimal component code.</a:t>
          </a:r>
          <a:endParaRPr lang="en-IN" sz="1800" b="0" i="0"/>
        </a:p>
      </dgm:t>
    </dgm:pt>
    <dgm:pt modelId="{81530348-B08C-4C5E-BC3A-BE51D0AFCFC5}" type="parTrans" cxnId="{E95B350B-22B0-4815-9422-8108B7F6DC61}">
      <dgm:prSet/>
      <dgm:spPr/>
      <dgm:t>
        <a:bodyPr/>
        <a:lstStyle/>
        <a:p>
          <a:endParaRPr lang="en-US" sz="2000"/>
        </a:p>
      </dgm:t>
    </dgm:pt>
    <dgm:pt modelId="{00ADCA99-F20C-41CC-9F16-D1884FCB8245}" type="sibTrans" cxnId="{E95B350B-22B0-4815-9422-8108B7F6DC61}">
      <dgm:prSet/>
      <dgm:spPr/>
      <dgm:t>
        <a:bodyPr/>
        <a:lstStyle/>
        <a:p>
          <a:endParaRPr lang="en-US" sz="2000"/>
        </a:p>
      </dgm:t>
    </dgm:pt>
    <dgm:pt modelId="{73DFDE6A-2614-4DA8-B1BC-3062A90A484B}">
      <dgm:prSet custT="1"/>
      <dgm:spPr/>
      <dgm:t>
        <a:bodyPr/>
        <a:lstStyle/>
        <a:p>
          <a:r>
            <a:rPr lang="en-US" sz="1800" b="0" i="0" smtClean="0"/>
            <a:t>Template-driven form is also more than enough to build a large range of forms.</a:t>
          </a:r>
          <a:endParaRPr lang="en-US" sz="1800" b="0" i="0"/>
        </a:p>
      </dgm:t>
    </dgm:pt>
    <dgm:pt modelId="{14BF53D7-D7B3-43B1-9DB3-20BBFE67CE8B}" type="parTrans" cxnId="{5400096A-20F4-4283-A8E3-60D4FEE17E33}">
      <dgm:prSet/>
      <dgm:spPr/>
      <dgm:t>
        <a:bodyPr/>
        <a:lstStyle/>
        <a:p>
          <a:endParaRPr lang="en-US" sz="2000"/>
        </a:p>
      </dgm:t>
    </dgm:pt>
    <dgm:pt modelId="{3BC294EF-1598-47DE-BCDB-ECA154933390}" type="sibTrans" cxnId="{5400096A-20F4-4283-A8E3-60D4FEE17E33}">
      <dgm:prSet/>
      <dgm:spPr/>
      <dgm:t>
        <a:bodyPr/>
        <a:lstStyle/>
        <a:p>
          <a:endParaRPr lang="en-US" sz="2000"/>
        </a:p>
      </dgm:t>
    </dgm:pt>
    <dgm:pt modelId="{1B1B53DC-74FA-45C0-8900-DA29BC437451}" type="pres">
      <dgm:prSet presAssocID="{C1C7A397-AD6A-4559-9335-798B6F9D8C74}" presName="Name0" presStyleCnt="0">
        <dgm:presLayoutVars>
          <dgm:chMax val="7"/>
          <dgm:chPref val="7"/>
          <dgm:dir/>
        </dgm:presLayoutVars>
      </dgm:prSet>
      <dgm:spPr/>
    </dgm:pt>
    <dgm:pt modelId="{D981C38E-6DD1-4742-9503-012D5CF56DE9}" type="pres">
      <dgm:prSet presAssocID="{C1C7A397-AD6A-4559-9335-798B6F9D8C74}" presName="Name1" presStyleCnt="0"/>
      <dgm:spPr/>
    </dgm:pt>
    <dgm:pt modelId="{1156FD61-3929-4D13-AAAA-6958D0580410}" type="pres">
      <dgm:prSet presAssocID="{C1C7A397-AD6A-4559-9335-798B6F9D8C74}" presName="cycle" presStyleCnt="0"/>
      <dgm:spPr/>
    </dgm:pt>
    <dgm:pt modelId="{901B7227-A650-4C95-8729-47ABBC17D58B}" type="pres">
      <dgm:prSet presAssocID="{C1C7A397-AD6A-4559-9335-798B6F9D8C74}" presName="srcNode" presStyleLbl="node1" presStyleIdx="0" presStyleCnt="6"/>
      <dgm:spPr/>
    </dgm:pt>
    <dgm:pt modelId="{6FD5B3C5-D952-431A-BAEF-73CE4A262DE6}" type="pres">
      <dgm:prSet presAssocID="{C1C7A397-AD6A-4559-9335-798B6F9D8C74}" presName="conn" presStyleLbl="parChTrans1D2" presStyleIdx="0" presStyleCnt="1"/>
      <dgm:spPr/>
    </dgm:pt>
    <dgm:pt modelId="{9F152824-AEE0-4151-83A7-8724F1EA82D4}" type="pres">
      <dgm:prSet presAssocID="{C1C7A397-AD6A-4559-9335-798B6F9D8C74}" presName="extraNode" presStyleLbl="node1" presStyleIdx="0" presStyleCnt="6"/>
      <dgm:spPr/>
    </dgm:pt>
    <dgm:pt modelId="{ED1B8FB3-0BB5-46A7-8A02-78CEFB8C98A2}" type="pres">
      <dgm:prSet presAssocID="{C1C7A397-AD6A-4559-9335-798B6F9D8C74}" presName="dstNode" presStyleLbl="node1" presStyleIdx="0" presStyleCnt="6"/>
      <dgm:spPr/>
    </dgm:pt>
    <dgm:pt modelId="{B428E465-45DF-43BC-9350-F98C8FC05D8A}" type="pres">
      <dgm:prSet presAssocID="{01DC0C4C-C01E-4066-A8ED-AAD539A4ECE4}" presName="text_1" presStyleLbl="node1" presStyleIdx="0" presStyleCnt="6">
        <dgm:presLayoutVars>
          <dgm:bulletEnabled val="1"/>
        </dgm:presLayoutVars>
      </dgm:prSet>
      <dgm:spPr/>
    </dgm:pt>
    <dgm:pt modelId="{D8B38B09-1002-489F-B50A-78364EBEC282}" type="pres">
      <dgm:prSet presAssocID="{01DC0C4C-C01E-4066-A8ED-AAD539A4ECE4}" presName="accent_1" presStyleCnt="0"/>
      <dgm:spPr/>
    </dgm:pt>
    <dgm:pt modelId="{3F79B6D6-45D7-4BD8-BAAA-410114A85D0F}" type="pres">
      <dgm:prSet presAssocID="{01DC0C4C-C01E-4066-A8ED-AAD539A4ECE4}" presName="accentRepeatNode" presStyleLbl="solidFgAcc1" presStyleIdx="0" presStyleCnt="6"/>
      <dgm:spPr/>
    </dgm:pt>
    <dgm:pt modelId="{237A759A-32D8-4091-ADDC-33693146AB8F}" type="pres">
      <dgm:prSet presAssocID="{009691F4-BA11-463C-BB03-19E54A1C3D50}" presName="text_2" presStyleLbl="node1" presStyleIdx="1" presStyleCnt="6">
        <dgm:presLayoutVars>
          <dgm:bulletEnabled val="1"/>
        </dgm:presLayoutVars>
      </dgm:prSet>
      <dgm:spPr/>
    </dgm:pt>
    <dgm:pt modelId="{7C35F099-EC3A-44CA-8060-3A121620FC79}" type="pres">
      <dgm:prSet presAssocID="{009691F4-BA11-463C-BB03-19E54A1C3D50}" presName="accent_2" presStyleCnt="0"/>
      <dgm:spPr/>
    </dgm:pt>
    <dgm:pt modelId="{55FA128B-0211-46C4-960C-B3248AE4E5A1}" type="pres">
      <dgm:prSet presAssocID="{009691F4-BA11-463C-BB03-19E54A1C3D50}" presName="accentRepeatNode" presStyleLbl="solidFgAcc1" presStyleIdx="1" presStyleCnt="6"/>
      <dgm:spPr/>
    </dgm:pt>
    <dgm:pt modelId="{4107AA06-8ABF-41C0-80F6-2875EBC8B55A}" type="pres">
      <dgm:prSet presAssocID="{AF1EFF58-3950-4ADF-9954-9F8F05D1787F}" presName="text_3" presStyleLbl="node1" presStyleIdx="2" presStyleCnt="6">
        <dgm:presLayoutVars>
          <dgm:bulletEnabled val="1"/>
        </dgm:presLayoutVars>
      </dgm:prSet>
      <dgm:spPr/>
    </dgm:pt>
    <dgm:pt modelId="{657E5588-81FF-4782-A6B7-8A8A42BC578B}" type="pres">
      <dgm:prSet presAssocID="{AF1EFF58-3950-4ADF-9954-9F8F05D1787F}" presName="accent_3" presStyleCnt="0"/>
      <dgm:spPr/>
    </dgm:pt>
    <dgm:pt modelId="{415D9E78-068F-49C2-9535-92B4F85FA10F}" type="pres">
      <dgm:prSet presAssocID="{AF1EFF58-3950-4ADF-9954-9F8F05D1787F}" presName="accentRepeatNode" presStyleLbl="solidFgAcc1" presStyleIdx="2" presStyleCnt="6"/>
      <dgm:spPr/>
    </dgm:pt>
    <dgm:pt modelId="{0C12381A-FADD-44F2-9292-732D4E51A8D1}" type="pres">
      <dgm:prSet presAssocID="{1DFF1FE8-CF2A-4E38-9DE2-830E07084771}" presName="text_4" presStyleLbl="node1" presStyleIdx="3" presStyleCnt="6">
        <dgm:presLayoutVars>
          <dgm:bulletEnabled val="1"/>
        </dgm:presLayoutVars>
      </dgm:prSet>
      <dgm:spPr/>
    </dgm:pt>
    <dgm:pt modelId="{20E352E9-AC08-4BD2-BB92-23EFE1C3D7E8}" type="pres">
      <dgm:prSet presAssocID="{1DFF1FE8-CF2A-4E38-9DE2-830E07084771}" presName="accent_4" presStyleCnt="0"/>
      <dgm:spPr/>
    </dgm:pt>
    <dgm:pt modelId="{BF72B1CB-CFCF-4632-81A9-14222117AAE9}" type="pres">
      <dgm:prSet presAssocID="{1DFF1FE8-CF2A-4E38-9DE2-830E07084771}" presName="accentRepeatNode" presStyleLbl="solidFgAcc1" presStyleIdx="3" presStyleCnt="6"/>
      <dgm:spPr/>
    </dgm:pt>
    <dgm:pt modelId="{03046BB2-7ECF-4463-B3A4-0FC5F7F5B70A}" type="pres">
      <dgm:prSet presAssocID="{E7D99F83-9A7C-4291-AD6D-0D69AEA8AB33}" presName="text_5" presStyleLbl="node1" presStyleIdx="4" presStyleCnt="6">
        <dgm:presLayoutVars>
          <dgm:bulletEnabled val="1"/>
        </dgm:presLayoutVars>
      </dgm:prSet>
      <dgm:spPr/>
    </dgm:pt>
    <dgm:pt modelId="{DD532C82-E4E0-4A10-B2B3-0AE735B04E08}" type="pres">
      <dgm:prSet presAssocID="{E7D99F83-9A7C-4291-AD6D-0D69AEA8AB33}" presName="accent_5" presStyleCnt="0"/>
      <dgm:spPr/>
    </dgm:pt>
    <dgm:pt modelId="{023BFD57-5623-4F21-9754-50A4938438B0}" type="pres">
      <dgm:prSet presAssocID="{E7D99F83-9A7C-4291-AD6D-0D69AEA8AB33}" presName="accentRepeatNode" presStyleLbl="solidFgAcc1" presStyleIdx="4" presStyleCnt="6"/>
      <dgm:spPr/>
    </dgm:pt>
    <dgm:pt modelId="{860C4375-AC87-4962-AC13-DD999B87B43E}" type="pres">
      <dgm:prSet presAssocID="{73DFDE6A-2614-4DA8-B1BC-3062A90A484B}" presName="text_6" presStyleLbl="node1" presStyleIdx="5" presStyleCnt="6">
        <dgm:presLayoutVars>
          <dgm:bulletEnabled val="1"/>
        </dgm:presLayoutVars>
      </dgm:prSet>
      <dgm:spPr/>
    </dgm:pt>
    <dgm:pt modelId="{5CF538C4-D0D4-4479-86F0-803B86AC28A9}" type="pres">
      <dgm:prSet presAssocID="{73DFDE6A-2614-4DA8-B1BC-3062A90A484B}" presName="accent_6" presStyleCnt="0"/>
      <dgm:spPr/>
    </dgm:pt>
    <dgm:pt modelId="{2A28C174-FDA8-47B9-99D1-53EA78AFE4C7}" type="pres">
      <dgm:prSet presAssocID="{73DFDE6A-2614-4DA8-B1BC-3062A90A484B}" presName="accentRepeatNode" presStyleLbl="solidFgAcc1" presStyleIdx="5" presStyleCnt="6"/>
      <dgm:spPr/>
    </dgm:pt>
  </dgm:ptLst>
  <dgm:cxnLst>
    <dgm:cxn modelId="{8A05BC9C-F4C5-4F56-B57A-0300D1352BAA}" type="presOf" srcId="{AF1EFF58-3950-4ADF-9954-9F8F05D1787F}" destId="{4107AA06-8ABF-41C0-80F6-2875EBC8B55A}" srcOrd="0" destOrd="0" presId="urn:microsoft.com/office/officeart/2008/layout/VerticalCurvedList"/>
    <dgm:cxn modelId="{304148B4-52E4-4D00-BA19-92FAFCEB2E82}" type="presOf" srcId="{1DFF1FE8-CF2A-4E38-9DE2-830E07084771}" destId="{0C12381A-FADD-44F2-9292-732D4E51A8D1}" srcOrd="0" destOrd="0" presId="urn:microsoft.com/office/officeart/2008/layout/VerticalCurvedList"/>
    <dgm:cxn modelId="{747334DD-96DC-4000-A726-2753E93BA019}" type="presOf" srcId="{73DFDE6A-2614-4DA8-B1BC-3062A90A484B}" destId="{860C4375-AC87-4962-AC13-DD999B87B43E}" srcOrd="0" destOrd="0" presId="urn:microsoft.com/office/officeart/2008/layout/VerticalCurvedList"/>
    <dgm:cxn modelId="{0FCF09C6-D624-48A5-BDB5-4474B1B732A1}" srcId="{C1C7A397-AD6A-4559-9335-798B6F9D8C74}" destId="{009691F4-BA11-463C-BB03-19E54A1C3D50}" srcOrd="1" destOrd="0" parTransId="{7C475C69-EC6A-478C-91D1-4188836B7428}" sibTransId="{7234FE0B-8AA0-4A53-A1BE-3ACD0D7EF303}"/>
    <dgm:cxn modelId="{2C10DF74-8F49-4487-9FBE-7456BFEEC394}" type="presOf" srcId="{C1C7A397-AD6A-4559-9335-798B6F9D8C74}" destId="{1B1B53DC-74FA-45C0-8900-DA29BC437451}" srcOrd="0" destOrd="0" presId="urn:microsoft.com/office/officeart/2008/layout/VerticalCurvedList"/>
    <dgm:cxn modelId="{117232ED-BA96-4014-867F-4A048180793F}" type="presOf" srcId="{E7D99F83-9A7C-4291-AD6D-0D69AEA8AB33}" destId="{03046BB2-7ECF-4463-B3A4-0FC5F7F5B70A}" srcOrd="0" destOrd="0" presId="urn:microsoft.com/office/officeart/2008/layout/VerticalCurvedList"/>
    <dgm:cxn modelId="{E95B350B-22B0-4815-9422-8108B7F6DC61}" srcId="{C1C7A397-AD6A-4559-9335-798B6F9D8C74}" destId="{E7D99F83-9A7C-4291-AD6D-0D69AEA8AB33}" srcOrd="4" destOrd="0" parTransId="{81530348-B08C-4C5E-BC3A-BE51D0AFCFC5}" sibTransId="{00ADCA99-F20C-41CC-9F16-D1884FCB8245}"/>
    <dgm:cxn modelId="{31D81AB7-D7C4-488E-A84D-1EC4E8F1B6C4}" type="presOf" srcId="{B78E8BB1-967C-4CCA-8441-38B003EFEC88}" destId="{6FD5B3C5-D952-431A-BAEF-73CE4A262DE6}" srcOrd="0" destOrd="0" presId="urn:microsoft.com/office/officeart/2008/layout/VerticalCurvedList"/>
    <dgm:cxn modelId="{EC274E3A-61AF-4868-86F2-DF19EA5BBC81}" type="presOf" srcId="{009691F4-BA11-463C-BB03-19E54A1C3D50}" destId="{237A759A-32D8-4091-ADDC-33693146AB8F}" srcOrd="0" destOrd="0" presId="urn:microsoft.com/office/officeart/2008/layout/VerticalCurvedList"/>
    <dgm:cxn modelId="{3A392941-DAFC-4C46-8B18-D92AE0672604}" type="presOf" srcId="{01DC0C4C-C01E-4066-A8ED-AAD539A4ECE4}" destId="{B428E465-45DF-43BC-9350-F98C8FC05D8A}" srcOrd="0" destOrd="0" presId="urn:microsoft.com/office/officeart/2008/layout/VerticalCurvedList"/>
    <dgm:cxn modelId="{5400096A-20F4-4283-A8E3-60D4FEE17E33}" srcId="{C1C7A397-AD6A-4559-9335-798B6F9D8C74}" destId="{73DFDE6A-2614-4DA8-B1BC-3062A90A484B}" srcOrd="5" destOrd="0" parTransId="{14BF53D7-D7B3-43B1-9DB3-20BBFE67CE8B}" sibTransId="{3BC294EF-1598-47DE-BCDB-ECA154933390}"/>
    <dgm:cxn modelId="{29C98F0E-50A6-45A3-8161-A9D5473B2DC5}" srcId="{C1C7A397-AD6A-4559-9335-798B6F9D8C74}" destId="{01DC0C4C-C01E-4066-A8ED-AAD539A4ECE4}" srcOrd="0" destOrd="0" parTransId="{CEAB5341-1706-4765-BBFD-291784566876}" sibTransId="{B78E8BB1-967C-4CCA-8441-38B003EFEC88}"/>
    <dgm:cxn modelId="{599B5436-DB03-43AE-B64E-540CEE4E7DC6}" srcId="{C1C7A397-AD6A-4559-9335-798B6F9D8C74}" destId="{AF1EFF58-3950-4ADF-9954-9F8F05D1787F}" srcOrd="2" destOrd="0" parTransId="{455101C3-6778-4C2D-AD1D-4C41144C3D18}" sibTransId="{AE296EB5-403D-4C93-A1B8-F917015ACAE8}"/>
    <dgm:cxn modelId="{FF871364-5B90-4D63-B9CD-C2D9DDEC8F64}" srcId="{C1C7A397-AD6A-4559-9335-798B6F9D8C74}" destId="{1DFF1FE8-CF2A-4E38-9DE2-830E07084771}" srcOrd="3" destOrd="0" parTransId="{9B2F6AC4-9752-4583-9634-672A69D53409}" sibTransId="{C87BE8C1-6082-40C5-8B25-94AA20591A65}"/>
    <dgm:cxn modelId="{86A49EC1-2D23-46BD-AE95-6830A02A012F}" type="presParOf" srcId="{1B1B53DC-74FA-45C0-8900-DA29BC437451}" destId="{D981C38E-6DD1-4742-9503-012D5CF56DE9}" srcOrd="0" destOrd="0" presId="urn:microsoft.com/office/officeart/2008/layout/VerticalCurvedList"/>
    <dgm:cxn modelId="{D598B8A2-61AB-4206-BF53-EAFE47CD76E7}" type="presParOf" srcId="{D981C38E-6DD1-4742-9503-012D5CF56DE9}" destId="{1156FD61-3929-4D13-AAAA-6958D0580410}" srcOrd="0" destOrd="0" presId="urn:microsoft.com/office/officeart/2008/layout/VerticalCurvedList"/>
    <dgm:cxn modelId="{19362951-934F-4791-9B7E-7DC2809C3DFE}" type="presParOf" srcId="{1156FD61-3929-4D13-AAAA-6958D0580410}" destId="{901B7227-A650-4C95-8729-47ABBC17D58B}" srcOrd="0" destOrd="0" presId="urn:microsoft.com/office/officeart/2008/layout/VerticalCurvedList"/>
    <dgm:cxn modelId="{309318A1-1341-4D40-B3C8-E72A8CFC5C02}" type="presParOf" srcId="{1156FD61-3929-4D13-AAAA-6958D0580410}" destId="{6FD5B3C5-D952-431A-BAEF-73CE4A262DE6}" srcOrd="1" destOrd="0" presId="urn:microsoft.com/office/officeart/2008/layout/VerticalCurvedList"/>
    <dgm:cxn modelId="{33B08154-C042-448E-82C6-AA8C55A37E15}" type="presParOf" srcId="{1156FD61-3929-4D13-AAAA-6958D0580410}" destId="{9F152824-AEE0-4151-83A7-8724F1EA82D4}" srcOrd="2" destOrd="0" presId="urn:microsoft.com/office/officeart/2008/layout/VerticalCurvedList"/>
    <dgm:cxn modelId="{2034FBA1-08AE-4C35-BAED-1FE82493E34B}" type="presParOf" srcId="{1156FD61-3929-4D13-AAAA-6958D0580410}" destId="{ED1B8FB3-0BB5-46A7-8A02-78CEFB8C98A2}" srcOrd="3" destOrd="0" presId="urn:microsoft.com/office/officeart/2008/layout/VerticalCurvedList"/>
    <dgm:cxn modelId="{5966F74B-39EE-475E-A2B9-5523A45EB1C2}" type="presParOf" srcId="{D981C38E-6DD1-4742-9503-012D5CF56DE9}" destId="{B428E465-45DF-43BC-9350-F98C8FC05D8A}" srcOrd="1" destOrd="0" presId="urn:microsoft.com/office/officeart/2008/layout/VerticalCurvedList"/>
    <dgm:cxn modelId="{65554165-E2E7-46D5-A622-024DBED5829B}" type="presParOf" srcId="{D981C38E-6DD1-4742-9503-012D5CF56DE9}" destId="{D8B38B09-1002-489F-B50A-78364EBEC282}" srcOrd="2" destOrd="0" presId="urn:microsoft.com/office/officeart/2008/layout/VerticalCurvedList"/>
    <dgm:cxn modelId="{F56B97CF-F787-4BCE-B38C-A3868D512FB0}" type="presParOf" srcId="{D8B38B09-1002-489F-B50A-78364EBEC282}" destId="{3F79B6D6-45D7-4BD8-BAAA-410114A85D0F}" srcOrd="0" destOrd="0" presId="urn:microsoft.com/office/officeart/2008/layout/VerticalCurvedList"/>
    <dgm:cxn modelId="{E6830514-D96D-4B4F-BCEE-857132160816}" type="presParOf" srcId="{D981C38E-6DD1-4742-9503-012D5CF56DE9}" destId="{237A759A-32D8-4091-ADDC-33693146AB8F}" srcOrd="3" destOrd="0" presId="urn:microsoft.com/office/officeart/2008/layout/VerticalCurvedList"/>
    <dgm:cxn modelId="{7AF42E4B-D422-43A5-BF82-0B4E83220885}" type="presParOf" srcId="{D981C38E-6DD1-4742-9503-012D5CF56DE9}" destId="{7C35F099-EC3A-44CA-8060-3A121620FC79}" srcOrd="4" destOrd="0" presId="urn:microsoft.com/office/officeart/2008/layout/VerticalCurvedList"/>
    <dgm:cxn modelId="{9DE04184-8DFD-43CD-B002-8DEC39BFF74E}" type="presParOf" srcId="{7C35F099-EC3A-44CA-8060-3A121620FC79}" destId="{55FA128B-0211-46C4-960C-B3248AE4E5A1}" srcOrd="0" destOrd="0" presId="urn:microsoft.com/office/officeart/2008/layout/VerticalCurvedList"/>
    <dgm:cxn modelId="{B00A2D14-3ADE-4D98-B67A-66D106FECD11}" type="presParOf" srcId="{D981C38E-6DD1-4742-9503-012D5CF56DE9}" destId="{4107AA06-8ABF-41C0-80F6-2875EBC8B55A}" srcOrd="5" destOrd="0" presId="urn:microsoft.com/office/officeart/2008/layout/VerticalCurvedList"/>
    <dgm:cxn modelId="{88089FC9-AB17-45ED-ACEB-3CB80FE86274}" type="presParOf" srcId="{D981C38E-6DD1-4742-9503-012D5CF56DE9}" destId="{657E5588-81FF-4782-A6B7-8A8A42BC578B}" srcOrd="6" destOrd="0" presId="urn:microsoft.com/office/officeart/2008/layout/VerticalCurvedList"/>
    <dgm:cxn modelId="{17CD0278-8222-46A3-803D-CDFF97C52293}" type="presParOf" srcId="{657E5588-81FF-4782-A6B7-8A8A42BC578B}" destId="{415D9E78-068F-49C2-9535-92B4F85FA10F}" srcOrd="0" destOrd="0" presId="urn:microsoft.com/office/officeart/2008/layout/VerticalCurvedList"/>
    <dgm:cxn modelId="{E65D6D8B-7171-4789-AB7F-892E4EC560A1}" type="presParOf" srcId="{D981C38E-6DD1-4742-9503-012D5CF56DE9}" destId="{0C12381A-FADD-44F2-9292-732D4E51A8D1}" srcOrd="7" destOrd="0" presId="urn:microsoft.com/office/officeart/2008/layout/VerticalCurvedList"/>
    <dgm:cxn modelId="{50E48995-1CED-433C-AA3F-8A81D5C9D1D1}" type="presParOf" srcId="{D981C38E-6DD1-4742-9503-012D5CF56DE9}" destId="{20E352E9-AC08-4BD2-BB92-23EFE1C3D7E8}" srcOrd="8" destOrd="0" presId="urn:microsoft.com/office/officeart/2008/layout/VerticalCurvedList"/>
    <dgm:cxn modelId="{B56F31E1-8B83-4A6A-AC98-ECD59F8AC6F2}" type="presParOf" srcId="{20E352E9-AC08-4BD2-BB92-23EFE1C3D7E8}" destId="{BF72B1CB-CFCF-4632-81A9-14222117AAE9}" srcOrd="0" destOrd="0" presId="urn:microsoft.com/office/officeart/2008/layout/VerticalCurvedList"/>
    <dgm:cxn modelId="{E8A00603-DCCF-4107-BEFF-83428DA00AE3}" type="presParOf" srcId="{D981C38E-6DD1-4742-9503-012D5CF56DE9}" destId="{03046BB2-7ECF-4463-B3A4-0FC5F7F5B70A}" srcOrd="9" destOrd="0" presId="urn:microsoft.com/office/officeart/2008/layout/VerticalCurvedList"/>
    <dgm:cxn modelId="{844C45A9-55B2-4642-B7B3-8F5A5215C025}" type="presParOf" srcId="{D981C38E-6DD1-4742-9503-012D5CF56DE9}" destId="{DD532C82-E4E0-4A10-B2B3-0AE735B04E08}" srcOrd="10" destOrd="0" presId="urn:microsoft.com/office/officeart/2008/layout/VerticalCurvedList"/>
    <dgm:cxn modelId="{E024D8CB-2254-4579-A1C7-75F0E1253ECE}" type="presParOf" srcId="{DD532C82-E4E0-4A10-B2B3-0AE735B04E08}" destId="{023BFD57-5623-4F21-9754-50A4938438B0}" srcOrd="0" destOrd="0" presId="urn:microsoft.com/office/officeart/2008/layout/VerticalCurvedList"/>
    <dgm:cxn modelId="{20ECFAE6-AC57-4B08-B5BB-1D8CC906090D}" type="presParOf" srcId="{D981C38E-6DD1-4742-9503-012D5CF56DE9}" destId="{860C4375-AC87-4962-AC13-DD999B87B43E}" srcOrd="11" destOrd="0" presId="urn:microsoft.com/office/officeart/2008/layout/VerticalCurvedList"/>
    <dgm:cxn modelId="{67B3D46C-2FF1-46B1-8D43-258FA70C6D2C}" type="presParOf" srcId="{D981C38E-6DD1-4742-9503-012D5CF56DE9}" destId="{5CF538C4-D0D4-4479-86F0-803B86AC28A9}" srcOrd="12" destOrd="0" presId="urn:microsoft.com/office/officeart/2008/layout/VerticalCurvedList"/>
    <dgm:cxn modelId="{58DE1D89-59F4-4042-8CEE-CE49981F9643}" type="presParOf" srcId="{5CF538C4-D0D4-4479-86F0-803B86AC28A9}" destId="{2A28C174-FDA8-47B9-99D1-53EA78AFE4C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EFCEF5-16A4-4789-A258-8DEF22E2C9FC}" type="doc">
      <dgm:prSet loTypeId="urn:microsoft.com/office/officeart/2008/layout/RadialCluster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C857D43-494E-44A4-AD82-3B6DE4565C01}">
      <dgm:prSet phldrT="[Text]"/>
      <dgm:spPr/>
      <dgm:t>
        <a:bodyPr/>
        <a:lstStyle/>
        <a:p>
          <a:r>
            <a:rPr lang="en-US" dirty="0" smtClean="0"/>
            <a:t>Benefits</a:t>
          </a:r>
          <a:endParaRPr lang="en-US" dirty="0"/>
        </a:p>
      </dgm:t>
    </dgm:pt>
    <dgm:pt modelId="{8CF1E30D-FE35-4172-9425-E9F15522F502}" type="parTrans" cxnId="{F233E77F-D7F0-4C4C-964F-AD2BF11D5D1F}">
      <dgm:prSet/>
      <dgm:spPr/>
      <dgm:t>
        <a:bodyPr/>
        <a:lstStyle/>
        <a:p>
          <a:endParaRPr lang="en-US"/>
        </a:p>
      </dgm:t>
    </dgm:pt>
    <dgm:pt modelId="{293AD575-A60C-4927-81E5-C8E9730A4F55}" type="sibTrans" cxnId="{F233E77F-D7F0-4C4C-964F-AD2BF11D5D1F}">
      <dgm:prSet/>
      <dgm:spPr/>
      <dgm:t>
        <a:bodyPr/>
        <a:lstStyle/>
        <a:p>
          <a:endParaRPr lang="en-US"/>
        </a:p>
      </dgm:t>
    </dgm:pt>
    <dgm:pt modelId="{36B1AFB9-1519-464C-A891-2C9988679062}">
      <dgm:prSet phldrT="[Text]"/>
      <dgm:spPr/>
      <dgm:t>
        <a:bodyPr/>
        <a:lstStyle/>
        <a:p>
          <a:r>
            <a:rPr lang="en-US" dirty="0" smtClean="0"/>
            <a:t>Structured Data Flow</a:t>
          </a:r>
          <a:endParaRPr lang="en-US" dirty="0"/>
        </a:p>
      </dgm:t>
    </dgm:pt>
    <dgm:pt modelId="{911EB616-BA47-4E04-8541-DE8A6E774113}" type="parTrans" cxnId="{F96DC0A4-0536-45A4-9128-E83A9CC645B8}">
      <dgm:prSet/>
      <dgm:spPr/>
      <dgm:t>
        <a:bodyPr/>
        <a:lstStyle/>
        <a:p>
          <a:endParaRPr lang="en-US"/>
        </a:p>
      </dgm:t>
    </dgm:pt>
    <dgm:pt modelId="{55FD6FF6-C1A1-45B9-B1B5-9DF2655D05FD}" type="sibTrans" cxnId="{F96DC0A4-0536-45A4-9128-E83A9CC645B8}">
      <dgm:prSet/>
      <dgm:spPr/>
      <dgm:t>
        <a:bodyPr/>
        <a:lstStyle/>
        <a:p>
          <a:endParaRPr lang="en-US"/>
        </a:p>
      </dgm:t>
    </dgm:pt>
    <dgm:pt modelId="{1A0A508B-4AA4-48C9-BC8C-794358D4D2AF}">
      <dgm:prSet phldrT="[Text]"/>
      <dgm:spPr/>
      <dgm:t>
        <a:bodyPr/>
        <a:lstStyle/>
        <a:p>
          <a:r>
            <a:rPr lang="en-US" dirty="0" smtClean="0"/>
            <a:t>Immutability</a:t>
          </a:r>
          <a:endParaRPr lang="en-US" dirty="0"/>
        </a:p>
      </dgm:t>
    </dgm:pt>
    <dgm:pt modelId="{78635A8E-71B6-4D0F-9B08-BBBCEF4CD8F1}" type="parTrans" cxnId="{954C135D-9DCD-4917-B42E-FA3F4CDC93B3}">
      <dgm:prSet/>
      <dgm:spPr/>
      <dgm:t>
        <a:bodyPr/>
        <a:lstStyle/>
        <a:p>
          <a:endParaRPr lang="en-US"/>
        </a:p>
      </dgm:t>
    </dgm:pt>
    <dgm:pt modelId="{80E50118-2965-4666-8197-3C4B3550A69F}" type="sibTrans" cxnId="{954C135D-9DCD-4917-B42E-FA3F4CDC93B3}">
      <dgm:prSet/>
      <dgm:spPr/>
      <dgm:t>
        <a:bodyPr/>
        <a:lstStyle/>
        <a:p>
          <a:endParaRPr lang="en-US"/>
        </a:p>
      </dgm:t>
    </dgm:pt>
    <dgm:pt modelId="{ACEC890C-09C0-4901-BBAC-F9E548C48B80}">
      <dgm:prSet phldrT="[Text]"/>
      <dgm:spPr/>
      <dgm:t>
        <a:bodyPr/>
        <a:lstStyle/>
        <a:p>
          <a:r>
            <a:rPr lang="en-US" dirty="0" smtClean="0"/>
            <a:t>Predictability</a:t>
          </a:r>
          <a:endParaRPr lang="en-US" dirty="0"/>
        </a:p>
      </dgm:t>
    </dgm:pt>
    <dgm:pt modelId="{29B5B7D9-9E9A-438F-B618-FEDEC992D6BB}" type="parTrans" cxnId="{29F2D88B-63C9-40F0-811D-9FFCFB0289E1}">
      <dgm:prSet/>
      <dgm:spPr/>
      <dgm:t>
        <a:bodyPr/>
        <a:lstStyle/>
        <a:p>
          <a:endParaRPr lang="en-US"/>
        </a:p>
      </dgm:t>
    </dgm:pt>
    <dgm:pt modelId="{8CCD8A88-CA73-4AA2-BD5C-8865E9C635E3}" type="sibTrans" cxnId="{29F2D88B-63C9-40F0-811D-9FFCFB0289E1}">
      <dgm:prSet/>
      <dgm:spPr/>
      <dgm:t>
        <a:bodyPr/>
        <a:lstStyle/>
        <a:p>
          <a:endParaRPr lang="en-US"/>
        </a:p>
      </dgm:t>
    </dgm:pt>
    <dgm:pt modelId="{AF08418F-4FBB-482F-A1C3-FD074D1D7405}">
      <dgm:prSet phldrT="[Text]"/>
      <dgm:spPr/>
      <dgm:t>
        <a:bodyPr/>
        <a:lstStyle/>
        <a:p>
          <a:r>
            <a:rPr lang="en-US" dirty="0" smtClean="0"/>
            <a:t>Scalability</a:t>
          </a:r>
          <a:endParaRPr lang="en-US" dirty="0"/>
        </a:p>
      </dgm:t>
    </dgm:pt>
    <dgm:pt modelId="{37CDF9D1-6A48-4BA0-AE5E-39B6FAA1F38E}" type="parTrans" cxnId="{03DF09CF-0678-4CAF-AC2F-3F22A340E0C5}">
      <dgm:prSet/>
      <dgm:spPr/>
      <dgm:t>
        <a:bodyPr/>
        <a:lstStyle/>
        <a:p>
          <a:endParaRPr lang="en-US"/>
        </a:p>
      </dgm:t>
    </dgm:pt>
    <dgm:pt modelId="{A4ABF502-ADF8-43FF-9073-3994491C2103}" type="sibTrans" cxnId="{03DF09CF-0678-4CAF-AC2F-3F22A340E0C5}">
      <dgm:prSet/>
      <dgm:spPr/>
      <dgm:t>
        <a:bodyPr/>
        <a:lstStyle/>
        <a:p>
          <a:endParaRPr lang="en-US"/>
        </a:p>
      </dgm:t>
    </dgm:pt>
    <dgm:pt modelId="{2CFCCB5C-016B-4C6F-ADAF-9BEC4636A293}" type="pres">
      <dgm:prSet presAssocID="{C8EFCEF5-16A4-4789-A258-8DEF22E2C9F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56007C8-8C48-49DD-93D3-5B966C70D56B}" type="pres">
      <dgm:prSet presAssocID="{2C857D43-494E-44A4-AD82-3B6DE4565C01}" presName="singleCycle" presStyleCnt="0"/>
      <dgm:spPr/>
    </dgm:pt>
    <dgm:pt modelId="{52B8DD88-6FDA-4E3A-8594-3D5DD5276F47}" type="pres">
      <dgm:prSet presAssocID="{2C857D43-494E-44A4-AD82-3B6DE4565C01}" presName="singleCenter" presStyleLbl="node1" presStyleIdx="0" presStyleCnt="5">
        <dgm:presLayoutVars>
          <dgm:chMax val="7"/>
          <dgm:chPref val="7"/>
        </dgm:presLayoutVars>
      </dgm:prSet>
      <dgm:spPr/>
    </dgm:pt>
    <dgm:pt modelId="{0310B325-B935-47DA-9203-C95ACBF51DDC}" type="pres">
      <dgm:prSet presAssocID="{911EB616-BA47-4E04-8541-DE8A6E774113}" presName="Name56" presStyleLbl="parChTrans1D2" presStyleIdx="0" presStyleCnt="4"/>
      <dgm:spPr/>
    </dgm:pt>
    <dgm:pt modelId="{30D7365E-1714-4E7C-A760-5D140E9B330C}" type="pres">
      <dgm:prSet presAssocID="{36B1AFB9-1519-464C-A891-2C9988679062}" presName="text0" presStyleLbl="node1" presStyleIdx="1" presStyleCnt="5" custScaleX="189917" custScaleY="129484">
        <dgm:presLayoutVars>
          <dgm:bulletEnabled val="1"/>
        </dgm:presLayoutVars>
      </dgm:prSet>
      <dgm:spPr/>
    </dgm:pt>
    <dgm:pt modelId="{4C5B51B2-230F-47A3-9818-BBB8A0D12B3C}" type="pres">
      <dgm:prSet presAssocID="{78635A8E-71B6-4D0F-9B08-BBBCEF4CD8F1}" presName="Name56" presStyleLbl="parChTrans1D2" presStyleIdx="1" presStyleCnt="4"/>
      <dgm:spPr/>
    </dgm:pt>
    <dgm:pt modelId="{9DCFC399-5366-4C87-9E56-C77F279F8A6A}" type="pres">
      <dgm:prSet presAssocID="{1A0A508B-4AA4-48C9-BC8C-794358D4D2AF}" presName="text0" presStyleLbl="node1" presStyleIdx="2" presStyleCnt="5" custScaleX="177527" custScaleY="148284" custRadScaleRad="104694">
        <dgm:presLayoutVars>
          <dgm:bulletEnabled val="1"/>
        </dgm:presLayoutVars>
      </dgm:prSet>
      <dgm:spPr/>
    </dgm:pt>
    <dgm:pt modelId="{5A6E045F-0758-4370-9074-A43A28AF5578}" type="pres">
      <dgm:prSet presAssocID="{29B5B7D9-9E9A-438F-B618-FEDEC992D6BB}" presName="Name56" presStyleLbl="parChTrans1D2" presStyleIdx="2" presStyleCnt="4"/>
      <dgm:spPr/>
    </dgm:pt>
    <dgm:pt modelId="{7E0BCD22-3966-4177-90FE-CDDDE29AF38D}" type="pres">
      <dgm:prSet presAssocID="{ACEC890C-09C0-4901-BBAC-F9E548C48B80}" presName="text0" presStyleLbl="node1" presStyleIdx="3" presStyleCnt="5" custScaleX="182179" custScaleY="122706">
        <dgm:presLayoutVars>
          <dgm:bulletEnabled val="1"/>
        </dgm:presLayoutVars>
      </dgm:prSet>
      <dgm:spPr/>
    </dgm:pt>
    <dgm:pt modelId="{69A80CA2-10DB-4A6E-9AF8-39493EB7AC70}" type="pres">
      <dgm:prSet presAssocID="{37CDF9D1-6A48-4BA0-AE5E-39B6FAA1F38E}" presName="Name56" presStyleLbl="parChTrans1D2" presStyleIdx="3" presStyleCnt="4"/>
      <dgm:spPr/>
    </dgm:pt>
    <dgm:pt modelId="{20C749C5-2DB7-489A-BE2D-0ED751EECF3B}" type="pres">
      <dgm:prSet presAssocID="{AF08418F-4FBB-482F-A1C3-FD074D1D7405}" presName="text0" presStyleLbl="node1" presStyleIdx="4" presStyleCnt="5" custScaleX="181126" custScaleY="160719" custRadScaleRad="109390" custRadScaleInc="-910">
        <dgm:presLayoutVars>
          <dgm:bulletEnabled val="1"/>
        </dgm:presLayoutVars>
      </dgm:prSet>
      <dgm:spPr/>
    </dgm:pt>
  </dgm:ptLst>
  <dgm:cxnLst>
    <dgm:cxn modelId="{7921E1AB-7746-4C6D-9613-AF41B81B404B}" type="presOf" srcId="{1A0A508B-4AA4-48C9-BC8C-794358D4D2AF}" destId="{9DCFC399-5366-4C87-9E56-C77F279F8A6A}" srcOrd="0" destOrd="0" presId="urn:microsoft.com/office/officeart/2008/layout/RadialCluster"/>
    <dgm:cxn modelId="{F942CD70-F9DC-411E-94E7-0DB4BF2DCB83}" type="presOf" srcId="{29B5B7D9-9E9A-438F-B618-FEDEC992D6BB}" destId="{5A6E045F-0758-4370-9074-A43A28AF5578}" srcOrd="0" destOrd="0" presId="urn:microsoft.com/office/officeart/2008/layout/RadialCluster"/>
    <dgm:cxn modelId="{1F1770EF-07B5-4D1A-9226-CCBF2C11166B}" type="presOf" srcId="{C8EFCEF5-16A4-4789-A258-8DEF22E2C9FC}" destId="{2CFCCB5C-016B-4C6F-ADAF-9BEC4636A293}" srcOrd="0" destOrd="0" presId="urn:microsoft.com/office/officeart/2008/layout/RadialCluster"/>
    <dgm:cxn modelId="{954C135D-9DCD-4917-B42E-FA3F4CDC93B3}" srcId="{2C857D43-494E-44A4-AD82-3B6DE4565C01}" destId="{1A0A508B-4AA4-48C9-BC8C-794358D4D2AF}" srcOrd="1" destOrd="0" parTransId="{78635A8E-71B6-4D0F-9B08-BBBCEF4CD8F1}" sibTransId="{80E50118-2965-4666-8197-3C4B3550A69F}"/>
    <dgm:cxn modelId="{F96DC0A4-0536-45A4-9128-E83A9CC645B8}" srcId="{2C857D43-494E-44A4-AD82-3B6DE4565C01}" destId="{36B1AFB9-1519-464C-A891-2C9988679062}" srcOrd="0" destOrd="0" parTransId="{911EB616-BA47-4E04-8541-DE8A6E774113}" sibTransId="{55FD6FF6-C1A1-45B9-B1B5-9DF2655D05FD}"/>
    <dgm:cxn modelId="{F233E77F-D7F0-4C4C-964F-AD2BF11D5D1F}" srcId="{C8EFCEF5-16A4-4789-A258-8DEF22E2C9FC}" destId="{2C857D43-494E-44A4-AD82-3B6DE4565C01}" srcOrd="0" destOrd="0" parTransId="{8CF1E30D-FE35-4172-9425-E9F15522F502}" sibTransId="{293AD575-A60C-4927-81E5-C8E9730A4F55}"/>
    <dgm:cxn modelId="{1C1CAE73-3286-4EF0-ABD7-716DDF80F409}" type="presOf" srcId="{ACEC890C-09C0-4901-BBAC-F9E548C48B80}" destId="{7E0BCD22-3966-4177-90FE-CDDDE29AF38D}" srcOrd="0" destOrd="0" presId="urn:microsoft.com/office/officeart/2008/layout/RadialCluster"/>
    <dgm:cxn modelId="{29F2D88B-63C9-40F0-811D-9FFCFB0289E1}" srcId="{2C857D43-494E-44A4-AD82-3B6DE4565C01}" destId="{ACEC890C-09C0-4901-BBAC-F9E548C48B80}" srcOrd="2" destOrd="0" parTransId="{29B5B7D9-9E9A-438F-B618-FEDEC992D6BB}" sibTransId="{8CCD8A88-CA73-4AA2-BD5C-8865E9C635E3}"/>
    <dgm:cxn modelId="{F4377EA1-B3A7-4F3F-8955-FA515D0DBFD6}" type="presOf" srcId="{36B1AFB9-1519-464C-A891-2C9988679062}" destId="{30D7365E-1714-4E7C-A760-5D140E9B330C}" srcOrd="0" destOrd="0" presId="urn:microsoft.com/office/officeart/2008/layout/RadialCluster"/>
    <dgm:cxn modelId="{EE7D531D-95C3-4BFE-A615-03451BA5A055}" type="presOf" srcId="{2C857D43-494E-44A4-AD82-3B6DE4565C01}" destId="{52B8DD88-6FDA-4E3A-8594-3D5DD5276F47}" srcOrd="0" destOrd="0" presId="urn:microsoft.com/office/officeart/2008/layout/RadialCluster"/>
    <dgm:cxn modelId="{2B7BBEA5-93A8-4134-B708-D7BD572B50CC}" type="presOf" srcId="{78635A8E-71B6-4D0F-9B08-BBBCEF4CD8F1}" destId="{4C5B51B2-230F-47A3-9818-BBB8A0D12B3C}" srcOrd="0" destOrd="0" presId="urn:microsoft.com/office/officeart/2008/layout/RadialCluster"/>
    <dgm:cxn modelId="{FC008C94-A0A5-469E-85E6-9A45F8B9F43F}" type="presOf" srcId="{AF08418F-4FBB-482F-A1C3-FD074D1D7405}" destId="{20C749C5-2DB7-489A-BE2D-0ED751EECF3B}" srcOrd="0" destOrd="0" presId="urn:microsoft.com/office/officeart/2008/layout/RadialCluster"/>
    <dgm:cxn modelId="{03DF09CF-0678-4CAF-AC2F-3F22A340E0C5}" srcId="{2C857D43-494E-44A4-AD82-3B6DE4565C01}" destId="{AF08418F-4FBB-482F-A1C3-FD074D1D7405}" srcOrd="3" destOrd="0" parTransId="{37CDF9D1-6A48-4BA0-AE5E-39B6FAA1F38E}" sibTransId="{A4ABF502-ADF8-43FF-9073-3994491C2103}"/>
    <dgm:cxn modelId="{9493E482-8C19-4CD6-B394-5DD0D247B715}" type="presOf" srcId="{911EB616-BA47-4E04-8541-DE8A6E774113}" destId="{0310B325-B935-47DA-9203-C95ACBF51DDC}" srcOrd="0" destOrd="0" presId="urn:microsoft.com/office/officeart/2008/layout/RadialCluster"/>
    <dgm:cxn modelId="{32C99AFE-9876-494B-AE31-8FF855C9ED73}" type="presOf" srcId="{37CDF9D1-6A48-4BA0-AE5E-39B6FAA1F38E}" destId="{69A80CA2-10DB-4A6E-9AF8-39493EB7AC70}" srcOrd="0" destOrd="0" presId="urn:microsoft.com/office/officeart/2008/layout/RadialCluster"/>
    <dgm:cxn modelId="{4C2B6B52-D982-4083-BD53-CD647DB495D0}" type="presParOf" srcId="{2CFCCB5C-016B-4C6F-ADAF-9BEC4636A293}" destId="{256007C8-8C48-49DD-93D3-5B966C70D56B}" srcOrd="0" destOrd="0" presId="urn:microsoft.com/office/officeart/2008/layout/RadialCluster"/>
    <dgm:cxn modelId="{455117C8-BFC6-4464-858B-5E948C41ACD3}" type="presParOf" srcId="{256007C8-8C48-49DD-93D3-5B966C70D56B}" destId="{52B8DD88-6FDA-4E3A-8594-3D5DD5276F47}" srcOrd="0" destOrd="0" presId="urn:microsoft.com/office/officeart/2008/layout/RadialCluster"/>
    <dgm:cxn modelId="{6EAA2245-AEA4-45DD-AEA9-6AC7E1F2AF56}" type="presParOf" srcId="{256007C8-8C48-49DD-93D3-5B966C70D56B}" destId="{0310B325-B935-47DA-9203-C95ACBF51DDC}" srcOrd="1" destOrd="0" presId="urn:microsoft.com/office/officeart/2008/layout/RadialCluster"/>
    <dgm:cxn modelId="{887D666D-17D4-47AE-A82D-1FF0F5EA57B3}" type="presParOf" srcId="{256007C8-8C48-49DD-93D3-5B966C70D56B}" destId="{30D7365E-1714-4E7C-A760-5D140E9B330C}" srcOrd="2" destOrd="0" presId="urn:microsoft.com/office/officeart/2008/layout/RadialCluster"/>
    <dgm:cxn modelId="{C5BDE929-047A-47F8-B7C7-FCAF740EA77B}" type="presParOf" srcId="{256007C8-8C48-49DD-93D3-5B966C70D56B}" destId="{4C5B51B2-230F-47A3-9818-BBB8A0D12B3C}" srcOrd="3" destOrd="0" presId="urn:microsoft.com/office/officeart/2008/layout/RadialCluster"/>
    <dgm:cxn modelId="{E6ACF0F4-C0A0-40F3-AB5F-9AC8684003E2}" type="presParOf" srcId="{256007C8-8C48-49DD-93D3-5B966C70D56B}" destId="{9DCFC399-5366-4C87-9E56-C77F279F8A6A}" srcOrd="4" destOrd="0" presId="urn:microsoft.com/office/officeart/2008/layout/RadialCluster"/>
    <dgm:cxn modelId="{7F73C18E-F86B-4253-9543-29EE2A9CED82}" type="presParOf" srcId="{256007C8-8C48-49DD-93D3-5B966C70D56B}" destId="{5A6E045F-0758-4370-9074-A43A28AF5578}" srcOrd="5" destOrd="0" presId="urn:microsoft.com/office/officeart/2008/layout/RadialCluster"/>
    <dgm:cxn modelId="{89EF174D-ABB4-402C-A439-516E7133D7AA}" type="presParOf" srcId="{256007C8-8C48-49DD-93D3-5B966C70D56B}" destId="{7E0BCD22-3966-4177-90FE-CDDDE29AF38D}" srcOrd="6" destOrd="0" presId="urn:microsoft.com/office/officeart/2008/layout/RadialCluster"/>
    <dgm:cxn modelId="{01E6D917-B4C8-4091-A0A6-8FA57C880AAE}" type="presParOf" srcId="{256007C8-8C48-49DD-93D3-5B966C70D56B}" destId="{69A80CA2-10DB-4A6E-9AF8-39493EB7AC70}" srcOrd="7" destOrd="0" presId="urn:microsoft.com/office/officeart/2008/layout/RadialCluster"/>
    <dgm:cxn modelId="{55937567-41F7-4FB5-9024-B1F4B6E2054F}" type="presParOf" srcId="{256007C8-8C48-49DD-93D3-5B966C70D56B}" destId="{20C749C5-2DB7-489A-BE2D-0ED751EECF3B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28CA0-FCA7-47DC-8CFB-19AE443C5902}">
      <dsp:nvSpPr>
        <dsp:cNvPr id="0" name=""/>
        <dsp:cNvSpPr/>
      </dsp:nvSpPr>
      <dsp:spPr>
        <a:xfrm>
          <a:off x="3368099" y="1595076"/>
          <a:ext cx="1533507" cy="729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7344"/>
              </a:lnTo>
              <a:lnTo>
                <a:pt x="1533507" y="497344"/>
              </a:lnTo>
              <a:lnTo>
                <a:pt x="1533507" y="72981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3DB72-4483-49D0-9B5D-8C84C4D4C3EB}">
      <dsp:nvSpPr>
        <dsp:cNvPr id="0" name=""/>
        <dsp:cNvSpPr/>
      </dsp:nvSpPr>
      <dsp:spPr>
        <a:xfrm>
          <a:off x="1834591" y="1595076"/>
          <a:ext cx="1533507" cy="729810"/>
        </a:xfrm>
        <a:custGeom>
          <a:avLst/>
          <a:gdLst/>
          <a:ahLst/>
          <a:cxnLst/>
          <a:rect l="0" t="0" r="0" b="0"/>
          <a:pathLst>
            <a:path>
              <a:moveTo>
                <a:pt x="1533507" y="0"/>
              </a:moveTo>
              <a:lnTo>
                <a:pt x="1533507" y="497344"/>
              </a:lnTo>
              <a:lnTo>
                <a:pt x="0" y="497344"/>
              </a:lnTo>
              <a:lnTo>
                <a:pt x="0" y="72981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9C6055-01C3-45B6-9A47-BB460B9944D7}">
      <dsp:nvSpPr>
        <dsp:cNvPr id="0" name=""/>
        <dsp:cNvSpPr/>
      </dsp:nvSpPr>
      <dsp:spPr>
        <a:xfrm>
          <a:off x="2113411" y="1622"/>
          <a:ext cx="2509376" cy="1593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85059-0DAA-4D35-B059-540C45A18C43}">
      <dsp:nvSpPr>
        <dsp:cNvPr id="0" name=""/>
        <dsp:cNvSpPr/>
      </dsp:nvSpPr>
      <dsp:spPr>
        <a:xfrm>
          <a:off x="2392230" y="266501"/>
          <a:ext cx="2509376" cy="15934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Angular Forms</a:t>
          </a:r>
          <a:endParaRPr lang="en-US" sz="2600" kern="1200" dirty="0"/>
        </a:p>
      </dsp:txBody>
      <dsp:txXfrm>
        <a:off x="2438901" y="313172"/>
        <a:ext cx="2416034" cy="1500111"/>
      </dsp:txXfrm>
    </dsp:sp>
    <dsp:sp modelId="{11DFBFC5-5512-419A-8A61-38C70B0AC072}">
      <dsp:nvSpPr>
        <dsp:cNvPr id="0" name=""/>
        <dsp:cNvSpPr/>
      </dsp:nvSpPr>
      <dsp:spPr>
        <a:xfrm>
          <a:off x="579903" y="2324886"/>
          <a:ext cx="2509376" cy="15934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2C5DF-42AC-46B7-AF54-5E29F854C073}">
      <dsp:nvSpPr>
        <dsp:cNvPr id="0" name=""/>
        <dsp:cNvSpPr/>
      </dsp:nvSpPr>
      <dsp:spPr>
        <a:xfrm>
          <a:off x="858723" y="2589765"/>
          <a:ext cx="2509376" cy="15934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Template Driven forms</a:t>
          </a:r>
          <a:endParaRPr lang="en-US" sz="2600" kern="1200" dirty="0"/>
        </a:p>
      </dsp:txBody>
      <dsp:txXfrm>
        <a:off x="905394" y="2636436"/>
        <a:ext cx="2416034" cy="1500111"/>
      </dsp:txXfrm>
    </dsp:sp>
    <dsp:sp modelId="{94532B29-AC52-4238-BE25-5568A7389949}">
      <dsp:nvSpPr>
        <dsp:cNvPr id="0" name=""/>
        <dsp:cNvSpPr/>
      </dsp:nvSpPr>
      <dsp:spPr>
        <a:xfrm>
          <a:off x="3646918" y="2324886"/>
          <a:ext cx="2509376" cy="15934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50FB0-93B5-46A6-997E-600EA43F32A6}">
      <dsp:nvSpPr>
        <dsp:cNvPr id="0" name=""/>
        <dsp:cNvSpPr/>
      </dsp:nvSpPr>
      <dsp:spPr>
        <a:xfrm>
          <a:off x="3925738" y="2589765"/>
          <a:ext cx="2509376" cy="15934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Reactive Forms (Model Driven Forms)</a:t>
          </a:r>
          <a:endParaRPr lang="en-US" sz="2600" kern="1200" dirty="0"/>
        </a:p>
      </dsp:txBody>
      <dsp:txXfrm>
        <a:off x="3972409" y="2636436"/>
        <a:ext cx="2416034" cy="15001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5B3C5-D952-431A-BAEF-73CE4A262DE6}">
      <dsp:nvSpPr>
        <dsp:cNvPr id="0" name=""/>
        <dsp:cNvSpPr/>
      </dsp:nvSpPr>
      <dsp:spPr>
        <a:xfrm>
          <a:off x="-5169075" y="-791783"/>
          <a:ext cx="6155565" cy="6155565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28E465-45DF-43BC-9350-F98C8FC05D8A}">
      <dsp:nvSpPr>
        <dsp:cNvPr id="0" name=""/>
        <dsp:cNvSpPr/>
      </dsp:nvSpPr>
      <dsp:spPr>
        <a:xfrm>
          <a:off x="367929" y="240761"/>
          <a:ext cx="9848934" cy="4813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smtClean="0"/>
            <a:t>Handling the forms is as simple as reactive forms.</a:t>
          </a:r>
          <a:endParaRPr lang="en-US" sz="1800" b="0" i="0" kern="1200"/>
        </a:p>
      </dsp:txBody>
      <dsp:txXfrm>
        <a:off x="367929" y="240761"/>
        <a:ext cx="9848934" cy="481339"/>
      </dsp:txXfrm>
    </dsp:sp>
    <dsp:sp modelId="{3F79B6D6-45D7-4BD8-BAAA-410114A85D0F}">
      <dsp:nvSpPr>
        <dsp:cNvPr id="0" name=""/>
        <dsp:cNvSpPr/>
      </dsp:nvSpPr>
      <dsp:spPr>
        <a:xfrm>
          <a:off x="67092" y="180593"/>
          <a:ext cx="601674" cy="6016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7A759A-32D8-4091-ADDC-33693146AB8F}">
      <dsp:nvSpPr>
        <dsp:cNvPr id="0" name=""/>
        <dsp:cNvSpPr/>
      </dsp:nvSpPr>
      <dsp:spPr>
        <a:xfrm>
          <a:off x="763864" y="962679"/>
          <a:ext cx="9452999" cy="4813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smtClean="0"/>
            <a:t>Template-driven forms are easy to use.</a:t>
          </a:r>
          <a:endParaRPr lang="en-US" sz="1800" b="0" i="0" kern="1200"/>
        </a:p>
      </dsp:txBody>
      <dsp:txXfrm>
        <a:off x="763864" y="962679"/>
        <a:ext cx="9452999" cy="481339"/>
      </dsp:txXfrm>
    </dsp:sp>
    <dsp:sp modelId="{55FA128B-0211-46C4-960C-B3248AE4E5A1}">
      <dsp:nvSpPr>
        <dsp:cNvPr id="0" name=""/>
        <dsp:cNvSpPr/>
      </dsp:nvSpPr>
      <dsp:spPr>
        <a:xfrm>
          <a:off x="463027" y="902512"/>
          <a:ext cx="601674" cy="6016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07AA06-8ABF-41C0-80F6-2875EBC8B55A}">
      <dsp:nvSpPr>
        <dsp:cNvPr id="0" name=""/>
        <dsp:cNvSpPr/>
      </dsp:nvSpPr>
      <dsp:spPr>
        <a:xfrm>
          <a:off x="944915" y="1684598"/>
          <a:ext cx="9271948" cy="48133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smtClean="0"/>
            <a:t>They are similar to AngularJs.</a:t>
          </a:r>
          <a:endParaRPr lang="en-US" sz="1800" b="0" i="0" kern="1200"/>
        </a:p>
      </dsp:txBody>
      <dsp:txXfrm>
        <a:off x="944915" y="1684598"/>
        <a:ext cx="9271948" cy="481339"/>
      </dsp:txXfrm>
    </dsp:sp>
    <dsp:sp modelId="{415D9E78-068F-49C2-9535-92B4F85FA10F}">
      <dsp:nvSpPr>
        <dsp:cNvPr id="0" name=""/>
        <dsp:cNvSpPr/>
      </dsp:nvSpPr>
      <dsp:spPr>
        <a:xfrm>
          <a:off x="644078" y="1624430"/>
          <a:ext cx="601674" cy="6016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12381A-FADD-44F2-9292-732D4E51A8D1}">
      <dsp:nvSpPr>
        <dsp:cNvPr id="0" name=""/>
        <dsp:cNvSpPr/>
      </dsp:nvSpPr>
      <dsp:spPr>
        <a:xfrm>
          <a:off x="944915" y="2406059"/>
          <a:ext cx="9271948" cy="48133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smtClean="0"/>
            <a:t>Two-way data binding (using [(NgModel)] syntax).</a:t>
          </a:r>
          <a:endParaRPr lang="en-US" sz="1800" b="0" i="0" kern="1200"/>
        </a:p>
      </dsp:txBody>
      <dsp:txXfrm>
        <a:off x="944915" y="2406059"/>
        <a:ext cx="9271948" cy="481339"/>
      </dsp:txXfrm>
    </dsp:sp>
    <dsp:sp modelId="{BF72B1CB-CFCF-4632-81A9-14222117AAE9}">
      <dsp:nvSpPr>
        <dsp:cNvPr id="0" name=""/>
        <dsp:cNvSpPr/>
      </dsp:nvSpPr>
      <dsp:spPr>
        <a:xfrm>
          <a:off x="644078" y="2345892"/>
          <a:ext cx="601674" cy="6016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046BB2-7ECF-4463-B3A4-0FC5F7F5B70A}">
      <dsp:nvSpPr>
        <dsp:cNvPr id="0" name=""/>
        <dsp:cNvSpPr/>
      </dsp:nvSpPr>
      <dsp:spPr>
        <a:xfrm>
          <a:off x="763864" y="3127978"/>
          <a:ext cx="9452999" cy="48133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kern="1200" smtClean="0"/>
            <a:t>Minimal component code.</a:t>
          </a:r>
          <a:endParaRPr lang="en-IN" sz="1800" b="0" i="0" kern="1200"/>
        </a:p>
      </dsp:txBody>
      <dsp:txXfrm>
        <a:off x="763864" y="3127978"/>
        <a:ext cx="9452999" cy="481339"/>
      </dsp:txXfrm>
    </dsp:sp>
    <dsp:sp modelId="{023BFD57-5623-4F21-9754-50A4938438B0}">
      <dsp:nvSpPr>
        <dsp:cNvPr id="0" name=""/>
        <dsp:cNvSpPr/>
      </dsp:nvSpPr>
      <dsp:spPr>
        <a:xfrm>
          <a:off x="463027" y="3067810"/>
          <a:ext cx="601674" cy="6016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0C4375-AC87-4962-AC13-DD999B87B43E}">
      <dsp:nvSpPr>
        <dsp:cNvPr id="0" name=""/>
        <dsp:cNvSpPr/>
      </dsp:nvSpPr>
      <dsp:spPr>
        <a:xfrm>
          <a:off x="367929" y="3849896"/>
          <a:ext cx="9848934" cy="4813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smtClean="0"/>
            <a:t>Template-driven form is also more than enough to build a large range of forms.</a:t>
          </a:r>
          <a:endParaRPr lang="en-US" sz="1800" b="0" i="0" kern="1200"/>
        </a:p>
      </dsp:txBody>
      <dsp:txXfrm>
        <a:off x="367929" y="3849896"/>
        <a:ext cx="9848934" cy="481339"/>
      </dsp:txXfrm>
    </dsp:sp>
    <dsp:sp modelId="{2A28C174-FDA8-47B9-99D1-53EA78AFE4C7}">
      <dsp:nvSpPr>
        <dsp:cNvPr id="0" name=""/>
        <dsp:cNvSpPr/>
      </dsp:nvSpPr>
      <dsp:spPr>
        <a:xfrm>
          <a:off x="67092" y="3789729"/>
          <a:ext cx="601674" cy="6016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B8DD88-6FDA-4E3A-8594-3D5DD5276F47}">
      <dsp:nvSpPr>
        <dsp:cNvPr id="0" name=""/>
        <dsp:cNvSpPr/>
      </dsp:nvSpPr>
      <dsp:spPr>
        <a:xfrm>
          <a:off x="3120558" y="1567081"/>
          <a:ext cx="1330267" cy="133026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Benefits</a:t>
          </a:r>
          <a:endParaRPr lang="en-US" sz="2200" kern="1200" dirty="0"/>
        </a:p>
      </dsp:txBody>
      <dsp:txXfrm>
        <a:off x="3185496" y="1632019"/>
        <a:ext cx="1200391" cy="1200391"/>
      </dsp:txXfrm>
    </dsp:sp>
    <dsp:sp modelId="{0310B325-B935-47DA-9203-C95ACBF51DDC}">
      <dsp:nvSpPr>
        <dsp:cNvPr id="0" name=""/>
        <dsp:cNvSpPr/>
      </dsp:nvSpPr>
      <dsp:spPr>
        <a:xfrm rot="16200000">
          <a:off x="3521228" y="1302618"/>
          <a:ext cx="5289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8925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D7365E-1714-4E7C-A760-5D140E9B330C}">
      <dsp:nvSpPr>
        <dsp:cNvPr id="0" name=""/>
        <dsp:cNvSpPr/>
      </dsp:nvSpPr>
      <dsp:spPr>
        <a:xfrm>
          <a:off x="2939346" y="-115908"/>
          <a:ext cx="1692690" cy="115406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Structured Data Flow</a:t>
          </a:r>
          <a:endParaRPr lang="en-US" sz="2300" kern="1200" dirty="0"/>
        </a:p>
      </dsp:txBody>
      <dsp:txXfrm>
        <a:off x="2995683" y="-59571"/>
        <a:ext cx="1580016" cy="1041389"/>
      </dsp:txXfrm>
    </dsp:sp>
    <dsp:sp modelId="{4C5B51B2-230F-47A3-9818-BBB8A0D12B3C}">
      <dsp:nvSpPr>
        <dsp:cNvPr id="0" name=""/>
        <dsp:cNvSpPr/>
      </dsp:nvSpPr>
      <dsp:spPr>
        <a:xfrm>
          <a:off x="4450825" y="2232214"/>
          <a:ext cx="39796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7962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FC399-5366-4C87-9E56-C77F279F8A6A}">
      <dsp:nvSpPr>
        <dsp:cNvPr id="0" name=""/>
        <dsp:cNvSpPr/>
      </dsp:nvSpPr>
      <dsp:spPr>
        <a:xfrm>
          <a:off x="4848787" y="1571402"/>
          <a:ext cx="1582260" cy="132162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Immutability</a:t>
          </a:r>
          <a:endParaRPr lang="en-US" sz="1800" kern="1200" dirty="0"/>
        </a:p>
      </dsp:txBody>
      <dsp:txXfrm>
        <a:off x="4913303" y="1635918"/>
        <a:ext cx="1453228" cy="1192592"/>
      </dsp:txXfrm>
    </dsp:sp>
    <dsp:sp modelId="{5A6E045F-0758-4370-9074-A43A28AF5578}">
      <dsp:nvSpPr>
        <dsp:cNvPr id="0" name=""/>
        <dsp:cNvSpPr/>
      </dsp:nvSpPr>
      <dsp:spPr>
        <a:xfrm rot="5400000">
          <a:off x="3506126" y="3176914"/>
          <a:ext cx="55913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913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BCD22-3966-4177-90FE-CDDDE29AF38D}">
      <dsp:nvSpPr>
        <dsp:cNvPr id="0" name=""/>
        <dsp:cNvSpPr/>
      </dsp:nvSpPr>
      <dsp:spPr>
        <a:xfrm>
          <a:off x="2973830" y="3456479"/>
          <a:ext cx="1623723" cy="10936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Predictability</a:t>
          </a:r>
          <a:endParaRPr lang="en-US" sz="1700" kern="1200" dirty="0"/>
        </a:p>
      </dsp:txBody>
      <dsp:txXfrm>
        <a:off x="3027218" y="3509867"/>
        <a:ext cx="1516947" cy="986876"/>
      </dsp:txXfrm>
    </dsp:sp>
    <dsp:sp modelId="{69A80CA2-10DB-4A6E-9AF8-39493EB7AC70}">
      <dsp:nvSpPr>
        <dsp:cNvPr id="0" name=""/>
        <dsp:cNvSpPr/>
      </dsp:nvSpPr>
      <dsp:spPr>
        <a:xfrm rot="10775430">
          <a:off x="2655507" y="2238630"/>
          <a:ext cx="46505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5056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C749C5-2DB7-489A-BE2D-0ED751EECF3B}">
      <dsp:nvSpPr>
        <dsp:cNvPr id="0" name=""/>
        <dsp:cNvSpPr/>
      </dsp:nvSpPr>
      <dsp:spPr>
        <a:xfrm>
          <a:off x="1041175" y="1529834"/>
          <a:ext cx="1614338" cy="143245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Scalability</a:t>
          </a:r>
          <a:endParaRPr lang="en-US" sz="2200" kern="1200" dirty="0"/>
        </a:p>
      </dsp:txBody>
      <dsp:txXfrm>
        <a:off x="1111102" y="1599761"/>
        <a:ext cx="1474484" cy="1292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574FF-827F-4375-B792-4C74461B58F4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AF1FF-6F57-4713-BEF8-DF377956D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14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C7D21DF-F03E-48F4-86EC-0DED4E7CDB15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92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62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7D21DF-F03E-48F4-86EC-0DED4E7CDB15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39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7D21DF-F03E-48F4-86EC-0DED4E7CDB15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8007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7D21DF-F03E-48F4-86EC-0DED4E7CDB15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972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683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704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299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7D21DF-F03E-48F4-86EC-0DED4E7CDB15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82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15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7D21DF-F03E-48F4-86EC-0DED4E7CDB15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39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5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81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04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27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72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18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D21DF-F03E-48F4-86EC-0DED4E7CDB15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507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architecture-components#data-bind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glossary#observabl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73" y="515289"/>
            <a:ext cx="9448800" cy="1825096"/>
          </a:xfrm>
        </p:spPr>
        <p:txBody>
          <a:bodyPr/>
          <a:lstStyle/>
          <a:p>
            <a:r>
              <a:rPr lang="en-IN" cap="none" dirty="0" smtClean="0"/>
              <a:t>Angular Forms</a:t>
            </a:r>
            <a:endParaRPr lang="en-IN" cap="none" dirty="0"/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6730432" y="3825924"/>
            <a:ext cx="6652848" cy="933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 Sonam Soni(B.E.I.T.)</a:t>
            </a:r>
            <a:endParaRPr lang="en-IN" dirty="0"/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4724400" y="3628617"/>
            <a:ext cx="7467600" cy="9338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JAVA </a:t>
            </a:r>
            <a:r>
              <a:rPr lang="en-US" sz="2000" dirty="0" smtClean="0"/>
              <a:t>FSD/MERN/MEAN (Expert &amp; Instructor)</a:t>
            </a:r>
            <a:endParaRPr lang="en-IN" sz="2000" dirty="0"/>
          </a:p>
        </p:txBody>
      </p:sp>
      <p:pic>
        <p:nvPicPr>
          <p:cNvPr id="6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778904"/>
            <a:ext cx="3498273" cy="344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6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4373"/>
            <a:ext cx="9525000" cy="1293028"/>
          </a:xfrm>
        </p:spPr>
        <p:txBody>
          <a:bodyPr/>
          <a:lstStyle/>
          <a:p>
            <a:r>
              <a:rPr lang="en-US" dirty="0" smtClean="0"/>
              <a:t>Template Driven vs Model Driven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409562"/>
              </p:ext>
            </p:extLst>
          </p:nvPr>
        </p:nvGraphicFramePr>
        <p:xfrm>
          <a:off x="1006762" y="2154383"/>
          <a:ext cx="9079346" cy="39831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39673">
                  <a:extLst>
                    <a:ext uri="{9D8B030D-6E8A-4147-A177-3AD203B41FA5}">
                      <a16:colId xmlns:a16="http://schemas.microsoft.com/office/drawing/2014/main" val="3676454253"/>
                    </a:ext>
                  </a:extLst>
                </a:gridCol>
                <a:gridCol w="4539673">
                  <a:extLst>
                    <a:ext uri="{9D8B030D-6E8A-4147-A177-3AD203B41FA5}">
                      <a16:colId xmlns:a16="http://schemas.microsoft.com/office/drawing/2014/main" val="1284451514"/>
                    </a:ext>
                  </a:extLst>
                </a:gridCol>
              </a:tblGrid>
              <a:tr h="6956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Template Driven Forms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Model Driven Forms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730484"/>
                  </a:ext>
                </a:extLst>
              </a:tr>
              <a:tr h="6956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Uses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FormsModule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Used </a:t>
                      </a:r>
                      <a:r>
                        <a:rPr lang="en-US" sz="2000" dirty="0" err="1" smtClean="0"/>
                        <a:t>ReactiveFormsModule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180560"/>
                  </a:ext>
                </a:extLst>
              </a:tr>
              <a:tr h="6956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kern="1200" dirty="0" smtClean="0">
                          <a:effectLst/>
                        </a:rPr>
                        <a:t>Asynchronous in nature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kern="1200" dirty="0" smtClean="0">
                          <a:effectLst/>
                        </a:rPr>
                        <a:t>synchronous  in nature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167557"/>
                  </a:ext>
                </a:extLst>
              </a:tr>
              <a:tr h="12006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kern="1200" dirty="0" smtClean="0">
                          <a:effectLst/>
                        </a:rPr>
                        <a:t>draws logic from the template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the logic resides mainly in the component or typescript code.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942860"/>
                  </a:ext>
                </a:extLst>
              </a:tr>
              <a:tr h="6956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kern="1200" dirty="0" smtClean="0">
                          <a:effectLst/>
                        </a:rPr>
                        <a:t>used to create simple forms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kern="1200" dirty="0" smtClean="0">
                          <a:effectLst/>
                        </a:rPr>
                        <a:t>used to create complex forms. 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338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49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Angular forms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large category of frontend applications are very form-intensive, especially in the case of enterprise development. </a:t>
            </a:r>
            <a:endParaRPr lang="en-US" dirty="0" smtClean="0"/>
          </a:p>
          <a:p>
            <a:r>
              <a:rPr lang="en-US" dirty="0" smtClean="0"/>
              <a:t>Many </a:t>
            </a:r>
            <a:r>
              <a:rPr lang="en-US" dirty="0"/>
              <a:t>of these applications are basically just huge forms, spanning multiple tabs and dialogs and with non-trivial validation business logic</a:t>
            </a:r>
            <a:r>
              <a:rPr lang="en-US" dirty="0" smtClean="0"/>
              <a:t>.</a:t>
            </a:r>
          </a:p>
          <a:p>
            <a:r>
              <a:rPr lang="en-US" dirty="0"/>
              <a:t>The Angular framework provides us a couple of alternative strategies for handling forms</a:t>
            </a:r>
          </a:p>
        </p:txBody>
      </p:sp>
    </p:spTree>
    <p:extLst>
      <p:ext uri="{BB962C8B-B14F-4D97-AF65-F5344CB8AC3E}">
        <p14:creationId xmlns:p14="http://schemas.microsoft.com/office/powerpoint/2010/main" val="109428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Form Type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26515309"/>
              </p:ext>
            </p:extLst>
          </p:nvPr>
        </p:nvGraphicFramePr>
        <p:xfrm>
          <a:off x="2045855" y="2175164"/>
          <a:ext cx="7015018" cy="4184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0430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Driven Forms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Template-driven forms use </a:t>
            </a:r>
            <a:r>
              <a:rPr lang="en-US" b="1" dirty="0">
                <a:solidFill>
                  <a:srgbClr val="00B050"/>
                </a:solidFill>
                <a:hlinkClick r:id="rId2" tooltip="Intro to 2-way data binding"/>
              </a:rPr>
              <a:t>two-way data binding</a:t>
            </a:r>
            <a:r>
              <a:rPr lang="en-US" b="1" dirty="0">
                <a:solidFill>
                  <a:srgbClr val="00B050"/>
                </a:solidFill>
              </a:rPr>
              <a:t> </a:t>
            </a:r>
            <a:r>
              <a:rPr lang="en-US" dirty="0"/>
              <a:t>to update the data model in the component as changes are made in the template and vice versa</a:t>
            </a:r>
            <a:r>
              <a:rPr lang="en-US" dirty="0" smtClean="0"/>
              <a:t>.</a:t>
            </a:r>
          </a:p>
          <a:p>
            <a:r>
              <a:rPr lang="en-US" dirty="0"/>
              <a:t>You can build almost any kind of form with an Angular </a:t>
            </a:r>
            <a:r>
              <a:rPr lang="en-US" dirty="0" smtClean="0"/>
              <a:t>template</a:t>
            </a:r>
          </a:p>
          <a:p>
            <a:pPr lvl="1"/>
            <a:r>
              <a:rPr lang="en-US" b="1" dirty="0" smtClean="0"/>
              <a:t>login forms</a:t>
            </a:r>
          </a:p>
          <a:p>
            <a:pPr lvl="1"/>
            <a:r>
              <a:rPr lang="en-US" b="1" dirty="0" smtClean="0"/>
              <a:t>contact forms</a:t>
            </a:r>
          </a:p>
          <a:p>
            <a:pPr lvl="1"/>
            <a:r>
              <a:rPr lang="en-US" b="1" dirty="0" smtClean="0"/>
              <a:t>any </a:t>
            </a:r>
            <a:r>
              <a:rPr lang="en-US" b="1" dirty="0"/>
              <a:t>business form</a:t>
            </a:r>
            <a:r>
              <a:rPr lang="en-US" b="1" dirty="0" smtClean="0"/>
              <a:t>.</a:t>
            </a:r>
          </a:p>
          <a:p>
            <a:r>
              <a:rPr lang="en-US" dirty="0"/>
              <a:t>You can lay out the controls creatively and bind them to the data in your object model.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specify validation rules and display validation errors, conditionally allow input from specific controls, trigger built-in visual feedback, and much more.</a:t>
            </a:r>
            <a:endParaRPr lang="en-US" b="1" dirty="0"/>
          </a:p>
          <a:p>
            <a:pPr lvl="1"/>
            <a:endParaRPr lang="en-US" b="1" dirty="0" smtClean="0"/>
          </a:p>
          <a:p>
            <a:pPr lvl="1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2755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I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32231161"/>
              </p:ext>
            </p:extLst>
          </p:nvPr>
        </p:nvGraphicFramePr>
        <p:xfrm>
          <a:off x="900544" y="1842657"/>
          <a:ext cx="10280074" cy="4571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2110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" y="764373"/>
            <a:ext cx="11062855" cy="1293028"/>
          </a:xfrm>
        </p:spPr>
        <p:txBody>
          <a:bodyPr/>
          <a:lstStyle/>
          <a:p>
            <a:r>
              <a:rPr lang="en-US" dirty="0" smtClean="0"/>
              <a:t>How to build a Template Driven 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b="1" dirty="0" err="1" smtClean="0">
                <a:solidFill>
                  <a:srgbClr val="00B050"/>
                </a:solidFill>
              </a:rPr>
              <a:t>FormsModule</a:t>
            </a:r>
            <a:r>
              <a:rPr lang="en-US" dirty="0" smtClean="0"/>
              <a:t> to work with template Driven Forms.</a:t>
            </a:r>
          </a:p>
          <a:p>
            <a:r>
              <a:rPr lang="en-US" dirty="0" smtClean="0"/>
              <a:t>Directive used: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err="1" smtClean="0">
                <a:solidFill>
                  <a:srgbClr val="00B050"/>
                </a:solidFill>
              </a:rPr>
              <a:t>NgModel</a:t>
            </a:r>
            <a:r>
              <a:rPr lang="en-US" b="1" dirty="0">
                <a:solidFill>
                  <a:srgbClr val="00B050"/>
                </a:solidFill>
              </a:rPr>
              <a:t>: </a:t>
            </a:r>
            <a:r>
              <a:rPr lang="en-US" dirty="0"/>
              <a:t>allowing you to respond to user input with input validation and error handling</a:t>
            </a:r>
            <a:r>
              <a:rPr lang="en-US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FFFF00"/>
                </a:solidFill>
              </a:rPr>
              <a:t>Ng Form: </a:t>
            </a:r>
            <a:r>
              <a:rPr lang="en-US" dirty="0" smtClean="0"/>
              <a:t>use with &lt;form&gt; tag.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err="1" smtClean="0">
                <a:solidFill>
                  <a:srgbClr val="00B050"/>
                </a:solidFill>
              </a:rPr>
              <a:t>NgModelGroup</a:t>
            </a:r>
            <a:r>
              <a:rPr lang="en-US" b="1" dirty="0" smtClean="0">
                <a:solidFill>
                  <a:srgbClr val="00B050"/>
                </a:solidFill>
              </a:rPr>
              <a:t>: </a:t>
            </a:r>
            <a:r>
              <a:rPr lang="en-US" dirty="0" smtClean="0"/>
              <a:t>Create &amp; bind </a:t>
            </a:r>
            <a:r>
              <a:rPr lang="en-US" dirty="0" err="1" smtClean="0"/>
              <a:t>FormGroup</a:t>
            </a:r>
            <a:r>
              <a:rPr lang="en-US" dirty="0" smtClean="0"/>
              <a:t> instance to a DOM element</a:t>
            </a:r>
          </a:p>
        </p:txBody>
      </p:sp>
    </p:spTree>
    <p:extLst>
      <p:ext uri="{BB962C8B-B14F-4D97-AF65-F5344CB8AC3E}">
        <p14:creationId xmlns:p14="http://schemas.microsoft.com/office/powerpoint/2010/main" val="395419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Reactive forms </a:t>
            </a:r>
            <a:r>
              <a:rPr lang="en-US" dirty="0" smtClean="0"/>
              <a:t>uses </a:t>
            </a:r>
            <a:r>
              <a:rPr lang="en-US" dirty="0"/>
              <a:t>a model-driven approach to handling form </a:t>
            </a:r>
            <a:r>
              <a:rPr lang="en-US" dirty="0" smtClean="0"/>
              <a:t>inputs.</a:t>
            </a:r>
          </a:p>
          <a:p>
            <a:r>
              <a:rPr lang="en-US" dirty="0"/>
              <a:t>Each change to the form state returns a new state, which maintains the integrity of the model between </a:t>
            </a:r>
            <a:r>
              <a:rPr lang="en-US" dirty="0" smtClean="0"/>
              <a:t>changes.</a:t>
            </a:r>
          </a:p>
          <a:p>
            <a:r>
              <a:rPr lang="en-US" dirty="0"/>
              <a:t>Reactive forms are built around </a:t>
            </a:r>
            <a:r>
              <a:rPr lang="en-US" dirty="0">
                <a:hlinkClick r:id="rId2" tooltip="Observable definition"/>
              </a:rPr>
              <a:t>observable</a:t>
            </a:r>
            <a:r>
              <a:rPr lang="en-US" dirty="0"/>
              <a:t> streams, where form inputs and values are provided as streams of input values, which can be accessed synchronously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976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927" y="764373"/>
            <a:ext cx="9594273" cy="1293028"/>
          </a:xfrm>
        </p:spPr>
        <p:txBody>
          <a:bodyPr/>
          <a:lstStyle/>
          <a:p>
            <a:r>
              <a:rPr lang="en-US" dirty="0" smtClean="0"/>
              <a:t>Benefits of Using Reactive Forms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82633313"/>
              </p:ext>
            </p:extLst>
          </p:nvPr>
        </p:nvGraphicFramePr>
        <p:xfrm>
          <a:off x="632691" y="2057401"/>
          <a:ext cx="7555345" cy="4434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3402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" y="764373"/>
            <a:ext cx="11062855" cy="1293028"/>
          </a:xfrm>
        </p:spPr>
        <p:txBody>
          <a:bodyPr/>
          <a:lstStyle/>
          <a:p>
            <a:r>
              <a:rPr lang="en-US" dirty="0" smtClean="0"/>
              <a:t>How to build a </a:t>
            </a:r>
            <a:r>
              <a:rPr lang="en-US" dirty="0" err="1" smtClean="0"/>
              <a:t>Rective</a:t>
            </a:r>
            <a:r>
              <a:rPr lang="en-US" dirty="0" smtClean="0"/>
              <a:t> 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84218"/>
            <a:ext cx="10820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b="1" dirty="0" err="1">
                <a:solidFill>
                  <a:srgbClr val="00B050"/>
                </a:solidFill>
              </a:rPr>
              <a:t>RectiveFormsModule</a:t>
            </a:r>
            <a:r>
              <a:rPr lang="en-US" dirty="0" smtClean="0"/>
              <a:t> to work with template Driven Forms.</a:t>
            </a:r>
          </a:p>
          <a:p>
            <a:r>
              <a:rPr lang="en-US" dirty="0" smtClean="0"/>
              <a:t>Directive used: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err="1" smtClean="0">
                <a:solidFill>
                  <a:srgbClr val="00B050"/>
                </a:solidFill>
              </a:rPr>
              <a:t>FormControl</a:t>
            </a:r>
            <a:r>
              <a:rPr lang="en-US" b="1" dirty="0" smtClean="0">
                <a:solidFill>
                  <a:srgbClr val="00B050"/>
                </a:solidFill>
              </a:rPr>
              <a:t>: </a:t>
            </a:r>
            <a:r>
              <a:rPr lang="en-US" dirty="0"/>
              <a:t>allows individual form control, monitors value, validation status, and gives a wide variety of public API methods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err="1" smtClean="0">
                <a:solidFill>
                  <a:srgbClr val="FFFF00"/>
                </a:solidFill>
              </a:rPr>
              <a:t>FormGroup</a:t>
            </a:r>
            <a:r>
              <a:rPr lang="en-US" b="1" dirty="0" smtClean="0">
                <a:solidFill>
                  <a:srgbClr val="FFFF00"/>
                </a:solidFill>
              </a:rPr>
              <a:t>: </a:t>
            </a:r>
            <a:r>
              <a:rPr lang="en-US" dirty="0"/>
              <a:t>It’s a group of form fields that have the ability to be manipulated and validated </a:t>
            </a:r>
            <a:r>
              <a:rPr lang="en-US" dirty="0" smtClean="0"/>
              <a:t>together.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err="1" smtClean="0">
                <a:solidFill>
                  <a:srgbClr val="00B050"/>
                </a:solidFill>
              </a:rPr>
              <a:t>FromBuilder</a:t>
            </a:r>
            <a:r>
              <a:rPr lang="en-US" b="1" dirty="0" smtClean="0">
                <a:solidFill>
                  <a:srgbClr val="00B050"/>
                </a:solidFill>
              </a:rPr>
              <a:t>: </a:t>
            </a:r>
            <a:r>
              <a:rPr lang="en-US" dirty="0"/>
              <a:t>helps in making things easy as it helps one to forget about all the new form groups and form controls. </a:t>
            </a:r>
            <a:r>
              <a:rPr lang="en-US" dirty="0" err="1" smtClean="0"/>
              <a:t>FormBuilder</a:t>
            </a:r>
            <a:r>
              <a:rPr lang="en-US" dirty="0" smtClean="0"/>
              <a:t> </a:t>
            </a:r>
            <a:r>
              <a:rPr lang="en-US" dirty="0"/>
              <a:t>replaces </a:t>
            </a:r>
            <a:r>
              <a:rPr lang="en-US" dirty="0" err="1"/>
              <a:t>FormGroup</a:t>
            </a:r>
            <a:r>
              <a:rPr lang="en-US" dirty="0"/>
              <a:t> and </a:t>
            </a:r>
            <a:r>
              <a:rPr lang="en-US" dirty="0" err="1"/>
              <a:t>FormControls</a:t>
            </a:r>
            <a:r>
              <a:rPr lang="en-US" dirty="0"/>
              <a:t> directly and stays as an alternate of both together.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79966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1870</TotalTime>
  <Words>392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Vapor Trail</vt:lpstr>
      <vt:lpstr>Angular Forms</vt:lpstr>
      <vt:lpstr>Angular forms</vt:lpstr>
      <vt:lpstr>Angular Form Type</vt:lpstr>
      <vt:lpstr>Template Driven Forms</vt:lpstr>
      <vt:lpstr>Advantages</vt:lpstr>
      <vt:lpstr>How to build a Template Driven Form</vt:lpstr>
      <vt:lpstr>Reactive Form</vt:lpstr>
      <vt:lpstr>Benefits of Using Reactive Forms</vt:lpstr>
      <vt:lpstr>How to build a Rective Form</vt:lpstr>
      <vt:lpstr>Template Driven vs Model Driven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Sonam Soni</dc:creator>
  <cp:lastModifiedBy>Sonam Soni</cp:lastModifiedBy>
  <cp:revision>111</cp:revision>
  <dcterms:created xsi:type="dcterms:W3CDTF">2022-12-15T13:18:03Z</dcterms:created>
  <dcterms:modified xsi:type="dcterms:W3CDTF">2023-02-22T06:24:50Z</dcterms:modified>
</cp:coreProperties>
</file>