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74FF-827F-4375-B792-4C74461B58F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F1FF-6F57-4713-BEF8-DF377956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0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0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515289"/>
            <a:ext cx="9448800" cy="1825096"/>
          </a:xfrm>
        </p:spPr>
        <p:txBody>
          <a:bodyPr/>
          <a:lstStyle/>
          <a:p>
            <a:r>
              <a:rPr lang="en-IN" cap="none" dirty="0" smtClean="0"/>
              <a:t>Services &amp; Injectable</a:t>
            </a:r>
            <a:endParaRPr lang="en-IN" cap="none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730432" y="3825924"/>
            <a:ext cx="6652848" cy="9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Sonam Soni(B.E.I.T.)</a:t>
            </a:r>
            <a:endParaRPr lang="en-IN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724400" y="3628617"/>
            <a:ext cx="7467600" cy="933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</a:t>
            </a:r>
            <a:r>
              <a:rPr lang="en-US" sz="2000" dirty="0" smtClean="0"/>
              <a:t>FSD/MERN/MEAN (Expert &amp; Instructor)</a:t>
            </a:r>
            <a:endParaRPr lang="en-IN" sz="2000" dirty="0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78904"/>
            <a:ext cx="3498273" cy="34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refer to a function or group of functions designed to do something specific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in many places like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micro service architecture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service-oriented architecture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domain-driven design etc.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4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Service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build a loosely-coupled application and reuse code, it is best if you design your components to be lean and efficient.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the component's job should be to focus on the user experience and nothing more.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component should contain properties and methods for data binding, and delegate tasks such as fetching data and input validation to another class (a service). </a:t>
            </a:r>
            <a:endParaRPr lang="en-US" dirty="0" smtClean="0"/>
          </a:p>
          <a:p>
            <a:r>
              <a:rPr lang="en-US" dirty="0" smtClean="0"/>
              <a:t>Doing </a:t>
            </a:r>
            <a:r>
              <a:rPr lang="en-US" dirty="0"/>
              <a:t>it this way, we can also reuse that code or service in other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84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473" y="371795"/>
            <a:ext cx="8610600" cy="1293028"/>
          </a:xfrm>
        </p:spPr>
        <p:txBody>
          <a:bodyPr/>
          <a:lstStyle/>
          <a:p>
            <a:r>
              <a:rPr lang="en-US" dirty="0" smtClean="0"/>
              <a:t>Angular App without Service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75855" y="3408217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Comp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95600" y="3408216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09310" y="1891145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09310" y="3006434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09310" y="4121723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ListAll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209310" y="5237012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IN" dirty="0"/>
          </a:p>
        </p:txBody>
      </p: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 flipV="1">
            <a:off x="2299855" y="3830780"/>
            <a:ext cx="59574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4419600" y="2396837"/>
            <a:ext cx="789710" cy="1433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 flipV="1">
            <a:off x="4419600" y="3428998"/>
            <a:ext cx="789710" cy="401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1"/>
          </p:cNvCxnSpPr>
          <p:nvPr/>
        </p:nvCxnSpPr>
        <p:spPr>
          <a:xfrm>
            <a:off x="4419600" y="3841172"/>
            <a:ext cx="789710" cy="703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9" idx="1"/>
          </p:cNvCxnSpPr>
          <p:nvPr/>
        </p:nvCxnSpPr>
        <p:spPr>
          <a:xfrm>
            <a:off x="4419600" y="3830780"/>
            <a:ext cx="789710" cy="182879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1056" y="1711034"/>
            <a:ext cx="6567054" cy="481445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75854" y="1891145"/>
            <a:ext cx="1814945" cy="505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Frontend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13273" y="1664823"/>
            <a:ext cx="2043545" cy="4860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Server</a:t>
            </a:r>
          </a:p>
          <a:p>
            <a:pPr algn="ctr"/>
            <a:r>
              <a:rPr lang="en-US" sz="2800" b="1" dirty="0" smtClean="0"/>
              <a:t>(API)</a:t>
            </a:r>
            <a:endParaRPr lang="en-IN" sz="2800" b="1" dirty="0"/>
          </a:p>
        </p:txBody>
      </p:sp>
      <p:cxnSp>
        <p:nvCxnSpPr>
          <p:cNvPr id="28" name="Straight Arrow Connector 27"/>
          <p:cNvCxnSpPr>
            <a:stCxn id="6" idx="3"/>
            <a:endCxn id="26" idx="1"/>
          </p:cNvCxnSpPr>
          <p:nvPr/>
        </p:nvCxnSpPr>
        <p:spPr>
          <a:xfrm>
            <a:off x="6733310" y="2313709"/>
            <a:ext cx="2479963" cy="17814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733310" y="3455564"/>
            <a:ext cx="2479963" cy="63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6705600" y="4095157"/>
            <a:ext cx="2507673" cy="422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26" idx="1"/>
          </p:cNvCxnSpPr>
          <p:nvPr/>
        </p:nvCxnSpPr>
        <p:spPr>
          <a:xfrm flipV="1">
            <a:off x="6733310" y="4095157"/>
            <a:ext cx="2479963" cy="15644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73636" y="2087386"/>
            <a:ext cx="1814945" cy="719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Ajax</a:t>
            </a:r>
          </a:p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Request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7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473" y="371795"/>
            <a:ext cx="8610600" cy="1293028"/>
          </a:xfrm>
        </p:spPr>
        <p:txBody>
          <a:bodyPr/>
          <a:lstStyle/>
          <a:p>
            <a:r>
              <a:rPr lang="en-US" dirty="0" smtClean="0"/>
              <a:t>Angular App with Service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75855" y="3408217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Comp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95600" y="3408216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09310" y="1891145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09310" y="3006434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09310" y="4121723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ListAll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209310" y="5237012"/>
            <a:ext cx="1524000" cy="845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IN" dirty="0"/>
          </a:p>
        </p:txBody>
      </p: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 flipV="1">
            <a:off x="2299855" y="3830780"/>
            <a:ext cx="59574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4419600" y="2396837"/>
            <a:ext cx="789710" cy="1433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 flipV="1">
            <a:off x="4419600" y="3428998"/>
            <a:ext cx="789710" cy="401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1"/>
          </p:cNvCxnSpPr>
          <p:nvPr/>
        </p:nvCxnSpPr>
        <p:spPr>
          <a:xfrm>
            <a:off x="4419600" y="3841172"/>
            <a:ext cx="789710" cy="703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9" idx="1"/>
          </p:cNvCxnSpPr>
          <p:nvPr/>
        </p:nvCxnSpPr>
        <p:spPr>
          <a:xfrm>
            <a:off x="4419600" y="3830780"/>
            <a:ext cx="789710" cy="182879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1056" y="1711034"/>
            <a:ext cx="8007926" cy="481445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75854" y="1891145"/>
            <a:ext cx="1814945" cy="505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Frontend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96945" y="1664823"/>
            <a:ext cx="1548246" cy="4860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Server</a:t>
            </a:r>
          </a:p>
          <a:p>
            <a:pPr algn="ctr"/>
            <a:r>
              <a:rPr lang="en-US" sz="2800" b="1" dirty="0" smtClean="0"/>
              <a:t>(API)</a:t>
            </a:r>
            <a:endParaRPr lang="en-IN" sz="2800" b="1" dirty="0"/>
          </a:p>
        </p:txBody>
      </p: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6733310" y="2313709"/>
            <a:ext cx="491836" cy="7596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33310" y="3455564"/>
            <a:ext cx="491836" cy="2136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 flipV="1">
            <a:off x="6705600" y="4118263"/>
            <a:ext cx="519546" cy="399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</p:cNvCxnSpPr>
          <p:nvPr/>
        </p:nvCxnSpPr>
        <p:spPr>
          <a:xfrm flipV="1">
            <a:off x="6733310" y="4962206"/>
            <a:ext cx="491836" cy="697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382000" y="3309532"/>
            <a:ext cx="1814945" cy="719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Ajax</a:t>
            </a:r>
          </a:p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Request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25146" y="1711034"/>
            <a:ext cx="765463" cy="48144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</a:p>
          <a:p>
            <a:pPr algn="ctr"/>
            <a:r>
              <a:rPr lang="en-US" sz="2800" b="1" dirty="0" smtClean="0"/>
              <a:t>E</a:t>
            </a:r>
          </a:p>
          <a:p>
            <a:pPr algn="ctr"/>
            <a:r>
              <a:rPr lang="en-US" sz="2800" b="1" dirty="0" smtClean="0"/>
              <a:t>R</a:t>
            </a:r>
          </a:p>
          <a:p>
            <a:pPr algn="ctr"/>
            <a:r>
              <a:rPr lang="en-US" sz="2800" b="1" dirty="0" smtClean="0"/>
              <a:t>V</a:t>
            </a:r>
          </a:p>
          <a:p>
            <a:pPr algn="ctr"/>
            <a:r>
              <a:rPr lang="en-US" sz="2800" b="1" dirty="0" smtClean="0"/>
              <a:t>I</a:t>
            </a:r>
          </a:p>
          <a:p>
            <a:pPr algn="ctr"/>
            <a:r>
              <a:rPr lang="en-US" sz="2800" b="1" dirty="0" smtClean="0"/>
              <a:t>E</a:t>
            </a:r>
          </a:p>
        </p:txBody>
      </p:sp>
      <p:cxnSp>
        <p:nvCxnSpPr>
          <p:cNvPr id="27" name="Straight Arrow Connector 26"/>
          <p:cNvCxnSpPr>
            <a:stCxn id="22" idx="3"/>
            <a:endCxn id="26" idx="1"/>
          </p:cNvCxnSpPr>
          <p:nvPr/>
        </p:nvCxnSpPr>
        <p:spPr>
          <a:xfrm flipV="1">
            <a:off x="7990609" y="4095157"/>
            <a:ext cx="2206336" cy="231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Services are classes with a narrow, well-defined purpose.</a:t>
            </a:r>
          </a:p>
          <a:p>
            <a:r>
              <a:rPr lang="en-US" dirty="0"/>
              <a:t>Services act as a central repository or business unit.</a:t>
            </a:r>
          </a:p>
          <a:p>
            <a:r>
              <a:rPr lang="en-US" dirty="0"/>
              <a:t>Injecting a service into a component gives the component access to that service.</a:t>
            </a:r>
          </a:p>
          <a:p>
            <a:r>
              <a:rPr lang="en-US" dirty="0"/>
              <a:t>The Injectable decorator marks a class as a service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@Injectable()</a:t>
            </a:r>
          </a:p>
          <a:p>
            <a:r>
              <a:rPr lang="en-US" dirty="0"/>
              <a:t>Service injection involves three main objects: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Injector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Provider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Constructor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35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below command for service creation</a:t>
            </a:r>
          </a:p>
          <a:p>
            <a:endParaRPr lang="en-US" dirty="0"/>
          </a:p>
          <a:p>
            <a:r>
              <a:rPr lang="en-US" dirty="0" smtClean="0"/>
              <a:t>Ng generate service service-name</a:t>
            </a:r>
          </a:p>
          <a:p>
            <a:endParaRPr lang="en-US" dirty="0"/>
          </a:p>
          <a:p>
            <a:r>
              <a:rPr lang="en-US" dirty="0" smtClean="0"/>
              <a:t>Or you can use short cut: ng g s service-name</a:t>
            </a:r>
          </a:p>
          <a:p>
            <a:endParaRPr lang="en-US" dirty="0"/>
          </a:p>
          <a:p>
            <a:r>
              <a:rPr lang="en-US" dirty="0" smtClean="0"/>
              <a:t>E.g.- </a:t>
            </a:r>
            <a:r>
              <a:rPr lang="en-US" b="1" dirty="0" smtClean="0">
                <a:solidFill>
                  <a:srgbClr val="00B050"/>
                </a:solidFill>
              </a:rPr>
              <a:t>ng g s user</a:t>
            </a:r>
          </a:p>
          <a:p>
            <a:endParaRPr lang="en-US" dirty="0"/>
          </a:p>
          <a:p>
            <a:r>
              <a:rPr lang="en-US" dirty="0" smtClean="0"/>
              <a:t>So it will create </a:t>
            </a:r>
            <a:r>
              <a:rPr lang="en-US" b="1" dirty="0" err="1" smtClean="0">
                <a:solidFill>
                  <a:schemeClr val="accent2"/>
                </a:solidFill>
              </a:rPr>
              <a:t>user.service.ts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2"/>
                </a:solidFill>
              </a:rPr>
              <a:t>user.service.spec.ts</a:t>
            </a:r>
            <a:r>
              <a:rPr lang="en-US" dirty="0" smtClean="0"/>
              <a:t> file in app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99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(DI) is a design pattern by which dependencies or services are passed to objects or clients that need them.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behind this pattern is to have a separate object create the required dependency, and pass it to the client.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a class or module to focus on the task it is designed for, and prevents side effects when replacing that dependency. </a:t>
            </a:r>
            <a:endParaRPr lang="en-US" dirty="0" smtClean="0"/>
          </a:p>
          <a:p>
            <a:r>
              <a:rPr lang="en-US" dirty="0"/>
              <a:t>DI is also at the core of Angular and can be used to provide components with the dependencies that they need. </a:t>
            </a:r>
            <a:endParaRPr lang="en-US" dirty="0" smtClean="0"/>
          </a:p>
          <a:p>
            <a:r>
              <a:rPr lang="en-US" dirty="0" smtClean="0"/>
              <a:t>Just register </a:t>
            </a:r>
            <a:r>
              <a:rPr lang="en-US" dirty="0"/>
              <a:t>the service with the Angular DI system so it knows how to inject it into components that need it.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Injectors &amp; providers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b="1" dirty="0" smtClean="0"/>
              <a:t>Injector</a:t>
            </a:r>
            <a:r>
              <a:rPr lang="en-US" dirty="0" smtClean="0"/>
              <a:t>:</a:t>
            </a:r>
            <a:endParaRPr lang="en-IN" dirty="0" smtClean="0"/>
          </a:p>
          <a:p>
            <a:r>
              <a:rPr lang="en-US" dirty="0"/>
              <a:t>is responsible for creating the dependencies and maintains a container of dependency instances that it reuses if needed.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injector</a:t>
            </a:r>
            <a:r>
              <a:rPr lang="en-US" dirty="0"/>
              <a:t> knows how to find and create dependencies through an object </a:t>
            </a:r>
            <a:r>
              <a:rPr lang="en-US" dirty="0" smtClean="0"/>
              <a:t>which is called </a:t>
            </a:r>
            <a:r>
              <a:rPr lang="en-US" b="1" dirty="0" smtClean="0"/>
              <a:t>Provider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8935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419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Services &amp; Injectable</vt:lpstr>
      <vt:lpstr>Services</vt:lpstr>
      <vt:lpstr>How Service Works</vt:lpstr>
      <vt:lpstr>Angular App without Service</vt:lpstr>
      <vt:lpstr>Angular App with Service</vt:lpstr>
      <vt:lpstr>Service</vt:lpstr>
      <vt:lpstr>How to Create Service</vt:lpstr>
      <vt:lpstr>Dependency Injection</vt:lpstr>
      <vt:lpstr>Injectors &amp; providers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Sonam Soni</dc:creator>
  <cp:lastModifiedBy>Sonam Soni</cp:lastModifiedBy>
  <cp:revision>125</cp:revision>
  <dcterms:created xsi:type="dcterms:W3CDTF">2022-12-15T13:18:03Z</dcterms:created>
  <dcterms:modified xsi:type="dcterms:W3CDTF">2023-02-22T06:56:08Z</dcterms:modified>
</cp:coreProperties>
</file>