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FCBEB-6B07-4F2D-8607-AD830826645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DB7B77C4-2FEB-4B2F-9B35-FFBC52AFCAEB}">
      <dgm:prSet/>
      <dgm:spPr/>
      <dgm:t>
        <a:bodyPr/>
        <a:lstStyle/>
        <a:p>
          <a:pPr rtl="0"/>
          <a:r>
            <a:rPr lang="en-US" b="1" smtClean="0"/>
            <a:t>Faster Delivery of Features</a:t>
          </a:r>
          <a:r>
            <a:rPr lang="en-US" smtClean="0"/>
            <a:t>: </a:t>
          </a:r>
          <a:endParaRPr lang="en-IN"/>
        </a:p>
      </dgm:t>
    </dgm:pt>
    <dgm:pt modelId="{A07975DE-9330-4F99-B8B4-2D19E41DA7F1}" type="parTrans" cxnId="{BCC75400-98CD-43C0-ABFB-CF8EBA1F5FE6}">
      <dgm:prSet/>
      <dgm:spPr/>
      <dgm:t>
        <a:bodyPr/>
        <a:lstStyle/>
        <a:p>
          <a:endParaRPr lang="en-IN"/>
        </a:p>
      </dgm:t>
    </dgm:pt>
    <dgm:pt modelId="{FFAD766F-812B-4F3C-9A7E-B78254D5310E}" type="sibTrans" cxnId="{BCC75400-98CD-43C0-ABFB-CF8EBA1F5FE6}">
      <dgm:prSet/>
      <dgm:spPr/>
      <dgm:t>
        <a:bodyPr/>
        <a:lstStyle/>
        <a:p>
          <a:endParaRPr lang="en-IN"/>
        </a:p>
      </dgm:t>
    </dgm:pt>
    <dgm:pt modelId="{90ADCE62-F59B-4577-B539-AC6153F3515C}">
      <dgm:prSet/>
      <dgm:spPr/>
      <dgm:t>
        <a:bodyPr/>
        <a:lstStyle/>
        <a:p>
          <a:pPr rtl="0"/>
          <a:r>
            <a:rPr lang="en-US" dirty="0" smtClean="0"/>
            <a:t>Automating the process of integrating and deploying code allows for faster and more frequent releases.</a:t>
          </a:r>
          <a:endParaRPr lang="en-IN" dirty="0"/>
        </a:p>
      </dgm:t>
    </dgm:pt>
    <dgm:pt modelId="{88A4A531-EA5D-4208-AFA5-A37FC5E108C3}" type="parTrans" cxnId="{6A0603BE-AB81-4E4E-BE9B-1724EBDAAE88}">
      <dgm:prSet/>
      <dgm:spPr/>
      <dgm:t>
        <a:bodyPr/>
        <a:lstStyle/>
        <a:p>
          <a:endParaRPr lang="en-IN"/>
        </a:p>
      </dgm:t>
    </dgm:pt>
    <dgm:pt modelId="{2C7D6E19-7649-49C4-B34A-EAC307E3AEA2}" type="sibTrans" cxnId="{6A0603BE-AB81-4E4E-BE9B-1724EBDAAE88}">
      <dgm:prSet/>
      <dgm:spPr/>
      <dgm:t>
        <a:bodyPr/>
        <a:lstStyle/>
        <a:p>
          <a:endParaRPr lang="en-IN"/>
        </a:p>
      </dgm:t>
    </dgm:pt>
    <dgm:pt modelId="{C2EECD4E-9E62-4CB0-8BA8-6A0D2A2644D8}">
      <dgm:prSet/>
      <dgm:spPr/>
      <dgm:t>
        <a:bodyPr/>
        <a:lstStyle/>
        <a:p>
          <a:pPr rtl="0"/>
          <a:r>
            <a:rPr lang="en-US" b="1" smtClean="0"/>
            <a:t>Improved Code Quality</a:t>
          </a:r>
          <a:r>
            <a:rPr lang="en-US" smtClean="0"/>
            <a:t>: </a:t>
          </a:r>
          <a:endParaRPr lang="en-IN"/>
        </a:p>
      </dgm:t>
    </dgm:pt>
    <dgm:pt modelId="{AE8FF66A-F6AB-4216-ACC8-74F6CC2B820D}" type="parTrans" cxnId="{BB87E22A-53CB-4175-8CF6-3FDDADE2B8E5}">
      <dgm:prSet/>
      <dgm:spPr/>
      <dgm:t>
        <a:bodyPr/>
        <a:lstStyle/>
        <a:p>
          <a:endParaRPr lang="en-IN"/>
        </a:p>
      </dgm:t>
    </dgm:pt>
    <dgm:pt modelId="{57052348-61EB-41D7-8E75-E2AD350784D2}" type="sibTrans" cxnId="{BB87E22A-53CB-4175-8CF6-3FDDADE2B8E5}">
      <dgm:prSet/>
      <dgm:spPr/>
      <dgm:t>
        <a:bodyPr/>
        <a:lstStyle/>
        <a:p>
          <a:endParaRPr lang="en-IN"/>
        </a:p>
      </dgm:t>
    </dgm:pt>
    <dgm:pt modelId="{0745234D-3068-45DE-8197-4BCD8E5D3F8F}">
      <dgm:prSet/>
      <dgm:spPr/>
      <dgm:t>
        <a:bodyPr/>
        <a:lstStyle/>
        <a:p>
          <a:pPr rtl="0"/>
          <a:r>
            <a:rPr lang="en-US" smtClean="0"/>
            <a:t>Automated testing and integration help catch bugs and issues early, leading to higher-quality code.</a:t>
          </a:r>
          <a:endParaRPr lang="en-IN"/>
        </a:p>
      </dgm:t>
    </dgm:pt>
    <dgm:pt modelId="{D03509B1-0989-4088-95B7-7673CDC615F1}" type="parTrans" cxnId="{CCA4CF29-E7F7-48EC-9239-1A21289F1E13}">
      <dgm:prSet/>
      <dgm:spPr/>
      <dgm:t>
        <a:bodyPr/>
        <a:lstStyle/>
        <a:p>
          <a:endParaRPr lang="en-IN"/>
        </a:p>
      </dgm:t>
    </dgm:pt>
    <dgm:pt modelId="{1E86FF25-6253-4190-9DBD-6131B5D9B794}" type="sibTrans" cxnId="{CCA4CF29-E7F7-48EC-9239-1A21289F1E13}">
      <dgm:prSet/>
      <dgm:spPr/>
      <dgm:t>
        <a:bodyPr/>
        <a:lstStyle/>
        <a:p>
          <a:endParaRPr lang="en-IN"/>
        </a:p>
      </dgm:t>
    </dgm:pt>
    <dgm:pt modelId="{0BBCA193-B008-4E49-9427-8B881A52046D}">
      <dgm:prSet/>
      <dgm:spPr/>
      <dgm:t>
        <a:bodyPr/>
        <a:lstStyle/>
        <a:p>
          <a:pPr rtl="0"/>
          <a:r>
            <a:rPr lang="en-US" b="1" smtClean="0"/>
            <a:t>Reduced Integration Issues</a:t>
          </a:r>
          <a:r>
            <a:rPr lang="en-US" smtClean="0"/>
            <a:t>: </a:t>
          </a:r>
          <a:endParaRPr lang="en-IN"/>
        </a:p>
      </dgm:t>
    </dgm:pt>
    <dgm:pt modelId="{642BE447-5DFC-457A-B26A-79684AB7C092}" type="parTrans" cxnId="{2BB7EF4F-17B6-48B3-BE79-AD5664AD134A}">
      <dgm:prSet/>
      <dgm:spPr/>
      <dgm:t>
        <a:bodyPr/>
        <a:lstStyle/>
        <a:p>
          <a:endParaRPr lang="en-IN"/>
        </a:p>
      </dgm:t>
    </dgm:pt>
    <dgm:pt modelId="{3AD31274-1CFC-4B8F-9E75-F94F76A2FE92}" type="sibTrans" cxnId="{2BB7EF4F-17B6-48B3-BE79-AD5664AD134A}">
      <dgm:prSet/>
      <dgm:spPr/>
      <dgm:t>
        <a:bodyPr/>
        <a:lstStyle/>
        <a:p>
          <a:endParaRPr lang="en-IN"/>
        </a:p>
      </dgm:t>
    </dgm:pt>
    <dgm:pt modelId="{8C99A290-E4CE-4D00-8C7C-2707D4F0AE84}">
      <dgm:prSet/>
      <dgm:spPr/>
      <dgm:t>
        <a:bodyPr/>
        <a:lstStyle/>
        <a:p>
          <a:pPr rtl="0"/>
          <a:r>
            <a:rPr lang="en-US" smtClean="0"/>
            <a:t>Continuous integration ensures that code changes are frequently merged and tested, reducing the likelihood of integration problems.</a:t>
          </a:r>
          <a:endParaRPr lang="en-IN"/>
        </a:p>
      </dgm:t>
    </dgm:pt>
    <dgm:pt modelId="{426AC21C-90C1-4F24-B484-9384A2CB4ACA}" type="parTrans" cxnId="{9B8F756B-4FEE-4A88-B646-7534C60D27EA}">
      <dgm:prSet/>
      <dgm:spPr/>
      <dgm:t>
        <a:bodyPr/>
        <a:lstStyle/>
        <a:p>
          <a:endParaRPr lang="en-IN"/>
        </a:p>
      </dgm:t>
    </dgm:pt>
    <dgm:pt modelId="{940C193D-4033-41FD-A0AD-13D9B8E7E222}" type="sibTrans" cxnId="{9B8F756B-4FEE-4A88-B646-7534C60D27EA}">
      <dgm:prSet/>
      <dgm:spPr/>
      <dgm:t>
        <a:bodyPr/>
        <a:lstStyle/>
        <a:p>
          <a:endParaRPr lang="en-IN"/>
        </a:p>
      </dgm:t>
    </dgm:pt>
    <dgm:pt modelId="{50699719-DBB9-4F2F-9B89-B54FE1245197}">
      <dgm:prSet/>
      <dgm:spPr/>
      <dgm:t>
        <a:bodyPr/>
        <a:lstStyle/>
        <a:p>
          <a:pPr rtl="0"/>
          <a:r>
            <a:rPr lang="en-US" b="1" smtClean="0"/>
            <a:t>Enhanced Collaboration</a:t>
          </a:r>
          <a:r>
            <a:rPr lang="en-US" smtClean="0"/>
            <a:t>: </a:t>
          </a:r>
          <a:endParaRPr lang="en-IN"/>
        </a:p>
      </dgm:t>
    </dgm:pt>
    <dgm:pt modelId="{A31CD67C-C4E9-4BD1-87AF-25BE7E4F49DE}" type="parTrans" cxnId="{E0339022-4018-407F-8316-A3453402D2FB}">
      <dgm:prSet/>
      <dgm:spPr/>
      <dgm:t>
        <a:bodyPr/>
        <a:lstStyle/>
        <a:p>
          <a:endParaRPr lang="en-IN"/>
        </a:p>
      </dgm:t>
    </dgm:pt>
    <dgm:pt modelId="{71F61307-85F9-4817-AA3F-790CD4193B21}" type="sibTrans" cxnId="{E0339022-4018-407F-8316-A3453402D2FB}">
      <dgm:prSet/>
      <dgm:spPr/>
      <dgm:t>
        <a:bodyPr/>
        <a:lstStyle/>
        <a:p>
          <a:endParaRPr lang="en-IN"/>
        </a:p>
      </dgm:t>
    </dgm:pt>
    <dgm:pt modelId="{C473F4C7-60D5-45AB-ABA5-463EAC947F7B}">
      <dgm:prSet/>
      <dgm:spPr/>
      <dgm:t>
        <a:bodyPr/>
        <a:lstStyle/>
        <a:p>
          <a:pPr rtl="0"/>
          <a:r>
            <a:rPr lang="en-US" smtClean="0"/>
            <a:t>CI/CD practices promote collaboration among team members by providing a unified and automated workflow.</a:t>
          </a:r>
          <a:endParaRPr lang="en-IN"/>
        </a:p>
      </dgm:t>
    </dgm:pt>
    <dgm:pt modelId="{5167EC29-6706-42C4-9E80-00518EA00D39}" type="parTrans" cxnId="{73074984-37CE-454B-91EF-75872FA853E6}">
      <dgm:prSet/>
      <dgm:spPr/>
      <dgm:t>
        <a:bodyPr/>
        <a:lstStyle/>
        <a:p>
          <a:endParaRPr lang="en-IN"/>
        </a:p>
      </dgm:t>
    </dgm:pt>
    <dgm:pt modelId="{C833D1A5-7558-4B20-B1ED-D8169A556EE9}" type="sibTrans" cxnId="{73074984-37CE-454B-91EF-75872FA853E6}">
      <dgm:prSet/>
      <dgm:spPr/>
      <dgm:t>
        <a:bodyPr/>
        <a:lstStyle/>
        <a:p>
          <a:endParaRPr lang="en-IN"/>
        </a:p>
      </dgm:t>
    </dgm:pt>
    <dgm:pt modelId="{1369DA88-EF43-4D29-9CE8-B8DCEE5D5D0E}">
      <dgm:prSet/>
      <dgm:spPr/>
      <dgm:t>
        <a:bodyPr/>
        <a:lstStyle/>
        <a:p>
          <a:pPr rtl="0"/>
          <a:r>
            <a:rPr lang="en-US" b="1" smtClean="0"/>
            <a:t>Early Detection of Bugs</a:t>
          </a:r>
          <a:r>
            <a:rPr lang="en-US" smtClean="0"/>
            <a:t>: </a:t>
          </a:r>
          <a:endParaRPr lang="en-IN"/>
        </a:p>
      </dgm:t>
    </dgm:pt>
    <dgm:pt modelId="{B62558D7-1007-480B-AAF2-295B876916B9}" type="parTrans" cxnId="{21FFB145-20EB-48FB-88C6-364733A4F982}">
      <dgm:prSet/>
      <dgm:spPr/>
      <dgm:t>
        <a:bodyPr/>
        <a:lstStyle/>
        <a:p>
          <a:endParaRPr lang="en-IN"/>
        </a:p>
      </dgm:t>
    </dgm:pt>
    <dgm:pt modelId="{C558221B-9ADF-4573-AC60-4A933AE29A28}" type="sibTrans" cxnId="{21FFB145-20EB-48FB-88C6-364733A4F982}">
      <dgm:prSet/>
      <dgm:spPr/>
      <dgm:t>
        <a:bodyPr/>
        <a:lstStyle/>
        <a:p>
          <a:endParaRPr lang="en-IN"/>
        </a:p>
      </dgm:t>
    </dgm:pt>
    <dgm:pt modelId="{D2B8DA8D-952B-437A-B0A0-C61C86EB26C9}">
      <dgm:prSet/>
      <dgm:spPr/>
      <dgm:t>
        <a:bodyPr/>
        <a:lstStyle/>
        <a:p>
          <a:pPr rtl="0"/>
          <a:r>
            <a:rPr lang="en-US" smtClean="0"/>
            <a:t>Automated tests run as part of the CI/CD pipeline catch bugs early in the development cycle, making them easier and cheaper to fix.</a:t>
          </a:r>
          <a:endParaRPr lang="en-IN"/>
        </a:p>
      </dgm:t>
    </dgm:pt>
    <dgm:pt modelId="{37D3FB1B-A96A-4B5E-A4EF-768D323329B0}" type="parTrans" cxnId="{0CA926B5-5E56-43A7-945C-05475E2F0342}">
      <dgm:prSet/>
      <dgm:spPr/>
      <dgm:t>
        <a:bodyPr/>
        <a:lstStyle/>
        <a:p>
          <a:endParaRPr lang="en-IN"/>
        </a:p>
      </dgm:t>
    </dgm:pt>
    <dgm:pt modelId="{6284065E-037E-49C6-A737-A2CBCC990549}" type="sibTrans" cxnId="{0CA926B5-5E56-43A7-945C-05475E2F0342}">
      <dgm:prSet/>
      <dgm:spPr/>
      <dgm:t>
        <a:bodyPr/>
        <a:lstStyle/>
        <a:p>
          <a:endParaRPr lang="en-IN"/>
        </a:p>
      </dgm:t>
    </dgm:pt>
    <dgm:pt modelId="{FB486E06-7944-4408-92BD-62A16349DD89}">
      <dgm:prSet/>
      <dgm:spPr/>
      <dgm:t>
        <a:bodyPr/>
        <a:lstStyle/>
        <a:p>
          <a:pPr rtl="0"/>
          <a:r>
            <a:rPr lang="en-US" b="1" smtClean="0"/>
            <a:t>Consistent Deployment Process</a:t>
          </a:r>
          <a:r>
            <a:rPr lang="en-US" smtClean="0"/>
            <a:t>: </a:t>
          </a:r>
          <a:endParaRPr lang="en-IN"/>
        </a:p>
      </dgm:t>
    </dgm:pt>
    <dgm:pt modelId="{6491920E-7BC9-4133-BC26-C84085F730AF}" type="parTrans" cxnId="{B460E3DF-91A8-4C7D-AC13-E8A6D4C26E8F}">
      <dgm:prSet/>
      <dgm:spPr/>
      <dgm:t>
        <a:bodyPr/>
        <a:lstStyle/>
        <a:p>
          <a:endParaRPr lang="en-IN"/>
        </a:p>
      </dgm:t>
    </dgm:pt>
    <dgm:pt modelId="{1CCFA24A-BF33-40B6-96F8-A1A259F89D56}" type="sibTrans" cxnId="{B460E3DF-91A8-4C7D-AC13-E8A6D4C26E8F}">
      <dgm:prSet/>
      <dgm:spPr/>
      <dgm:t>
        <a:bodyPr/>
        <a:lstStyle/>
        <a:p>
          <a:endParaRPr lang="en-IN"/>
        </a:p>
      </dgm:t>
    </dgm:pt>
    <dgm:pt modelId="{EE63B6E7-8CC5-40E4-B277-D6EDB34985A2}">
      <dgm:prSet/>
      <dgm:spPr/>
      <dgm:t>
        <a:bodyPr/>
        <a:lstStyle/>
        <a:p>
          <a:pPr rtl="0"/>
          <a:r>
            <a:rPr lang="en-US" smtClean="0"/>
            <a:t>Automated deployments ensure that the deployment process is consistent and repeatable, reducing human error.</a:t>
          </a:r>
          <a:endParaRPr lang="en-IN"/>
        </a:p>
      </dgm:t>
    </dgm:pt>
    <dgm:pt modelId="{4205C686-5DC7-4194-AFCB-E653C978BD46}" type="parTrans" cxnId="{CE7F0548-18F3-4B47-B0EE-53423B50FA2C}">
      <dgm:prSet/>
      <dgm:spPr/>
      <dgm:t>
        <a:bodyPr/>
        <a:lstStyle/>
        <a:p>
          <a:endParaRPr lang="en-IN"/>
        </a:p>
      </dgm:t>
    </dgm:pt>
    <dgm:pt modelId="{8477CCB1-1CAF-48CF-8FFD-54FCDC313656}" type="sibTrans" cxnId="{CE7F0548-18F3-4B47-B0EE-53423B50FA2C}">
      <dgm:prSet/>
      <dgm:spPr/>
      <dgm:t>
        <a:bodyPr/>
        <a:lstStyle/>
        <a:p>
          <a:endParaRPr lang="en-IN"/>
        </a:p>
      </dgm:t>
    </dgm:pt>
    <dgm:pt modelId="{F0B87B54-ED4D-401F-B028-85E54F9E74E4}" type="pres">
      <dgm:prSet presAssocID="{94EFCBEB-6B07-4F2D-8607-AD83082664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2143FF-A6EA-4A57-9459-29919EC0129E}" type="pres">
      <dgm:prSet presAssocID="{DB7B77C4-2FEB-4B2F-9B35-FFBC52AFCAEB}" presName="linNode" presStyleCnt="0"/>
      <dgm:spPr/>
    </dgm:pt>
    <dgm:pt modelId="{47652388-3616-4AD0-908B-95579B1BFAC5}" type="pres">
      <dgm:prSet presAssocID="{DB7B77C4-2FEB-4B2F-9B35-FFBC52AFCAE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F54882-3E9F-4C0F-96D7-8D817AEA3B3B}" type="pres">
      <dgm:prSet presAssocID="{DB7B77C4-2FEB-4B2F-9B35-FFBC52AFCAE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0B42B4-27A7-4766-9B0E-6DD39C372A5E}" type="pres">
      <dgm:prSet presAssocID="{FFAD766F-812B-4F3C-9A7E-B78254D5310E}" presName="sp" presStyleCnt="0"/>
      <dgm:spPr/>
    </dgm:pt>
    <dgm:pt modelId="{03C85A9D-6B35-4D34-ADDE-B7197EB24DE7}" type="pres">
      <dgm:prSet presAssocID="{C2EECD4E-9E62-4CB0-8BA8-6A0D2A2644D8}" presName="linNode" presStyleCnt="0"/>
      <dgm:spPr/>
    </dgm:pt>
    <dgm:pt modelId="{2D9C6569-99DD-4471-BE20-9F8A33AFD86B}" type="pres">
      <dgm:prSet presAssocID="{C2EECD4E-9E62-4CB0-8BA8-6A0D2A2644D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D302E8-40D7-4D86-95CB-5F53DBD2A77D}" type="pres">
      <dgm:prSet presAssocID="{C2EECD4E-9E62-4CB0-8BA8-6A0D2A2644D8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86C1A-8C7D-4A01-B036-646481044CD9}" type="pres">
      <dgm:prSet presAssocID="{57052348-61EB-41D7-8E75-E2AD350784D2}" presName="sp" presStyleCnt="0"/>
      <dgm:spPr/>
    </dgm:pt>
    <dgm:pt modelId="{16B2D41F-684A-4EC1-80C6-A7135DB1AFF3}" type="pres">
      <dgm:prSet presAssocID="{0BBCA193-B008-4E49-9427-8B881A52046D}" presName="linNode" presStyleCnt="0"/>
      <dgm:spPr/>
    </dgm:pt>
    <dgm:pt modelId="{CEC6B854-870E-49DC-881C-45CC9FA15758}" type="pres">
      <dgm:prSet presAssocID="{0BBCA193-B008-4E49-9427-8B881A52046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175533-604B-48BF-8BC4-38FDED3D48CB}" type="pres">
      <dgm:prSet presAssocID="{0BBCA193-B008-4E49-9427-8B881A52046D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B297D-8598-4944-B086-B5FF1E77FA2A}" type="pres">
      <dgm:prSet presAssocID="{3AD31274-1CFC-4B8F-9E75-F94F76A2FE92}" presName="sp" presStyleCnt="0"/>
      <dgm:spPr/>
    </dgm:pt>
    <dgm:pt modelId="{132A8963-C3D8-4872-9A1C-B52C977E842C}" type="pres">
      <dgm:prSet presAssocID="{50699719-DBB9-4F2F-9B89-B54FE1245197}" presName="linNode" presStyleCnt="0"/>
      <dgm:spPr/>
    </dgm:pt>
    <dgm:pt modelId="{ACA485CD-48F4-4827-85CF-73F4D0715389}" type="pres">
      <dgm:prSet presAssocID="{50699719-DBB9-4F2F-9B89-B54FE124519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17E6D9-73AD-44D7-BF65-C16DE4D8E7D0}" type="pres">
      <dgm:prSet presAssocID="{50699719-DBB9-4F2F-9B89-B54FE124519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E3AA58-0456-4013-9898-A08DB104ECB5}" type="pres">
      <dgm:prSet presAssocID="{71F61307-85F9-4817-AA3F-790CD4193B21}" presName="sp" presStyleCnt="0"/>
      <dgm:spPr/>
    </dgm:pt>
    <dgm:pt modelId="{2D3232E8-F50C-4F65-BBA3-286E6A7AEC12}" type="pres">
      <dgm:prSet presAssocID="{1369DA88-EF43-4D29-9CE8-B8DCEE5D5D0E}" presName="linNode" presStyleCnt="0"/>
      <dgm:spPr/>
    </dgm:pt>
    <dgm:pt modelId="{E57B7B1C-8FA6-44A2-8C24-D076C7A09D2F}" type="pres">
      <dgm:prSet presAssocID="{1369DA88-EF43-4D29-9CE8-B8DCEE5D5D0E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F605AD-FA7D-4FD3-B7AE-5B6C00BDD6B9}" type="pres">
      <dgm:prSet presAssocID="{1369DA88-EF43-4D29-9CE8-B8DCEE5D5D0E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E7507B-1B57-492F-86B4-DC318FA5E546}" type="pres">
      <dgm:prSet presAssocID="{C558221B-9ADF-4573-AC60-4A933AE29A28}" presName="sp" presStyleCnt="0"/>
      <dgm:spPr/>
    </dgm:pt>
    <dgm:pt modelId="{94181703-B3BE-4D0A-A70A-83AB334E9D6F}" type="pres">
      <dgm:prSet presAssocID="{FB486E06-7944-4408-92BD-62A16349DD89}" presName="linNode" presStyleCnt="0"/>
      <dgm:spPr/>
    </dgm:pt>
    <dgm:pt modelId="{B452F0D9-8B93-4546-95CC-5DEFEC413521}" type="pres">
      <dgm:prSet presAssocID="{FB486E06-7944-4408-92BD-62A16349DD8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600938-26A2-46AF-9EF9-3D8EEDA53980}" type="pres">
      <dgm:prSet presAssocID="{FB486E06-7944-4408-92BD-62A16349DD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31BDCC2-9606-450C-9BA2-0ADE561855E0}" type="presOf" srcId="{1369DA88-EF43-4D29-9CE8-B8DCEE5D5D0E}" destId="{E57B7B1C-8FA6-44A2-8C24-D076C7A09D2F}" srcOrd="0" destOrd="0" presId="urn:microsoft.com/office/officeart/2005/8/layout/vList5"/>
    <dgm:cxn modelId="{A78118BC-F6A2-48D2-94E1-7C06060E6A27}" type="presOf" srcId="{C2EECD4E-9E62-4CB0-8BA8-6A0D2A2644D8}" destId="{2D9C6569-99DD-4471-BE20-9F8A33AFD86B}" srcOrd="0" destOrd="0" presId="urn:microsoft.com/office/officeart/2005/8/layout/vList5"/>
    <dgm:cxn modelId="{2BB7EF4F-17B6-48B3-BE79-AD5664AD134A}" srcId="{94EFCBEB-6B07-4F2D-8607-AD8308266457}" destId="{0BBCA193-B008-4E49-9427-8B881A52046D}" srcOrd="2" destOrd="0" parTransId="{642BE447-5DFC-457A-B26A-79684AB7C092}" sibTransId="{3AD31274-1CFC-4B8F-9E75-F94F76A2FE92}"/>
    <dgm:cxn modelId="{DE884345-A8D2-4F72-99DF-70AC71ECB30D}" type="presOf" srcId="{D2B8DA8D-952B-437A-B0A0-C61C86EB26C9}" destId="{45F605AD-FA7D-4FD3-B7AE-5B6C00BDD6B9}" srcOrd="0" destOrd="0" presId="urn:microsoft.com/office/officeart/2005/8/layout/vList5"/>
    <dgm:cxn modelId="{B460E3DF-91A8-4C7D-AC13-E8A6D4C26E8F}" srcId="{94EFCBEB-6B07-4F2D-8607-AD8308266457}" destId="{FB486E06-7944-4408-92BD-62A16349DD89}" srcOrd="5" destOrd="0" parTransId="{6491920E-7BC9-4133-BC26-C84085F730AF}" sibTransId="{1CCFA24A-BF33-40B6-96F8-A1A259F89D56}"/>
    <dgm:cxn modelId="{0DDC0D56-91CF-4001-A520-EEC8997B0CAB}" type="presOf" srcId="{0BBCA193-B008-4E49-9427-8B881A52046D}" destId="{CEC6B854-870E-49DC-881C-45CC9FA15758}" srcOrd="0" destOrd="0" presId="urn:microsoft.com/office/officeart/2005/8/layout/vList5"/>
    <dgm:cxn modelId="{BCC75400-98CD-43C0-ABFB-CF8EBA1F5FE6}" srcId="{94EFCBEB-6B07-4F2D-8607-AD8308266457}" destId="{DB7B77C4-2FEB-4B2F-9B35-FFBC52AFCAEB}" srcOrd="0" destOrd="0" parTransId="{A07975DE-9330-4F99-B8B4-2D19E41DA7F1}" sibTransId="{FFAD766F-812B-4F3C-9A7E-B78254D5310E}"/>
    <dgm:cxn modelId="{8B2D124D-830C-457D-976A-F940BD572B35}" type="presOf" srcId="{DB7B77C4-2FEB-4B2F-9B35-FFBC52AFCAEB}" destId="{47652388-3616-4AD0-908B-95579B1BFAC5}" srcOrd="0" destOrd="0" presId="urn:microsoft.com/office/officeart/2005/8/layout/vList5"/>
    <dgm:cxn modelId="{28BC89BA-423E-443A-B8BA-DBD8888DBA35}" type="presOf" srcId="{8C99A290-E4CE-4D00-8C7C-2707D4F0AE84}" destId="{FB175533-604B-48BF-8BC4-38FDED3D48CB}" srcOrd="0" destOrd="0" presId="urn:microsoft.com/office/officeart/2005/8/layout/vList5"/>
    <dgm:cxn modelId="{03FF148E-5131-41F1-9A12-313B8D86E437}" type="presOf" srcId="{C473F4C7-60D5-45AB-ABA5-463EAC947F7B}" destId="{3F17E6D9-73AD-44D7-BF65-C16DE4D8E7D0}" srcOrd="0" destOrd="0" presId="urn:microsoft.com/office/officeart/2005/8/layout/vList5"/>
    <dgm:cxn modelId="{E0339022-4018-407F-8316-A3453402D2FB}" srcId="{94EFCBEB-6B07-4F2D-8607-AD8308266457}" destId="{50699719-DBB9-4F2F-9B89-B54FE1245197}" srcOrd="3" destOrd="0" parTransId="{A31CD67C-C4E9-4BD1-87AF-25BE7E4F49DE}" sibTransId="{71F61307-85F9-4817-AA3F-790CD4193B21}"/>
    <dgm:cxn modelId="{9B8F756B-4FEE-4A88-B646-7534C60D27EA}" srcId="{0BBCA193-B008-4E49-9427-8B881A52046D}" destId="{8C99A290-E4CE-4D00-8C7C-2707D4F0AE84}" srcOrd="0" destOrd="0" parTransId="{426AC21C-90C1-4F24-B484-9384A2CB4ACA}" sibTransId="{940C193D-4033-41FD-A0AD-13D9B8E7E222}"/>
    <dgm:cxn modelId="{6E4DBF5E-9FA6-4071-A2C0-55732AE4039B}" type="presOf" srcId="{EE63B6E7-8CC5-40E4-B277-D6EDB34985A2}" destId="{3F600938-26A2-46AF-9EF9-3D8EEDA53980}" srcOrd="0" destOrd="0" presId="urn:microsoft.com/office/officeart/2005/8/layout/vList5"/>
    <dgm:cxn modelId="{0E5E1A60-1A07-4804-BF2B-654CE2924E86}" type="presOf" srcId="{50699719-DBB9-4F2F-9B89-B54FE1245197}" destId="{ACA485CD-48F4-4827-85CF-73F4D0715389}" srcOrd="0" destOrd="0" presId="urn:microsoft.com/office/officeart/2005/8/layout/vList5"/>
    <dgm:cxn modelId="{0CA926B5-5E56-43A7-945C-05475E2F0342}" srcId="{1369DA88-EF43-4D29-9CE8-B8DCEE5D5D0E}" destId="{D2B8DA8D-952B-437A-B0A0-C61C86EB26C9}" srcOrd="0" destOrd="0" parTransId="{37D3FB1B-A96A-4B5E-A4EF-768D323329B0}" sibTransId="{6284065E-037E-49C6-A737-A2CBCC990549}"/>
    <dgm:cxn modelId="{CCA4CF29-E7F7-48EC-9239-1A21289F1E13}" srcId="{C2EECD4E-9E62-4CB0-8BA8-6A0D2A2644D8}" destId="{0745234D-3068-45DE-8197-4BCD8E5D3F8F}" srcOrd="0" destOrd="0" parTransId="{D03509B1-0989-4088-95B7-7673CDC615F1}" sibTransId="{1E86FF25-6253-4190-9DBD-6131B5D9B794}"/>
    <dgm:cxn modelId="{BB87E22A-53CB-4175-8CF6-3FDDADE2B8E5}" srcId="{94EFCBEB-6B07-4F2D-8607-AD8308266457}" destId="{C2EECD4E-9E62-4CB0-8BA8-6A0D2A2644D8}" srcOrd="1" destOrd="0" parTransId="{AE8FF66A-F6AB-4216-ACC8-74F6CC2B820D}" sibTransId="{57052348-61EB-41D7-8E75-E2AD350784D2}"/>
    <dgm:cxn modelId="{6A0603BE-AB81-4E4E-BE9B-1724EBDAAE88}" srcId="{DB7B77C4-2FEB-4B2F-9B35-FFBC52AFCAEB}" destId="{90ADCE62-F59B-4577-B539-AC6153F3515C}" srcOrd="0" destOrd="0" parTransId="{88A4A531-EA5D-4208-AFA5-A37FC5E108C3}" sibTransId="{2C7D6E19-7649-49C4-B34A-EAC307E3AEA2}"/>
    <dgm:cxn modelId="{73074984-37CE-454B-91EF-75872FA853E6}" srcId="{50699719-DBB9-4F2F-9B89-B54FE1245197}" destId="{C473F4C7-60D5-45AB-ABA5-463EAC947F7B}" srcOrd="0" destOrd="0" parTransId="{5167EC29-6706-42C4-9E80-00518EA00D39}" sibTransId="{C833D1A5-7558-4B20-B1ED-D8169A556EE9}"/>
    <dgm:cxn modelId="{21FFB145-20EB-48FB-88C6-364733A4F982}" srcId="{94EFCBEB-6B07-4F2D-8607-AD8308266457}" destId="{1369DA88-EF43-4D29-9CE8-B8DCEE5D5D0E}" srcOrd="4" destOrd="0" parTransId="{B62558D7-1007-480B-AAF2-295B876916B9}" sibTransId="{C558221B-9ADF-4573-AC60-4A933AE29A28}"/>
    <dgm:cxn modelId="{47404B4A-A4A1-40E8-9457-9FAAC9C97186}" type="presOf" srcId="{FB486E06-7944-4408-92BD-62A16349DD89}" destId="{B452F0D9-8B93-4546-95CC-5DEFEC413521}" srcOrd="0" destOrd="0" presId="urn:microsoft.com/office/officeart/2005/8/layout/vList5"/>
    <dgm:cxn modelId="{A702E600-E380-4BCC-9402-38BA94C644ED}" type="presOf" srcId="{94EFCBEB-6B07-4F2D-8607-AD8308266457}" destId="{F0B87B54-ED4D-401F-B028-85E54F9E74E4}" srcOrd="0" destOrd="0" presId="urn:microsoft.com/office/officeart/2005/8/layout/vList5"/>
    <dgm:cxn modelId="{E91B556E-CCDB-48C6-9F84-FBF71AB792AD}" type="presOf" srcId="{90ADCE62-F59B-4577-B539-AC6153F3515C}" destId="{79F54882-3E9F-4C0F-96D7-8D817AEA3B3B}" srcOrd="0" destOrd="0" presId="urn:microsoft.com/office/officeart/2005/8/layout/vList5"/>
    <dgm:cxn modelId="{CE7F0548-18F3-4B47-B0EE-53423B50FA2C}" srcId="{FB486E06-7944-4408-92BD-62A16349DD89}" destId="{EE63B6E7-8CC5-40E4-B277-D6EDB34985A2}" srcOrd="0" destOrd="0" parTransId="{4205C686-5DC7-4194-AFCB-E653C978BD46}" sibTransId="{8477CCB1-1CAF-48CF-8FFD-54FCDC313656}"/>
    <dgm:cxn modelId="{DBAD78BC-826C-49CE-8BBA-6F58B20D16BF}" type="presOf" srcId="{0745234D-3068-45DE-8197-4BCD8E5D3F8F}" destId="{88D302E8-40D7-4D86-95CB-5F53DBD2A77D}" srcOrd="0" destOrd="0" presId="urn:microsoft.com/office/officeart/2005/8/layout/vList5"/>
    <dgm:cxn modelId="{A38B8CCB-F5BE-43D6-B739-135623A0CF0E}" type="presParOf" srcId="{F0B87B54-ED4D-401F-B028-85E54F9E74E4}" destId="{A62143FF-A6EA-4A57-9459-29919EC0129E}" srcOrd="0" destOrd="0" presId="urn:microsoft.com/office/officeart/2005/8/layout/vList5"/>
    <dgm:cxn modelId="{7C3DFC6F-29EB-4E54-B3E6-609200373C0B}" type="presParOf" srcId="{A62143FF-A6EA-4A57-9459-29919EC0129E}" destId="{47652388-3616-4AD0-908B-95579B1BFAC5}" srcOrd="0" destOrd="0" presId="urn:microsoft.com/office/officeart/2005/8/layout/vList5"/>
    <dgm:cxn modelId="{C1F97801-CE91-45DE-BAEA-AB25C99393AE}" type="presParOf" srcId="{A62143FF-A6EA-4A57-9459-29919EC0129E}" destId="{79F54882-3E9F-4C0F-96D7-8D817AEA3B3B}" srcOrd="1" destOrd="0" presId="urn:microsoft.com/office/officeart/2005/8/layout/vList5"/>
    <dgm:cxn modelId="{A286FD43-009F-4443-B42F-971A418B7B75}" type="presParOf" srcId="{F0B87B54-ED4D-401F-B028-85E54F9E74E4}" destId="{840B42B4-27A7-4766-9B0E-6DD39C372A5E}" srcOrd="1" destOrd="0" presId="urn:microsoft.com/office/officeart/2005/8/layout/vList5"/>
    <dgm:cxn modelId="{C8B16F89-B065-4C25-A314-F83311D455D9}" type="presParOf" srcId="{F0B87B54-ED4D-401F-B028-85E54F9E74E4}" destId="{03C85A9D-6B35-4D34-ADDE-B7197EB24DE7}" srcOrd="2" destOrd="0" presId="urn:microsoft.com/office/officeart/2005/8/layout/vList5"/>
    <dgm:cxn modelId="{7286BB70-27EE-4ECB-A926-B251CD429528}" type="presParOf" srcId="{03C85A9D-6B35-4D34-ADDE-B7197EB24DE7}" destId="{2D9C6569-99DD-4471-BE20-9F8A33AFD86B}" srcOrd="0" destOrd="0" presId="urn:microsoft.com/office/officeart/2005/8/layout/vList5"/>
    <dgm:cxn modelId="{425914A8-51F5-4BCE-8827-43C347360078}" type="presParOf" srcId="{03C85A9D-6B35-4D34-ADDE-B7197EB24DE7}" destId="{88D302E8-40D7-4D86-95CB-5F53DBD2A77D}" srcOrd="1" destOrd="0" presId="urn:microsoft.com/office/officeart/2005/8/layout/vList5"/>
    <dgm:cxn modelId="{DE4C1FDA-2AEC-4925-B1B9-97E24294612C}" type="presParOf" srcId="{F0B87B54-ED4D-401F-B028-85E54F9E74E4}" destId="{38B86C1A-8C7D-4A01-B036-646481044CD9}" srcOrd="3" destOrd="0" presId="urn:microsoft.com/office/officeart/2005/8/layout/vList5"/>
    <dgm:cxn modelId="{BE733369-A776-416E-89EF-CCC37102C481}" type="presParOf" srcId="{F0B87B54-ED4D-401F-B028-85E54F9E74E4}" destId="{16B2D41F-684A-4EC1-80C6-A7135DB1AFF3}" srcOrd="4" destOrd="0" presId="urn:microsoft.com/office/officeart/2005/8/layout/vList5"/>
    <dgm:cxn modelId="{56EB5855-C512-4240-B169-3564A94223D5}" type="presParOf" srcId="{16B2D41F-684A-4EC1-80C6-A7135DB1AFF3}" destId="{CEC6B854-870E-49DC-881C-45CC9FA15758}" srcOrd="0" destOrd="0" presId="urn:microsoft.com/office/officeart/2005/8/layout/vList5"/>
    <dgm:cxn modelId="{07FFD964-CA0C-4FF9-9D55-14CF1A0C16F1}" type="presParOf" srcId="{16B2D41F-684A-4EC1-80C6-A7135DB1AFF3}" destId="{FB175533-604B-48BF-8BC4-38FDED3D48CB}" srcOrd="1" destOrd="0" presId="urn:microsoft.com/office/officeart/2005/8/layout/vList5"/>
    <dgm:cxn modelId="{3D95FD15-CA8A-41BB-8F0F-5AAD37077080}" type="presParOf" srcId="{F0B87B54-ED4D-401F-B028-85E54F9E74E4}" destId="{BEBB297D-8598-4944-B086-B5FF1E77FA2A}" srcOrd="5" destOrd="0" presId="urn:microsoft.com/office/officeart/2005/8/layout/vList5"/>
    <dgm:cxn modelId="{EA19CCEB-1032-4271-A43A-46900CE58B81}" type="presParOf" srcId="{F0B87B54-ED4D-401F-B028-85E54F9E74E4}" destId="{132A8963-C3D8-4872-9A1C-B52C977E842C}" srcOrd="6" destOrd="0" presId="urn:microsoft.com/office/officeart/2005/8/layout/vList5"/>
    <dgm:cxn modelId="{CD426E4D-2C75-4C57-A362-C421C60AD13C}" type="presParOf" srcId="{132A8963-C3D8-4872-9A1C-B52C977E842C}" destId="{ACA485CD-48F4-4827-85CF-73F4D0715389}" srcOrd="0" destOrd="0" presId="urn:microsoft.com/office/officeart/2005/8/layout/vList5"/>
    <dgm:cxn modelId="{78A8DFAA-3A21-49AC-AEE1-B54FD0E6BDF9}" type="presParOf" srcId="{132A8963-C3D8-4872-9A1C-B52C977E842C}" destId="{3F17E6D9-73AD-44D7-BF65-C16DE4D8E7D0}" srcOrd="1" destOrd="0" presId="urn:microsoft.com/office/officeart/2005/8/layout/vList5"/>
    <dgm:cxn modelId="{6514B345-0437-4086-992D-4316743A6711}" type="presParOf" srcId="{F0B87B54-ED4D-401F-B028-85E54F9E74E4}" destId="{A2E3AA58-0456-4013-9898-A08DB104ECB5}" srcOrd="7" destOrd="0" presId="urn:microsoft.com/office/officeart/2005/8/layout/vList5"/>
    <dgm:cxn modelId="{A0F1CEF3-70F1-4EE5-A00C-3B53960BAF68}" type="presParOf" srcId="{F0B87B54-ED4D-401F-B028-85E54F9E74E4}" destId="{2D3232E8-F50C-4F65-BBA3-286E6A7AEC12}" srcOrd="8" destOrd="0" presId="urn:microsoft.com/office/officeart/2005/8/layout/vList5"/>
    <dgm:cxn modelId="{B73BD6B6-67C7-4FD5-B661-EF1142E214E0}" type="presParOf" srcId="{2D3232E8-F50C-4F65-BBA3-286E6A7AEC12}" destId="{E57B7B1C-8FA6-44A2-8C24-D076C7A09D2F}" srcOrd="0" destOrd="0" presId="urn:microsoft.com/office/officeart/2005/8/layout/vList5"/>
    <dgm:cxn modelId="{2CCEDA0B-ECAC-4D40-87BE-277B0E4598AB}" type="presParOf" srcId="{2D3232E8-F50C-4F65-BBA3-286E6A7AEC12}" destId="{45F605AD-FA7D-4FD3-B7AE-5B6C00BDD6B9}" srcOrd="1" destOrd="0" presId="urn:microsoft.com/office/officeart/2005/8/layout/vList5"/>
    <dgm:cxn modelId="{88E253D1-4542-4454-BDE7-E69B0C32690E}" type="presParOf" srcId="{F0B87B54-ED4D-401F-B028-85E54F9E74E4}" destId="{77E7507B-1B57-492F-86B4-DC318FA5E546}" srcOrd="9" destOrd="0" presId="urn:microsoft.com/office/officeart/2005/8/layout/vList5"/>
    <dgm:cxn modelId="{97C9AA1F-1A4B-4664-9C85-8F0EE54C7B6F}" type="presParOf" srcId="{F0B87B54-ED4D-401F-B028-85E54F9E74E4}" destId="{94181703-B3BE-4D0A-A70A-83AB334E9D6F}" srcOrd="10" destOrd="0" presId="urn:microsoft.com/office/officeart/2005/8/layout/vList5"/>
    <dgm:cxn modelId="{796620D7-C7A0-4933-BAE3-DDC06F3C0C76}" type="presParOf" srcId="{94181703-B3BE-4D0A-A70A-83AB334E9D6F}" destId="{B452F0D9-8B93-4546-95CC-5DEFEC413521}" srcOrd="0" destOrd="0" presId="urn:microsoft.com/office/officeart/2005/8/layout/vList5"/>
    <dgm:cxn modelId="{AAA2DEF0-217D-4FB2-A7D6-C61A40C58D15}" type="presParOf" srcId="{94181703-B3BE-4D0A-A70A-83AB334E9D6F}" destId="{3F600938-26A2-46AF-9EF9-3D8EEDA539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B8D5-BCFD-4CA3-A8B1-7404F2295E30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59CA22C-2B7B-49A9-A25A-9676D429D5D2}">
      <dgm:prSet/>
      <dgm:spPr/>
      <dgm:t>
        <a:bodyPr/>
        <a:lstStyle/>
        <a:p>
          <a:pPr rtl="0"/>
          <a:r>
            <a:rPr lang="en-US" smtClean="0"/>
            <a:t>Key Concepts</a:t>
          </a:r>
          <a:endParaRPr lang="en-IN"/>
        </a:p>
      </dgm:t>
    </dgm:pt>
    <dgm:pt modelId="{909028E1-9471-429F-8D04-508F8125D6B3}" type="parTrans" cxnId="{94210520-F3EE-4309-ADE0-966E722F2173}">
      <dgm:prSet/>
      <dgm:spPr/>
      <dgm:t>
        <a:bodyPr/>
        <a:lstStyle/>
        <a:p>
          <a:endParaRPr lang="en-IN"/>
        </a:p>
      </dgm:t>
    </dgm:pt>
    <dgm:pt modelId="{A259B552-3E49-4D80-99CE-E2248369A139}" type="sibTrans" cxnId="{94210520-F3EE-4309-ADE0-966E722F2173}">
      <dgm:prSet/>
      <dgm:spPr/>
      <dgm:t>
        <a:bodyPr/>
        <a:lstStyle/>
        <a:p>
          <a:endParaRPr lang="en-IN"/>
        </a:p>
      </dgm:t>
    </dgm:pt>
    <dgm:pt modelId="{F30242D8-41CD-4F58-9574-6D8E605528D9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IN"/>
        </a:p>
      </dgm:t>
    </dgm:pt>
    <dgm:pt modelId="{E247276A-2C59-4553-B440-22C5B8F6A853}" type="parTrans" cxnId="{577396D3-0DD7-44CE-8BE1-753A3220E19F}">
      <dgm:prSet/>
      <dgm:spPr/>
      <dgm:t>
        <a:bodyPr/>
        <a:lstStyle/>
        <a:p>
          <a:endParaRPr lang="en-IN"/>
        </a:p>
      </dgm:t>
    </dgm:pt>
    <dgm:pt modelId="{63541D0A-92A7-4F8C-9911-C7428A25D2ED}" type="sibTrans" cxnId="{577396D3-0DD7-44CE-8BE1-753A3220E19F}">
      <dgm:prSet/>
      <dgm:spPr/>
      <dgm:t>
        <a:bodyPr/>
        <a:lstStyle/>
        <a:p>
          <a:endParaRPr lang="en-IN"/>
        </a:p>
      </dgm:t>
    </dgm:pt>
    <dgm:pt modelId="{711AFAF2-423C-465A-8FD7-7BBF8C04E95E}">
      <dgm:prSet/>
      <dgm:spPr/>
      <dgm:t>
        <a:bodyPr/>
        <a:lstStyle/>
        <a:p>
          <a:pPr rtl="0"/>
          <a:r>
            <a:rPr lang="en-US" smtClean="0"/>
            <a:t>Test</a:t>
          </a:r>
          <a:endParaRPr lang="en-IN"/>
        </a:p>
      </dgm:t>
    </dgm:pt>
    <dgm:pt modelId="{21D23E75-845C-4483-947A-29A4687E420E}" type="parTrans" cxnId="{1A5F91B6-CC92-49A0-9911-7AD27886FBBE}">
      <dgm:prSet/>
      <dgm:spPr/>
      <dgm:t>
        <a:bodyPr/>
        <a:lstStyle/>
        <a:p>
          <a:endParaRPr lang="en-IN"/>
        </a:p>
      </dgm:t>
    </dgm:pt>
    <dgm:pt modelId="{AE487103-2AA4-4D56-80A0-7E84D9676AAC}" type="sibTrans" cxnId="{1A5F91B6-CC92-49A0-9911-7AD27886FBBE}">
      <dgm:prSet/>
      <dgm:spPr/>
      <dgm:t>
        <a:bodyPr/>
        <a:lstStyle/>
        <a:p>
          <a:endParaRPr lang="en-IN"/>
        </a:p>
      </dgm:t>
    </dgm:pt>
    <dgm:pt modelId="{045724E5-5C3A-413C-8C10-15488EBC1F9A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IN"/>
        </a:p>
      </dgm:t>
    </dgm:pt>
    <dgm:pt modelId="{328097B5-869A-4431-9C73-522098A5AB90}" type="parTrans" cxnId="{48BA7130-6DDE-466F-ACC3-E25EBEEBE429}">
      <dgm:prSet/>
      <dgm:spPr/>
      <dgm:t>
        <a:bodyPr/>
        <a:lstStyle/>
        <a:p>
          <a:endParaRPr lang="en-IN"/>
        </a:p>
      </dgm:t>
    </dgm:pt>
    <dgm:pt modelId="{200AD6C6-9581-4BEA-B897-EA2F42220612}" type="sibTrans" cxnId="{48BA7130-6DDE-466F-ACC3-E25EBEEBE429}">
      <dgm:prSet/>
      <dgm:spPr/>
      <dgm:t>
        <a:bodyPr/>
        <a:lstStyle/>
        <a:p>
          <a:endParaRPr lang="en-IN"/>
        </a:p>
      </dgm:t>
    </dgm:pt>
    <dgm:pt modelId="{4B8CAF19-58E8-4BA4-ADC9-49C4AF4C0D18}" type="pres">
      <dgm:prSet presAssocID="{D9F6B8D5-BCFD-4CA3-A8B1-7404F2295E3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54F7436-C2AD-401A-81D7-74488A772218}" type="pres">
      <dgm:prSet presAssocID="{059CA22C-2B7B-49A9-A25A-9676D429D5D2}" presName="horFlow" presStyleCnt="0"/>
      <dgm:spPr/>
    </dgm:pt>
    <dgm:pt modelId="{46D33EBF-7870-4D55-BEFA-C82CF4678DFE}" type="pres">
      <dgm:prSet presAssocID="{059CA22C-2B7B-49A9-A25A-9676D429D5D2}" presName="bigChev" presStyleLbl="node1" presStyleIdx="0" presStyleCnt="1"/>
      <dgm:spPr/>
      <dgm:t>
        <a:bodyPr/>
        <a:lstStyle/>
        <a:p>
          <a:endParaRPr lang="en-IN"/>
        </a:p>
      </dgm:t>
    </dgm:pt>
    <dgm:pt modelId="{77634C33-66C6-4EAA-B045-2D52E7FD1EBD}" type="pres">
      <dgm:prSet presAssocID="{E247276A-2C59-4553-B440-22C5B8F6A853}" presName="parTrans" presStyleCnt="0"/>
      <dgm:spPr/>
    </dgm:pt>
    <dgm:pt modelId="{B36F1EBB-9A28-4C1A-8BAE-8680FC575676}" type="pres">
      <dgm:prSet presAssocID="{F30242D8-41CD-4F58-9574-6D8E605528D9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AE6A64-A98E-4245-8492-238E2B9ACC73}" type="pres">
      <dgm:prSet presAssocID="{63541D0A-92A7-4F8C-9911-C7428A25D2ED}" presName="sibTrans" presStyleCnt="0"/>
      <dgm:spPr/>
    </dgm:pt>
    <dgm:pt modelId="{28806C19-31EA-4A34-AD26-648FDA7E6B21}" type="pres">
      <dgm:prSet presAssocID="{711AFAF2-423C-465A-8FD7-7BBF8C04E95E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606612-A281-41E4-B1E4-00B6C9238811}" type="pres">
      <dgm:prSet presAssocID="{AE487103-2AA4-4D56-80A0-7E84D9676AAC}" presName="sibTrans" presStyleCnt="0"/>
      <dgm:spPr/>
    </dgm:pt>
    <dgm:pt modelId="{C9D9EE98-DEA1-490E-A96A-3FD34BD80193}" type="pres">
      <dgm:prSet presAssocID="{045724E5-5C3A-413C-8C10-15488EBC1F9A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7EC65C-AA46-40E5-969D-D7563E768A72}" type="presOf" srcId="{045724E5-5C3A-413C-8C10-15488EBC1F9A}" destId="{C9D9EE98-DEA1-490E-A96A-3FD34BD80193}" srcOrd="0" destOrd="0" presId="urn:microsoft.com/office/officeart/2005/8/layout/lProcess3"/>
    <dgm:cxn modelId="{1A5F91B6-CC92-49A0-9911-7AD27886FBBE}" srcId="{059CA22C-2B7B-49A9-A25A-9676D429D5D2}" destId="{711AFAF2-423C-465A-8FD7-7BBF8C04E95E}" srcOrd="1" destOrd="0" parTransId="{21D23E75-845C-4483-947A-29A4687E420E}" sibTransId="{AE487103-2AA4-4D56-80A0-7E84D9676AAC}"/>
    <dgm:cxn modelId="{48BA7130-6DDE-466F-ACC3-E25EBEEBE429}" srcId="{059CA22C-2B7B-49A9-A25A-9676D429D5D2}" destId="{045724E5-5C3A-413C-8C10-15488EBC1F9A}" srcOrd="2" destOrd="0" parTransId="{328097B5-869A-4431-9C73-522098A5AB90}" sibTransId="{200AD6C6-9581-4BEA-B897-EA2F42220612}"/>
    <dgm:cxn modelId="{BC61D4F8-ABC6-485A-A26C-FE7D4AA74B28}" type="presOf" srcId="{D9F6B8D5-BCFD-4CA3-A8B1-7404F2295E30}" destId="{4B8CAF19-58E8-4BA4-ADC9-49C4AF4C0D18}" srcOrd="0" destOrd="0" presId="urn:microsoft.com/office/officeart/2005/8/layout/lProcess3"/>
    <dgm:cxn modelId="{2E541B58-3F53-4EF3-83F3-3611459757EA}" type="presOf" srcId="{059CA22C-2B7B-49A9-A25A-9676D429D5D2}" destId="{46D33EBF-7870-4D55-BEFA-C82CF4678DFE}" srcOrd="0" destOrd="0" presId="urn:microsoft.com/office/officeart/2005/8/layout/lProcess3"/>
    <dgm:cxn modelId="{577396D3-0DD7-44CE-8BE1-753A3220E19F}" srcId="{059CA22C-2B7B-49A9-A25A-9676D429D5D2}" destId="{F30242D8-41CD-4F58-9574-6D8E605528D9}" srcOrd="0" destOrd="0" parTransId="{E247276A-2C59-4553-B440-22C5B8F6A853}" sibTransId="{63541D0A-92A7-4F8C-9911-C7428A25D2ED}"/>
    <dgm:cxn modelId="{80F9C671-758B-4E59-A1E5-793D4C4B5DB3}" type="presOf" srcId="{711AFAF2-423C-465A-8FD7-7BBF8C04E95E}" destId="{28806C19-31EA-4A34-AD26-648FDA7E6B21}" srcOrd="0" destOrd="0" presId="urn:microsoft.com/office/officeart/2005/8/layout/lProcess3"/>
    <dgm:cxn modelId="{94210520-F3EE-4309-ADE0-966E722F2173}" srcId="{D9F6B8D5-BCFD-4CA3-A8B1-7404F2295E30}" destId="{059CA22C-2B7B-49A9-A25A-9676D429D5D2}" srcOrd="0" destOrd="0" parTransId="{909028E1-9471-429F-8D04-508F8125D6B3}" sibTransId="{A259B552-3E49-4D80-99CE-E2248369A139}"/>
    <dgm:cxn modelId="{5672BAB8-EC29-4558-A3B1-3D7FF185CDA6}" type="presOf" srcId="{F30242D8-41CD-4F58-9574-6D8E605528D9}" destId="{B36F1EBB-9A28-4C1A-8BAE-8680FC575676}" srcOrd="0" destOrd="0" presId="urn:microsoft.com/office/officeart/2005/8/layout/lProcess3"/>
    <dgm:cxn modelId="{5CD840EC-3CB5-488B-9809-B78725A99E57}" type="presParOf" srcId="{4B8CAF19-58E8-4BA4-ADC9-49C4AF4C0D18}" destId="{754F7436-C2AD-401A-81D7-74488A772218}" srcOrd="0" destOrd="0" presId="urn:microsoft.com/office/officeart/2005/8/layout/lProcess3"/>
    <dgm:cxn modelId="{B3FC1FAB-B1C7-47B8-9978-07741C26D96A}" type="presParOf" srcId="{754F7436-C2AD-401A-81D7-74488A772218}" destId="{46D33EBF-7870-4D55-BEFA-C82CF4678DFE}" srcOrd="0" destOrd="0" presId="urn:microsoft.com/office/officeart/2005/8/layout/lProcess3"/>
    <dgm:cxn modelId="{B80D6557-B454-4D22-827E-4BAC0ACABF8F}" type="presParOf" srcId="{754F7436-C2AD-401A-81D7-74488A772218}" destId="{77634C33-66C6-4EAA-B045-2D52E7FD1EBD}" srcOrd="1" destOrd="0" presId="urn:microsoft.com/office/officeart/2005/8/layout/lProcess3"/>
    <dgm:cxn modelId="{2E8B2A7E-F883-4D2B-B03C-BE53D3BC2AE1}" type="presParOf" srcId="{754F7436-C2AD-401A-81D7-74488A772218}" destId="{B36F1EBB-9A28-4C1A-8BAE-8680FC575676}" srcOrd="2" destOrd="0" presId="urn:microsoft.com/office/officeart/2005/8/layout/lProcess3"/>
    <dgm:cxn modelId="{8921290D-4157-459D-88F9-C9F9844A41DA}" type="presParOf" srcId="{754F7436-C2AD-401A-81D7-74488A772218}" destId="{58AE6A64-A98E-4245-8492-238E2B9ACC73}" srcOrd="3" destOrd="0" presId="urn:microsoft.com/office/officeart/2005/8/layout/lProcess3"/>
    <dgm:cxn modelId="{28A110CD-FB41-4867-917B-0C2122026542}" type="presParOf" srcId="{754F7436-C2AD-401A-81D7-74488A772218}" destId="{28806C19-31EA-4A34-AD26-648FDA7E6B21}" srcOrd="4" destOrd="0" presId="urn:microsoft.com/office/officeart/2005/8/layout/lProcess3"/>
    <dgm:cxn modelId="{3FF834E2-2A8B-423B-8992-6DAB50B202AD}" type="presParOf" srcId="{754F7436-C2AD-401A-81D7-74488A772218}" destId="{83606612-A281-41E4-B1E4-00B6C9238811}" srcOrd="5" destOrd="0" presId="urn:microsoft.com/office/officeart/2005/8/layout/lProcess3"/>
    <dgm:cxn modelId="{04829242-BEA2-4F13-BE81-B0295C93A05E}" type="presParOf" srcId="{754F7436-C2AD-401A-81D7-74488A772218}" destId="{C9D9EE98-DEA1-490E-A96A-3FD34BD8019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33400C-6CA6-4341-AB4C-4BF8F9054A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94E5D4E-F935-4FAD-9192-EBC0E74E1792}">
      <dgm:prSet/>
      <dgm:spPr/>
      <dgm:t>
        <a:bodyPr/>
        <a:lstStyle/>
        <a:p>
          <a:pPr rtl="0"/>
          <a:r>
            <a:rPr lang="en-US" b="1" smtClean="0"/>
            <a:t>Jenkins</a:t>
          </a:r>
          <a:r>
            <a:rPr lang="en-US" smtClean="0"/>
            <a:t>: </a:t>
          </a:r>
          <a:endParaRPr lang="en-IN"/>
        </a:p>
      </dgm:t>
    </dgm:pt>
    <dgm:pt modelId="{D979A64C-FA8C-4296-9464-86C195FA24C0}" type="parTrans" cxnId="{A9FEC403-9DE9-48D0-A535-6E19718200EC}">
      <dgm:prSet/>
      <dgm:spPr/>
      <dgm:t>
        <a:bodyPr/>
        <a:lstStyle/>
        <a:p>
          <a:endParaRPr lang="en-IN"/>
        </a:p>
      </dgm:t>
    </dgm:pt>
    <dgm:pt modelId="{B295BF64-B611-4F4F-BA8D-1D222C48AA7F}" type="sibTrans" cxnId="{A9FEC403-9DE9-48D0-A535-6E19718200EC}">
      <dgm:prSet/>
      <dgm:spPr/>
      <dgm:t>
        <a:bodyPr/>
        <a:lstStyle/>
        <a:p>
          <a:endParaRPr lang="en-IN"/>
        </a:p>
      </dgm:t>
    </dgm:pt>
    <dgm:pt modelId="{1EDBA4E3-28B6-4F48-ADCA-B0B90E1A568A}">
      <dgm:prSet/>
      <dgm:spPr/>
      <dgm:t>
        <a:bodyPr/>
        <a:lstStyle/>
        <a:p>
          <a:pPr rtl="0"/>
          <a:r>
            <a:rPr lang="en-US" smtClean="0"/>
            <a:t>An open-source automation server used for building, testing, and deploying code.</a:t>
          </a:r>
          <a:endParaRPr lang="en-IN"/>
        </a:p>
      </dgm:t>
    </dgm:pt>
    <dgm:pt modelId="{00743EA5-D2AA-4622-9364-B7F412474991}" type="parTrans" cxnId="{074F82A5-92FC-48E5-B657-F0C460AC3280}">
      <dgm:prSet/>
      <dgm:spPr/>
      <dgm:t>
        <a:bodyPr/>
        <a:lstStyle/>
        <a:p>
          <a:endParaRPr lang="en-IN"/>
        </a:p>
      </dgm:t>
    </dgm:pt>
    <dgm:pt modelId="{A0E70644-96C0-49DE-9686-BB892BCCA3F8}" type="sibTrans" cxnId="{074F82A5-92FC-48E5-B657-F0C460AC3280}">
      <dgm:prSet/>
      <dgm:spPr/>
      <dgm:t>
        <a:bodyPr/>
        <a:lstStyle/>
        <a:p>
          <a:endParaRPr lang="en-IN"/>
        </a:p>
      </dgm:t>
    </dgm:pt>
    <dgm:pt modelId="{DF20E983-571F-4ABC-AC55-CBC55899B429}">
      <dgm:prSet/>
      <dgm:spPr/>
      <dgm:t>
        <a:bodyPr/>
        <a:lstStyle/>
        <a:p>
          <a:pPr rtl="0"/>
          <a:r>
            <a:rPr lang="en-US" b="1" smtClean="0"/>
            <a:t>GitLab CI</a:t>
          </a:r>
          <a:r>
            <a:rPr lang="en-US" smtClean="0"/>
            <a:t>: </a:t>
          </a:r>
          <a:endParaRPr lang="en-IN"/>
        </a:p>
      </dgm:t>
    </dgm:pt>
    <dgm:pt modelId="{B3ED6B04-40BE-4267-A76A-FA2973B1BB97}" type="parTrans" cxnId="{8BC81122-2CEA-4A52-A555-E32FD8B9FC02}">
      <dgm:prSet/>
      <dgm:spPr/>
      <dgm:t>
        <a:bodyPr/>
        <a:lstStyle/>
        <a:p>
          <a:endParaRPr lang="en-IN"/>
        </a:p>
      </dgm:t>
    </dgm:pt>
    <dgm:pt modelId="{D1850087-B3F2-4BB1-8B4E-84349A7EB928}" type="sibTrans" cxnId="{8BC81122-2CEA-4A52-A555-E32FD8B9FC02}">
      <dgm:prSet/>
      <dgm:spPr/>
      <dgm:t>
        <a:bodyPr/>
        <a:lstStyle/>
        <a:p>
          <a:endParaRPr lang="en-IN"/>
        </a:p>
      </dgm:t>
    </dgm:pt>
    <dgm:pt modelId="{862D23BE-9538-4313-B76F-50F5AE2A4F05}">
      <dgm:prSet/>
      <dgm:spPr/>
      <dgm:t>
        <a:bodyPr/>
        <a:lstStyle/>
        <a:p>
          <a:pPr rtl="0"/>
          <a:r>
            <a:rPr lang="en-US" smtClean="0"/>
            <a:t>A built-in CI/CD tool in GitLab that allows for seamless integration with GitLab repositories.</a:t>
          </a:r>
          <a:endParaRPr lang="en-IN"/>
        </a:p>
      </dgm:t>
    </dgm:pt>
    <dgm:pt modelId="{710CD025-A128-45FF-B5D7-BBA2AFCE94BC}" type="parTrans" cxnId="{B5258DC1-2518-4B99-BA56-BD399899326D}">
      <dgm:prSet/>
      <dgm:spPr/>
      <dgm:t>
        <a:bodyPr/>
        <a:lstStyle/>
        <a:p>
          <a:endParaRPr lang="en-IN"/>
        </a:p>
      </dgm:t>
    </dgm:pt>
    <dgm:pt modelId="{65795C09-CE07-4790-8041-20649AC60105}" type="sibTrans" cxnId="{B5258DC1-2518-4B99-BA56-BD399899326D}">
      <dgm:prSet/>
      <dgm:spPr/>
      <dgm:t>
        <a:bodyPr/>
        <a:lstStyle/>
        <a:p>
          <a:endParaRPr lang="en-IN"/>
        </a:p>
      </dgm:t>
    </dgm:pt>
    <dgm:pt modelId="{CE290DA4-29C3-42BF-B25A-A303598754C7}">
      <dgm:prSet/>
      <dgm:spPr/>
      <dgm:t>
        <a:bodyPr/>
        <a:lstStyle/>
        <a:p>
          <a:pPr rtl="0"/>
          <a:r>
            <a:rPr lang="en-US" b="1" smtClean="0"/>
            <a:t>CircleCI</a:t>
          </a:r>
          <a:r>
            <a:rPr lang="en-US" smtClean="0"/>
            <a:t>: </a:t>
          </a:r>
          <a:endParaRPr lang="en-IN"/>
        </a:p>
      </dgm:t>
    </dgm:pt>
    <dgm:pt modelId="{996BC8EE-3E27-4A05-B1DE-9BBD4B599E08}" type="parTrans" cxnId="{6C9F30BC-9D86-4095-B8D9-7468AD67B547}">
      <dgm:prSet/>
      <dgm:spPr/>
      <dgm:t>
        <a:bodyPr/>
        <a:lstStyle/>
        <a:p>
          <a:endParaRPr lang="en-IN"/>
        </a:p>
      </dgm:t>
    </dgm:pt>
    <dgm:pt modelId="{DA529BEE-0A4C-4E73-B516-C325DC3A22D0}" type="sibTrans" cxnId="{6C9F30BC-9D86-4095-B8D9-7468AD67B547}">
      <dgm:prSet/>
      <dgm:spPr/>
      <dgm:t>
        <a:bodyPr/>
        <a:lstStyle/>
        <a:p>
          <a:endParaRPr lang="en-IN"/>
        </a:p>
      </dgm:t>
    </dgm:pt>
    <dgm:pt modelId="{888D784C-4EA2-4196-BE05-7F2EC407A024}">
      <dgm:prSet/>
      <dgm:spPr/>
      <dgm:t>
        <a:bodyPr/>
        <a:lstStyle/>
        <a:p>
          <a:pPr rtl="0"/>
          <a:r>
            <a:rPr lang="en-US" smtClean="0"/>
            <a:t>A cloud-based CI/CD tool that automates the build, test, and deploy processes.</a:t>
          </a:r>
          <a:endParaRPr lang="en-IN"/>
        </a:p>
      </dgm:t>
    </dgm:pt>
    <dgm:pt modelId="{F2C43559-7E92-4111-B908-FE9F821D1122}" type="parTrans" cxnId="{F87684E5-8598-47A4-8E1C-695B6AA909F3}">
      <dgm:prSet/>
      <dgm:spPr/>
      <dgm:t>
        <a:bodyPr/>
        <a:lstStyle/>
        <a:p>
          <a:endParaRPr lang="en-IN"/>
        </a:p>
      </dgm:t>
    </dgm:pt>
    <dgm:pt modelId="{28600A4B-8A03-4371-8A55-26886684A5AD}" type="sibTrans" cxnId="{F87684E5-8598-47A4-8E1C-695B6AA909F3}">
      <dgm:prSet/>
      <dgm:spPr/>
      <dgm:t>
        <a:bodyPr/>
        <a:lstStyle/>
        <a:p>
          <a:endParaRPr lang="en-IN"/>
        </a:p>
      </dgm:t>
    </dgm:pt>
    <dgm:pt modelId="{D261F3DA-A8DF-430E-B85C-8B54A0F3B4C7}">
      <dgm:prSet/>
      <dgm:spPr/>
      <dgm:t>
        <a:bodyPr/>
        <a:lstStyle/>
        <a:p>
          <a:pPr rtl="0"/>
          <a:r>
            <a:rPr lang="en-US" b="1" smtClean="0"/>
            <a:t>Travis CI</a:t>
          </a:r>
          <a:r>
            <a:rPr lang="en-US" smtClean="0"/>
            <a:t>: </a:t>
          </a:r>
          <a:endParaRPr lang="en-IN"/>
        </a:p>
      </dgm:t>
    </dgm:pt>
    <dgm:pt modelId="{29F4436C-3EBB-4928-9A07-3F765F3BD588}" type="parTrans" cxnId="{B27365E4-C03F-49E4-93B4-BB57294DA26C}">
      <dgm:prSet/>
      <dgm:spPr/>
      <dgm:t>
        <a:bodyPr/>
        <a:lstStyle/>
        <a:p>
          <a:endParaRPr lang="en-IN"/>
        </a:p>
      </dgm:t>
    </dgm:pt>
    <dgm:pt modelId="{972110FF-7789-4593-BF56-AE7288A3773D}" type="sibTrans" cxnId="{B27365E4-C03F-49E4-93B4-BB57294DA26C}">
      <dgm:prSet/>
      <dgm:spPr/>
      <dgm:t>
        <a:bodyPr/>
        <a:lstStyle/>
        <a:p>
          <a:endParaRPr lang="en-IN"/>
        </a:p>
      </dgm:t>
    </dgm:pt>
    <dgm:pt modelId="{382A15EA-C433-40D5-86A8-D834EB53963F}">
      <dgm:prSet/>
      <dgm:spPr/>
      <dgm:t>
        <a:bodyPr/>
        <a:lstStyle/>
        <a:p>
          <a:pPr rtl="0"/>
          <a:r>
            <a:rPr lang="en-US" smtClean="0"/>
            <a:t>A CI service used to build and test projects hosted on GitHub.</a:t>
          </a:r>
          <a:endParaRPr lang="en-IN"/>
        </a:p>
      </dgm:t>
    </dgm:pt>
    <dgm:pt modelId="{780F8233-E370-4F68-B78D-BA8DDA8C1D94}" type="parTrans" cxnId="{C17C0EE5-0B60-467F-BACB-CD0BB831D381}">
      <dgm:prSet/>
      <dgm:spPr/>
      <dgm:t>
        <a:bodyPr/>
        <a:lstStyle/>
        <a:p>
          <a:endParaRPr lang="en-IN"/>
        </a:p>
      </dgm:t>
    </dgm:pt>
    <dgm:pt modelId="{FE20625F-D46B-42ED-B8B2-CE1ABA3CE6E8}" type="sibTrans" cxnId="{C17C0EE5-0B60-467F-BACB-CD0BB831D381}">
      <dgm:prSet/>
      <dgm:spPr/>
      <dgm:t>
        <a:bodyPr/>
        <a:lstStyle/>
        <a:p>
          <a:endParaRPr lang="en-IN"/>
        </a:p>
      </dgm:t>
    </dgm:pt>
    <dgm:pt modelId="{AF7CD82C-57ED-4140-954C-88A711DD869A}">
      <dgm:prSet/>
      <dgm:spPr/>
      <dgm:t>
        <a:bodyPr/>
        <a:lstStyle/>
        <a:p>
          <a:pPr rtl="0"/>
          <a:r>
            <a:rPr lang="en-US" b="1" smtClean="0"/>
            <a:t>Azure DevOps</a:t>
          </a:r>
          <a:r>
            <a:rPr lang="en-US" smtClean="0"/>
            <a:t>: </a:t>
          </a:r>
          <a:endParaRPr lang="en-IN"/>
        </a:p>
      </dgm:t>
    </dgm:pt>
    <dgm:pt modelId="{D1819FAD-A5AF-46A6-8A52-F63071F80C47}" type="parTrans" cxnId="{4D17BF64-FDCD-4CC4-90D2-97735822C109}">
      <dgm:prSet/>
      <dgm:spPr/>
      <dgm:t>
        <a:bodyPr/>
        <a:lstStyle/>
        <a:p>
          <a:endParaRPr lang="en-IN"/>
        </a:p>
      </dgm:t>
    </dgm:pt>
    <dgm:pt modelId="{2EEA385E-053D-4C6B-B12E-3E9AA8B63680}" type="sibTrans" cxnId="{4D17BF64-FDCD-4CC4-90D2-97735822C109}">
      <dgm:prSet/>
      <dgm:spPr/>
      <dgm:t>
        <a:bodyPr/>
        <a:lstStyle/>
        <a:p>
          <a:endParaRPr lang="en-IN"/>
        </a:p>
      </dgm:t>
    </dgm:pt>
    <dgm:pt modelId="{2DB6FE61-6D45-42F8-B3CD-2432053B9713}">
      <dgm:prSet/>
      <dgm:spPr/>
      <dgm:t>
        <a:bodyPr/>
        <a:lstStyle/>
        <a:p>
          <a:pPr rtl="0"/>
          <a:r>
            <a:rPr lang="en-US" smtClean="0"/>
            <a:t>A suite of development tools provided by Microsoft, which includes CI/CD capabilities.</a:t>
          </a:r>
          <a:endParaRPr lang="en-IN"/>
        </a:p>
      </dgm:t>
    </dgm:pt>
    <dgm:pt modelId="{4D9E81AD-7F6B-4A2E-9306-855507B5FB25}" type="parTrans" cxnId="{E612E17C-0383-46FE-8140-8606BEE131AD}">
      <dgm:prSet/>
      <dgm:spPr/>
      <dgm:t>
        <a:bodyPr/>
        <a:lstStyle/>
        <a:p>
          <a:endParaRPr lang="en-IN"/>
        </a:p>
      </dgm:t>
    </dgm:pt>
    <dgm:pt modelId="{1FF27AC4-ADB5-4914-82A9-1B947BA53628}" type="sibTrans" cxnId="{E612E17C-0383-46FE-8140-8606BEE131AD}">
      <dgm:prSet/>
      <dgm:spPr/>
      <dgm:t>
        <a:bodyPr/>
        <a:lstStyle/>
        <a:p>
          <a:endParaRPr lang="en-IN"/>
        </a:p>
      </dgm:t>
    </dgm:pt>
    <dgm:pt modelId="{824FF1EC-737B-4734-AC42-C02ACCA044FC}" type="pres">
      <dgm:prSet presAssocID="{4733400C-6CA6-4341-AB4C-4BF8F9054A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0FCF7AF-264B-40AF-9E4C-A81D94F50C19}" type="pres">
      <dgm:prSet presAssocID="{294E5D4E-F935-4FAD-9192-EBC0E74E1792}" presName="linNode" presStyleCnt="0"/>
      <dgm:spPr/>
    </dgm:pt>
    <dgm:pt modelId="{DBAB9382-3625-4BFA-9BDE-240D0FF0FD07}" type="pres">
      <dgm:prSet presAssocID="{294E5D4E-F935-4FAD-9192-EBC0E74E179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E07E0F-105E-4ED2-A13C-59A2E36ABF9C}" type="pres">
      <dgm:prSet presAssocID="{294E5D4E-F935-4FAD-9192-EBC0E74E179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5BA9F1-0981-40DD-98B2-DA12AF7E1B0E}" type="pres">
      <dgm:prSet presAssocID="{B295BF64-B611-4F4F-BA8D-1D222C48AA7F}" presName="sp" presStyleCnt="0"/>
      <dgm:spPr/>
    </dgm:pt>
    <dgm:pt modelId="{E283BFE8-8D90-4FCC-AAB9-09F7EF82E374}" type="pres">
      <dgm:prSet presAssocID="{DF20E983-571F-4ABC-AC55-CBC55899B429}" presName="linNode" presStyleCnt="0"/>
      <dgm:spPr/>
    </dgm:pt>
    <dgm:pt modelId="{FB027DE9-131C-4921-AB1F-AEE2BF3D0E4D}" type="pres">
      <dgm:prSet presAssocID="{DF20E983-571F-4ABC-AC55-CBC55899B42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CFBDA0-9DF6-4927-A8B9-6CBBDA428B22}" type="pres">
      <dgm:prSet presAssocID="{DF20E983-571F-4ABC-AC55-CBC55899B42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54442-CAC9-46DC-8214-BAB130CEB0A9}" type="pres">
      <dgm:prSet presAssocID="{D1850087-B3F2-4BB1-8B4E-84349A7EB928}" presName="sp" presStyleCnt="0"/>
      <dgm:spPr/>
    </dgm:pt>
    <dgm:pt modelId="{D5286EBF-EE3A-4DC7-B56D-0DF38172598C}" type="pres">
      <dgm:prSet presAssocID="{CE290DA4-29C3-42BF-B25A-A303598754C7}" presName="linNode" presStyleCnt="0"/>
      <dgm:spPr/>
    </dgm:pt>
    <dgm:pt modelId="{10615FEE-9C88-43C3-BA46-8858A8F2BC1C}" type="pres">
      <dgm:prSet presAssocID="{CE290DA4-29C3-42BF-B25A-A303598754C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AFB428-B865-458C-B6A9-5A2A076788A5}" type="pres">
      <dgm:prSet presAssocID="{CE290DA4-29C3-42BF-B25A-A303598754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28FA2D-1CC5-40A5-B52E-C51963034572}" type="pres">
      <dgm:prSet presAssocID="{DA529BEE-0A4C-4E73-B516-C325DC3A22D0}" presName="sp" presStyleCnt="0"/>
      <dgm:spPr/>
    </dgm:pt>
    <dgm:pt modelId="{72B9F4ED-BCF1-4B6A-9502-60EAF745E95D}" type="pres">
      <dgm:prSet presAssocID="{D261F3DA-A8DF-430E-B85C-8B54A0F3B4C7}" presName="linNode" presStyleCnt="0"/>
      <dgm:spPr/>
    </dgm:pt>
    <dgm:pt modelId="{A5DE60B2-6484-456F-AFEE-26ABE0D488DA}" type="pres">
      <dgm:prSet presAssocID="{D261F3DA-A8DF-430E-B85C-8B54A0F3B4C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344EF-D11E-482D-AB12-1DB2079BA7BA}" type="pres">
      <dgm:prSet presAssocID="{D261F3DA-A8DF-430E-B85C-8B54A0F3B4C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0A99FE-102E-4217-83DE-A352D79C4A7B}" type="pres">
      <dgm:prSet presAssocID="{972110FF-7789-4593-BF56-AE7288A3773D}" presName="sp" presStyleCnt="0"/>
      <dgm:spPr/>
    </dgm:pt>
    <dgm:pt modelId="{C2E1472C-183F-41D2-B6DF-06DABC5FC4C2}" type="pres">
      <dgm:prSet presAssocID="{AF7CD82C-57ED-4140-954C-88A711DD869A}" presName="linNode" presStyleCnt="0"/>
      <dgm:spPr/>
    </dgm:pt>
    <dgm:pt modelId="{489C3551-6483-4B4F-8F05-FCD69C3842E4}" type="pres">
      <dgm:prSet presAssocID="{AF7CD82C-57ED-4140-954C-88A711DD869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0C14F4-A7CB-48D9-B4C0-0BCDF07E9652}" type="pres">
      <dgm:prSet presAssocID="{AF7CD82C-57ED-4140-954C-88A711DD869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52779E-4691-45D0-9C4B-1AFC50594D86}" type="presOf" srcId="{1EDBA4E3-28B6-4F48-ADCA-B0B90E1A568A}" destId="{29E07E0F-105E-4ED2-A13C-59A2E36ABF9C}" srcOrd="0" destOrd="0" presId="urn:microsoft.com/office/officeart/2005/8/layout/vList5"/>
    <dgm:cxn modelId="{47271B90-79B4-4492-933D-E505DDF0B236}" type="presOf" srcId="{AF7CD82C-57ED-4140-954C-88A711DD869A}" destId="{489C3551-6483-4B4F-8F05-FCD69C3842E4}" srcOrd="0" destOrd="0" presId="urn:microsoft.com/office/officeart/2005/8/layout/vList5"/>
    <dgm:cxn modelId="{22DE5405-79DD-47FA-A190-35AC563B49FF}" type="presOf" srcId="{888D784C-4EA2-4196-BE05-7F2EC407A024}" destId="{BFAFB428-B865-458C-B6A9-5A2A076788A5}" srcOrd="0" destOrd="0" presId="urn:microsoft.com/office/officeart/2005/8/layout/vList5"/>
    <dgm:cxn modelId="{2C572431-B108-4189-AC22-923A1BCD55C0}" type="presOf" srcId="{CE290DA4-29C3-42BF-B25A-A303598754C7}" destId="{10615FEE-9C88-43C3-BA46-8858A8F2BC1C}" srcOrd="0" destOrd="0" presId="urn:microsoft.com/office/officeart/2005/8/layout/vList5"/>
    <dgm:cxn modelId="{0E528106-AE98-4F9F-BE3D-1F8EBA573427}" type="presOf" srcId="{4733400C-6CA6-4341-AB4C-4BF8F9054A54}" destId="{824FF1EC-737B-4734-AC42-C02ACCA044FC}" srcOrd="0" destOrd="0" presId="urn:microsoft.com/office/officeart/2005/8/layout/vList5"/>
    <dgm:cxn modelId="{074F82A5-92FC-48E5-B657-F0C460AC3280}" srcId="{294E5D4E-F935-4FAD-9192-EBC0E74E1792}" destId="{1EDBA4E3-28B6-4F48-ADCA-B0B90E1A568A}" srcOrd="0" destOrd="0" parTransId="{00743EA5-D2AA-4622-9364-B7F412474991}" sibTransId="{A0E70644-96C0-49DE-9686-BB892BCCA3F8}"/>
    <dgm:cxn modelId="{A9FEC403-9DE9-48D0-A535-6E19718200EC}" srcId="{4733400C-6CA6-4341-AB4C-4BF8F9054A54}" destId="{294E5D4E-F935-4FAD-9192-EBC0E74E1792}" srcOrd="0" destOrd="0" parTransId="{D979A64C-FA8C-4296-9464-86C195FA24C0}" sibTransId="{B295BF64-B611-4F4F-BA8D-1D222C48AA7F}"/>
    <dgm:cxn modelId="{B5258DC1-2518-4B99-BA56-BD399899326D}" srcId="{DF20E983-571F-4ABC-AC55-CBC55899B429}" destId="{862D23BE-9538-4313-B76F-50F5AE2A4F05}" srcOrd="0" destOrd="0" parTransId="{710CD025-A128-45FF-B5D7-BBA2AFCE94BC}" sibTransId="{65795C09-CE07-4790-8041-20649AC60105}"/>
    <dgm:cxn modelId="{2369ADC3-7453-4DC4-990B-FBCFADE76CB0}" type="presOf" srcId="{862D23BE-9538-4313-B76F-50F5AE2A4F05}" destId="{1CCFBDA0-9DF6-4927-A8B9-6CBBDA428B22}" srcOrd="0" destOrd="0" presId="urn:microsoft.com/office/officeart/2005/8/layout/vList5"/>
    <dgm:cxn modelId="{C17C0EE5-0B60-467F-BACB-CD0BB831D381}" srcId="{D261F3DA-A8DF-430E-B85C-8B54A0F3B4C7}" destId="{382A15EA-C433-40D5-86A8-D834EB53963F}" srcOrd="0" destOrd="0" parTransId="{780F8233-E370-4F68-B78D-BA8DDA8C1D94}" sibTransId="{FE20625F-D46B-42ED-B8B2-CE1ABA3CE6E8}"/>
    <dgm:cxn modelId="{B27365E4-C03F-49E4-93B4-BB57294DA26C}" srcId="{4733400C-6CA6-4341-AB4C-4BF8F9054A54}" destId="{D261F3DA-A8DF-430E-B85C-8B54A0F3B4C7}" srcOrd="3" destOrd="0" parTransId="{29F4436C-3EBB-4928-9A07-3F765F3BD588}" sibTransId="{972110FF-7789-4593-BF56-AE7288A3773D}"/>
    <dgm:cxn modelId="{26A95BEE-9F72-4234-89F6-DC46EE5F2BEF}" type="presOf" srcId="{D261F3DA-A8DF-430E-B85C-8B54A0F3B4C7}" destId="{A5DE60B2-6484-456F-AFEE-26ABE0D488DA}" srcOrd="0" destOrd="0" presId="urn:microsoft.com/office/officeart/2005/8/layout/vList5"/>
    <dgm:cxn modelId="{E612E17C-0383-46FE-8140-8606BEE131AD}" srcId="{AF7CD82C-57ED-4140-954C-88A711DD869A}" destId="{2DB6FE61-6D45-42F8-B3CD-2432053B9713}" srcOrd="0" destOrd="0" parTransId="{4D9E81AD-7F6B-4A2E-9306-855507B5FB25}" sibTransId="{1FF27AC4-ADB5-4914-82A9-1B947BA53628}"/>
    <dgm:cxn modelId="{6C9F30BC-9D86-4095-B8D9-7468AD67B547}" srcId="{4733400C-6CA6-4341-AB4C-4BF8F9054A54}" destId="{CE290DA4-29C3-42BF-B25A-A303598754C7}" srcOrd="2" destOrd="0" parTransId="{996BC8EE-3E27-4A05-B1DE-9BBD4B599E08}" sibTransId="{DA529BEE-0A4C-4E73-B516-C325DC3A22D0}"/>
    <dgm:cxn modelId="{F87684E5-8598-47A4-8E1C-695B6AA909F3}" srcId="{CE290DA4-29C3-42BF-B25A-A303598754C7}" destId="{888D784C-4EA2-4196-BE05-7F2EC407A024}" srcOrd="0" destOrd="0" parTransId="{F2C43559-7E92-4111-B908-FE9F821D1122}" sibTransId="{28600A4B-8A03-4371-8A55-26886684A5AD}"/>
    <dgm:cxn modelId="{8BC81122-2CEA-4A52-A555-E32FD8B9FC02}" srcId="{4733400C-6CA6-4341-AB4C-4BF8F9054A54}" destId="{DF20E983-571F-4ABC-AC55-CBC55899B429}" srcOrd="1" destOrd="0" parTransId="{B3ED6B04-40BE-4267-A76A-FA2973B1BB97}" sibTransId="{D1850087-B3F2-4BB1-8B4E-84349A7EB928}"/>
    <dgm:cxn modelId="{10CE29A5-8A28-4964-B418-8464469F2347}" type="presOf" srcId="{294E5D4E-F935-4FAD-9192-EBC0E74E1792}" destId="{DBAB9382-3625-4BFA-9BDE-240D0FF0FD07}" srcOrd="0" destOrd="0" presId="urn:microsoft.com/office/officeart/2005/8/layout/vList5"/>
    <dgm:cxn modelId="{79BDE13D-E3E8-485A-A1EF-926A5A6C02AC}" type="presOf" srcId="{DF20E983-571F-4ABC-AC55-CBC55899B429}" destId="{FB027DE9-131C-4921-AB1F-AEE2BF3D0E4D}" srcOrd="0" destOrd="0" presId="urn:microsoft.com/office/officeart/2005/8/layout/vList5"/>
    <dgm:cxn modelId="{4D17BF64-FDCD-4CC4-90D2-97735822C109}" srcId="{4733400C-6CA6-4341-AB4C-4BF8F9054A54}" destId="{AF7CD82C-57ED-4140-954C-88A711DD869A}" srcOrd="4" destOrd="0" parTransId="{D1819FAD-A5AF-46A6-8A52-F63071F80C47}" sibTransId="{2EEA385E-053D-4C6B-B12E-3E9AA8B63680}"/>
    <dgm:cxn modelId="{FB9C5C2C-5FBB-4273-B795-23CB4309DEE5}" type="presOf" srcId="{2DB6FE61-6D45-42F8-B3CD-2432053B9713}" destId="{5D0C14F4-A7CB-48D9-B4C0-0BCDF07E9652}" srcOrd="0" destOrd="0" presId="urn:microsoft.com/office/officeart/2005/8/layout/vList5"/>
    <dgm:cxn modelId="{E65955CB-04E1-4924-AA5F-DF61EC53D4CB}" type="presOf" srcId="{382A15EA-C433-40D5-86A8-D834EB53963F}" destId="{A40344EF-D11E-482D-AB12-1DB2079BA7BA}" srcOrd="0" destOrd="0" presId="urn:microsoft.com/office/officeart/2005/8/layout/vList5"/>
    <dgm:cxn modelId="{551CDC21-A028-4AEC-A55F-E74C9EB99F88}" type="presParOf" srcId="{824FF1EC-737B-4734-AC42-C02ACCA044FC}" destId="{40FCF7AF-264B-40AF-9E4C-A81D94F50C19}" srcOrd="0" destOrd="0" presId="urn:microsoft.com/office/officeart/2005/8/layout/vList5"/>
    <dgm:cxn modelId="{394F5804-4B1B-444A-AB2E-F1DB52C34F8E}" type="presParOf" srcId="{40FCF7AF-264B-40AF-9E4C-A81D94F50C19}" destId="{DBAB9382-3625-4BFA-9BDE-240D0FF0FD07}" srcOrd="0" destOrd="0" presId="urn:microsoft.com/office/officeart/2005/8/layout/vList5"/>
    <dgm:cxn modelId="{C9B0C65D-7946-480E-9AC0-3CFDB2F74297}" type="presParOf" srcId="{40FCF7AF-264B-40AF-9E4C-A81D94F50C19}" destId="{29E07E0F-105E-4ED2-A13C-59A2E36ABF9C}" srcOrd="1" destOrd="0" presId="urn:microsoft.com/office/officeart/2005/8/layout/vList5"/>
    <dgm:cxn modelId="{8AB427A1-DB39-46D8-ADA5-9B7A74AE3A76}" type="presParOf" srcId="{824FF1EC-737B-4734-AC42-C02ACCA044FC}" destId="{D65BA9F1-0981-40DD-98B2-DA12AF7E1B0E}" srcOrd="1" destOrd="0" presId="urn:microsoft.com/office/officeart/2005/8/layout/vList5"/>
    <dgm:cxn modelId="{D9D58ED8-98AC-4843-813E-7719476EEDBC}" type="presParOf" srcId="{824FF1EC-737B-4734-AC42-C02ACCA044FC}" destId="{E283BFE8-8D90-4FCC-AAB9-09F7EF82E374}" srcOrd="2" destOrd="0" presId="urn:microsoft.com/office/officeart/2005/8/layout/vList5"/>
    <dgm:cxn modelId="{10DCB431-62B7-4EF8-A2B5-D65E3F3C2F66}" type="presParOf" srcId="{E283BFE8-8D90-4FCC-AAB9-09F7EF82E374}" destId="{FB027DE9-131C-4921-AB1F-AEE2BF3D0E4D}" srcOrd="0" destOrd="0" presId="urn:microsoft.com/office/officeart/2005/8/layout/vList5"/>
    <dgm:cxn modelId="{ED3AD765-86C3-4C90-80C2-972FD980A8A0}" type="presParOf" srcId="{E283BFE8-8D90-4FCC-AAB9-09F7EF82E374}" destId="{1CCFBDA0-9DF6-4927-A8B9-6CBBDA428B22}" srcOrd="1" destOrd="0" presId="urn:microsoft.com/office/officeart/2005/8/layout/vList5"/>
    <dgm:cxn modelId="{0374CED3-A484-491C-B377-611F9DAD91A0}" type="presParOf" srcId="{824FF1EC-737B-4734-AC42-C02ACCA044FC}" destId="{D2354442-CAC9-46DC-8214-BAB130CEB0A9}" srcOrd="3" destOrd="0" presId="urn:microsoft.com/office/officeart/2005/8/layout/vList5"/>
    <dgm:cxn modelId="{5EF8D34E-BA7B-447D-B411-F23EF0EAE1F4}" type="presParOf" srcId="{824FF1EC-737B-4734-AC42-C02ACCA044FC}" destId="{D5286EBF-EE3A-4DC7-B56D-0DF38172598C}" srcOrd="4" destOrd="0" presId="urn:microsoft.com/office/officeart/2005/8/layout/vList5"/>
    <dgm:cxn modelId="{95B821B0-E63C-4975-8B79-3A48EFAA78D4}" type="presParOf" srcId="{D5286EBF-EE3A-4DC7-B56D-0DF38172598C}" destId="{10615FEE-9C88-43C3-BA46-8858A8F2BC1C}" srcOrd="0" destOrd="0" presId="urn:microsoft.com/office/officeart/2005/8/layout/vList5"/>
    <dgm:cxn modelId="{CC929614-DB99-4418-B554-CA4EF57D2E10}" type="presParOf" srcId="{D5286EBF-EE3A-4DC7-B56D-0DF38172598C}" destId="{BFAFB428-B865-458C-B6A9-5A2A076788A5}" srcOrd="1" destOrd="0" presId="urn:microsoft.com/office/officeart/2005/8/layout/vList5"/>
    <dgm:cxn modelId="{C923D692-9AAB-449E-BF95-046713FDFAD2}" type="presParOf" srcId="{824FF1EC-737B-4734-AC42-C02ACCA044FC}" destId="{BF28FA2D-1CC5-40A5-B52E-C51963034572}" srcOrd="5" destOrd="0" presId="urn:microsoft.com/office/officeart/2005/8/layout/vList5"/>
    <dgm:cxn modelId="{708A8DB1-E2D5-494A-B2F5-4D60C3F66440}" type="presParOf" srcId="{824FF1EC-737B-4734-AC42-C02ACCA044FC}" destId="{72B9F4ED-BCF1-4B6A-9502-60EAF745E95D}" srcOrd="6" destOrd="0" presId="urn:microsoft.com/office/officeart/2005/8/layout/vList5"/>
    <dgm:cxn modelId="{95878412-A9DC-4DBE-8108-D773773B7B74}" type="presParOf" srcId="{72B9F4ED-BCF1-4B6A-9502-60EAF745E95D}" destId="{A5DE60B2-6484-456F-AFEE-26ABE0D488DA}" srcOrd="0" destOrd="0" presId="urn:microsoft.com/office/officeart/2005/8/layout/vList5"/>
    <dgm:cxn modelId="{5107E087-9C92-4990-9615-9814B972930A}" type="presParOf" srcId="{72B9F4ED-BCF1-4B6A-9502-60EAF745E95D}" destId="{A40344EF-D11E-482D-AB12-1DB2079BA7BA}" srcOrd="1" destOrd="0" presId="urn:microsoft.com/office/officeart/2005/8/layout/vList5"/>
    <dgm:cxn modelId="{5DFE54B5-601D-4643-B4F0-FCC2C343FC6D}" type="presParOf" srcId="{824FF1EC-737B-4734-AC42-C02ACCA044FC}" destId="{7A0A99FE-102E-4217-83DE-A352D79C4A7B}" srcOrd="7" destOrd="0" presId="urn:microsoft.com/office/officeart/2005/8/layout/vList5"/>
    <dgm:cxn modelId="{44E7698E-1E98-4419-BEBF-41721FF47653}" type="presParOf" srcId="{824FF1EC-737B-4734-AC42-C02ACCA044FC}" destId="{C2E1472C-183F-41D2-B6DF-06DABC5FC4C2}" srcOrd="8" destOrd="0" presId="urn:microsoft.com/office/officeart/2005/8/layout/vList5"/>
    <dgm:cxn modelId="{368232BA-1C06-4A9B-A45E-9EFE3FC5AEE6}" type="presParOf" srcId="{C2E1472C-183F-41D2-B6DF-06DABC5FC4C2}" destId="{489C3551-6483-4B4F-8F05-FCD69C3842E4}" srcOrd="0" destOrd="0" presId="urn:microsoft.com/office/officeart/2005/8/layout/vList5"/>
    <dgm:cxn modelId="{A7472FD5-B7D2-4EC9-A8D7-72A1B5B4A5AF}" type="presParOf" srcId="{C2E1472C-183F-41D2-B6DF-06DABC5FC4C2}" destId="{5D0C14F4-A7CB-48D9-B4C0-0BCDF07E96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FF0DD-DDDC-4185-A847-7306A662845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48E3B8F9-9BE3-4617-B8C7-081E8D946A3B}">
      <dgm:prSet/>
      <dgm:spPr/>
      <dgm:t>
        <a:bodyPr/>
        <a:lstStyle/>
        <a:p>
          <a:pPr rtl="0"/>
          <a:r>
            <a:rPr lang="en-US" b="1" smtClean="0"/>
            <a:t>DevOps</a:t>
          </a:r>
          <a:r>
            <a:rPr lang="en-US" smtClean="0"/>
            <a:t> focuses on improving collaboration between development and operations, emphasizing automation, continuous integration, and delivery.</a:t>
          </a:r>
          <a:endParaRPr lang="en-IN"/>
        </a:p>
      </dgm:t>
    </dgm:pt>
    <dgm:pt modelId="{308B5D52-3EB9-438B-ABE7-B3EF7000098B}" type="parTrans" cxnId="{DCA74128-84C1-4242-BA81-B3CD49F94E1C}">
      <dgm:prSet/>
      <dgm:spPr/>
      <dgm:t>
        <a:bodyPr/>
        <a:lstStyle/>
        <a:p>
          <a:endParaRPr lang="en-IN"/>
        </a:p>
      </dgm:t>
    </dgm:pt>
    <dgm:pt modelId="{E82EC8F1-9A67-4FB3-8E6D-8CF7E906FB62}" type="sibTrans" cxnId="{DCA74128-84C1-4242-BA81-B3CD49F94E1C}">
      <dgm:prSet/>
      <dgm:spPr/>
      <dgm:t>
        <a:bodyPr/>
        <a:lstStyle/>
        <a:p>
          <a:endParaRPr lang="en-IN"/>
        </a:p>
      </dgm:t>
    </dgm:pt>
    <dgm:pt modelId="{FB4B684B-D4AD-4A0B-B4D7-510E932BA57D}">
      <dgm:prSet/>
      <dgm:spPr/>
      <dgm:t>
        <a:bodyPr/>
        <a:lstStyle/>
        <a:p>
          <a:pPr rtl="0"/>
          <a:r>
            <a:rPr lang="en-US" b="1" smtClean="0"/>
            <a:t>GitOps</a:t>
          </a:r>
          <a:r>
            <a:rPr lang="en-US" smtClean="0"/>
            <a:t> extends DevOps by using Git as the single source of truth for declarative infrastructure and application deployment, enabling automated and consistent deployments.</a:t>
          </a:r>
          <a:endParaRPr lang="en-IN"/>
        </a:p>
      </dgm:t>
    </dgm:pt>
    <dgm:pt modelId="{0EC5F225-D829-4ACA-889A-4C997A84274A}" type="parTrans" cxnId="{68AAA3B1-A06C-484A-AD46-70B4385D90EE}">
      <dgm:prSet/>
      <dgm:spPr/>
      <dgm:t>
        <a:bodyPr/>
        <a:lstStyle/>
        <a:p>
          <a:endParaRPr lang="en-IN"/>
        </a:p>
      </dgm:t>
    </dgm:pt>
    <dgm:pt modelId="{1F9AD8B3-F9A0-4983-9443-8A280CDA2FC4}" type="sibTrans" cxnId="{68AAA3B1-A06C-484A-AD46-70B4385D90EE}">
      <dgm:prSet/>
      <dgm:spPr/>
      <dgm:t>
        <a:bodyPr/>
        <a:lstStyle/>
        <a:p>
          <a:endParaRPr lang="en-IN"/>
        </a:p>
      </dgm:t>
    </dgm:pt>
    <dgm:pt modelId="{C40E70D3-D501-4106-B137-6780009E72D7}">
      <dgm:prSet/>
      <dgm:spPr/>
      <dgm:t>
        <a:bodyPr/>
        <a:lstStyle/>
        <a:p>
          <a:pPr rtl="0"/>
          <a:r>
            <a:rPr lang="en-US" b="1" smtClean="0"/>
            <a:t>DevSecOps</a:t>
          </a:r>
          <a:r>
            <a:rPr lang="en-US" smtClean="0"/>
            <a:t> integrates security into the DevOps process, ensuring that security is an integral part of the development lifecycle.</a:t>
          </a:r>
          <a:endParaRPr lang="en-IN"/>
        </a:p>
      </dgm:t>
    </dgm:pt>
    <dgm:pt modelId="{C8F821C6-0F97-41DE-A975-C1B37ED29062}" type="parTrans" cxnId="{0448E801-5946-4B06-A6CE-3BE57A397B99}">
      <dgm:prSet/>
      <dgm:spPr/>
      <dgm:t>
        <a:bodyPr/>
        <a:lstStyle/>
        <a:p>
          <a:endParaRPr lang="en-IN"/>
        </a:p>
      </dgm:t>
    </dgm:pt>
    <dgm:pt modelId="{9FEED56F-66EB-45A4-8499-A1643446D245}" type="sibTrans" cxnId="{0448E801-5946-4B06-A6CE-3BE57A397B99}">
      <dgm:prSet/>
      <dgm:spPr/>
      <dgm:t>
        <a:bodyPr/>
        <a:lstStyle/>
        <a:p>
          <a:endParaRPr lang="en-IN"/>
        </a:p>
      </dgm:t>
    </dgm:pt>
    <dgm:pt modelId="{D4A49571-66EB-4956-A6CC-E9FD1C9F391F}" type="pres">
      <dgm:prSet presAssocID="{E68FF0DD-DDDC-4185-A847-7306A662845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8ED19E-F511-46ED-AC80-3092CED356E0}" type="pres">
      <dgm:prSet presAssocID="{48E3B8F9-9BE3-4617-B8C7-081E8D946A3B}" presName="circle1" presStyleLbl="node1" presStyleIdx="0" presStyleCnt="3"/>
      <dgm:spPr/>
    </dgm:pt>
    <dgm:pt modelId="{19D41CB0-FA38-4072-969C-4E5E3E8E776E}" type="pres">
      <dgm:prSet presAssocID="{48E3B8F9-9BE3-4617-B8C7-081E8D946A3B}" presName="space" presStyleCnt="0"/>
      <dgm:spPr/>
    </dgm:pt>
    <dgm:pt modelId="{9A7808FB-7FF0-4E0B-BC84-432C20748EAC}" type="pres">
      <dgm:prSet presAssocID="{48E3B8F9-9BE3-4617-B8C7-081E8D946A3B}" presName="rect1" presStyleLbl="alignAcc1" presStyleIdx="0" presStyleCnt="3"/>
      <dgm:spPr/>
      <dgm:t>
        <a:bodyPr/>
        <a:lstStyle/>
        <a:p>
          <a:endParaRPr lang="en-IN"/>
        </a:p>
      </dgm:t>
    </dgm:pt>
    <dgm:pt modelId="{1552EFE2-AE6F-4DA5-99EF-778C3C9F528B}" type="pres">
      <dgm:prSet presAssocID="{FB4B684B-D4AD-4A0B-B4D7-510E932BA57D}" presName="vertSpace2" presStyleLbl="node1" presStyleIdx="0" presStyleCnt="3"/>
      <dgm:spPr/>
    </dgm:pt>
    <dgm:pt modelId="{8949DFBA-88FE-4388-98AA-67FBF6C02504}" type="pres">
      <dgm:prSet presAssocID="{FB4B684B-D4AD-4A0B-B4D7-510E932BA57D}" presName="circle2" presStyleLbl="node1" presStyleIdx="1" presStyleCnt="3"/>
      <dgm:spPr/>
    </dgm:pt>
    <dgm:pt modelId="{7EB55062-AD07-4A5F-9F35-5A85CC39FA77}" type="pres">
      <dgm:prSet presAssocID="{FB4B684B-D4AD-4A0B-B4D7-510E932BA57D}" presName="rect2" presStyleLbl="alignAcc1" presStyleIdx="1" presStyleCnt="3"/>
      <dgm:spPr/>
      <dgm:t>
        <a:bodyPr/>
        <a:lstStyle/>
        <a:p>
          <a:endParaRPr lang="en-IN"/>
        </a:p>
      </dgm:t>
    </dgm:pt>
    <dgm:pt modelId="{0DD8B1CD-B0BF-4801-88C6-4C70BF44511C}" type="pres">
      <dgm:prSet presAssocID="{C40E70D3-D501-4106-B137-6780009E72D7}" presName="vertSpace3" presStyleLbl="node1" presStyleIdx="1" presStyleCnt="3"/>
      <dgm:spPr/>
    </dgm:pt>
    <dgm:pt modelId="{6C11A06C-14E8-457E-A7DB-2E6DA85C8C30}" type="pres">
      <dgm:prSet presAssocID="{C40E70D3-D501-4106-B137-6780009E72D7}" presName="circle3" presStyleLbl="node1" presStyleIdx="2" presStyleCnt="3"/>
      <dgm:spPr/>
    </dgm:pt>
    <dgm:pt modelId="{59666806-D13F-4DC4-BA7C-48083DBB506F}" type="pres">
      <dgm:prSet presAssocID="{C40E70D3-D501-4106-B137-6780009E72D7}" presName="rect3" presStyleLbl="alignAcc1" presStyleIdx="2" presStyleCnt="3"/>
      <dgm:spPr/>
      <dgm:t>
        <a:bodyPr/>
        <a:lstStyle/>
        <a:p>
          <a:endParaRPr lang="en-IN"/>
        </a:p>
      </dgm:t>
    </dgm:pt>
    <dgm:pt modelId="{58C27D56-0D51-4358-9B0D-85769B50F057}" type="pres">
      <dgm:prSet presAssocID="{48E3B8F9-9BE3-4617-B8C7-081E8D946A3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C1902-22C1-4A66-8289-DBD1F8C1901D}" type="pres">
      <dgm:prSet presAssocID="{FB4B684B-D4AD-4A0B-B4D7-510E932BA57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4A56F1-1517-4F87-908B-589AF8D4C164}" type="pres">
      <dgm:prSet presAssocID="{C40E70D3-D501-4106-B137-6780009E72D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AAA3B1-A06C-484A-AD46-70B4385D90EE}" srcId="{E68FF0DD-DDDC-4185-A847-7306A6628451}" destId="{FB4B684B-D4AD-4A0B-B4D7-510E932BA57D}" srcOrd="1" destOrd="0" parTransId="{0EC5F225-D829-4ACA-889A-4C997A84274A}" sibTransId="{1F9AD8B3-F9A0-4983-9443-8A280CDA2FC4}"/>
    <dgm:cxn modelId="{B12EB1D3-FE19-4A18-BC55-79B8DBA2C034}" type="presOf" srcId="{C40E70D3-D501-4106-B137-6780009E72D7}" destId="{374A56F1-1517-4F87-908B-589AF8D4C164}" srcOrd="1" destOrd="0" presId="urn:microsoft.com/office/officeart/2005/8/layout/target3"/>
    <dgm:cxn modelId="{0448E801-5946-4B06-A6CE-3BE57A397B99}" srcId="{E68FF0DD-DDDC-4185-A847-7306A6628451}" destId="{C40E70D3-D501-4106-B137-6780009E72D7}" srcOrd="2" destOrd="0" parTransId="{C8F821C6-0F97-41DE-A975-C1B37ED29062}" sibTransId="{9FEED56F-66EB-45A4-8499-A1643446D245}"/>
    <dgm:cxn modelId="{14F3D45F-566D-4BE8-B7DF-48219E068BE6}" type="presOf" srcId="{FB4B684B-D4AD-4A0B-B4D7-510E932BA57D}" destId="{7EB55062-AD07-4A5F-9F35-5A85CC39FA77}" srcOrd="0" destOrd="0" presId="urn:microsoft.com/office/officeart/2005/8/layout/target3"/>
    <dgm:cxn modelId="{BA95440F-AC0D-4FC9-8354-EABB0B5FFE87}" type="presOf" srcId="{48E3B8F9-9BE3-4617-B8C7-081E8D946A3B}" destId="{58C27D56-0D51-4358-9B0D-85769B50F057}" srcOrd="1" destOrd="0" presId="urn:microsoft.com/office/officeart/2005/8/layout/target3"/>
    <dgm:cxn modelId="{5F85F054-6EDB-48D3-A1DE-4D3011A095A1}" type="presOf" srcId="{E68FF0DD-DDDC-4185-A847-7306A6628451}" destId="{D4A49571-66EB-4956-A6CC-E9FD1C9F391F}" srcOrd="0" destOrd="0" presId="urn:microsoft.com/office/officeart/2005/8/layout/target3"/>
    <dgm:cxn modelId="{DCA74128-84C1-4242-BA81-B3CD49F94E1C}" srcId="{E68FF0DD-DDDC-4185-A847-7306A6628451}" destId="{48E3B8F9-9BE3-4617-B8C7-081E8D946A3B}" srcOrd="0" destOrd="0" parTransId="{308B5D52-3EB9-438B-ABE7-B3EF7000098B}" sibTransId="{E82EC8F1-9A67-4FB3-8E6D-8CF7E906FB62}"/>
    <dgm:cxn modelId="{78FA0D90-5E9E-4F7D-853F-4454B05CA5E6}" type="presOf" srcId="{FB4B684B-D4AD-4A0B-B4D7-510E932BA57D}" destId="{DE2C1902-22C1-4A66-8289-DBD1F8C1901D}" srcOrd="1" destOrd="0" presId="urn:microsoft.com/office/officeart/2005/8/layout/target3"/>
    <dgm:cxn modelId="{11F55CE7-7394-4F09-ACD6-7081EA8844E2}" type="presOf" srcId="{48E3B8F9-9BE3-4617-B8C7-081E8D946A3B}" destId="{9A7808FB-7FF0-4E0B-BC84-432C20748EAC}" srcOrd="0" destOrd="0" presId="urn:microsoft.com/office/officeart/2005/8/layout/target3"/>
    <dgm:cxn modelId="{A19EFCD1-EDF5-4217-8520-76A66FE22B85}" type="presOf" srcId="{C40E70D3-D501-4106-B137-6780009E72D7}" destId="{59666806-D13F-4DC4-BA7C-48083DBB506F}" srcOrd="0" destOrd="0" presId="urn:microsoft.com/office/officeart/2005/8/layout/target3"/>
    <dgm:cxn modelId="{1F2FA7BA-A253-4ABB-98F6-FB737C7B3DCB}" type="presParOf" srcId="{D4A49571-66EB-4956-A6CC-E9FD1C9F391F}" destId="{AB8ED19E-F511-46ED-AC80-3092CED356E0}" srcOrd="0" destOrd="0" presId="urn:microsoft.com/office/officeart/2005/8/layout/target3"/>
    <dgm:cxn modelId="{CFC50621-17B1-4DF0-BF5B-61B04FF360AF}" type="presParOf" srcId="{D4A49571-66EB-4956-A6CC-E9FD1C9F391F}" destId="{19D41CB0-FA38-4072-969C-4E5E3E8E776E}" srcOrd="1" destOrd="0" presId="urn:microsoft.com/office/officeart/2005/8/layout/target3"/>
    <dgm:cxn modelId="{71FED837-3630-4ECD-A98A-4531F9FC5DE8}" type="presParOf" srcId="{D4A49571-66EB-4956-A6CC-E9FD1C9F391F}" destId="{9A7808FB-7FF0-4E0B-BC84-432C20748EAC}" srcOrd="2" destOrd="0" presId="urn:microsoft.com/office/officeart/2005/8/layout/target3"/>
    <dgm:cxn modelId="{68B1F282-BD7C-4EBB-A7A2-B758689BE0CA}" type="presParOf" srcId="{D4A49571-66EB-4956-A6CC-E9FD1C9F391F}" destId="{1552EFE2-AE6F-4DA5-99EF-778C3C9F528B}" srcOrd="3" destOrd="0" presId="urn:microsoft.com/office/officeart/2005/8/layout/target3"/>
    <dgm:cxn modelId="{F4ADECE9-FB43-4CE2-BAAD-CBBC73F04F22}" type="presParOf" srcId="{D4A49571-66EB-4956-A6CC-E9FD1C9F391F}" destId="{8949DFBA-88FE-4388-98AA-67FBF6C02504}" srcOrd="4" destOrd="0" presId="urn:microsoft.com/office/officeart/2005/8/layout/target3"/>
    <dgm:cxn modelId="{62233CBC-C7BE-423C-BEF6-7FEE1AF49053}" type="presParOf" srcId="{D4A49571-66EB-4956-A6CC-E9FD1C9F391F}" destId="{7EB55062-AD07-4A5F-9F35-5A85CC39FA77}" srcOrd="5" destOrd="0" presId="urn:microsoft.com/office/officeart/2005/8/layout/target3"/>
    <dgm:cxn modelId="{7484A975-BE95-4F10-B00E-F5FF21203A99}" type="presParOf" srcId="{D4A49571-66EB-4956-A6CC-E9FD1C9F391F}" destId="{0DD8B1CD-B0BF-4801-88C6-4C70BF44511C}" srcOrd="6" destOrd="0" presId="urn:microsoft.com/office/officeart/2005/8/layout/target3"/>
    <dgm:cxn modelId="{EEF091E0-DFD0-4CAE-B63A-6E32A93A8591}" type="presParOf" srcId="{D4A49571-66EB-4956-A6CC-E9FD1C9F391F}" destId="{6C11A06C-14E8-457E-A7DB-2E6DA85C8C30}" srcOrd="7" destOrd="0" presId="urn:microsoft.com/office/officeart/2005/8/layout/target3"/>
    <dgm:cxn modelId="{9E0D416E-6E17-428F-A0D7-3FC2F4A89081}" type="presParOf" srcId="{D4A49571-66EB-4956-A6CC-E9FD1C9F391F}" destId="{59666806-D13F-4DC4-BA7C-48083DBB506F}" srcOrd="8" destOrd="0" presId="urn:microsoft.com/office/officeart/2005/8/layout/target3"/>
    <dgm:cxn modelId="{95A2460C-AB0E-4FEC-97C1-D0369A6D2EE7}" type="presParOf" srcId="{D4A49571-66EB-4956-A6CC-E9FD1C9F391F}" destId="{58C27D56-0D51-4358-9B0D-85769B50F057}" srcOrd="9" destOrd="0" presId="urn:microsoft.com/office/officeart/2005/8/layout/target3"/>
    <dgm:cxn modelId="{06A4D474-2216-4CBE-A403-3148C494001C}" type="presParOf" srcId="{D4A49571-66EB-4956-A6CC-E9FD1C9F391F}" destId="{DE2C1902-22C1-4A66-8289-DBD1F8C1901D}" srcOrd="10" destOrd="0" presId="urn:microsoft.com/office/officeart/2005/8/layout/target3"/>
    <dgm:cxn modelId="{A5EC5B87-D87A-4623-B4DD-0905CE3968C5}" type="presParOf" srcId="{D4A49571-66EB-4956-A6CC-E9FD1C9F391F}" destId="{374A56F1-1517-4F87-908B-589AF8D4C16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59ED2-422F-4F7C-AEE2-D520DD1E21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1DA9C296-736B-4CBF-9865-C726CA28EC04}">
      <dgm:prSet/>
      <dgm:spPr/>
      <dgm:t>
        <a:bodyPr/>
        <a:lstStyle/>
        <a:p>
          <a:pPr rtl="0"/>
          <a:r>
            <a:rPr lang="en-IN" smtClean="0"/>
            <a:t>Key Concepts</a:t>
          </a:r>
          <a:endParaRPr lang="en-IN"/>
        </a:p>
      </dgm:t>
    </dgm:pt>
    <dgm:pt modelId="{61AEC2EF-292B-4D90-928F-59D9DEB90F02}" type="parTrans" cxnId="{7CBAE263-14F6-48BD-8AAB-A2BB2CAD2D00}">
      <dgm:prSet/>
      <dgm:spPr/>
      <dgm:t>
        <a:bodyPr/>
        <a:lstStyle/>
        <a:p>
          <a:endParaRPr lang="en-IN"/>
        </a:p>
      </dgm:t>
    </dgm:pt>
    <dgm:pt modelId="{DF90F0C1-A9C6-444F-833F-9F2D5B70DE1B}" type="sibTrans" cxnId="{7CBAE263-14F6-48BD-8AAB-A2BB2CAD2D00}">
      <dgm:prSet/>
      <dgm:spPr/>
      <dgm:t>
        <a:bodyPr/>
        <a:lstStyle/>
        <a:p>
          <a:endParaRPr lang="en-IN"/>
        </a:p>
      </dgm:t>
    </dgm:pt>
    <dgm:pt modelId="{F4804237-327E-4F0D-9F44-E2855EA9DE1C}">
      <dgm:prSet/>
      <dgm:spPr/>
      <dgm:t>
        <a:bodyPr/>
        <a:lstStyle/>
        <a:p>
          <a:pPr rtl="0"/>
          <a:r>
            <a:rPr lang="en-IN" smtClean="0"/>
            <a:t>Jobs &amp; Builds</a:t>
          </a:r>
          <a:endParaRPr lang="en-IN"/>
        </a:p>
      </dgm:t>
    </dgm:pt>
    <dgm:pt modelId="{D6267D9B-3029-4FD6-8A7E-15B3861E0463}" type="parTrans" cxnId="{DC18C46F-191D-499F-AA14-01ADE6C9B6B0}">
      <dgm:prSet/>
      <dgm:spPr/>
      <dgm:t>
        <a:bodyPr/>
        <a:lstStyle/>
        <a:p>
          <a:endParaRPr lang="en-IN"/>
        </a:p>
      </dgm:t>
    </dgm:pt>
    <dgm:pt modelId="{CF3D99E7-1FFF-42B3-B96D-68864261E87C}" type="sibTrans" cxnId="{DC18C46F-191D-499F-AA14-01ADE6C9B6B0}">
      <dgm:prSet/>
      <dgm:spPr/>
      <dgm:t>
        <a:bodyPr/>
        <a:lstStyle/>
        <a:p>
          <a:endParaRPr lang="en-IN"/>
        </a:p>
      </dgm:t>
    </dgm:pt>
    <dgm:pt modelId="{CE73A448-962F-498A-948F-4AF71C575B6B}">
      <dgm:prSet/>
      <dgm:spPr/>
      <dgm:t>
        <a:bodyPr/>
        <a:lstStyle/>
        <a:p>
          <a:pPr rtl="0"/>
          <a:r>
            <a:rPr lang="en-IN" smtClean="0"/>
            <a:t>Pipelines</a:t>
          </a:r>
          <a:endParaRPr lang="en-IN"/>
        </a:p>
      </dgm:t>
    </dgm:pt>
    <dgm:pt modelId="{96315FE1-749B-48C4-AAC7-FE7891F66ADE}" type="parTrans" cxnId="{A0293C7A-8C9A-4141-A076-CA8B3E7EC26D}">
      <dgm:prSet/>
      <dgm:spPr/>
      <dgm:t>
        <a:bodyPr/>
        <a:lstStyle/>
        <a:p>
          <a:endParaRPr lang="en-IN"/>
        </a:p>
      </dgm:t>
    </dgm:pt>
    <dgm:pt modelId="{872607F4-5B5D-4054-BE96-B0C19C4FF0F4}" type="sibTrans" cxnId="{A0293C7A-8C9A-4141-A076-CA8B3E7EC26D}">
      <dgm:prSet/>
      <dgm:spPr/>
      <dgm:t>
        <a:bodyPr/>
        <a:lstStyle/>
        <a:p>
          <a:endParaRPr lang="en-IN"/>
        </a:p>
      </dgm:t>
    </dgm:pt>
    <dgm:pt modelId="{86B0E4B6-FFA5-4E69-BB22-A2FD136C7B48}">
      <dgm:prSet/>
      <dgm:spPr/>
      <dgm:t>
        <a:bodyPr/>
        <a:lstStyle/>
        <a:p>
          <a:pPr rtl="0"/>
          <a:r>
            <a:rPr lang="en-IN" smtClean="0"/>
            <a:t>Nodes &amp; Executors</a:t>
          </a:r>
          <a:endParaRPr lang="en-IN"/>
        </a:p>
      </dgm:t>
    </dgm:pt>
    <dgm:pt modelId="{E5C65B62-A977-4F0E-B835-31B6DC462CBA}" type="parTrans" cxnId="{93774121-A1D1-4632-B65C-6985E26426C5}">
      <dgm:prSet/>
      <dgm:spPr/>
      <dgm:t>
        <a:bodyPr/>
        <a:lstStyle/>
        <a:p>
          <a:endParaRPr lang="en-IN"/>
        </a:p>
      </dgm:t>
    </dgm:pt>
    <dgm:pt modelId="{BAEDD073-E3D2-48A9-9122-ACFDCB27FDD4}" type="sibTrans" cxnId="{93774121-A1D1-4632-B65C-6985E26426C5}">
      <dgm:prSet/>
      <dgm:spPr/>
      <dgm:t>
        <a:bodyPr/>
        <a:lstStyle/>
        <a:p>
          <a:endParaRPr lang="en-IN"/>
        </a:p>
      </dgm:t>
    </dgm:pt>
    <dgm:pt modelId="{6243C92C-697C-42A8-BC3C-71D4E0C70C05}">
      <dgm:prSet/>
      <dgm:spPr/>
      <dgm:t>
        <a:bodyPr/>
        <a:lstStyle/>
        <a:p>
          <a:pPr rtl="0"/>
          <a:r>
            <a:rPr lang="en-IN" smtClean="0"/>
            <a:t>Plugin</a:t>
          </a:r>
          <a:endParaRPr lang="en-IN"/>
        </a:p>
      </dgm:t>
    </dgm:pt>
    <dgm:pt modelId="{172A4EA0-CE77-4424-89A2-9B765B8C56C9}" type="parTrans" cxnId="{A034F9F0-EA03-42CC-812C-F20BCA241E38}">
      <dgm:prSet/>
      <dgm:spPr/>
      <dgm:t>
        <a:bodyPr/>
        <a:lstStyle/>
        <a:p>
          <a:endParaRPr lang="en-IN"/>
        </a:p>
      </dgm:t>
    </dgm:pt>
    <dgm:pt modelId="{C929465B-1A4A-41D6-873A-F9C2D8CF778E}" type="sibTrans" cxnId="{A034F9F0-EA03-42CC-812C-F20BCA241E38}">
      <dgm:prSet/>
      <dgm:spPr/>
      <dgm:t>
        <a:bodyPr/>
        <a:lstStyle/>
        <a:p>
          <a:endParaRPr lang="en-IN"/>
        </a:p>
      </dgm:t>
    </dgm:pt>
    <dgm:pt modelId="{D96B5077-11AF-47D2-B900-EC028B7FB4B2}" type="pres">
      <dgm:prSet presAssocID="{9EF59ED2-422F-4F7C-AEE2-D520DD1E21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3790FC3-6E00-41D6-848A-BB19B6C73E2B}" type="pres">
      <dgm:prSet presAssocID="{1DA9C296-736B-4CBF-9865-C726CA28EC04}" presName="hierRoot1" presStyleCnt="0"/>
      <dgm:spPr/>
    </dgm:pt>
    <dgm:pt modelId="{8ACD02E8-D182-4A73-8618-6766CE7B543A}" type="pres">
      <dgm:prSet presAssocID="{1DA9C296-736B-4CBF-9865-C726CA28EC04}" presName="composite" presStyleCnt="0"/>
      <dgm:spPr/>
    </dgm:pt>
    <dgm:pt modelId="{ABB53468-2516-4BAE-A61D-4A8AF871E791}" type="pres">
      <dgm:prSet presAssocID="{1DA9C296-736B-4CBF-9865-C726CA28EC04}" presName="background" presStyleLbl="node0" presStyleIdx="0" presStyleCnt="1"/>
      <dgm:spPr/>
    </dgm:pt>
    <dgm:pt modelId="{5E6575B5-851D-4D6D-8C09-B15A8BED6A7E}" type="pres">
      <dgm:prSet presAssocID="{1DA9C296-736B-4CBF-9865-C726CA28EC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BD77BA-1028-427C-BC00-C65C632FEB61}" type="pres">
      <dgm:prSet presAssocID="{1DA9C296-736B-4CBF-9865-C726CA28EC04}" presName="hierChild2" presStyleCnt="0"/>
      <dgm:spPr/>
    </dgm:pt>
    <dgm:pt modelId="{E5750D46-6E2C-408C-9CD9-C3BC3666DD02}" type="pres">
      <dgm:prSet presAssocID="{D6267D9B-3029-4FD6-8A7E-15B3861E0463}" presName="Name10" presStyleLbl="parChTrans1D2" presStyleIdx="0" presStyleCnt="4"/>
      <dgm:spPr/>
      <dgm:t>
        <a:bodyPr/>
        <a:lstStyle/>
        <a:p>
          <a:endParaRPr lang="en-IN"/>
        </a:p>
      </dgm:t>
    </dgm:pt>
    <dgm:pt modelId="{42C9C497-5EBB-465A-9382-82B8E5658FB5}" type="pres">
      <dgm:prSet presAssocID="{F4804237-327E-4F0D-9F44-E2855EA9DE1C}" presName="hierRoot2" presStyleCnt="0"/>
      <dgm:spPr/>
    </dgm:pt>
    <dgm:pt modelId="{32515610-A9AC-4900-80E2-EC4E9DA46EB8}" type="pres">
      <dgm:prSet presAssocID="{F4804237-327E-4F0D-9F44-E2855EA9DE1C}" presName="composite2" presStyleCnt="0"/>
      <dgm:spPr/>
    </dgm:pt>
    <dgm:pt modelId="{860B9E24-7322-4441-AE95-657BEE6B5436}" type="pres">
      <dgm:prSet presAssocID="{F4804237-327E-4F0D-9F44-E2855EA9DE1C}" presName="background2" presStyleLbl="node2" presStyleIdx="0" presStyleCnt="4"/>
      <dgm:spPr/>
    </dgm:pt>
    <dgm:pt modelId="{14DBE45C-758B-4200-92CC-3FCD86DD96BE}" type="pres">
      <dgm:prSet presAssocID="{F4804237-327E-4F0D-9F44-E2855EA9DE1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FE7413-B5B1-4294-B822-C0384B06FE3C}" type="pres">
      <dgm:prSet presAssocID="{F4804237-327E-4F0D-9F44-E2855EA9DE1C}" presName="hierChild3" presStyleCnt="0"/>
      <dgm:spPr/>
    </dgm:pt>
    <dgm:pt modelId="{65568EAC-3C64-405F-864A-AE03A32F3910}" type="pres">
      <dgm:prSet presAssocID="{96315FE1-749B-48C4-AAC7-FE7891F66ADE}" presName="Name10" presStyleLbl="parChTrans1D2" presStyleIdx="1" presStyleCnt="4"/>
      <dgm:spPr/>
      <dgm:t>
        <a:bodyPr/>
        <a:lstStyle/>
        <a:p>
          <a:endParaRPr lang="en-IN"/>
        </a:p>
      </dgm:t>
    </dgm:pt>
    <dgm:pt modelId="{E332629B-5ABB-4F4A-A1D7-71DBFA861C68}" type="pres">
      <dgm:prSet presAssocID="{CE73A448-962F-498A-948F-4AF71C575B6B}" presName="hierRoot2" presStyleCnt="0"/>
      <dgm:spPr/>
    </dgm:pt>
    <dgm:pt modelId="{F933DC43-D825-4C69-9993-A4950782DDD4}" type="pres">
      <dgm:prSet presAssocID="{CE73A448-962F-498A-948F-4AF71C575B6B}" presName="composite2" presStyleCnt="0"/>
      <dgm:spPr/>
    </dgm:pt>
    <dgm:pt modelId="{B1794216-CCAC-43C7-8A9F-775BDDC7AB61}" type="pres">
      <dgm:prSet presAssocID="{CE73A448-962F-498A-948F-4AF71C575B6B}" presName="background2" presStyleLbl="node2" presStyleIdx="1" presStyleCnt="4"/>
      <dgm:spPr/>
    </dgm:pt>
    <dgm:pt modelId="{9BB01249-590F-4CF6-ADCA-4FA717F23C79}" type="pres">
      <dgm:prSet presAssocID="{CE73A448-962F-498A-948F-4AF71C575B6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2ADD0-C325-4494-852B-7006DE223B20}" type="pres">
      <dgm:prSet presAssocID="{CE73A448-962F-498A-948F-4AF71C575B6B}" presName="hierChild3" presStyleCnt="0"/>
      <dgm:spPr/>
    </dgm:pt>
    <dgm:pt modelId="{52EAF04B-6E92-4DA0-B513-95D3C2EDA2D4}" type="pres">
      <dgm:prSet presAssocID="{E5C65B62-A977-4F0E-B835-31B6DC462CBA}" presName="Name10" presStyleLbl="parChTrans1D2" presStyleIdx="2" presStyleCnt="4"/>
      <dgm:spPr/>
      <dgm:t>
        <a:bodyPr/>
        <a:lstStyle/>
        <a:p>
          <a:endParaRPr lang="en-IN"/>
        </a:p>
      </dgm:t>
    </dgm:pt>
    <dgm:pt modelId="{9CC88A4C-9EB8-46DF-9D53-7B609B285E8A}" type="pres">
      <dgm:prSet presAssocID="{86B0E4B6-FFA5-4E69-BB22-A2FD136C7B48}" presName="hierRoot2" presStyleCnt="0"/>
      <dgm:spPr/>
    </dgm:pt>
    <dgm:pt modelId="{8263949D-8383-483E-82B5-BBB3F9FEF2F4}" type="pres">
      <dgm:prSet presAssocID="{86B0E4B6-FFA5-4E69-BB22-A2FD136C7B48}" presName="composite2" presStyleCnt="0"/>
      <dgm:spPr/>
    </dgm:pt>
    <dgm:pt modelId="{54481277-63EF-4FF7-A4C1-F99EEA765E8A}" type="pres">
      <dgm:prSet presAssocID="{86B0E4B6-FFA5-4E69-BB22-A2FD136C7B48}" presName="background2" presStyleLbl="node2" presStyleIdx="2" presStyleCnt="4"/>
      <dgm:spPr/>
    </dgm:pt>
    <dgm:pt modelId="{097A7316-1C4D-494A-8DFE-B5C480AC5E96}" type="pres">
      <dgm:prSet presAssocID="{86B0E4B6-FFA5-4E69-BB22-A2FD136C7B4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19D58A-D4B6-43BA-9815-1162D311CAED}" type="pres">
      <dgm:prSet presAssocID="{86B0E4B6-FFA5-4E69-BB22-A2FD136C7B48}" presName="hierChild3" presStyleCnt="0"/>
      <dgm:spPr/>
    </dgm:pt>
    <dgm:pt modelId="{1A95AAAC-584D-4727-BB9A-DD32D6F4F866}" type="pres">
      <dgm:prSet presAssocID="{172A4EA0-CE77-4424-89A2-9B765B8C56C9}" presName="Name10" presStyleLbl="parChTrans1D2" presStyleIdx="3" presStyleCnt="4"/>
      <dgm:spPr/>
      <dgm:t>
        <a:bodyPr/>
        <a:lstStyle/>
        <a:p>
          <a:endParaRPr lang="en-IN"/>
        </a:p>
      </dgm:t>
    </dgm:pt>
    <dgm:pt modelId="{7E79AF34-EBCF-413F-9000-0194D062C3BB}" type="pres">
      <dgm:prSet presAssocID="{6243C92C-697C-42A8-BC3C-71D4E0C70C05}" presName="hierRoot2" presStyleCnt="0"/>
      <dgm:spPr/>
    </dgm:pt>
    <dgm:pt modelId="{F88BF346-0070-4BB2-B812-784063641F79}" type="pres">
      <dgm:prSet presAssocID="{6243C92C-697C-42A8-BC3C-71D4E0C70C05}" presName="composite2" presStyleCnt="0"/>
      <dgm:spPr/>
    </dgm:pt>
    <dgm:pt modelId="{528B49A8-26FD-4E0A-BF8D-7A7E3C9635BF}" type="pres">
      <dgm:prSet presAssocID="{6243C92C-697C-42A8-BC3C-71D4E0C70C05}" presName="background2" presStyleLbl="node2" presStyleIdx="3" presStyleCnt="4"/>
      <dgm:spPr/>
    </dgm:pt>
    <dgm:pt modelId="{954E47E6-B1C5-4444-8F57-B4007F5B0863}" type="pres">
      <dgm:prSet presAssocID="{6243C92C-697C-42A8-BC3C-71D4E0C70C05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59F619-E963-406C-8F6D-8DE5EA3118FA}" type="pres">
      <dgm:prSet presAssocID="{6243C92C-697C-42A8-BC3C-71D4E0C70C05}" presName="hierChild3" presStyleCnt="0"/>
      <dgm:spPr/>
    </dgm:pt>
  </dgm:ptLst>
  <dgm:cxnLst>
    <dgm:cxn modelId="{DC18C46F-191D-499F-AA14-01ADE6C9B6B0}" srcId="{1DA9C296-736B-4CBF-9865-C726CA28EC04}" destId="{F4804237-327E-4F0D-9F44-E2855EA9DE1C}" srcOrd="0" destOrd="0" parTransId="{D6267D9B-3029-4FD6-8A7E-15B3861E0463}" sibTransId="{CF3D99E7-1FFF-42B3-B96D-68864261E87C}"/>
    <dgm:cxn modelId="{80E08949-F907-4289-AC6C-2B95C0D9206A}" type="presOf" srcId="{6243C92C-697C-42A8-BC3C-71D4E0C70C05}" destId="{954E47E6-B1C5-4444-8F57-B4007F5B0863}" srcOrd="0" destOrd="0" presId="urn:microsoft.com/office/officeart/2005/8/layout/hierarchy1"/>
    <dgm:cxn modelId="{045FEDE7-F91A-4675-8F7F-0997ABA17339}" type="presOf" srcId="{1DA9C296-736B-4CBF-9865-C726CA28EC04}" destId="{5E6575B5-851D-4D6D-8C09-B15A8BED6A7E}" srcOrd="0" destOrd="0" presId="urn:microsoft.com/office/officeart/2005/8/layout/hierarchy1"/>
    <dgm:cxn modelId="{A034F9F0-EA03-42CC-812C-F20BCA241E38}" srcId="{1DA9C296-736B-4CBF-9865-C726CA28EC04}" destId="{6243C92C-697C-42A8-BC3C-71D4E0C70C05}" srcOrd="3" destOrd="0" parTransId="{172A4EA0-CE77-4424-89A2-9B765B8C56C9}" sibTransId="{C929465B-1A4A-41D6-873A-F9C2D8CF778E}"/>
    <dgm:cxn modelId="{2A7B0F6B-5F52-4B22-9BD7-7565034EF2CB}" type="presOf" srcId="{D6267D9B-3029-4FD6-8A7E-15B3861E0463}" destId="{E5750D46-6E2C-408C-9CD9-C3BC3666DD02}" srcOrd="0" destOrd="0" presId="urn:microsoft.com/office/officeart/2005/8/layout/hierarchy1"/>
    <dgm:cxn modelId="{69BEF544-F9ED-4E37-A1D8-5BE2BC3893A0}" type="presOf" srcId="{86B0E4B6-FFA5-4E69-BB22-A2FD136C7B48}" destId="{097A7316-1C4D-494A-8DFE-B5C480AC5E96}" srcOrd="0" destOrd="0" presId="urn:microsoft.com/office/officeart/2005/8/layout/hierarchy1"/>
    <dgm:cxn modelId="{A028ADDD-C676-4825-A2E3-9811E6ACBA63}" type="presOf" srcId="{CE73A448-962F-498A-948F-4AF71C575B6B}" destId="{9BB01249-590F-4CF6-ADCA-4FA717F23C79}" srcOrd="0" destOrd="0" presId="urn:microsoft.com/office/officeart/2005/8/layout/hierarchy1"/>
    <dgm:cxn modelId="{9BFF74C4-A30B-470B-922D-BF6CF2F5E76A}" type="presOf" srcId="{96315FE1-749B-48C4-AAC7-FE7891F66ADE}" destId="{65568EAC-3C64-405F-864A-AE03A32F3910}" srcOrd="0" destOrd="0" presId="urn:microsoft.com/office/officeart/2005/8/layout/hierarchy1"/>
    <dgm:cxn modelId="{7CBAE263-14F6-48BD-8AAB-A2BB2CAD2D00}" srcId="{9EF59ED2-422F-4F7C-AEE2-D520DD1E214A}" destId="{1DA9C296-736B-4CBF-9865-C726CA28EC04}" srcOrd="0" destOrd="0" parTransId="{61AEC2EF-292B-4D90-928F-59D9DEB90F02}" sibTransId="{DF90F0C1-A9C6-444F-833F-9F2D5B70DE1B}"/>
    <dgm:cxn modelId="{A0293C7A-8C9A-4141-A076-CA8B3E7EC26D}" srcId="{1DA9C296-736B-4CBF-9865-C726CA28EC04}" destId="{CE73A448-962F-498A-948F-4AF71C575B6B}" srcOrd="1" destOrd="0" parTransId="{96315FE1-749B-48C4-AAC7-FE7891F66ADE}" sibTransId="{872607F4-5B5D-4054-BE96-B0C19C4FF0F4}"/>
    <dgm:cxn modelId="{224C068B-4DB7-4639-AC10-37787904DAD3}" type="presOf" srcId="{E5C65B62-A977-4F0E-B835-31B6DC462CBA}" destId="{52EAF04B-6E92-4DA0-B513-95D3C2EDA2D4}" srcOrd="0" destOrd="0" presId="urn:microsoft.com/office/officeart/2005/8/layout/hierarchy1"/>
    <dgm:cxn modelId="{E7CE8F36-967B-481D-8983-61DDF7452287}" type="presOf" srcId="{F4804237-327E-4F0D-9F44-E2855EA9DE1C}" destId="{14DBE45C-758B-4200-92CC-3FCD86DD96BE}" srcOrd="0" destOrd="0" presId="urn:microsoft.com/office/officeart/2005/8/layout/hierarchy1"/>
    <dgm:cxn modelId="{5A31560E-2A4D-4279-82EE-27001010A6EF}" type="presOf" srcId="{172A4EA0-CE77-4424-89A2-9B765B8C56C9}" destId="{1A95AAAC-584D-4727-BB9A-DD32D6F4F866}" srcOrd="0" destOrd="0" presId="urn:microsoft.com/office/officeart/2005/8/layout/hierarchy1"/>
    <dgm:cxn modelId="{93774121-A1D1-4632-B65C-6985E26426C5}" srcId="{1DA9C296-736B-4CBF-9865-C726CA28EC04}" destId="{86B0E4B6-FFA5-4E69-BB22-A2FD136C7B48}" srcOrd="2" destOrd="0" parTransId="{E5C65B62-A977-4F0E-B835-31B6DC462CBA}" sibTransId="{BAEDD073-E3D2-48A9-9122-ACFDCB27FDD4}"/>
    <dgm:cxn modelId="{91D377F9-A00C-4E45-83B7-0FEEBB12BF6E}" type="presOf" srcId="{9EF59ED2-422F-4F7C-AEE2-D520DD1E214A}" destId="{D96B5077-11AF-47D2-B900-EC028B7FB4B2}" srcOrd="0" destOrd="0" presId="urn:microsoft.com/office/officeart/2005/8/layout/hierarchy1"/>
    <dgm:cxn modelId="{74B27F76-02B6-4610-A84C-EAF01ADC1913}" type="presParOf" srcId="{D96B5077-11AF-47D2-B900-EC028B7FB4B2}" destId="{73790FC3-6E00-41D6-848A-BB19B6C73E2B}" srcOrd="0" destOrd="0" presId="urn:microsoft.com/office/officeart/2005/8/layout/hierarchy1"/>
    <dgm:cxn modelId="{76BE10F2-C574-4F63-9C08-205A4E295099}" type="presParOf" srcId="{73790FC3-6E00-41D6-848A-BB19B6C73E2B}" destId="{8ACD02E8-D182-4A73-8618-6766CE7B543A}" srcOrd="0" destOrd="0" presId="urn:microsoft.com/office/officeart/2005/8/layout/hierarchy1"/>
    <dgm:cxn modelId="{ED36B665-2CBF-430A-8814-3B44B6FD67CB}" type="presParOf" srcId="{8ACD02E8-D182-4A73-8618-6766CE7B543A}" destId="{ABB53468-2516-4BAE-A61D-4A8AF871E791}" srcOrd="0" destOrd="0" presId="urn:microsoft.com/office/officeart/2005/8/layout/hierarchy1"/>
    <dgm:cxn modelId="{1F02FEFB-EB95-413A-8DD5-65AEDA9C7D56}" type="presParOf" srcId="{8ACD02E8-D182-4A73-8618-6766CE7B543A}" destId="{5E6575B5-851D-4D6D-8C09-B15A8BED6A7E}" srcOrd="1" destOrd="0" presId="urn:microsoft.com/office/officeart/2005/8/layout/hierarchy1"/>
    <dgm:cxn modelId="{78F52570-9EA5-4780-8E94-BBACA9FDD149}" type="presParOf" srcId="{73790FC3-6E00-41D6-848A-BB19B6C73E2B}" destId="{56BD77BA-1028-427C-BC00-C65C632FEB61}" srcOrd="1" destOrd="0" presId="urn:microsoft.com/office/officeart/2005/8/layout/hierarchy1"/>
    <dgm:cxn modelId="{2B35A9F5-F15B-48C3-B201-CB16E12F81BA}" type="presParOf" srcId="{56BD77BA-1028-427C-BC00-C65C632FEB61}" destId="{E5750D46-6E2C-408C-9CD9-C3BC3666DD02}" srcOrd="0" destOrd="0" presId="urn:microsoft.com/office/officeart/2005/8/layout/hierarchy1"/>
    <dgm:cxn modelId="{AD11DD5D-8B5B-4242-8DC3-FB23687B5AAE}" type="presParOf" srcId="{56BD77BA-1028-427C-BC00-C65C632FEB61}" destId="{42C9C497-5EBB-465A-9382-82B8E5658FB5}" srcOrd="1" destOrd="0" presId="urn:microsoft.com/office/officeart/2005/8/layout/hierarchy1"/>
    <dgm:cxn modelId="{0DC5A2BF-D6BC-4534-8B0E-C1270B3F46A4}" type="presParOf" srcId="{42C9C497-5EBB-465A-9382-82B8E5658FB5}" destId="{32515610-A9AC-4900-80E2-EC4E9DA46EB8}" srcOrd="0" destOrd="0" presId="urn:microsoft.com/office/officeart/2005/8/layout/hierarchy1"/>
    <dgm:cxn modelId="{C9CF29B5-F830-42BE-9467-8FC6C9F08794}" type="presParOf" srcId="{32515610-A9AC-4900-80E2-EC4E9DA46EB8}" destId="{860B9E24-7322-4441-AE95-657BEE6B5436}" srcOrd="0" destOrd="0" presId="urn:microsoft.com/office/officeart/2005/8/layout/hierarchy1"/>
    <dgm:cxn modelId="{7AA7EAFF-39B0-4A5C-8D72-944954BB300B}" type="presParOf" srcId="{32515610-A9AC-4900-80E2-EC4E9DA46EB8}" destId="{14DBE45C-758B-4200-92CC-3FCD86DD96BE}" srcOrd="1" destOrd="0" presId="urn:microsoft.com/office/officeart/2005/8/layout/hierarchy1"/>
    <dgm:cxn modelId="{59FEE833-81BD-4FEB-9B6A-FB39C2F54D66}" type="presParOf" srcId="{42C9C497-5EBB-465A-9382-82B8E5658FB5}" destId="{7FFE7413-B5B1-4294-B822-C0384B06FE3C}" srcOrd="1" destOrd="0" presId="urn:microsoft.com/office/officeart/2005/8/layout/hierarchy1"/>
    <dgm:cxn modelId="{0E8AB2F1-627D-4BB5-8E88-BB2E7F8591B2}" type="presParOf" srcId="{56BD77BA-1028-427C-BC00-C65C632FEB61}" destId="{65568EAC-3C64-405F-864A-AE03A32F3910}" srcOrd="2" destOrd="0" presId="urn:microsoft.com/office/officeart/2005/8/layout/hierarchy1"/>
    <dgm:cxn modelId="{140C42E7-B653-4437-9492-2B15B8C7B3DC}" type="presParOf" srcId="{56BD77BA-1028-427C-BC00-C65C632FEB61}" destId="{E332629B-5ABB-4F4A-A1D7-71DBFA861C68}" srcOrd="3" destOrd="0" presId="urn:microsoft.com/office/officeart/2005/8/layout/hierarchy1"/>
    <dgm:cxn modelId="{685488C1-5FE6-4C55-AAEA-85E0926EB4CF}" type="presParOf" srcId="{E332629B-5ABB-4F4A-A1D7-71DBFA861C68}" destId="{F933DC43-D825-4C69-9993-A4950782DDD4}" srcOrd="0" destOrd="0" presId="urn:microsoft.com/office/officeart/2005/8/layout/hierarchy1"/>
    <dgm:cxn modelId="{12F75B6A-8058-4EB1-B7CB-8D5CC470EC6F}" type="presParOf" srcId="{F933DC43-D825-4C69-9993-A4950782DDD4}" destId="{B1794216-CCAC-43C7-8A9F-775BDDC7AB61}" srcOrd="0" destOrd="0" presId="urn:microsoft.com/office/officeart/2005/8/layout/hierarchy1"/>
    <dgm:cxn modelId="{8253569C-A67C-45E2-8BD0-99FA4075652A}" type="presParOf" srcId="{F933DC43-D825-4C69-9993-A4950782DDD4}" destId="{9BB01249-590F-4CF6-ADCA-4FA717F23C79}" srcOrd="1" destOrd="0" presId="urn:microsoft.com/office/officeart/2005/8/layout/hierarchy1"/>
    <dgm:cxn modelId="{5CE80439-9566-4F40-A21E-8B618170AD16}" type="presParOf" srcId="{E332629B-5ABB-4F4A-A1D7-71DBFA861C68}" destId="{9112ADD0-C325-4494-852B-7006DE223B20}" srcOrd="1" destOrd="0" presId="urn:microsoft.com/office/officeart/2005/8/layout/hierarchy1"/>
    <dgm:cxn modelId="{C756D172-2C42-42EC-B8FC-D4D9F8BBC9C2}" type="presParOf" srcId="{56BD77BA-1028-427C-BC00-C65C632FEB61}" destId="{52EAF04B-6E92-4DA0-B513-95D3C2EDA2D4}" srcOrd="4" destOrd="0" presId="urn:microsoft.com/office/officeart/2005/8/layout/hierarchy1"/>
    <dgm:cxn modelId="{34EF75B3-CC13-4402-B07D-7DBB198248C1}" type="presParOf" srcId="{56BD77BA-1028-427C-BC00-C65C632FEB61}" destId="{9CC88A4C-9EB8-46DF-9D53-7B609B285E8A}" srcOrd="5" destOrd="0" presId="urn:microsoft.com/office/officeart/2005/8/layout/hierarchy1"/>
    <dgm:cxn modelId="{C55DB49E-4777-4FAE-B8ED-7F5F6B116353}" type="presParOf" srcId="{9CC88A4C-9EB8-46DF-9D53-7B609B285E8A}" destId="{8263949D-8383-483E-82B5-BBB3F9FEF2F4}" srcOrd="0" destOrd="0" presId="urn:microsoft.com/office/officeart/2005/8/layout/hierarchy1"/>
    <dgm:cxn modelId="{81D7657A-C5F5-45DE-9C2A-7C3B60A68B6A}" type="presParOf" srcId="{8263949D-8383-483E-82B5-BBB3F9FEF2F4}" destId="{54481277-63EF-4FF7-A4C1-F99EEA765E8A}" srcOrd="0" destOrd="0" presId="urn:microsoft.com/office/officeart/2005/8/layout/hierarchy1"/>
    <dgm:cxn modelId="{1D44B607-19F4-43CA-8741-6F3A1A0085EF}" type="presParOf" srcId="{8263949D-8383-483E-82B5-BBB3F9FEF2F4}" destId="{097A7316-1C4D-494A-8DFE-B5C480AC5E96}" srcOrd="1" destOrd="0" presId="urn:microsoft.com/office/officeart/2005/8/layout/hierarchy1"/>
    <dgm:cxn modelId="{5FEC1610-A1FE-4152-B799-5197DE93970E}" type="presParOf" srcId="{9CC88A4C-9EB8-46DF-9D53-7B609B285E8A}" destId="{A419D58A-D4B6-43BA-9815-1162D311CAED}" srcOrd="1" destOrd="0" presId="urn:microsoft.com/office/officeart/2005/8/layout/hierarchy1"/>
    <dgm:cxn modelId="{3E6275BD-4098-427F-9ADC-365BA3ED87B1}" type="presParOf" srcId="{56BD77BA-1028-427C-BC00-C65C632FEB61}" destId="{1A95AAAC-584D-4727-BB9A-DD32D6F4F866}" srcOrd="6" destOrd="0" presId="urn:microsoft.com/office/officeart/2005/8/layout/hierarchy1"/>
    <dgm:cxn modelId="{EEE44FCF-2F72-465E-BD60-A638F1B7E22C}" type="presParOf" srcId="{56BD77BA-1028-427C-BC00-C65C632FEB61}" destId="{7E79AF34-EBCF-413F-9000-0194D062C3BB}" srcOrd="7" destOrd="0" presId="urn:microsoft.com/office/officeart/2005/8/layout/hierarchy1"/>
    <dgm:cxn modelId="{0F6E1655-BD7D-48C5-BBD8-AFF4F4E97CDA}" type="presParOf" srcId="{7E79AF34-EBCF-413F-9000-0194D062C3BB}" destId="{F88BF346-0070-4BB2-B812-784063641F79}" srcOrd="0" destOrd="0" presId="urn:microsoft.com/office/officeart/2005/8/layout/hierarchy1"/>
    <dgm:cxn modelId="{0764F421-67AC-49E1-9774-F636E1E6F569}" type="presParOf" srcId="{F88BF346-0070-4BB2-B812-784063641F79}" destId="{528B49A8-26FD-4E0A-BF8D-7A7E3C9635BF}" srcOrd="0" destOrd="0" presId="urn:microsoft.com/office/officeart/2005/8/layout/hierarchy1"/>
    <dgm:cxn modelId="{F61CE195-789B-476E-8576-CFBA03CF3926}" type="presParOf" srcId="{F88BF346-0070-4BB2-B812-784063641F79}" destId="{954E47E6-B1C5-4444-8F57-B4007F5B0863}" srcOrd="1" destOrd="0" presId="urn:microsoft.com/office/officeart/2005/8/layout/hierarchy1"/>
    <dgm:cxn modelId="{0B5FFA3A-8A92-4630-8224-A80FA7D80C4D}" type="presParOf" srcId="{7E79AF34-EBCF-413F-9000-0194D062C3BB}" destId="{6359F619-E963-406C-8F6D-8DE5EA3118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54882-3E9F-4C0F-96D7-8D817AEA3B3B}">
      <dsp:nvSpPr>
        <dsp:cNvPr id="0" name=""/>
        <dsp:cNvSpPr/>
      </dsp:nvSpPr>
      <dsp:spPr>
        <a:xfrm rot="5400000">
          <a:off x="7367659" y="-3203623"/>
          <a:ext cx="672473" cy="72507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Automating the process of integrating and deploying code allows for faster and more frequent releases.</a:t>
          </a:r>
          <a:endParaRPr lang="en-IN" sz="1600" kern="1200" dirty="0"/>
        </a:p>
      </dsp:txBody>
      <dsp:txXfrm rot="-5400000">
        <a:off x="4078534" y="118329"/>
        <a:ext cx="7217898" cy="606819"/>
      </dsp:txXfrm>
    </dsp:sp>
    <dsp:sp modelId="{47652388-3616-4AD0-908B-95579B1BFAC5}">
      <dsp:nvSpPr>
        <dsp:cNvPr id="0" name=""/>
        <dsp:cNvSpPr/>
      </dsp:nvSpPr>
      <dsp:spPr>
        <a:xfrm>
          <a:off x="0" y="1443"/>
          <a:ext cx="4078533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Faster Delivery of Features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2477"/>
        <a:ext cx="3996465" cy="758523"/>
      </dsp:txXfrm>
    </dsp:sp>
    <dsp:sp modelId="{88D302E8-40D7-4D86-95CB-5F53DBD2A77D}">
      <dsp:nvSpPr>
        <dsp:cNvPr id="0" name=""/>
        <dsp:cNvSpPr/>
      </dsp:nvSpPr>
      <dsp:spPr>
        <a:xfrm rot="5400000">
          <a:off x="7367659" y="-2321002"/>
          <a:ext cx="672473" cy="725072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testing and integration help catch bugs and issues early, leading to higher-quality code.</a:t>
          </a:r>
          <a:endParaRPr lang="en-IN" sz="1600" kern="1200"/>
        </a:p>
      </dsp:txBody>
      <dsp:txXfrm rot="-5400000">
        <a:off x="4078534" y="1000950"/>
        <a:ext cx="7217898" cy="606819"/>
      </dsp:txXfrm>
    </dsp:sp>
    <dsp:sp modelId="{2D9C6569-99DD-4471-BE20-9F8A33AFD86B}">
      <dsp:nvSpPr>
        <dsp:cNvPr id="0" name=""/>
        <dsp:cNvSpPr/>
      </dsp:nvSpPr>
      <dsp:spPr>
        <a:xfrm>
          <a:off x="0" y="884064"/>
          <a:ext cx="4078533" cy="8405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Improved Code Quality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925098"/>
        <a:ext cx="3996465" cy="758523"/>
      </dsp:txXfrm>
    </dsp:sp>
    <dsp:sp modelId="{FB175533-604B-48BF-8BC4-38FDED3D48CB}">
      <dsp:nvSpPr>
        <dsp:cNvPr id="0" name=""/>
        <dsp:cNvSpPr/>
      </dsp:nvSpPr>
      <dsp:spPr>
        <a:xfrm rot="5400000">
          <a:off x="7367659" y="-1438381"/>
          <a:ext cx="672473" cy="725072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Continuous integration ensures that code changes are frequently merged and tested, reducing the likelihood of integration problems.</a:t>
          </a:r>
          <a:endParaRPr lang="en-IN" sz="1600" kern="1200"/>
        </a:p>
      </dsp:txBody>
      <dsp:txXfrm rot="-5400000">
        <a:off x="4078534" y="1883571"/>
        <a:ext cx="7217898" cy="606819"/>
      </dsp:txXfrm>
    </dsp:sp>
    <dsp:sp modelId="{CEC6B854-870E-49DC-881C-45CC9FA15758}">
      <dsp:nvSpPr>
        <dsp:cNvPr id="0" name=""/>
        <dsp:cNvSpPr/>
      </dsp:nvSpPr>
      <dsp:spPr>
        <a:xfrm>
          <a:off x="0" y="1766685"/>
          <a:ext cx="4078533" cy="8405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Reduced Integration Issues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1807719"/>
        <a:ext cx="3996465" cy="758523"/>
      </dsp:txXfrm>
    </dsp:sp>
    <dsp:sp modelId="{3F17E6D9-73AD-44D7-BF65-C16DE4D8E7D0}">
      <dsp:nvSpPr>
        <dsp:cNvPr id="0" name=""/>
        <dsp:cNvSpPr/>
      </dsp:nvSpPr>
      <dsp:spPr>
        <a:xfrm rot="5400000">
          <a:off x="7367659" y="-555760"/>
          <a:ext cx="672473" cy="725072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CI/CD practices promote collaboration among team members by providing a unified and automated workflow.</a:t>
          </a:r>
          <a:endParaRPr lang="en-IN" sz="1600" kern="1200"/>
        </a:p>
      </dsp:txBody>
      <dsp:txXfrm rot="-5400000">
        <a:off x="4078534" y="2766192"/>
        <a:ext cx="7217898" cy="606819"/>
      </dsp:txXfrm>
    </dsp:sp>
    <dsp:sp modelId="{ACA485CD-48F4-4827-85CF-73F4D0715389}">
      <dsp:nvSpPr>
        <dsp:cNvPr id="0" name=""/>
        <dsp:cNvSpPr/>
      </dsp:nvSpPr>
      <dsp:spPr>
        <a:xfrm>
          <a:off x="0" y="2649306"/>
          <a:ext cx="4078533" cy="8405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Enhanced Collaboration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2690340"/>
        <a:ext cx="3996465" cy="758523"/>
      </dsp:txXfrm>
    </dsp:sp>
    <dsp:sp modelId="{45F605AD-FA7D-4FD3-B7AE-5B6C00BDD6B9}">
      <dsp:nvSpPr>
        <dsp:cNvPr id="0" name=""/>
        <dsp:cNvSpPr/>
      </dsp:nvSpPr>
      <dsp:spPr>
        <a:xfrm rot="5400000">
          <a:off x="7367659" y="326860"/>
          <a:ext cx="672473" cy="725072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tests run as part of the CI/CD pipeline catch bugs early in the development cycle, making them easier and cheaper to fix.</a:t>
          </a:r>
          <a:endParaRPr lang="en-IN" sz="1600" kern="1200"/>
        </a:p>
      </dsp:txBody>
      <dsp:txXfrm rot="-5400000">
        <a:off x="4078534" y="3648813"/>
        <a:ext cx="7217898" cy="606819"/>
      </dsp:txXfrm>
    </dsp:sp>
    <dsp:sp modelId="{E57B7B1C-8FA6-44A2-8C24-D076C7A09D2F}">
      <dsp:nvSpPr>
        <dsp:cNvPr id="0" name=""/>
        <dsp:cNvSpPr/>
      </dsp:nvSpPr>
      <dsp:spPr>
        <a:xfrm>
          <a:off x="0" y="3531927"/>
          <a:ext cx="4078533" cy="8405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Early Detection of Bugs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3572961"/>
        <a:ext cx="3996465" cy="758523"/>
      </dsp:txXfrm>
    </dsp:sp>
    <dsp:sp modelId="{3F600938-26A2-46AF-9EF9-3D8EEDA53980}">
      <dsp:nvSpPr>
        <dsp:cNvPr id="0" name=""/>
        <dsp:cNvSpPr/>
      </dsp:nvSpPr>
      <dsp:spPr>
        <a:xfrm rot="5400000">
          <a:off x="7367659" y="1209481"/>
          <a:ext cx="672473" cy="72507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deployments ensure that the deployment process is consistent and repeatable, reducing human error.</a:t>
          </a:r>
          <a:endParaRPr lang="en-IN" sz="1600" kern="1200"/>
        </a:p>
      </dsp:txBody>
      <dsp:txXfrm rot="-5400000">
        <a:off x="4078534" y="4531434"/>
        <a:ext cx="7217898" cy="606819"/>
      </dsp:txXfrm>
    </dsp:sp>
    <dsp:sp modelId="{B452F0D9-8B93-4546-95CC-5DEFEC413521}">
      <dsp:nvSpPr>
        <dsp:cNvPr id="0" name=""/>
        <dsp:cNvSpPr/>
      </dsp:nvSpPr>
      <dsp:spPr>
        <a:xfrm>
          <a:off x="0" y="4414548"/>
          <a:ext cx="4078533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Consistent Deployment Process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455582"/>
        <a:ext cx="3996465" cy="75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3EBF-7870-4D55-BEFA-C82CF4678DFE}">
      <dsp:nvSpPr>
        <dsp:cNvPr id="0" name=""/>
        <dsp:cNvSpPr/>
      </dsp:nvSpPr>
      <dsp:spPr>
        <a:xfrm>
          <a:off x="6830" y="1585198"/>
          <a:ext cx="3504009" cy="14016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Key Concepts</a:t>
          </a:r>
          <a:endParaRPr lang="en-IN" sz="3300" kern="1200"/>
        </a:p>
      </dsp:txBody>
      <dsp:txXfrm>
        <a:off x="707632" y="1585198"/>
        <a:ext cx="2102406" cy="1401603"/>
      </dsp:txXfrm>
    </dsp:sp>
    <dsp:sp modelId="{B36F1EBB-9A28-4C1A-8BAE-8680FC575676}">
      <dsp:nvSpPr>
        <dsp:cNvPr id="0" name=""/>
        <dsp:cNvSpPr/>
      </dsp:nvSpPr>
      <dsp:spPr>
        <a:xfrm>
          <a:off x="3055318" y="1704334"/>
          <a:ext cx="2908327" cy="116333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Build</a:t>
          </a:r>
          <a:endParaRPr lang="en-IN" sz="3800" kern="1200"/>
        </a:p>
      </dsp:txBody>
      <dsp:txXfrm>
        <a:off x="3636984" y="1704334"/>
        <a:ext cx="1744996" cy="1163331"/>
      </dsp:txXfrm>
    </dsp:sp>
    <dsp:sp modelId="{28806C19-31EA-4A34-AD26-648FDA7E6B21}">
      <dsp:nvSpPr>
        <dsp:cNvPr id="0" name=""/>
        <dsp:cNvSpPr/>
      </dsp:nvSpPr>
      <dsp:spPr>
        <a:xfrm>
          <a:off x="5556480" y="1704334"/>
          <a:ext cx="2908327" cy="116333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Test</a:t>
          </a:r>
          <a:endParaRPr lang="en-IN" sz="3800" kern="1200"/>
        </a:p>
      </dsp:txBody>
      <dsp:txXfrm>
        <a:off x="6138146" y="1704334"/>
        <a:ext cx="1744996" cy="1163331"/>
      </dsp:txXfrm>
    </dsp:sp>
    <dsp:sp modelId="{C9D9EE98-DEA1-490E-A96A-3FD34BD80193}">
      <dsp:nvSpPr>
        <dsp:cNvPr id="0" name=""/>
        <dsp:cNvSpPr/>
      </dsp:nvSpPr>
      <dsp:spPr>
        <a:xfrm>
          <a:off x="8057642" y="17043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Deploy</a:t>
          </a:r>
          <a:endParaRPr lang="en-IN" sz="3800" kern="1200"/>
        </a:p>
      </dsp:txBody>
      <dsp:txXfrm>
        <a:off x="8639308" y="1704334"/>
        <a:ext cx="1744996" cy="1163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7E0F-105E-4ED2-A13C-59A2E36ABF9C}">
      <dsp:nvSpPr>
        <dsp:cNvPr id="0" name=""/>
        <dsp:cNvSpPr/>
      </dsp:nvSpPr>
      <dsp:spPr>
        <a:xfrm rot="5400000">
          <a:off x="7074109" y="-3024837"/>
          <a:ext cx="774789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An open-source automation server used for building, testing, and deploying code.</a:t>
          </a:r>
          <a:endParaRPr lang="en-IN" sz="2100" kern="1200"/>
        </a:p>
      </dsp:txBody>
      <dsp:txXfrm rot="-5400000">
        <a:off x="3950208" y="136886"/>
        <a:ext cx="6984770" cy="699145"/>
      </dsp:txXfrm>
    </dsp:sp>
    <dsp:sp modelId="{DBAB9382-3625-4BFA-9BDE-240D0FF0FD07}">
      <dsp:nvSpPr>
        <dsp:cNvPr id="0" name=""/>
        <dsp:cNvSpPr/>
      </dsp:nvSpPr>
      <dsp:spPr>
        <a:xfrm>
          <a:off x="0" y="2215"/>
          <a:ext cx="3950208" cy="968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Jenkins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49493"/>
        <a:ext cx="3855652" cy="873930"/>
      </dsp:txXfrm>
    </dsp:sp>
    <dsp:sp modelId="{1CCFBDA0-9DF6-4927-A8B9-6CBBDA428B22}">
      <dsp:nvSpPr>
        <dsp:cNvPr id="0" name=""/>
        <dsp:cNvSpPr/>
      </dsp:nvSpPr>
      <dsp:spPr>
        <a:xfrm rot="5400000">
          <a:off x="7074109" y="-2007926"/>
          <a:ext cx="774789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built-in CI/CD tool in GitLab that allows for seamless integration with GitLab repositories.</a:t>
          </a:r>
          <a:endParaRPr lang="en-IN" sz="2100" kern="1200"/>
        </a:p>
      </dsp:txBody>
      <dsp:txXfrm rot="-5400000">
        <a:off x="3950208" y="1153797"/>
        <a:ext cx="6984770" cy="699145"/>
      </dsp:txXfrm>
    </dsp:sp>
    <dsp:sp modelId="{FB027DE9-131C-4921-AB1F-AEE2BF3D0E4D}">
      <dsp:nvSpPr>
        <dsp:cNvPr id="0" name=""/>
        <dsp:cNvSpPr/>
      </dsp:nvSpPr>
      <dsp:spPr>
        <a:xfrm>
          <a:off x="0" y="1019125"/>
          <a:ext cx="3950208" cy="9684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GitLab 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1066403"/>
        <a:ext cx="3855652" cy="873930"/>
      </dsp:txXfrm>
    </dsp:sp>
    <dsp:sp modelId="{BFAFB428-B865-458C-B6A9-5A2A076788A5}">
      <dsp:nvSpPr>
        <dsp:cNvPr id="0" name=""/>
        <dsp:cNvSpPr/>
      </dsp:nvSpPr>
      <dsp:spPr>
        <a:xfrm rot="5400000">
          <a:off x="7074109" y="-991016"/>
          <a:ext cx="774789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cloud-based CI/CD tool that automates the build, test, and deploy processes.</a:t>
          </a:r>
          <a:endParaRPr lang="en-IN" sz="2100" kern="1200"/>
        </a:p>
      </dsp:txBody>
      <dsp:txXfrm rot="-5400000">
        <a:off x="3950208" y="2170707"/>
        <a:ext cx="6984770" cy="699145"/>
      </dsp:txXfrm>
    </dsp:sp>
    <dsp:sp modelId="{10615FEE-9C88-43C3-BA46-8858A8F2BC1C}">
      <dsp:nvSpPr>
        <dsp:cNvPr id="0" name=""/>
        <dsp:cNvSpPr/>
      </dsp:nvSpPr>
      <dsp:spPr>
        <a:xfrm>
          <a:off x="0" y="2036036"/>
          <a:ext cx="3950208" cy="968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CircleCI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2083314"/>
        <a:ext cx="3855652" cy="873930"/>
      </dsp:txXfrm>
    </dsp:sp>
    <dsp:sp modelId="{A40344EF-D11E-482D-AB12-1DB2079BA7BA}">
      <dsp:nvSpPr>
        <dsp:cNvPr id="0" name=""/>
        <dsp:cNvSpPr/>
      </dsp:nvSpPr>
      <dsp:spPr>
        <a:xfrm rot="5400000">
          <a:off x="7074109" y="25894"/>
          <a:ext cx="774789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CI service used to build and test projects hosted on GitHub.</a:t>
          </a:r>
          <a:endParaRPr lang="en-IN" sz="2100" kern="1200"/>
        </a:p>
      </dsp:txBody>
      <dsp:txXfrm rot="-5400000">
        <a:off x="3950208" y="3187617"/>
        <a:ext cx="6984770" cy="699145"/>
      </dsp:txXfrm>
    </dsp:sp>
    <dsp:sp modelId="{A5DE60B2-6484-456F-AFEE-26ABE0D488DA}">
      <dsp:nvSpPr>
        <dsp:cNvPr id="0" name=""/>
        <dsp:cNvSpPr/>
      </dsp:nvSpPr>
      <dsp:spPr>
        <a:xfrm>
          <a:off x="0" y="3052947"/>
          <a:ext cx="3950208" cy="9684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Travis 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3100225"/>
        <a:ext cx="3855652" cy="873930"/>
      </dsp:txXfrm>
    </dsp:sp>
    <dsp:sp modelId="{5D0C14F4-A7CB-48D9-B4C0-0BCDF07E9652}">
      <dsp:nvSpPr>
        <dsp:cNvPr id="0" name=""/>
        <dsp:cNvSpPr/>
      </dsp:nvSpPr>
      <dsp:spPr>
        <a:xfrm rot="5400000">
          <a:off x="7074109" y="1042805"/>
          <a:ext cx="774789" cy="702259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suite of development tools provided by Microsoft, which includes CI/CD capabilities.</a:t>
          </a:r>
          <a:endParaRPr lang="en-IN" sz="2100" kern="1200"/>
        </a:p>
      </dsp:txBody>
      <dsp:txXfrm rot="-5400000">
        <a:off x="3950208" y="4204528"/>
        <a:ext cx="6984770" cy="699145"/>
      </dsp:txXfrm>
    </dsp:sp>
    <dsp:sp modelId="{489C3551-6483-4B4F-8F05-FCD69C3842E4}">
      <dsp:nvSpPr>
        <dsp:cNvPr id="0" name=""/>
        <dsp:cNvSpPr/>
      </dsp:nvSpPr>
      <dsp:spPr>
        <a:xfrm>
          <a:off x="0" y="4069858"/>
          <a:ext cx="3950208" cy="9684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Azure DevOps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4117136"/>
        <a:ext cx="3855652" cy="873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ED19E-F511-46ED-AC80-3092CED356E0}">
      <dsp:nvSpPr>
        <dsp:cNvPr id="0" name=""/>
        <dsp:cNvSpPr/>
      </dsp:nvSpPr>
      <dsp:spPr>
        <a:xfrm>
          <a:off x="0" y="0"/>
          <a:ext cx="4752528" cy="475252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808FB-7FF0-4E0B-BC84-432C20748EAC}">
      <dsp:nvSpPr>
        <dsp:cNvPr id="0" name=""/>
        <dsp:cNvSpPr/>
      </dsp:nvSpPr>
      <dsp:spPr>
        <a:xfrm>
          <a:off x="2376264" y="0"/>
          <a:ext cx="8952995" cy="47525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DevOps</a:t>
          </a:r>
          <a:r>
            <a:rPr lang="en-US" sz="2200" kern="1200" smtClean="0"/>
            <a:t> focuses on improving collaboration between development and operations, emphasizing automation, continuous integration, and delivery.</a:t>
          </a:r>
          <a:endParaRPr lang="en-IN" sz="2200" kern="1200"/>
        </a:p>
      </dsp:txBody>
      <dsp:txXfrm>
        <a:off x="2376264" y="0"/>
        <a:ext cx="8952995" cy="1425761"/>
      </dsp:txXfrm>
    </dsp:sp>
    <dsp:sp modelId="{8949DFBA-88FE-4388-98AA-67FBF6C02504}">
      <dsp:nvSpPr>
        <dsp:cNvPr id="0" name=""/>
        <dsp:cNvSpPr/>
      </dsp:nvSpPr>
      <dsp:spPr>
        <a:xfrm>
          <a:off x="831693" y="1425761"/>
          <a:ext cx="3089140" cy="308914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55062-AD07-4A5F-9F35-5A85CC39FA77}">
      <dsp:nvSpPr>
        <dsp:cNvPr id="0" name=""/>
        <dsp:cNvSpPr/>
      </dsp:nvSpPr>
      <dsp:spPr>
        <a:xfrm>
          <a:off x="2376264" y="1425761"/>
          <a:ext cx="8952995" cy="30891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GitOps</a:t>
          </a:r>
          <a:r>
            <a:rPr lang="en-US" sz="2200" kern="1200" smtClean="0"/>
            <a:t> extends DevOps by using Git as the single source of truth for declarative infrastructure and application deployment, enabling automated and consistent deployments.</a:t>
          </a:r>
          <a:endParaRPr lang="en-IN" sz="2200" kern="1200"/>
        </a:p>
      </dsp:txBody>
      <dsp:txXfrm>
        <a:off x="2376264" y="1425761"/>
        <a:ext cx="8952995" cy="1425756"/>
      </dsp:txXfrm>
    </dsp:sp>
    <dsp:sp modelId="{6C11A06C-14E8-457E-A7DB-2E6DA85C8C30}">
      <dsp:nvSpPr>
        <dsp:cNvPr id="0" name=""/>
        <dsp:cNvSpPr/>
      </dsp:nvSpPr>
      <dsp:spPr>
        <a:xfrm>
          <a:off x="1663385" y="2851518"/>
          <a:ext cx="1425756" cy="142575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6806-D13F-4DC4-BA7C-48083DBB506F}">
      <dsp:nvSpPr>
        <dsp:cNvPr id="0" name=""/>
        <dsp:cNvSpPr/>
      </dsp:nvSpPr>
      <dsp:spPr>
        <a:xfrm>
          <a:off x="2376264" y="2851518"/>
          <a:ext cx="8952995" cy="1425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DevSecOps</a:t>
          </a:r>
          <a:r>
            <a:rPr lang="en-US" sz="2200" kern="1200" smtClean="0"/>
            <a:t> integrates security into the DevOps process, ensuring that security is an integral part of the development lifecycle.</a:t>
          </a:r>
          <a:endParaRPr lang="en-IN" sz="2200" kern="1200"/>
        </a:p>
      </dsp:txBody>
      <dsp:txXfrm>
        <a:off x="2376264" y="2851518"/>
        <a:ext cx="8952995" cy="1425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5AAAC-584D-4727-BB9A-DD32D6F4F866}">
      <dsp:nvSpPr>
        <dsp:cNvPr id="0" name=""/>
        <dsp:cNvSpPr/>
      </dsp:nvSpPr>
      <dsp:spPr>
        <a:xfrm>
          <a:off x="5445927" y="2094717"/>
          <a:ext cx="4276376" cy="678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302"/>
              </a:lnTo>
              <a:lnTo>
                <a:pt x="4276376" y="462302"/>
              </a:lnTo>
              <a:lnTo>
                <a:pt x="4276376" y="6783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AF04B-6E92-4DA0-B513-95D3C2EDA2D4}">
      <dsp:nvSpPr>
        <dsp:cNvPr id="0" name=""/>
        <dsp:cNvSpPr/>
      </dsp:nvSpPr>
      <dsp:spPr>
        <a:xfrm>
          <a:off x="5445927" y="2094717"/>
          <a:ext cx="1425458" cy="678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302"/>
              </a:lnTo>
              <a:lnTo>
                <a:pt x="1425458" y="462302"/>
              </a:lnTo>
              <a:lnTo>
                <a:pt x="1425458" y="6783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68EAC-3C64-405F-864A-AE03A32F3910}">
      <dsp:nvSpPr>
        <dsp:cNvPr id="0" name=""/>
        <dsp:cNvSpPr/>
      </dsp:nvSpPr>
      <dsp:spPr>
        <a:xfrm>
          <a:off x="4020468" y="2094717"/>
          <a:ext cx="1425458" cy="678388"/>
        </a:xfrm>
        <a:custGeom>
          <a:avLst/>
          <a:gdLst/>
          <a:ahLst/>
          <a:cxnLst/>
          <a:rect l="0" t="0" r="0" b="0"/>
          <a:pathLst>
            <a:path>
              <a:moveTo>
                <a:pt x="1425458" y="0"/>
              </a:moveTo>
              <a:lnTo>
                <a:pt x="1425458" y="462302"/>
              </a:lnTo>
              <a:lnTo>
                <a:pt x="0" y="462302"/>
              </a:lnTo>
              <a:lnTo>
                <a:pt x="0" y="6783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0D46-6E2C-408C-9CD9-C3BC3666DD02}">
      <dsp:nvSpPr>
        <dsp:cNvPr id="0" name=""/>
        <dsp:cNvSpPr/>
      </dsp:nvSpPr>
      <dsp:spPr>
        <a:xfrm>
          <a:off x="1169551" y="2094717"/>
          <a:ext cx="4276376" cy="678388"/>
        </a:xfrm>
        <a:custGeom>
          <a:avLst/>
          <a:gdLst/>
          <a:ahLst/>
          <a:cxnLst/>
          <a:rect l="0" t="0" r="0" b="0"/>
          <a:pathLst>
            <a:path>
              <a:moveTo>
                <a:pt x="4276376" y="0"/>
              </a:moveTo>
              <a:lnTo>
                <a:pt x="4276376" y="462302"/>
              </a:lnTo>
              <a:lnTo>
                <a:pt x="0" y="462302"/>
              </a:lnTo>
              <a:lnTo>
                <a:pt x="0" y="6783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53468-2516-4BAE-A61D-4A8AF871E791}">
      <dsp:nvSpPr>
        <dsp:cNvPr id="0" name=""/>
        <dsp:cNvSpPr/>
      </dsp:nvSpPr>
      <dsp:spPr>
        <a:xfrm>
          <a:off x="4279642" y="613536"/>
          <a:ext cx="2332568" cy="1481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75B5-851D-4D6D-8C09-B15A8BED6A7E}">
      <dsp:nvSpPr>
        <dsp:cNvPr id="0" name=""/>
        <dsp:cNvSpPr/>
      </dsp:nvSpPr>
      <dsp:spPr>
        <a:xfrm>
          <a:off x="4538817" y="859752"/>
          <a:ext cx="2332568" cy="148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smtClean="0"/>
            <a:t>Key Concepts</a:t>
          </a:r>
          <a:endParaRPr lang="en-IN" sz="3200" kern="1200"/>
        </a:p>
      </dsp:txBody>
      <dsp:txXfrm>
        <a:off x="4582199" y="903134"/>
        <a:ext cx="2245804" cy="1394417"/>
      </dsp:txXfrm>
    </dsp:sp>
    <dsp:sp modelId="{860B9E24-7322-4441-AE95-657BEE6B5436}">
      <dsp:nvSpPr>
        <dsp:cNvPr id="0" name=""/>
        <dsp:cNvSpPr/>
      </dsp:nvSpPr>
      <dsp:spPr>
        <a:xfrm>
          <a:off x="3266" y="2773106"/>
          <a:ext cx="2332568" cy="1481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BE45C-758B-4200-92CC-3FCD86DD96BE}">
      <dsp:nvSpPr>
        <dsp:cNvPr id="0" name=""/>
        <dsp:cNvSpPr/>
      </dsp:nvSpPr>
      <dsp:spPr>
        <a:xfrm>
          <a:off x="262441" y="3019322"/>
          <a:ext cx="2332568" cy="148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smtClean="0"/>
            <a:t>Jobs &amp; Builds</a:t>
          </a:r>
          <a:endParaRPr lang="en-IN" sz="3200" kern="1200"/>
        </a:p>
      </dsp:txBody>
      <dsp:txXfrm>
        <a:off x="305823" y="3062704"/>
        <a:ext cx="2245804" cy="1394417"/>
      </dsp:txXfrm>
    </dsp:sp>
    <dsp:sp modelId="{B1794216-CCAC-43C7-8A9F-775BDDC7AB61}">
      <dsp:nvSpPr>
        <dsp:cNvPr id="0" name=""/>
        <dsp:cNvSpPr/>
      </dsp:nvSpPr>
      <dsp:spPr>
        <a:xfrm>
          <a:off x="2854184" y="2773106"/>
          <a:ext cx="2332568" cy="1481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1249-590F-4CF6-ADCA-4FA717F23C79}">
      <dsp:nvSpPr>
        <dsp:cNvPr id="0" name=""/>
        <dsp:cNvSpPr/>
      </dsp:nvSpPr>
      <dsp:spPr>
        <a:xfrm>
          <a:off x="3113358" y="3019322"/>
          <a:ext cx="2332568" cy="148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smtClean="0"/>
            <a:t>Pipelines</a:t>
          </a:r>
          <a:endParaRPr lang="en-IN" sz="3200" kern="1200"/>
        </a:p>
      </dsp:txBody>
      <dsp:txXfrm>
        <a:off x="3156740" y="3062704"/>
        <a:ext cx="2245804" cy="1394417"/>
      </dsp:txXfrm>
    </dsp:sp>
    <dsp:sp modelId="{54481277-63EF-4FF7-A4C1-F99EEA765E8A}">
      <dsp:nvSpPr>
        <dsp:cNvPr id="0" name=""/>
        <dsp:cNvSpPr/>
      </dsp:nvSpPr>
      <dsp:spPr>
        <a:xfrm>
          <a:off x="5705101" y="2773106"/>
          <a:ext cx="2332568" cy="1481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A7316-1C4D-494A-8DFE-B5C480AC5E96}">
      <dsp:nvSpPr>
        <dsp:cNvPr id="0" name=""/>
        <dsp:cNvSpPr/>
      </dsp:nvSpPr>
      <dsp:spPr>
        <a:xfrm>
          <a:off x="5964275" y="3019322"/>
          <a:ext cx="2332568" cy="148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smtClean="0"/>
            <a:t>Nodes &amp; Executors</a:t>
          </a:r>
          <a:endParaRPr lang="en-IN" sz="3200" kern="1200"/>
        </a:p>
      </dsp:txBody>
      <dsp:txXfrm>
        <a:off x="6007657" y="3062704"/>
        <a:ext cx="2245804" cy="1394417"/>
      </dsp:txXfrm>
    </dsp:sp>
    <dsp:sp modelId="{528B49A8-26FD-4E0A-BF8D-7A7E3C9635BF}">
      <dsp:nvSpPr>
        <dsp:cNvPr id="0" name=""/>
        <dsp:cNvSpPr/>
      </dsp:nvSpPr>
      <dsp:spPr>
        <a:xfrm>
          <a:off x="8556019" y="2773106"/>
          <a:ext cx="2332568" cy="1481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E47E6-B1C5-4444-8F57-B4007F5B0863}">
      <dsp:nvSpPr>
        <dsp:cNvPr id="0" name=""/>
        <dsp:cNvSpPr/>
      </dsp:nvSpPr>
      <dsp:spPr>
        <a:xfrm>
          <a:off x="8815193" y="3019322"/>
          <a:ext cx="2332568" cy="148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smtClean="0"/>
            <a:t>Plugin</a:t>
          </a:r>
          <a:endParaRPr lang="en-IN" sz="3200" kern="1200"/>
        </a:p>
      </dsp:txBody>
      <dsp:txXfrm>
        <a:off x="8858575" y="3062704"/>
        <a:ext cx="2245804" cy="1394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397" y="1674056"/>
            <a:ext cx="9448800" cy="1096316"/>
          </a:xfrm>
        </p:spPr>
        <p:txBody>
          <a:bodyPr/>
          <a:lstStyle/>
          <a:p>
            <a:r>
              <a:rPr lang="en-IN" dirty="0" smtClean="0"/>
              <a:t>DEVOPS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006" y="2999155"/>
            <a:ext cx="9448800" cy="685800"/>
          </a:xfrm>
        </p:spPr>
        <p:txBody>
          <a:bodyPr/>
          <a:lstStyle/>
          <a:p>
            <a:r>
              <a:rPr lang="en-IN" dirty="0" smtClean="0"/>
              <a:t>CI/CD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700808"/>
            <a:ext cx="10670976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DevOps </a:t>
            </a:r>
            <a:r>
              <a:rPr lang="en-US" dirty="0"/>
              <a:t>is a set of practices that combines software development (Dev) and IT operations (Ops) with the aim of shortening the software development lifecycle and providing continuous delivery with high software quality.</a:t>
            </a:r>
            <a:endParaRPr lang="en-IN" dirty="0"/>
          </a:p>
        </p:txBody>
      </p:sp>
      <p:pic>
        <p:nvPicPr>
          <p:cNvPr id="1026" name="Picture 2" descr="DevOps automation &amp; some tools we've come to love. | by Chuka Ofili |  DevsOnDev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3501009"/>
            <a:ext cx="6720747" cy="2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4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Concepts and Benefits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858560"/>
          </a:xfrm>
        </p:spPr>
        <p:txBody>
          <a:bodyPr>
            <a:normAutofit/>
          </a:bodyPr>
          <a:lstStyle/>
          <a:p>
            <a:r>
              <a:rPr lang="en-US" b="1" dirty="0"/>
              <a:t>Collaboration and Communication</a:t>
            </a:r>
            <a:r>
              <a:rPr lang="en-US" dirty="0"/>
              <a:t>: Encourages collaboration between development and operations teams to improve productivity and reduce silos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Emphasizes the automation of repetitive tasks, such as testing, integration, and deployment, to increase efficiency and reduce errors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CI/CD</a:t>
            </a:r>
            <a:r>
              <a:rPr lang="en-US" dirty="0" smtClean="0"/>
              <a:t>: </a:t>
            </a:r>
            <a:r>
              <a:rPr lang="en-US" dirty="0"/>
              <a:t>Ensures code changes are automatically built, tested, and deployed to production, allowing for faster and more reliable releases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Monitoring </a:t>
            </a:r>
            <a:r>
              <a:rPr lang="en-US" b="1" dirty="0"/>
              <a:t>and Logging</a:t>
            </a:r>
            <a:r>
              <a:rPr lang="en-US" dirty="0"/>
              <a:t>: Continuously monitors the performance and logs of applications to identify and resolve issues promptly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Infrastructure </a:t>
            </a:r>
            <a:r>
              <a:rPr lang="en-US" b="1" dirty="0"/>
              <a:t>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: Manages and provisions computing infrastructure through machine-readable scripts, enhancing consistency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33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8242" y="529604"/>
            <a:ext cx="3936437" cy="108012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/>
          <a:lstStyle/>
          <a:p>
            <a:r>
              <a:rPr lang="en-IN" b="1" dirty="0"/>
              <a:t>Jenkins</a:t>
            </a:r>
            <a:r>
              <a:rPr lang="en-IN" dirty="0"/>
              <a:t>, </a:t>
            </a:r>
            <a:r>
              <a:rPr lang="en-IN" b="1" dirty="0"/>
              <a:t>Travis CI</a:t>
            </a:r>
            <a:r>
              <a:rPr lang="en-IN" dirty="0"/>
              <a:t>, </a:t>
            </a:r>
            <a:r>
              <a:rPr lang="en-IN" b="1" dirty="0" err="1"/>
              <a:t>CircleCI</a:t>
            </a:r>
            <a:r>
              <a:rPr lang="en-IN" dirty="0"/>
              <a:t>: CI/CD tools for automating the build and deployment processes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Docker</a:t>
            </a:r>
            <a:r>
              <a:rPr lang="en-IN" dirty="0"/>
              <a:t>, </a:t>
            </a:r>
            <a:r>
              <a:rPr lang="en-IN" b="1" dirty="0"/>
              <a:t>Kubernetes</a:t>
            </a:r>
            <a:r>
              <a:rPr lang="en-IN" dirty="0"/>
              <a:t>: Containerization and orchestration tools for managing application deployments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Ansible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: </a:t>
            </a:r>
            <a:r>
              <a:rPr lang="en-IN" dirty="0" err="1"/>
              <a:t>IaC</a:t>
            </a:r>
            <a:r>
              <a:rPr lang="en-IN" dirty="0"/>
              <a:t> tools for provisioning and managing infrastructure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Prometheus</a:t>
            </a:r>
            <a:r>
              <a:rPr lang="en-IN" dirty="0"/>
              <a:t>, </a:t>
            </a:r>
            <a:r>
              <a:rPr lang="en-IN" b="1" dirty="0" err="1"/>
              <a:t>Grafana</a:t>
            </a:r>
            <a:r>
              <a:rPr lang="en-IN" dirty="0"/>
              <a:t>: Monitoring and alerting tools.</a:t>
            </a:r>
          </a:p>
        </p:txBody>
      </p:sp>
    </p:spTree>
    <p:extLst>
      <p:ext uri="{BB962C8B-B14F-4D97-AF65-F5344CB8AC3E}">
        <p14:creationId xmlns:p14="http://schemas.microsoft.com/office/powerpoint/2010/main" val="312376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256" y="1470469"/>
            <a:ext cx="3264363" cy="857250"/>
          </a:xfrm>
        </p:spPr>
        <p:txBody>
          <a:bodyPr/>
          <a:lstStyle/>
          <a:p>
            <a:r>
              <a:rPr lang="en-IN" dirty="0" err="1"/>
              <a:t>GitOps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72" y="1412776"/>
            <a:ext cx="10972800" cy="122413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GitOps</a:t>
            </a:r>
            <a:r>
              <a:rPr lang="en-US" dirty="0">
                <a:solidFill>
                  <a:schemeClr val="bg1"/>
                </a:solidFill>
              </a:rPr>
              <a:t> is a subset of DevOps practices that uses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as the single source of truth for declarative infrastructure and application code, automating the deployment and management of applications.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GitOps and the Cloud Operating Model - VMware Clou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8" y="2924944"/>
            <a:ext cx="11186221" cy="33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337834"/>
            <a:ext cx="10190923" cy="1073274"/>
          </a:xfrm>
        </p:spPr>
        <p:txBody>
          <a:bodyPr/>
          <a:lstStyle/>
          <a:p>
            <a:r>
              <a:rPr lang="en-IN" b="1" dirty="0"/>
              <a:t>Key Concepts and </a:t>
            </a:r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556792"/>
            <a:ext cx="11343051" cy="5040560"/>
          </a:xfrm>
        </p:spPr>
        <p:txBody>
          <a:bodyPr>
            <a:normAutofit/>
          </a:bodyPr>
          <a:lstStyle/>
          <a:p>
            <a:r>
              <a:rPr lang="en-US" b="1" dirty="0"/>
              <a:t>Declarative Configuration</a:t>
            </a:r>
            <a:r>
              <a:rPr lang="en-US" dirty="0"/>
              <a:t>: Defines the desired state of the infrastructure and applications in </a:t>
            </a:r>
            <a:r>
              <a:rPr lang="en-US" dirty="0" err="1"/>
              <a:t>Git</a:t>
            </a:r>
            <a:r>
              <a:rPr lang="en-US" dirty="0"/>
              <a:t>, making it easier to manage and track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: Uses </a:t>
            </a:r>
            <a:r>
              <a:rPr lang="en-US" dirty="0" err="1"/>
              <a:t>Git</a:t>
            </a:r>
            <a:r>
              <a:rPr lang="en-US" dirty="0"/>
              <a:t> to version control configurations and code, providing a clear audit trail of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Automated </a:t>
            </a:r>
            <a:r>
              <a:rPr lang="en-US" b="1" dirty="0"/>
              <a:t>Deployments</a:t>
            </a:r>
            <a:r>
              <a:rPr lang="en-US" dirty="0"/>
              <a:t>: Deploys changes automatically when updates are pushed to the </a:t>
            </a:r>
            <a:r>
              <a:rPr lang="en-US" dirty="0" err="1"/>
              <a:t>Git</a:t>
            </a:r>
            <a:r>
              <a:rPr lang="en-US" dirty="0"/>
              <a:t> repository, ensuring consistency between the </a:t>
            </a:r>
            <a:r>
              <a:rPr lang="en-US" dirty="0" err="1"/>
              <a:t>Git</a:t>
            </a:r>
            <a:r>
              <a:rPr lang="en-US" dirty="0"/>
              <a:t> state and the deployed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Rollback </a:t>
            </a:r>
            <a:r>
              <a:rPr lang="en-US" b="1" dirty="0"/>
              <a:t>and Recovery</a:t>
            </a:r>
            <a:r>
              <a:rPr lang="en-US" dirty="0"/>
              <a:t>: Facilitates easy rollback to previous states in case of issues, improving reliability and stability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dirty="0"/>
              <a:t>: Ensures that all changes go through the </a:t>
            </a:r>
            <a:r>
              <a:rPr lang="en-US" dirty="0" err="1"/>
              <a:t>Git</a:t>
            </a:r>
            <a:r>
              <a:rPr lang="en-US" dirty="0"/>
              <a:t> repository, making unauthorized changes less likely.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Flux</a:t>
            </a:r>
            <a:r>
              <a:rPr lang="en-IN" dirty="0"/>
              <a:t>, </a:t>
            </a:r>
            <a:r>
              <a:rPr lang="en-IN" b="1" dirty="0"/>
              <a:t>Argo CD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err="1" smtClean="0"/>
              <a:t>GitOps</a:t>
            </a:r>
            <a:r>
              <a:rPr lang="en-IN" dirty="0" smtClean="0"/>
              <a:t> </a:t>
            </a:r>
            <a:r>
              <a:rPr lang="en-IN" dirty="0"/>
              <a:t>tools for automating the deployment of applications using Git as the source of truth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Kustomize</a:t>
            </a:r>
            <a:r>
              <a:rPr lang="en-IN" dirty="0"/>
              <a:t>, </a:t>
            </a:r>
            <a:r>
              <a:rPr lang="en-IN" b="1" dirty="0"/>
              <a:t>Helm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Tools </a:t>
            </a:r>
            <a:r>
              <a:rPr lang="en-IN" dirty="0"/>
              <a:t>for managing Kubernetes configurations declaratively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GitHub</a:t>
            </a:r>
            <a:r>
              <a:rPr lang="en-IN" dirty="0"/>
              <a:t>, </a:t>
            </a:r>
            <a:r>
              <a:rPr lang="en-IN" b="1" dirty="0" err="1" smtClean="0"/>
              <a:t>GitLab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Version </a:t>
            </a:r>
            <a:r>
              <a:rPr lang="en-IN" dirty="0"/>
              <a:t>control systems for managing code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52950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755" y="267494"/>
            <a:ext cx="4320480" cy="1217290"/>
          </a:xfrm>
        </p:spPr>
        <p:txBody>
          <a:bodyPr/>
          <a:lstStyle/>
          <a:p>
            <a:r>
              <a:rPr lang="en-IN" dirty="0" err="1"/>
              <a:t>DevSecOps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17" y="1556792"/>
            <a:ext cx="10972800" cy="133016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DevSecOps</a:t>
            </a:r>
            <a:r>
              <a:rPr lang="en-US" dirty="0">
                <a:solidFill>
                  <a:schemeClr val="bg1"/>
                </a:solidFill>
              </a:rPr>
              <a:t> integrates security practices within the DevOps process, ensuring that security is considered at every stage of the software development lifecycle.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 descr="What is DevSecOps? And what you need to do it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73" y="3116846"/>
            <a:ext cx="7507288" cy="3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8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058"/>
            <a:ext cx="10972800" cy="1001266"/>
          </a:xfrm>
        </p:spPr>
        <p:txBody>
          <a:bodyPr/>
          <a:lstStyle/>
          <a:p>
            <a:r>
              <a:rPr lang="en-IN" b="1" dirty="0"/>
              <a:t>Key Concepts and </a:t>
            </a:r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5874"/>
            <a:ext cx="10972800" cy="4217640"/>
          </a:xfrm>
        </p:spPr>
        <p:txBody>
          <a:bodyPr>
            <a:normAutofit/>
          </a:bodyPr>
          <a:lstStyle/>
          <a:p>
            <a:r>
              <a:rPr lang="en-US" b="1" dirty="0"/>
              <a:t>Shift Left Security</a:t>
            </a:r>
            <a:r>
              <a:rPr lang="en-US" dirty="0"/>
              <a:t>: Incorporates security practices early in the development process to identify and fix vulnerabilities sooner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Automates security testing and compliance checks as part of the CI/CD pipeline to reduce manual efforts and ensure consistent security standards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Collaboration</a:t>
            </a:r>
            <a:r>
              <a:rPr lang="en-US" dirty="0"/>
              <a:t>: Promotes collaboration between development, security, and operations teams to address security concerns proactively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Continuous </a:t>
            </a:r>
            <a:r>
              <a:rPr lang="en-US" b="1" dirty="0"/>
              <a:t>Monitoring</a:t>
            </a:r>
            <a:r>
              <a:rPr lang="en-US" dirty="0"/>
              <a:t>: Continuously monitors applications and infrastructure for security threats and vulnerabilities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Compliance </a:t>
            </a:r>
            <a:r>
              <a:rPr lang="en-US" b="1" dirty="0"/>
              <a:t>and Governance</a:t>
            </a:r>
            <a:r>
              <a:rPr lang="en-US" dirty="0"/>
              <a:t>: Ensures that applications comply with regulatory requirements and organizational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2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SonarQube</a:t>
            </a:r>
            <a:r>
              <a:rPr lang="en-IN" dirty="0"/>
              <a:t>, </a:t>
            </a:r>
            <a:r>
              <a:rPr lang="en-IN" b="1" dirty="0" err="1"/>
              <a:t>Checkmarx</a:t>
            </a:r>
            <a:r>
              <a:rPr lang="en-IN" dirty="0"/>
              <a:t>: Static code analysis tools for identifying security vulnerabilities in the code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Aqua </a:t>
            </a:r>
            <a:r>
              <a:rPr lang="en-IN" b="1" dirty="0"/>
              <a:t>Security</a:t>
            </a:r>
            <a:r>
              <a:rPr lang="en-IN" dirty="0"/>
              <a:t>, </a:t>
            </a:r>
            <a:r>
              <a:rPr lang="en-IN" b="1" dirty="0" err="1"/>
              <a:t>Twistlock</a:t>
            </a:r>
            <a:r>
              <a:rPr lang="en-IN" dirty="0"/>
              <a:t>: Container security tools for scanning and protecting containerized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OWASP </a:t>
            </a:r>
            <a:r>
              <a:rPr lang="en-IN" b="1" dirty="0"/>
              <a:t>ZAP</a:t>
            </a:r>
            <a:r>
              <a:rPr lang="en-IN" dirty="0"/>
              <a:t>, </a:t>
            </a:r>
            <a:r>
              <a:rPr lang="en-IN" b="1" dirty="0"/>
              <a:t>Burp Suite</a:t>
            </a:r>
            <a:r>
              <a:rPr lang="en-IN" dirty="0"/>
              <a:t>: Tools for performing dynamic application security testing (DAST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Vault</a:t>
            </a:r>
            <a:r>
              <a:rPr lang="en-IN" dirty="0"/>
              <a:t>, </a:t>
            </a:r>
            <a:r>
              <a:rPr lang="en-IN" b="1" dirty="0"/>
              <a:t>CyberArk</a:t>
            </a:r>
            <a:r>
              <a:rPr lang="en-IN" dirty="0"/>
              <a:t>: Secrets management tools for securely storing and managing credentials and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93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744" y="332656"/>
            <a:ext cx="7694645" cy="929258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976149"/>
              </p:ext>
            </p:extLst>
          </p:nvPr>
        </p:nvGraphicFramePr>
        <p:xfrm>
          <a:off x="431371" y="1700808"/>
          <a:ext cx="11329259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and Continuous Deployment/Delivery (CD) are practices used in modern software development to improve code quality, reduce integration issues, and accelerate the delivery of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 is an open-source automation server used to automate various aspects of the software development process, including building, testing, and deploying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one of the most popular tools in the DevOps toolkit and is widely used for continuous integration and continuous delivery (CI/CD).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56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0809"/>
            <a:ext cx="8610600" cy="1293028"/>
          </a:xfrm>
        </p:spPr>
        <p:txBody>
          <a:bodyPr/>
          <a:lstStyle/>
          <a:p>
            <a:r>
              <a:rPr lang="en-IN" b="1" dirty="0"/>
              <a:t>Key </a:t>
            </a:r>
            <a:r>
              <a:rPr lang="en-IN" b="1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076"/>
            <a:ext cx="10972800" cy="4339241"/>
          </a:xfrm>
        </p:spPr>
        <p:txBody>
          <a:bodyPr>
            <a:normAutofit/>
          </a:bodyPr>
          <a:lstStyle/>
          <a:p>
            <a:r>
              <a:rPr lang="en-US" b="1" dirty="0"/>
              <a:t>Extensible</a:t>
            </a:r>
            <a:r>
              <a:rPr lang="en-US" dirty="0"/>
              <a:t>: Jenkins has a rich ecosystem of plugins that allow it to integrate with many other tools and platforms, making it highly customizable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Distributed </a:t>
            </a:r>
            <a:r>
              <a:rPr lang="en-US" b="1" dirty="0"/>
              <a:t>Builds</a:t>
            </a:r>
            <a:r>
              <a:rPr lang="en-US" dirty="0"/>
              <a:t>: Jenkins can distribute builds and tests across multiple machines to improve performance and reliability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</a:t>
            </a:r>
            <a:r>
              <a:rPr lang="en-US" b="1" dirty="0"/>
              <a:t>Configuration</a:t>
            </a:r>
            <a:r>
              <a:rPr lang="en-US" dirty="0"/>
              <a:t>: Configuration can be done through a web-based interface, making it accessible to users without a deep understanding of the command 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Pipeline </a:t>
            </a:r>
            <a:r>
              <a:rPr lang="en-US" b="1" dirty="0"/>
              <a:t>as Code</a:t>
            </a:r>
            <a:r>
              <a:rPr lang="en-US" dirty="0"/>
              <a:t>: Jenkins supports writing build pipelines as code using the Groovy-based Domain Specific Language (DSL), allowing version control and more complex workflows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Community </a:t>
            </a:r>
            <a:r>
              <a:rPr lang="en-US" b="1" dirty="0"/>
              <a:t>Support</a:t>
            </a:r>
            <a:r>
              <a:rPr lang="en-US" dirty="0"/>
              <a:t>: As an open-source tool, Jenkins has a large community that contributes plugins, documentation, and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43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233"/>
              </p:ext>
            </p:extLst>
          </p:nvPr>
        </p:nvGraphicFramePr>
        <p:xfrm>
          <a:off x="431371" y="1340768"/>
          <a:ext cx="11151029" cy="511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01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539168"/>
            <a:ext cx="11247040" cy="5044542"/>
          </a:xfrm>
        </p:spPr>
        <p:txBody>
          <a:bodyPr>
            <a:normAutofit/>
          </a:bodyPr>
          <a:lstStyle/>
          <a:p>
            <a:r>
              <a:rPr lang="en-US" b="1" dirty="0" smtClean="0"/>
              <a:t>Jobs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Jenkins, a job (or project) is a task or set of tasks that Jenkins executes. </a:t>
            </a:r>
            <a:endParaRPr lang="en-US" dirty="0" smtClean="0"/>
          </a:p>
          <a:p>
            <a:pPr lvl="1"/>
            <a:r>
              <a:rPr lang="en-US" dirty="0" smtClean="0"/>
              <a:t>Jobs </a:t>
            </a:r>
            <a:r>
              <a:rPr lang="en-US" dirty="0"/>
              <a:t>can be configured to perform various tasks such as building code, running tests, or deploying applications.</a:t>
            </a:r>
          </a:p>
          <a:p>
            <a:r>
              <a:rPr lang="en-US" b="1" dirty="0"/>
              <a:t>Builds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execution of a job is called a build. </a:t>
            </a:r>
            <a:endParaRPr lang="en-US" dirty="0" smtClean="0"/>
          </a:p>
          <a:p>
            <a:pPr lvl="1"/>
            <a:r>
              <a:rPr lang="en-US" dirty="0" smtClean="0"/>
              <a:t>Builds </a:t>
            </a:r>
            <a:r>
              <a:rPr lang="en-US" dirty="0"/>
              <a:t>can be triggered manually, scheduled, or triggered automatically by events such as code commits.</a:t>
            </a:r>
          </a:p>
          <a:p>
            <a:r>
              <a:rPr lang="en-US" b="1" dirty="0" smtClean="0"/>
              <a:t>Pipeline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pipeline is a suite of plugins that supports implementing and integrating continuous delivery pipelines. It defines the entire build lifecycle of an application.</a:t>
            </a:r>
          </a:p>
          <a:p>
            <a:pPr lvl="1"/>
            <a:r>
              <a:rPr lang="en-US" b="1" dirty="0"/>
              <a:t>Declarative Pipeline</a:t>
            </a:r>
            <a:r>
              <a:rPr lang="en-US" dirty="0"/>
              <a:t>: A simpler and more structured way to define pipelines using a specific syntax.</a:t>
            </a:r>
          </a:p>
          <a:p>
            <a:pPr lvl="1"/>
            <a:r>
              <a:rPr lang="en-US" b="1" dirty="0"/>
              <a:t>Scripted Pipeline</a:t>
            </a:r>
            <a:r>
              <a:rPr lang="en-US" dirty="0"/>
              <a:t>: A more flexible way to define pipelines using a general-purpose Groovy 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23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5541"/>
            <a:ext cx="10972800" cy="29897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Nodes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Machines </a:t>
            </a:r>
            <a:r>
              <a:rPr lang="en-US" sz="2400" dirty="0"/>
              <a:t>where Jenkins runs jobs. The main Jenkins server is called the "master," and additional machines are called "agents" or "slaves."</a:t>
            </a:r>
          </a:p>
          <a:p>
            <a:r>
              <a:rPr lang="en-US" sz="2800" b="1" dirty="0"/>
              <a:t>Executors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concurrent jobs a node can run.</a:t>
            </a:r>
          </a:p>
          <a:p>
            <a:r>
              <a:rPr lang="en-US" sz="2800" b="1" dirty="0" smtClean="0"/>
              <a:t>Plugins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Jenkins</a:t>
            </a:r>
            <a:r>
              <a:rPr lang="en-US" sz="2400" dirty="0"/>
              <a:t>' functionality can be extended through plugins, which integrate with other tools and add new features. </a:t>
            </a:r>
            <a:endParaRPr lang="en-US" sz="2400" dirty="0" smtClean="0"/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include </a:t>
            </a:r>
            <a:r>
              <a:rPr lang="en-US" sz="2400" dirty="0" err="1"/>
              <a:t>Git</a:t>
            </a:r>
            <a:r>
              <a:rPr lang="en-US" sz="2400" dirty="0"/>
              <a:t>, Docker, Maven, and Slack integrations.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573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301" y="993837"/>
            <a:ext cx="5280587" cy="857250"/>
          </a:xfrm>
        </p:spPr>
        <p:txBody>
          <a:bodyPr/>
          <a:lstStyle/>
          <a:p>
            <a:r>
              <a:rPr lang="en-IN" dirty="0" smtClean="0"/>
              <a:t>Install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040"/>
            <a:ext cx="10972800" cy="3145156"/>
          </a:xfrm>
        </p:spPr>
        <p:txBody>
          <a:bodyPr>
            <a:normAutofit/>
          </a:bodyPr>
          <a:lstStyle/>
          <a:p>
            <a:r>
              <a:rPr lang="en-US" b="1" dirty="0" smtClean="0"/>
              <a:t>Download </a:t>
            </a:r>
            <a:r>
              <a:rPr lang="en-US" b="1" dirty="0"/>
              <a:t>Jenkins</a:t>
            </a:r>
            <a:r>
              <a:rPr lang="en-US" dirty="0"/>
              <a:t>: Jenkins can be downloaded </a:t>
            </a:r>
            <a:r>
              <a:rPr lang="en-US" dirty="0" smtClean="0"/>
              <a:t>from official website</a:t>
            </a:r>
          </a:p>
          <a:p>
            <a:r>
              <a:rPr lang="en-US" b="1" dirty="0" smtClean="0"/>
              <a:t>Install </a:t>
            </a:r>
            <a:r>
              <a:rPr lang="en-US" b="1" dirty="0"/>
              <a:t>Jenkins</a:t>
            </a:r>
            <a:r>
              <a:rPr lang="en-US" dirty="0"/>
              <a:t>: Follow the installation instructions for your operating system. Jenkins can be installed as a standalone application or deployed in a servlet container such as Apache Tomcat.</a:t>
            </a:r>
          </a:p>
          <a:p>
            <a:r>
              <a:rPr lang="en-US" b="1" dirty="0"/>
              <a:t>Start Jenkins</a:t>
            </a:r>
            <a:r>
              <a:rPr lang="en-US" dirty="0"/>
              <a:t>: Once installed, start Jenkins and access it through a web browser at http://localhost:8080 by default.</a:t>
            </a:r>
          </a:p>
          <a:p>
            <a:r>
              <a:rPr lang="en-US" b="1" dirty="0"/>
              <a:t>Initial Setup</a:t>
            </a:r>
            <a:r>
              <a:rPr lang="en-US" dirty="0"/>
              <a:t>: Complete the initial setup by installing recommended plugins and creating an admin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8628"/>
            <a:ext cx="5073748" cy="4246180"/>
          </a:xfrm>
        </p:spPr>
        <p:txBody>
          <a:bodyPr/>
          <a:lstStyle/>
          <a:p>
            <a:r>
              <a:rPr lang="en-IN" dirty="0" smtClean="0"/>
              <a:t>Let’s Create 1 AWS Instance</a:t>
            </a:r>
          </a:p>
          <a:p>
            <a:r>
              <a:rPr lang="en-IN" dirty="0" smtClean="0"/>
              <a:t>Install Jenkins</a:t>
            </a:r>
          </a:p>
          <a:p>
            <a:r>
              <a:rPr lang="en-IN" dirty="0" smtClean="0"/>
              <a:t>Install JDK</a:t>
            </a:r>
          </a:p>
          <a:p>
            <a:r>
              <a:rPr lang="en-IN" dirty="0" smtClean="0"/>
              <a:t>Start Jenkins Service</a:t>
            </a:r>
          </a:p>
          <a:p>
            <a:r>
              <a:rPr lang="en-IN" dirty="0" smtClean="0"/>
              <a:t>Check status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5551" y="2180492"/>
            <a:ext cx="5624732" cy="44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</a:t>
            </a:r>
            <a:r>
              <a:rPr lang="en-US" dirty="0" err="1" smtClean="0"/>
              <a:t>Jenkins.war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Execute below command</a:t>
            </a:r>
          </a:p>
          <a:p>
            <a:r>
              <a:rPr lang="en-US" dirty="0" smtClean="0"/>
              <a:t>Java –jar </a:t>
            </a:r>
            <a:r>
              <a:rPr lang="en-US" dirty="0" err="1" smtClean="0"/>
              <a:t>jenkins.war</a:t>
            </a:r>
            <a:endParaRPr lang="en-US" dirty="0" smtClean="0"/>
          </a:p>
          <a:p>
            <a:r>
              <a:rPr lang="en-US" dirty="0" smtClean="0"/>
              <a:t>It will start </a:t>
            </a:r>
            <a:r>
              <a:rPr lang="en-US" dirty="0" err="1" smtClean="0"/>
              <a:t>jenkins</a:t>
            </a:r>
            <a:r>
              <a:rPr lang="en-US" dirty="0" smtClean="0"/>
              <a:t> service on 8080 port</a:t>
            </a:r>
          </a:p>
          <a:p>
            <a:r>
              <a:rPr lang="en-US" dirty="0" smtClean="0"/>
              <a:t>Localhost:8080</a:t>
            </a:r>
          </a:p>
          <a:p>
            <a:r>
              <a:rPr lang="en-US" dirty="0" smtClean="0"/>
              <a:t>Install suggested plugins</a:t>
            </a:r>
          </a:p>
          <a:p>
            <a:r>
              <a:rPr lang="en-US" dirty="0" smtClean="0"/>
              <a:t>Start working with </a:t>
            </a:r>
            <a:r>
              <a:rPr lang="en-US" dirty="0" err="1" smtClean="0"/>
              <a:t>jenkins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4867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151029" cy="1399032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Activity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54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configuration:</a:t>
            </a:r>
          </a:p>
          <a:p>
            <a:pPr lvl="1"/>
            <a:r>
              <a:rPr lang="en-IN" dirty="0" smtClean="0"/>
              <a:t>Discard old build: select</a:t>
            </a:r>
          </a:p>
          <a:p>
            <a:r>
              <a:rPr lang="en-IN" dirty="0" smtClean="0"/>
              <a:t>If git needed you can select otherwise keep none</a:t>
            </a:r>
          </a:p>
          <a:p>
            <a:r>
              <a:rPr lang="en-IN" dirty="0"/>
              <a:t>Select any </a:t>
            </a:r>
            <a:r>
              <a:rPr lang="en-IN" b="1" dirty="0"/>
              <a:t>Build Triggers</a:t>
            </a:r>
            <a:r>
              <a:rPr lang="en-IN" dirty="0"/>
              <a:t> and </a:t>
            </a:r>
            <a:r>
              <a:rPr lang="en-IN" b="1" dirty="0"/>
              <a:t>Build Environment</a:t>
            </a:r>
            <a:r>
              <a:rPr lang="en-IN" dirty="0"/>
              <a:t> as per your task </a:t>
            </a:r>
            <a:r>
              <a:rPr lang="en-IN" dirty="0" smtClean="0"/>
              <a:t>requirements</a:t>
            </a:r>
          </a:p>
          <a:p>
            <a:pPr lvl="0"/>
            <a:r>
              <a:rPr lang="en-IN" dirty="0"/>
              <a:t>Now, configure your build by clicking on </a:t>
            </a:r>
            <a:r>
              <a:rPr lang="en-IN" b="1" dirty="0"/>
              <a:t>Add build step</a:t>
            </a:r>
            <a:r>
              <a:rPr lang="en-IN" dirty="0"/>
              <a:t> and selecting </a:t>
            </a:r>
            <a:r>
              <a:rPr lang="en-IN" b="1" dirty="0"/>
              <a:t>Execute Shell</a:t>
            </a:r>
            <a:endParaRPr lang="en-IN" dirty="0"/>
          </a:p>
          <a:p>
            <a:pPr lvl="0"/>
            <a:r>
              <a:rPr lang="en-IN" dirty="0"/>
              <a:t>Add the list of shell commands that you want the </a:t>
            </a:r>
            <a:r>
              <a:rPr lang="en-IN" b="1" dirty="0"/>
              <a:t>Build</a:t>
            </a:r>
            <a:r>
              <a:rPr lang="en-IN" dirty="0"/>
              <a:t> to execute </a:t>
            </a:r>
            <a:r>
              <a:rPr lang="en-IN" dirty="0" smtClean="0"/>
              <a:t>automatically</a:t>
            </a:r>
          </a:p>
          <a:p>
            <a:pPr lvl="1"/>
            <a:r>
              <a:rPr lang="en-IN" dirty="0" smtClean="0"/>
              <a:t>Java -version</a:t>
            </a:r>
            <a:endParaRPr lang="en-IN" dirty="0"/>
          </a:p>
          <a:p>
            <a:pPr lvl="0"/>
            <a:r>
              <a:rPr lang="en-IN" dirty="0"/>
              <a:t>Add additional </a:t>
            </a:r>
            <a:r>
              <a:rPr lang="en-IN" b="1" dirty="0"/>
              <a:t>Build</a:t>
            </a:r>
            <a:r>
              <a:rPr lang="en-IN" dirty="0"/>
              <a:t> steps by clicking </a:t>
            </a:r>
            <a:r>
              <a:rPr lang="en-IN" b="1" dirty="0"/>
              <a:t>Add build step</a:t>
            </a:r>
            <a:r>
              <a:rPr lang="en-IN" dirty="0"/>
              <a:t> </a:t>
            </a:r>
            <a:r>
              <a:rPr lang="en-IN" b="1" dirty="0"/>
              <a:t>&gt; Execute Shell</a:t>
            </a:r>
            <a:r>
              <a:rPr lang="en-IN" dirty="0"/>
              <a:t>. These build steps can be different, as they are separate jobs that Jenkins executes sequentially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Echo “thank you for using Jenkins”</a:t>
            </a:r>
            <a:endParaRPr lang="en-IN" dirty="0"/>
          </a:p>
          <a:p>
            <a:r>
              <a:rPr lang="en-IN" dirty="0" smtClean="0"/>
              <a:t>Save</a:t>
            </a:r>
          </a:p>
          <a:p>
            <a:r>
              <a:rPr lang="en-IN" dirty="0" smtClean="0"/>
              <a:t>Click on Build now</a:t>
            </a:r>
          </a:p>
          <a:p>
            <a:r>
              <a:rPr lang="en-IN" dirty="0" smtClean="0"/>
              <a:t>Check output in console</a:t>
            </a:r>
          </a:p>
        </p:txBody>
      </p:sp>
    </p:spTree>
    <p:extLst>
      <p:ext uri="{BB962C8B-B14F-4D97-AF65-F5344CB8AC3E}">
        <p14:creationId xmlns:p14="http://schemas.microsoft.com/office/powerpoint/2010/main" val="39240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2066"/>
            <a:ext cx="11582400" cy="1399032"/>
          </a:xfrm>
        </p:spPr>
        <p:txBody>
          <a:bodyPr/>
          <a:lstStyle/>
          <a:p>
            <a:r>
              <a:rPr lang="en-US" dirty="0" smtClean="0"/>
              <a:t>Activity: Build Maven App </a:t>
            </a:r>
            <a:r>
              <a:rPr lang="en-US" dirty="0"/>
              <a:t>in </a:t>
            </a:r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git add maven project repo link</a:t>
            </a:r>
          </a:p>
          <a:p>
            <a:r>
              <a:rPr lang="en-IN" dirty="0" smtClean="0"/>
              <a:t>G</a:t>
            </a:r>
            <a:r>
              <a:rPr lang="en-US" dirty="0"/>
              <a:t>o to the Build tab and select Invoke top-level Maven </a:t>
            </a:r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Add clean</a:t>
            </a:r>
          </a:p>
          <a:p>
            <a:r>
              <a:rPr lang="en-US" dirty="0" smtClean="0"/>
              <a:t>One more build with target: package</a:t>
            </a:r>
          </a:p>
          <a:p>
            <a:r>
              <a:rPr lang="en-US" dirty="0" smtClean="0"/>
              <a:t>Build now check console</a:t>
            </a:r>
          </a:p>
        </p:txBody>
      </p:sp>
    </p:spTree>
    <p:extLst>
      <p:ext uri="{BB962C8B-B14F-4D97-AF65-F5344CB8AC3E}">
        <p14:creationId xmlns:p14="http://schemas.microsoft.com/office/powerpoint/2010/main" val="1602516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plugin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Configuring plugin by clicking on manage plugins</a:t>
            </a:r>
          </a:p>
          <a:p>
            <a:r>
              <a:rPr lang="en-US" dirty="0"/>
              <a:t>Click on the AVAILABLE button to access the available plugins </a:t>
            </a:r>
            <a:endParaRPr lang="en-US" dirty="0" smtClean="0"/>
          </a:p>
          <a:p>
            <a:r>
              <a:rPr lang="en-IN" dirty="0" smtClean="0"/>
              <a:t>search </a:t>
            </a:r>
            <a:r>
              <a:rPr lang="en-IN" dirty="0"/>
              <a:t>for Maven Integration </a:t>
            </a:r>
            <a:r>
              <a:rPr lang="en-IN" dirty="0" smtClean="0"/>
              <a:t>u</a:t>
            </a:r>
          </a:p>
          <a:p>
            <a:r>
              <a:rPr lang="en-US" dirty="0"/>
              <a:t>After the plugins are installed successfully, select Restart Jenkins </a:t>
            </a:r>
          </a:p>
          <a:p>
            <a:r>
              <a:rPr lang="en-US" dirty="0" smtClean="0"/>
              <a:t>Now you can see maven project creation option on Jenkins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5" y="260648"/>
            <a:ext cx="8366720" cy="929258"/>
          </a:xfrm>
        </p:spPr>
        <p:txBody>
          <a:bodyPr/>
          <a:lstStyle/>
          <a:p>
            <a:r>
              <a:rPr lang="en-IN" dirty="0"/>
              <a:t>Benefits of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38758"/>
              </p:ext>
            </p:extLst>
          </p:nvPr>
        </p:nvGraphicFramePr>
        <p:xfrm>
          <a:off x="527381" y="1412776"/>
          <a:ext cx="1132925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Maven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Global tools configuration</a:t>
            </a:r>
          </a:p>
          <a:p>
            <a:r>
              <a:rPr lang="en-IN" dirty="0" smtClean="0"/>
              <a:t>Maven </a:t>
            </a:r>
            <a:r>
              <a:rPr lang="en-IN" dirty="0" smtClean="0">
                <a:sym typeface="Wingdings" panose="05000000000000000000" pitchFamily="2" charset="2"/>
              </a:rPr>
              <a:t> Add maven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Give the name  install automatically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Click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88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Maven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Maven project in JOB</a:t>
            </a:r>
          </a:p>
          <a:p>
            <a:r>
              <a:rPr lang="en-IN" dirty="0" smtClean="0"/>
              <a:t>Add description</a:t>
            </a:r>
          </a:p>
          <a:p>
            <a:r>
              <a:rPr lang="en-IN" dirty="0" smtClean="0"/>
              <a:t>Add git repo link with branch name</a:t>
            </a:r>
          </a:p>
          <a:p>
            <a:r>
              <a:rPr lang="en-IN" dirty="0" smtClean="0"/>
              <a:t>In configure add goals and options: clean package</a:t>
            </a:r>
          </a:p>
          <a:p>
            <a:r>
              <a:rPr lang="en-IN" dirty="0" smtClean="0"/>
              <a:t>Scroll and save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Jenkins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Click on </a:t>
            </a:r>
            <a:r>
              <a:rPr lang="en-IN" dirty="0" err="1" smtClean="0"/>
              <a:t>newItem</a:t>
            </a:r>
            <a:endParaRPr lang="en-IN" dirty="0" smtClean="0"/>
          </a:p>
          <a:p>
            <a:r>
              <a:rPr lang="en-IN" dirty="0" smtClean="0"/>
              <a:t>Select pipeline</a:t>
            </a:r>
          </a:p>
          <a:p>
            <a:r>
              <a:rPr lang="en-IN" dirty="0" smtClean="0"/>
              <a:t>In pipeline select hello pipeline script</a:t>
            </a:r>
          </a:p>
          <a:p>
            <a:r>
              <a:rPr lang="en-IN" dirty="0" smtClean="0"/>
              <a:t>Save 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</a:p>
        </p:txBody>
      </p:sp>
    </p:spTree>
    <p:extLst>
      <p:ext uri="{BB962C8B-B14F-4D97-AF65-F5344CB8AC3E}">
        <p14:creationId xmlns:p14="http://schemas.microsoft.com/office/powerpoint/2010/main" val="338378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819" y="314207"/>
            <a:ext cx="8610600" cy="1293028"/>
          </a:xfrm>
        </p:spPr>
        <p:txBody>
          <a:bodyPr/>
          <a:lstStyle/>
          <a:p>
            <a:r>
              <a:rPr lang="en-IN" dirty="0" smtClean="0"/>
              <a:t>Pipeline </a:t>
            </a:r>
            <a:r>
              <a:rPr lang="en-IN" dirty="0" smtClean="0"/>
              <a:t>with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886" y="1955983"/>
            <a:ext cx="3759591" cy="4024125"/>
          </a:xfrm>
        </p:spPr>
        <p:txBody>
          <a:bodyPr/>
          <a:lstStyle/>
          <a:p>
            <a:r>
              <a:rPr lang="en-IN" dirty="0" err="1" smtClean="0"/>
              <a:t>newItem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pipeline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Select hello script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Edit with other stages like build, test, deploy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Save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Build now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Check console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1" y="953842"/>
            <a:ext cx="5504814" cy="5724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5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1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3811" y="1645924"/>
            <a:ext cx="10820400" cy="548640"/>
          </a:xfrm>
        </p:spPr>
        <p:txBody>
          <a:bodyPr/>
          <a:lstStyle/>
          <a:p>
            <a:r>
              <a:rPr lang="en-IN" dirty="0"/>
              <a:t>Simple Shell </a:t>
            </a:r>
            <a:r>
              <a:rPr lang="en-IN" dirty="0" smtClean="0"/>
              <a:t>Commands Pipeline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16" y="2159929"/>
            <a:ext cx="5709530" cy="415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83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91" y="539290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 smtClean="0"/>
              <a:t>Pipeline Activity </a:t>
            </a:r>
            <a:r>
              <a:rPr lang="en-IN" dirty="0" smtClean="0"/>
              <a:t>2</a:t>
            </a:r>
            <a:br>
              <a:rPr lang="en-IN" dirty="0" smtClean="0"/>
            </a:br>
            <a:r>
              <a:rPr lang="en-IN" dirty="0" smtClean="0"/>
              <a:t>Using Environment Variables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1" y="2213781"/>
            <a:ext cx="6474900" cy="437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44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886" y="454884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 smtClean="0"/>
              <a:t>Pipeline Activity </a:t>
            </a:r>
            <a:r>
              <a:rPr lang="en-IN" dirty="0" smtClean="0"/>
              <a:t>3: Conditions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0" y="1724561"/>
            <a:ext cx="5621094" cy="48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138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055" y="829994"/>
            <a:ext cx="10338581" cy="5345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</a:t>
            </a:r>
            <a:r>
              <a:rPr lang="en-IN" dirty="0"/>
              <a:t>4:Parallel Execution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11" y="1559267"/>
            <a:ext cx="5988538" cy="50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5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17" y="661181"/>
            <a:ext cx="10394852" cy="7491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5:Arithmetic &amp; Error Handling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01" y="1561978"/>
            <a:ext cx="5510750" cy="499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016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For </a:t>
            </a:r>
            <a:r>
              <a:rPr lang="en-US" dirty="0" err="1" smtClean="0"/>
              <a:t>Git</a:t>
            </a:r>
            <a:r>
              <a:rPr lang="en-US" dirty="0" smtClean="0"/>
              <a:t> Clone Repo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4" y="2053883"/>
            <a:ext cx="11364927" cy="3533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4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674966"/>
              </p:ext>
            </p:extLst>
          </p:nvPr>
        </p:nvGraphicFramePr>
        <p:xfrm>
          <a:off x="527381" y="98072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90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SCM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3206"/>
            <a:ext cx="10820400" cy="4670474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set up Jenkins to automatically trigger a build whenever there are changes in your source code </a:t>
            </a:r>
            <a:r>
              <a:rPr lang="en-US" dirty="0" smtClean="0"/>
              <a:t>repository.</a:t>
            </a:r>
          </a:p>
          <a:p>
            <a:r>
              <a:rPr lang="en-IN" dirty="0" smtClean="0"/>
              <a:t>Polling </a:t>
            </a:r>
            <a:r>
              <a:rPr lang="en-IN" dirty="0"/>
              <a:t>Schedule</a:t>
            </a:r>
            <a:r>
              <a:rPr lang="en-IN" dirty="0" smtClean="0"/>
              <a:t>:</a:t>
            </a:r>
          </a:p>
          <a:p>
            <a:r>
              <a:rPr lang="en-US" dirty="0"/>
              <a:t>In the </a:t>
            </a:r>
            <a:r>
              <a:rPr lang="en-US" b="1" dirty="0"/>
              <a:t>Schedule</a:t>
            </a:r>
            <a:r>
              <a:rPr lang="en-US" dirty="0"/>
              <a:t> field, you need to enter a </a:t>
            </a:r>
            <a:r>
              <a:rPr lang="en-US" dirty="0" err="1"/>
              <a:t>cron</a:t>
            </a:r>
            <a:r>
              <a:rPr lang="en-US" dirty="0"/>
              <a:t>-like schedule to tell Jenkins how often to check for changes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H/5 * * * * - Poll every 5 minutes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9 * * 1-5 - Poll at 9 AM every weekday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2,14 * * * - Poll at 2 AM and 2 PM </a:t>
            </a:r>
            <a:r>
              <a:rPr lang="en-US" dirty="0" smtClean="0"/>
              <a:t>every</a:t>
            </a:r>
          </a:p>
          <a:p>
            <a:pPr lvl="1"/>
            <a:r>
              <a:rPr lang="en-US" b="1" dirty="0"/>
              <a:t>H</a:t>
            </a:r>
            <a:r>
              <a:rPr lang="en-US" dirty="0"/>
              <a:t>: A Jenkins-specific feature that spreads load evenly by choosing a random value within the specified range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/</a:t>
            </a:r>
            <a:r>
              <a:rPr lang="en-US" b="1" dirty="0"/>
              <a:t>5</a:t>
            </a:r>
            <a:r>
              <a:rPr lang="en-US" dirty="0"/>
              <a:t>: Every 5 minutes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* </a:t>
            </a:r>
            <a:r>
              <a:rPr lang="en-US" b="1" dirty="0"/>
              <a:t>* * </a:t>
            </a:r>
            <a:r>
              <a:rPr lang="en-US" b="1" dirty="0" smtClean="0"/>
              <a:t>* </a:t>
            </a:r>
            <a:r>
              <a:rPr lang="en-US" dirty="0" smtClean="0"/>
              <a:t>: </a:t>
            </a:r>
            <a:r>
              <a:rPr lang="en-US" dirty="0"/>
              <a:t>Specifies the time format: minute hour day month </a:t>
            </a:r>
            <a:r>
              <a:rPr lang="en-US" dirty="0" err="1"/>
              <a:t>dayOfWeek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028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194" y="300139"/>
            <a:ext cx="8610600" cy="1293028"/>
          </a:xfrm>
        </p:spPr>
        <p:txBody>
          <a:bodyPr/>
          <a:lstStyle/>
          <a:p>
            <a:r>
              <a:rPr lang="en-US" dirty="0" smtClean="0"/>
              <a:t>Project Pipeline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7" y="1432217"/>
            <a:ext cx="8163170" cy="489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38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42" y="809503"/>
            <a:ext cx="5950878" cy="586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01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Deploy Stage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9" y="2074863"/>
            <a:ext cx="10349778" cy="393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80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build process involves compiling the source code, resolving dependencies, and packaging the software into a deployable format (e.g., executable, container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Tools </a:t>
            </a:r>
            <a:r>
              <a:rPr lang="en-US" dirty="0"/>
              <a:t>like Maven, </a:t>
            </a:r>
            <a:r>
              <a:rPr lang="en-US" dirty="0" err="1"/>
              <a:t>Gradle</a:t>
            </a:r>
            <a:r>
              <a:rPr lang="en-US" dirty="0"/>
              <a:t>, or </a:t>
            </a:r>
            <a:r>
              <a:rPr lang="en-US" dirty="0" err="1"/>
              <a:t>npm</a:t>
            </a:r>
            <a:r>
              <a:rPr lang="en-US" dirty="0"/>
              <a:t> are often used to automate the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Java project, the build process might involve compiling .java files into .class files and then packaging them into a .jar or .war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62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793" y="779483"/>
            <a:ext cx="3840427" cy="890960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324"/>
            <a:ext cx="10972800" cy="4377393"/>
          </a:xfrm>
        </p:spPr>
        <p:txBody>
          <a:bodyPr>
            <a:normAutofit/>
          </a:bodyPr>
          <a:lstStyle/>
          <a:p>
            <a:r>
              <a:rPr lang="en-US" dirty="0" smtClean="0"/>
              <a:t>Automated </a:t>
            </a:r>
            <a:r>
              <a:rPr lang="en-US" dirty="0"/>
              <a:t>tests are run to validate the functionality, performance, and security of the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Tests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Unit </a:t>
            </a:r>
            <a:r>
              <a:rPr lang="en-US" b="1" dirty="0"/>
              <a:t>Tests</a:t>
            </a:r>
            <a:r>
              <a:rPr lang="en-US" dirty="0"/>
              <a:t>: Test individual components or functions.</a:t>
            </a:r>
          </a:p>
          <a:p>
            <a:pPr lvl="1"/>
            <a:r>
              <a:rPr lang="en-US" b="1" dirty="0"/>
              <a:t>Integration Tests</a:t>
            </a:r>
            <a:r>
              <a:rPr lang="en-US" dirty="0"/>
              <a:t>: Test the interaction between different components.</a:t>
            </a:r>
          </a:p>
          <a:p>
            <a:pPr lvl="1"/>
            <a:r>
              <a:rPr lang="en-US" b="1" dirty="0"/>
              <a:t>End-to-End Tests</a:t>
            </a:r>
            <a:r>
              <a:rPr lang="en-US" dirty="0"/>
              <a:t>: Test the application from the user's perspective.</a:t>
            </a:r>
          </a:p>
          <a:p>
            <a:r>
              <a:rPr lang="en-US" b="1" dirty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testing frameworks include JUnit, </a:t>
            </a:r>
            <a:r>
              <a:rPr lang="en-US" dirty="0" err="1"/>
              <a:t>TestNG</a:t>
            </a:r>
            <a:r>
              <a:rPr lang="en-US" dirty="0"/>
              <a:t>, Selenium, and Jest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JUnit tests as part of the build process to ensure that all methods in a Java class work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86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80" y="267494"/>
            <a:ext cx="8366720" cy="929258"/>
          </a:xfrm>
        </p:spPr>
        <p:txBody>
          <a:bodyPr/>
          <a:lstStyle/>
          <a:p>
            <a:r>
              <a:rPr lang="en-IN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970024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is the process of releasing the built and tested code to a production or staging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pipelines automate the steps required to deploy the application, including environment setup, database migrations, and service restarts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Popular </a:t>
            </a:r>
            <a:r>
              <a:rPr lang="en-US" dirty="0"/>
              <a:t>deployment tools and platforms include Jenkins, </a:t>
            </a:r>
            <a:r>
              <a:rPr lang="en-US" dirty="0" err="1"/>
              <a:t>GitLab</a:t>
            </a:r>
            <a:r>
              <a:rPr lang="en-US" dirty="0"/>
              <a:t> CI, </a:t>
            </a:r>
            <a:r>
              <a:rPr lang="en-US" dirty="0" err="1"/>
              <a:t>CircleCI</a:t>
            </a:r>
            <a:r>
              <a:rPr lang="en-US" dirty="0"/>
              <a:t>, and AWS </a:t>
            </a:r>
            <a:r>
              <a:rPr lang="en-US" dirty="0" err="1"/>
              <a:t>CodePipeline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Jenkins to automate the deployment of a web application to a production server after passing all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6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</a:t>
            </a:r>
            <a:r>
              <a:rPr lang="en-IN" dirty="0" smtClean="0"/>
              <a:t>Pipeline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/>
              <a:t>Code Commit</a:t>
            </a:r>
            <a:r>
              <a:rPr lang="en-US" dirty="0"/>
              <a:t>: Developers commit code changes to a version control system (e.g., </a:t>
            </a:r>
            <a:r>
              <a:rPr lang="en-US" dirty="0" err="1"/>
              <a:t>Git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Build</a:t>
            </a:r>
            <a:r>
              <a:rPr lang="en-US" dirty="0"/>
              <a:t>: The CI server automatically triggers a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Test</a:t>
            </a:r>
            <a:r>
              <a:rPr lang="en-US" dirty="0"/>
              <a:t>: Automated tests are run on the built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Deploy</a:t>
            </a:r>
            <a:r>
              <a:rPr lang="en-US" dirty="0"/>
              <a:t>: If tests pass, the code is automatically deployed to a staging or production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Feedback</a:t>
            </a:r>
            <a:r>
              <a:rPr lang="en-US" dirty="0"/>
              <a:t>: Results of the build, test, and deploy processes are reported back to the development team for further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073274"/>
          </a:xfrm>
        </p:spPr>
        <p:txBody>
          <a:bodyPr/>
          <a:lstStyle/>
          <a:p>
            <a:r>
              <a:rPr lang="en-IN" dirty="0"/>
              <a:t>Tools for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93964"/>
              </p:ext>
            </p:extLst>
          </p:nvPr>
        </p:nvGraphicFramePr>
        <p:xfrm>
          <a:off x="609600" y="1556792"/>
          <a:ext cx="10972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8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1197</TotalTime>
  <Words>2228</Words>
  <Application>Microsoft Office PowerPoint</Application>
  <PresentationFormat>Custom</PresentationFormat>
  <Paragraphs>234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Vapor Trail</vt:lpstr>
      <vt:lpstr>DEVOPS</vt:lpstr>
      <vt:lpstr>Introduction to CI/CD</vt:lpstr>
      <vt:lpstr>Benefits of CI/CD</vt:lpstr>
      <vt:lpstr>Key Concepts</vt:lpstr>
      <vt:lpstr>Build</vt:lpstr>
      <vt:lpstr>Test</vt:lpstr>
      <vt:lpstr>Deploy</vt:lpstr>
      <vt:lpstr>CI/CD Pipeline steps</vt:lpstr>
      <vt:lpstr>Tools for CI/CD</vt:lpstr>
      <vt:lpstr>DevOps</vt:lpstr>
      <vt:lpstr>Key Concepts and Benefits:</vt:lpstr>
      <vt:lpstr>Tools</vt:lpstr>
      <vt:lpstr>GitOps</vt:lpstr>
      <vt:lpstr>Key Concepts and Benefits</vt:lpstr>
      <vt:lpstr>Tools</vt:lpstr>
      <vt:lpstr>DevSecOps</vt:lpstr>
      <vt:lpstr>Key Concepts and Benefits</vt:lpstr>
      <vt:lpstr>Tools</vt:lpstr>
      <vt:lpstr>Comparison</vt:lpstr>
      <vt:lpstr>Introduction to Jenkins</vt:lpstr>
      <vt:lpstr>Key Features</vt:lpstr>
      <vt:lpstr>Key Concepts</vt:lpstr>
      <vt:lpstr>PowerPoint Presentation</vt:lpstr>
      <vt:lpstr>PowerPoint Presentation</vt:lpstr>
      <vt:lpstr>Install Jenkins</vt:lpstr>
      <vt:lpstr>Activity 1</vt:lpstr>
      <vt:lpstr>Activity 2</vt:lpstr>
      <vt:lpstr>Activity: Build Maven App in Jenkins</vt:lpstr>
      <vt:lpstr>Maven plugin Integration</vt:lpstr>
      <vt:lpstr>Configure Maven Version</vt:lpstr>
      <vt:lpstr>Create Maven Project</vt:lpstr>
      <vt:lpstr>Working with Jenkins Pipeline</vt:lpstr>
      <vt:lpstr>Pipeline with stages</vt:lpstr>
      <vt:lpstr>Pipeline Activity 1</vt:lpstr>
      <vt:lpstr>Pipeline Activity 2 Using Environment Variables</vt:lpstr>
      <vt:lpstr>Pipeline Activity 3: Conditions</vt:lpstr>
      <vt:lpstr>Activity 4:Parallel Execution </vt:lpstr>
      <vt:lpstr>Activity 5:Arithmetic &amp; Error Handling</vt:lpstr>
      <vt:lpstr>Pipeline For Git Clone Repo</vt:lpstr>
      <vt:lpstr>Poll SCM</vt:lpstr>
      <vt:lpstr>Project Pipeline</vt:lpstr>
      <vt:lpstr>PowerPoint Presentation</vt:lpstr>
      <vt:lpstr>Improving Deploy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138</cp:revision>
  <dcterms:created xsi:type="dcterms:W3CDTF">2024-07-18T11:50:45Z</dcterms:created>
  <dcterms:modified xsi:type="dcterms:W3CDTF">2024-09-01T08:51:38Z</dcterms:modified>
</cp:coreProperties>
</file>