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9" r:id="rId5"/>
    <p:sldId id="261" r:id="rId6"/>
    <p:sldId id="260" r:id="rId7"/>
    <p:sldId id="265" r:id="rId8"/>
    <p:sldId id="264" r:id="rId9"/>
    <p:sldId id="262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FBF45-4B57-4E66-AE65-54321323157A}" v="3" dt="2023-12-04T09:40:34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am pankaj" userId="ea21176c5abe25d7" providerId="LiveId" clId="{615FBF45-4B57-4E66-AE65-54321323157A}"/>
    <pc:docChg chg="undo custSel addSld delSld modSld">
      <pc:chgData name="sonam pankaj" userId="ea21176c5abe25d7" providerId="LiveId" clId="{615FBF45-4B57-4E66-AE65-54321323157A}" dt="2023-12-04T09:43:22.565" v="408" actId="20577"/>
      <pc:docMkLst>
        <pc:docMk/>
      </pc:docMkLst>
      <pc:sldChg chg="addSp modSp mod">
        <pc:chgData name="sonam pankaj" userId="ea21176c5abe25d7" providerId="LiveId" clId="{615FBF45-4B57-4E66-AE65-54321323157A}" dt="2023-12-02T11:59:55.222" v="143" actId="1076"/>
        <pc:sldMkLst>
          <pc:docMk/>
          <pc:sldMk cId="3477933307" sldId="256"/>
        </pc:sldMkLst>
        <pc:spChg chg="mod">
          <ac:chgData name="sonam pankaj" userId="ea21176c5abe25d7" providerId="LiveId" clId="{615FBF45-4B57-4E66-AE65-54321323157A}" dt="2023-12-02T11:59:55.222" v="143" actId="1076"/>
          <ac:spMkLst>
            <pc:docMk/>
            <pc:sldMk cId="3477933307" sldId="256"/>
            <ac:spMk id="7" creationId="{71C7B199-195A-606B-5551-C83504F6ECD5}"/>
          </ac:spMkLst>
        </pc:spChg>
        <pc:spChg chg="add">
          <ac:chgData name="sonam pankaj" userId="ea21176c5abe25d7" providerId="LiveId" clId="{615FBF45-4B57-4E66-AE65-54321323157A}" dt="2023-12-01T19:51:08.403" v="100" actId="11529"/>
          <ac:spMkLst>
            <pc:docMk/>
            <pc:sldMk cId="3477933307" sldId="256"/>
            <ac:spMk id="8" creationId="{A9258514-609C-3954-1BE7-4C4A0F9E6F6F}"/>
          </ac:spMkLst>
        </pc:spChg>
        <pc:picChg chg="mod">
          <ac:chgData name="sonam pankaj" userId="ea21176c5abe25d7" providerId="LiveId" clId="{615FBF45-4B57-4E66-AE65-54321323157A}" dt="2023-12-01T19:51:21.619" v="101" actId="1036"/>
          <ac:picMkLst>
            <pc:docMk/>
            <pc:sldMk cId="3477933307" sldId="256"/>
            <ac:picMk id="6" creationId="{7790CF88-201D-14E5-BD8E-678494F41A5A}"/>
          </ac:picMkLst>
        </pc:picChg>
      </pc:sldChg>
      <pc:sldChg chg="addSp modSp mod">
        <pc:chgData name="sonam pankaj" userId="ea21176c5abe25d7" providerId="LiveId" clId="{615FBF45-4B57-4E66-AE65-54321323157A}" dt="2023-12-02T11:57:12.641" v="137" actId="1076"/>
        <pc:sldMkLst>
          <pc:docMk/>
          <pc:sldMk cId="2764859442" sldId="263"/>
        </pc:sldMkLst>
        <pc:spChg chg="add mod">
          <ac:chgData name="sonam pankaj" userId="ea21176c5abe25d7" providerId="LiveId" clId="{615FBF45-4B57-4E66-AE65-54321323157A}" dt="2023-12-02T11:57:12.641" v="137" actId="1076"/>
          <ac:spMkLst>
            <pc:docMk/>
            <pc:sldMk cId="2764859442" sldId="263"/>
            <ac:spMk id="3" creationId="{D420EC6D-F8E8-ACBA-A840-72652099EA53}"/>
          </ac:spMkLst>
        </pc:spChg>
      </pc:sldChg>
      <pc:sldChg chg="addSp delSp modSp new mod setBg">
        <pc:chgData name="sonam pankaj" userId="ea21176c5abe25d7" providerId="LiveId" clId="{615FBF45-4B57-4E66-AE65-54321323157A}" dt="2023-12-04T09:43:22.565" v="408" actId="20577"/>
        <pc:sldMkLst>
          <pc:docMk/>
          <pc:sldMk cId="3071869411" sldId="266"/>
        </pc:sldMkLst>
        <pc:spChg chg="add mod">
          <ac:chgData name="sonam pankaj" userId="ea21176c5abe25d7" providerId="LiveId" clId="{615FBF45-4B57-4E66-AE65-54321323157A}" dt="2023-12-04T09:43:22.565" v="408" actId="20577"/>
          <ac:spMkLst>
            <pc:docMk/>
            <pc:sldMk cId="3071869411" sldId="266"/>
            <ac:spMk id="2" creationId="{05390B91-707A-36A9-3C7A-01C73ECA5826}"/>
          </ac:spMkLst>
        </pc:spChg>
        <pc:spChg chg="add del mod">
          <ac:chgData name="sonam pankaj" userId="ea21176c5abe25d7" providerId="LiveId" clId="{615FBF45-4B57-4E66-AE65-54321323157A}" dt="2023-12-01T19:46:19.555" v="6" actId="26606"/>
          <ac:spMkLst>
            <pc:docMk/>
            <pc:sldMk cId="3071869411" sldId="266"/>
            <ac:spMk id="2" creationId="{C3DD2470-1444-19C7-D3FE-7758E30FA0E9}"/>
          </ac:spMkLst>
        </pc:spChg>
        <pc:spChg chg="add del mod">
          <ac:chgData name="sonam pankaj" userId="ea21176c5abe25d7" providerId="LiveId" clId="{615FBF45-4B57-4E66-AE65-54321323157A}" dt="2023-12-01T19:46:19.555" v="6" actId="26606"/>
          <ac:spMkLst>
            <pc:docMk/>
            <pc:sldMk cId="3071869411" sldId="266"/>
            <ac:spMk id="3" creationId="{D19748CD-941A-AA82-0865-2AD64739F6E9}"/>
          </ac:spMkLst>
        </pc:spChg>
        <pc:spChg chg="add del">
          <ac:chgData name="sonam pankaj" userId="ea21176c5abe25d7" providerId="LiveId" clId="{615FBF45-4B57-4E66-AE65-54321323157A}" dt="2023-12-01T19:46:19.461" v="5" actId="26606"/>
          <ac:spMkLst>
            <pc:docMk/>
            <pc:sldMk cId="3071869411" sldId="266"/>
            <ac:spMk id="13" creationId="{DA1DAC79-DDBA-4382-9D43-6E5F685BE5FB}"/>
          </ac:spMkLst>
        </pc:spChg>
        <pc:spChg chg="add del">
          <ac:chgData name="sonam pankaj" userId="ea21176c5abe25d7" providerId="LiveId" clId="{615FBF45-4B57-4E66-AE65-54321323157A}" dt="2023-12-01T19:46:19.461" v="5" actId="26606"/>
          <ac:spMkLst>
            <pc:docMk/>
            <pc:sldMk cId="3071869411" sldId="266"/>
            <ac:spMk id="19" creationId="{6AACA73D-178F-4CFC-99E3-9F4FCBBDBA83}"/>
          </ac:spMkLst>
        </pc:spChg>
        <pc:spChg chg="add">
          <ac:chgData name="sonam pankaj" userId="ea21176c5abe25d7" providerId="LiveId" clId="{615FBF45-4B57-4E66-AE65-54321323157A}" dt="2023-12-01T19:46:19.555" v="6" actId="26606"/>
          <ac:spMkLst>
            <pc:docMk/>
            <pc:sldMk cId="3071869411" sldId="266"/>
            <ac:spMk id="21" creationId="{29787B81-C7DF-412B-A405-EF4454012DEE}"/>
          </ac:spMkLst>
        </pc:spChg>
        <pc:spChg chg="add mod">
          <ac:chgData name="sonam pankaj" userId="ea21176c5abe25d7" providerId="LiveId" clId="{615FBF45-4B57-4E66-AE65-54321323157A}" dt="2023-12-04T09:40:19.067" v="144" actId="1076"/>
          <ac:spMkLst>
            <pc:docMk/>
            <pc:sldMk cId="3071869411" sldId="266"/>
            <ac:spMk id="22" creationId="{C3DD2470-1444-19C7-D3FE-7758E30FA0E9}"/>
          </ac:spMkLst>
        </pc:spChg>
        <pc:spChg chg="add del">
          <ac:chgData name="sonam pankaj" userId="ea21176c5abe25d7" providerId="LiveId" clId="{615FBF45-4B57-4E66-AE65-54321323157A}" dt="2023-12-01T19:46:24.499" v="7" actId="478"/>
          <ac:spMkLst>
            <pc:docMk/>
            <pc:sldMk cId="3071869411" sldId="266"/>
            <ac:spMk id="23" creationId="{D19748CD-941A-AA82-0865-2AD64739F6E9}"/>
          </ac:spMkLst>
        </pc:spChg>
        <pc:picChg chg="add mod">
          <ac:chgData name="sonam pankaj" userId="ea21176c5abe25d7" providerId="LiveId" clId="{615FBF45-4B57-4E66-AE65-54321323157A}" dt="2023-12-01T19:47:00.038" v="13" actId="1076"/>
          <ac:picMkLst>
            <pc:docMk/>
            <pc:sldMk cId="3071869411" sldId="266"/>
            <ac:picMk id="4" creationId="{06AA9DAD-CFD4-3B5D-6128-EE447DABB4DE}"/>
          </ac:picMkLst>
        </pc:picChg>
        <pc:picChg chg="add del">
          <ac:chgData name="sonam pankaj" userId="ea21176c5abe25d7" providerId="LiveId" clId="{615FBF45-4B57-4E66-AE65-54321323157A}" dt="2023-12-01T19:46:19.461" v="5" actId="26606"/>
          <ac:picMkLst>
            <pc:docMk/>
            <pc:sldMk cId="3071869411" sldId="266"/>
            <ac:picMk id="9" creationId="{5B89E5C5-A037-45B3-9D37-3658914D4799}"/>
          </ac:picMkLst>
        </pc:picChg>
        <pc:picChg chg="add del">
          <ac:chgData name="sonam pankaj" userId="ea21176c5abe25d7" providerId="LiveId" clId="{615FBF45-4B57-4E66-AE65-54321323157A}" dt="2023-12-01T19:46:19.461" v="5" actId="26606"/>
          <ac:picMkLst>
            <pc:docMk/>
            <pc:sldMk cId="3071869411" sldId="266"/>
            <ac:picMk id="11" creationId="{5ACB93B0-521E-443D-9750-AFCFDDB3E801}"/>
          </ac:picMkLst>
        </pc:picChg>
        <pc:picChg chg="add del">
          <ac:chgData name="sonam pankaj" userId="ea21176c5abe25d7" providerId="LiveId" clId="{615FBF45-4B57-4E66-AE65-54321323157A}" dt="2023-12-01T19:46:19.461" v="5" actId="26606"/>
          <ac:picMkLst>
            <pc:docMk/>
            <pc:sldMk cId="3071869411" sldId="266"/>
            <ac:picMk id="15" creationId="{E0880F10-995F-4F01-A83B-7ECDB7BE7905}"/>
          </ac:picMkLst>
        </pc:picChg>
        <pc:picChg chg="add del">
          <ac:chgData name="sonam pankaj" userId="ea21176c5abe25d7" providerId="LiveId" clId="{615FBF45-4B57-4E66-AE65-54321323157A}" dt="2023-12-01T19:46:19.461" v="5" actId="26606"/>
          <ac:picMkLst>
            <pc:docMk/>
            <pc:sldMk cId="3071869411" sldId="266"/>
            <ac:picMk id="17" creationId="{A2D49266-1F08-40F2-B0E1-1D919DCB5780}"/>
          </ac:picMkLst>
        </pc:picChg>
      </pc:sldChg>
      <pc:sldChg chg="new del">
        <pc:chgData name="sonam pankaj" userId="ea21176c5abe25d7" providerId="LiveId" clId="{615FBF45-4B57-4E66-AE65-54321323157A}" dt="2023-12-01T19:47:50.303" v="25" actId="47"/>
        <pc:sldMkLst>
          <pc:docMk/>
          <pc:sldMk cId="872329738" sldId="267"/>
        </pc:sldMkLst>
      </pc:sldChg>
      <pc:sldChg chg="modSp add mod">
        <pc:chgData name="sonam pankaj" userId="ea21176c5abe25d7" providerId="LiveId" clId="{615FBF45-4B57-4E66-AE65-54321323157A}" dt="2023-12-02T11:58:06.993" v="139" actId="1076"/>
        <pc:sldMkLst>
          <pc:docMk/>
          <pc:sldMk cId="236509230" sldId="268"/>
        </pc:sldMkLst>
        <pc:spChg chg="mod">
          <ac:chgData name="sonam pankaj" userId="ea21176c5abe25d7" providerId="LiveId" clId="{615FBF45-4B57-4E66-AE65-54321323157A}" dt="2023-12-02T11:58:06.993" v="139" actId="1076"/>
          <ac:spMkLst>
            <pc:docMk/>
            <pc:sldMk cId="236509230" sldId="268"/>
            <ac:spMk id="22" creationId="{C3DD2470-1444-19C7-D3FE-7758E30FA0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8960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9415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5656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8702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85946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3459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93277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1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4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5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7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6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5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3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8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5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0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64457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3D art of a person">
            <a:extLst>
              <a:ext uri="{FF2B5EF4-FFF2-40B4-BE49-F238E27FC236}">
                <a16:creationId xmlns:a16="http://schemas.microsoft.com/office/drawing/2014/main" id="{7790CF88-201D-14E5-BD8E-678494F41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75" b="21875"/>
          <a:stretch/>
        </p:blipFill>
        <p:spPr>
          <a:xfrm>
            <a:off x="20" y="7961"/>
            <a:ext cx="1219197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B9B8C5-2675-4139-2E0B-20C605817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653" y="1327504"/>
            <a:ext cx="5989320" cy="2762904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tx1"/>
                </a:solidFill>
              </a:rPr>
              <a:t>Let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ChatGPT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Decide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The Function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4E49E-B5A3-B67B-60BA-CE7776B8F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801" y="5082209"/>
            <a:ext cx="5989320" cy="1524000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Sonam Pankaj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7B199-195A-606B-5551-C83504F6ECD5}"/>
              </a:ext>
            </a:extLst>
          </p:cNvPr>
          <p:cNvSpPr txBox="1"/>
          <p:nvPr/>
        </p:nvSpPr>
        <p:spPr>
          <a:xfrm>
            <a:off x="8831785" y="5775212"/>
            <a:ext cx="3360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Sonam Pankaj</a:t>
            </a:r>
          </a:p>
          <a:p>
            <a:r>
              <a:rPr lang="en-GB" sz="2400" b="1" dirty="0"/>
              <a:t>Developer Advocate</a:t>
            </a:r>
            <a:endParaRPr lang="en-IN" sz="2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258514-609C-3954-1BE7-4C4A0F9E6F6F}"/>
              </a:ext>
            </a:extLst>
          </p:cNvPr>
          <p:cNvSpPr/>
          <p:nvPr/>
        </p:nvSpPr>
        <p:spPr>
          <a:xfrm>
            <a:off x="10972800" y="0"/>
            <a:ext cx="500932" cy="1113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93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AA9DAD-CFD4-3B5D-6128-EE447DABB4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94289" y="0"/>
            <a:ext cx="12191980" cy="6858000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C3DD2470-1444-19C7-D3FE-7758E30F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56" y="405766"/>
            <a:ext cx="9404723" cy="1400530"/>
          </a:xfrm>
        </p:spPr>
        <p:txBody>
          <a:bodyPr>
            <a:normAutofit/>
          </a:bodyPr>
          <a:lstStyle/>
          <a:p>
            <a:r>
              <a:rPr lang="en-GB" sz="6000" b="1" dirty="0">
                <a:solidFill>
                  <a:schemeClr val="accent1"/>
                </a:solidFill>
              </a:rPr>
              <a:t>Demo</a:t>
            </a:r>
            <a:endParaRPr lang="en-IN" sz="60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390B91-707A-36A9-3C7A-01C73ECA5826}"/>
              </a:ext>
            </a:extLst>
          </p:cNvPr>
          <p:cNvSpPr txBox="1"/>
          <p:nvPr/>
        </p:nvSpPr>
        <p:spPr>
          <a:xfrm>
            <a:off x="914399" y="2618912"/>
            <a:ext cx="93891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to write a function calling and what are it’s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will add more functions and see if it selects functions intelligently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will also use a wonderful vector database to connect our function with RAG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186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AA9DAD-CFD4-3B5D-6128-EE447DABB4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94289" y="0"/>
            <a:ext cx="12191980" cy="6858000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C3DD2470-1444-19C7-D3FE-7758E30F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89" y="164370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solidFill>
                  <a:schemeClr val="tx1"/>
                </a:solidFill>
              </a:rPr>
              <a:t>Let’s connect</a:t>
            </a:r>
            <a:br>
              <a:rPr lang="en-GB" sz="4000" b="1" dirty="0">
                <a:solidFill>
                  <a:schemeClr val="accent1"/>
                </a:solidFill>
              </a:rPr>
            </a:br>
            <a:r>
              <a:rPr lang="en-GB" sz="4000" b="1" dirty="0"/>
              <a:t>LinkedIn: sonam-pankaj</a:t>
            </a:r>
            <a:br>
              <a:rPr lang="en-GB" sz="4000" b="1" dirty="0"/>
            </a:br>
            <a:r>
              <a:rPr lang="en-GB" sz="4000" b="1" dirty="0"/>
              <a:t>Twitter: </a:t>
            </a:r>
            <a:r>
              <a:rPr lang="en-GB" sz="4000" b="1" dirty="0" err="1"/>
              <a:t>sonam_pankaj</a:t>
            </a:r>
            <a:r>
              <a:rPr lang="en-GB" sz="4000" b="1" dirty="0"/>
              <a:t>_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3650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CE24-A828-2FA6-FEF5-7541CFA8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1"/>
            <a:ext cx="3880511" cy="1577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0B3BF-BA01-3FED-F5DC-44F3E070A999}"/>
              </a:ext>
            </a:extLst>
          </p:cNvPr>
          <p:cNvSpPr txBox="1"/>
          <p:nvPr/>
        </p:nvSpPr>
        <p:spPr>
          <a:xfrm>
            <a:off x="762000" y="2611718"/>
            <a:ext cx="3880511" cy="351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What is function calling</a:t>
            </a:r>
          </a:p>
          <a:p>
            <a:pPr marL="285750" indent="-28575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Models that support</a:t>
            </a:r>
          </a:p>
          <a:p>
            <a:pPr marL="285750" indent="-28575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Chat completion </a:t>
            </a:r>
          </a:p>
          <a:p>
            <a:pPr marL="285750" indent="-28575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The flow </a:t>
            </a:r>
          </a:p>
          <a:p>
            <a:pPr marL="285750" indent="-28575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the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0EDB02-50B2-A5E9-CD2A-C94BDD1847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7" r="36936"/>
          <a:stretch/>
        </p:blipFill>
        <p:spPr>
          <a:xfrm>
            <a:off x="5401463" y="10"/>
            <a:ext cx="67905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9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CB79A-F108-36B6-A93A-FB94CA1F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97" y="264139"/>
            <a:ext cx="9144000" cy="1344168"/>
          </a:xfrm>
        </p:spPr>
        <p:txBody>
          <a:bodyPr/>
          <a:lstStyle/>
          <a:p>
            <a:r>
              <a:rPr lang="en-GB" dirty="0"/>
              <a:t>How to make function calling work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787F03-A8BC-1575-A163-B54C5EB40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555" y="1872446"/>
            <a:ext cx="4762500" cy="498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20EC6D-F8E8-ACBA-A840-72652099EA53}"/>
              </a:ext>
            </a:extLst>
          </p:cNvPr>
          <p:cNvSpPr txBox="1"/>
          <p:nvPr/>
        </p:nvSpPr>
        <p:spPr>
          <a:xfrm>
            <a:off x="6096000" y="2234241"/>
            <a:ext cx="2281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How to make an OpenAI API Work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85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CE24-A828-2FA6-FEF5-7541CFA8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1"/>
            <a:ext cx="3880511" cy="1577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 calling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23A01-530B-AC3C-EDBA-B840A3B4ECCD}"/>
              </a:ext>
            </a:extLst>
          </p:cNvPr>
          <p:cNvSpPr txBox="1"/>
          <p:nvPr/>
        </p:nvSpPr>
        <p:spPr>
          <a:xfrm>
            <a:off x="762000" y="2611718"/>
            <a:ext cx="3880511" cy="351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b="0" i="0">
                <a:effectLst/>
              </a:rPr>
              <a:t>In an API call, you can describe functions and have the model intelligently choose to output a JSON object containing arguments to call one or many functions. 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D80EE-DAFE-48C2-DA64-55C99BD78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7" r="36936"/>
          <a:stretch/>
        </p:blipFill>
        <p:spPr>
          <a:xfrm>
            <a:off x="5401463" y="10"/>
            <a:ext cx="67905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6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CE24-A828-2FA6-FEF5-7541CFA8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92" y="-752476"/>
            <a:ext cx="4524781" cy="37934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dirty="0"/>
              <a:t>Chat Completion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9CC84B-443A-5943-5E82-29F8BA45D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53" r="36722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  <a:effectLst>
            <a:softEdge rad="381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4EEF7B-8FCD-CCED-0BD7-C0F6E7A1D6A4}"/>
              </a:ext>
            </a:extLst>
          </p:cNvPr>
          <p:cNvSpPr txBox="1"/>
          <p:nvPr/>
        </p:nvSpPr>
        <p:spPr>
          <a:xfrm>
            <a:off x="747422" y="2736747"/>
            <a:ext cx="24288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Model</a:t>
            </a:r>
          </a:p>
          <a:p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Message</a:t>
            </a:r>
          </a:p>
          <a:p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Function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2502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CE24-A828-2FA6-FEF5-7541CFA8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1"/>
            <a:ext cx="3880511" cy="1577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 that support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F1636-A18A-5194-7474-04EA3EBA1AF6}"/>
              </a:ext>
            </a:extLst>
          </p:cNvPr>
          <p:cNvSpPr txBox="1"/>
          <p:nvPr/>
        </p:nvSpPr>
        <p:spPr>
          <a:xfrm>
            <a:off x="762000" y="2611718"/>
            <a:ext cx="3880511" cy="351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fontAlgn="base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gpt-4</a:t>
            </a:r>
          </a:p>
          <a:p>
            <a:pPr marL="0" marR="0" lvl="0" indent="0" fontAlgn="base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gpt-4-1106-preview</a:t>
            </a:r>
          </a:p>
          <a:p>
            <a:pPr marL="0" marR="0" lvl="0" indent="0" fontAlgn="base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gpt-4-0613</a:t>
            </a:r>
          </a:p>
          <a:p>
            <a:pPr marL="0" marR="0" lvl="0" indent="0" fontAlgn="base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gpt-3.5-turbo</a:t>
            </a:r>
          </a:p>
          <a:p>
            <a:pPr marL="0" marR="0" lvl="0" indent="0" fontAlgn="base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gpt-3.5-turbo-1106</a:t>
            </a:r>
          </a:p>
          <a:p>
            <a:pPr marL="0" marR="0" lvl="0" indent="0" fontAlgn="base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gpt-3.5-turbo-0613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A0B501-974A-4DA9-13B9-A919128FD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7" r="36936"/>
          <a:stretch/>
        </p:blipFill>
        <p:spPr>
          <a:xfrm>
            <a:off x="5401463" y="10"/>
            <a:ext cx="67905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B2E8-B188-8450-3664-FA82CBA2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47C3B-4C33-B93D-AE8A-93E06DE7B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Roles: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System</a:t>
            </a:r>
            <a:r>
              <a:rPr lang="en-GB" b="0" i="0" dirty="0">
                <a:solidFill>
                  <a:srgbClr val="202123"/>
                </a:solidFill>
                <a:effectLst/>
                <a:latin typeface="ColfaxAI"/>
              </a:rPr>
              <a:t>: Allows you to specify the way the model answers questions. Classic example: “You are a helpful assistant.”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User </a:t>
            </a:r>
            <a:r>
              <a:rPr lang="en-GB" b="0" i="0" dirty="0">
                <a:solidFill>
                  <a:srgbClr val="202123"/>
                </a:solidFill>
                <a:effectLst/>
                <a:latin typeface="ColfaxAI"/>
              </a:rPr>
              <a:t> Equivalent to the queries made by the user.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Assistant </a:t>
            </a:r>
            <a:r>
              <a:rPr lang="en-GB" b="0" i="0" dirty="0">
                <a:solidFill>
                  <a:srgbClr val="202123"/>
                </a:solidFill>
                <a:effectLst/>
                <a:latin typeface="ColfaxAI"/>
              </a:rPr>
              <a:t> are the model’s responses (based on the user messages)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15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6B0CEB-200B-13A8-708E-78C3FB629FE8}"/>
              </a:ext>
            </a:extLst>
          </p:cNvPr>
          <p:cNvSpPr txBox="1"/>
          <p:nvPr/>
        </p:nvSpPr>
        <p:spPr>
          <a:xfrm>
            <a:off x="182880" y="117693"/>
            <a:ext cx="11775881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ChatCompletion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"gpt-4-0613"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}],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functions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“function name"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"parameters"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"object"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"properties"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"string"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"description"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"list of all the restaurants and distances as a dictionary(</a:t>
            </a:r>
            <a:r>
              <a:rPr lang="en-IN" b="0" dirty="0" err="1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restuarant_name:distance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},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"required"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"distance"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function_call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get_measure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.choices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].message</a:t>
            </a:r>
          </a:p>
        </p:txBody>
      </p:sp>
    </p:spTree>
    <p:extLst>
      <p:ext uri="{BB962C8B-B14F-4D97-AF65-F5344CB8AC3E}">
        <p14:creationId xmlns:p14="http://schemas.microsoft.com/office/powerpoint/2010/main" val="31531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CE24-A828-2FA6-FEF5-7541CFA8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47" y="322385"/>
            <a:ext cx="4102609" cy="15223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The 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34AF44-DADC-9F49-6CC7-6E4538286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53" r="36722"/>
          <a:stretch/>
        </p:blipFill>
        <p:spPr>
          <a:xfrm>
            <a:off x="5210094" y="207"/>
            <a:ext cx="6842759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6404A0-29C5-30F3-42BE-1CF98D4D829E}"/>
              </a:ext>
            </a:extLst>
          </p:cNvPr>
          <p:cNvSpPr/>
          <p:nvPr/>
        </p:nvSpPr>
        <p:spPr>
          <a:xfrm>
            <a:off x="1486893" y="2043486"/>
            <a:ext cx="2162756" cy="6361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ChatCompletion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E0AE1-CEBF-CF97-D52B-ED91443478D4}"/>
              </a:ext>
            </a:extLst>
          </p:cNvPr>
          <p:cNvSpPr txBox="1"/>
          <p:nvPr/>
        </p:nvSpPr>
        <p:spPr>
          <a:xfrm>
            <a:off x="1317929" y="3153500"/>
            <a:ext cx="60946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"role": "assistant", </a:t>
            </a:r>
          </a:p>
          <a:p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"content": null, </a:t>
            </a:r>
          </a:p>
          <a:p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function_call</a:t>
            </a:r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": </a:t>
            </a:r>
          </a:p>
          <a:p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"arguments"</a:t>
            </a:r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4A1533-DE2D-312A-4B15-6EE3C94797D9}"/>
              </a:ext>
            </a:extLst>
          </p:cNvPr>
          <p:cNvCxnSpPr/>
          <p:nvPr/>
        </p:nvCxnSpPr>
        <p:spPr>
          <a:xfrm>
            <a:off x="2544417" y="2778835"/>
            <a:ext cx="0" cy="24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5534CC5-0A74-86CF-CACD-950F31C569E9}"/>
              </a:ext>
            </a:extLst>
          </p:cNvPr>
          <p:cNvSpPr/>
          <p:nvPr/>
        </p:nvSpPr>
        <p:spPr>
          <a:xfrm>
            <a:off x="1789043" y="4937760"/>
            <a:ext cx="1765190" cy="5088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C05899-5075-3A5C-5F41-9907FE930B0A}"/>
              </a:ext>
            </a:extLst>
          </p:cNvPr>
          <p:cNvCxnSpPr/>
          <p:nvPr/>
        </p:nvCxnSpPr>
        <p:spPr>
          <a:xfrm>
            <a:off x="2464904" y="4353829"/>
            <a:ext cx="0" cy="45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8ECE0CA-7AC5-F39E-8087-5D571E93D64A}"/>
              </a:ext>
            </a:extLst>
          </p:cNvPr>
          <p:cNvSpPr txBox="1"/>
          <p:nvPr/>
        </p:nvSpPr>
        <p:spPr>
          <a:xfrm>
            <a:off x="2464904" y="4365584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arguments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50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0</TotalTime>
  <Words>352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ColfaxAI</vt:lpstr>
      <vt:lpstr>Consolas</vt:lpstr>
      <vt:lpstr>Wingdings 3</vt:lpstr>
      <vt:lpstr>Ion</vt:lpstr>
      <vt:lpstr>Let ChatGPT Decide The Function</vt:lpstr>
      <vt:lpstr>Topics</vt:lpstr>
      <vt:lpstr>How to make function calling work</vt:lpstr>
      <vt:lpstr>Function calling</vt:lpstr>
      <vt:lpstr>Chat Completion</vt:lpstr>
      <vt:lpstr>Models that support</vt:lpstr>
      <vt:lpstr>messages</vt:lpstr>
      <vt:lpstr>PowerPoint Presentation</vt:lpstr>
      <vt:lpstr>The Flow</vt:lpstr>
      <vt:lpstr>Demo</vt:lpstr>
      <vt:lpstr>Let’s connect LinkedIn: sonam-pankaj Twitter: sonam_pankaj_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ChatGPT Decide The Function</dc:title>
  <dc:creator>sonam pankaj</dc:creator>
  <cp:lastModifiedBy>sonam pankaj</cp:lastModifiedBy>
  <cp:revision>1</cp:revision>
  <dcterms:created xsi:type="dcterms:W3CDTF">2023-11-30T12:47:17Z</dcterms:created>
  <dcterms:modified xsi:type="dcterms:W3CDTF">2023-12-04T09:43:26Z</dcterms:modified>
</cp:coreProperties>
</file>