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DF6D-B1C9-C094-5B3A-60EBECB39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CA499-B203-F136-903D-EC836541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5E30-0A1C-47CE-F9FD-A00EF2A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2388-A33A-B4FB-C2D8-DDD35984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A7EF-3951-E2B4-ED1B-69765C47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423A-5DCC-7354-DF94-CC8D7510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D45A-788C-4E61-1553-B24E095D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E87C-CD7F-61DD-89B7-02DECB03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129C-1DE4-15AE-AD89-603F187D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8FF1-4C2C-8616-0B83-BFDDC07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7AB3E-E688-D104-E833-BEC1DFB3B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89A9E-BD23-387B-F5AC-7AA1BAEC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E742-3ED0-7338-5C18-F3A4D007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36BB-B8D0-5D12-C84B-DF901902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4BAB-E089-B519-9446-EFCBFA8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6840-45D1-BD8B-A8A8-63B87859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2974-4029-9DEC-BB83-2BAEA2E7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9A4C-C3B6-C8C8-F0E8-584DE31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510B-E84C-FB68-4AB4-A0D6CD97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8B2D-84F6-2899-22E4-96ACC35E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4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D480-66CB-1912-CE42-E301436C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AE1D-1A14-94FF-A856-0B1E9E04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F074-CCAB-ADC3-43C7-E9C68570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7BE3-BF6C-74FF-AD23-B479E61B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2037-08C2-5B50-92CC-8FB860A1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0D05-0998-2DFB-1CD6-736B5AC9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EC1C-EB03-0330-AF4C-B8E81591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B434D-50B6-ACE4-F399-E8F115F5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4050-272E-0600-9B50-C0391E07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3CB4-48EB-D21F-BC3D-A27FEE0D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1E2-0844-B38A-FE8E-18F47DF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5755-3E10-8960-72A4-B611CF71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24CF0-7BF9-99EC-0AE2-EE33255B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A7E7-B59C-7341-2040-CB51F5A3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840F6-9A48-DF20-B3DC-50CF823F0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83593-2112-EA0B-4079-7E1C60AB2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89BAF-E1BF-2BE9-6F46-829BC874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C4D8-8AC1-62A9-37A6-6EBE4A9D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8A1BA-9553-FA86-98C2-97E516DF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789D-45B9-7747-A35D-3FCB920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FEA7-B1F8-FA25-00B1-200428C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FA9FE-8B0A-799F-98EF-1075767F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9B3A-ED0C-185B-9BD8-1CD9F258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460AD-4159-3DF6-D548-E635EF4F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A6856-FFED-DD2D-FB13-B9E59E9C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C0CB0-8286-6142-7C08-0F396F5B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FEC-D582-6263-D5E4-1F8D58F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01FB-12DE-F372-D5EE-FCB2BF96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959C-158F-523B-BD51-16A0EC68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5C8BB-E1A1-609F-9F29-51839F67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C95C-1490-B951-123A-D28A0A8B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5D56-FD84-6791-8786-66A4EB13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D795-DD34-DA66-1976-34BDEB65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68C69-0152-291D-ABEE-342981CE2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2E6C-E0D4-F9BB-87B0-01E0F5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E7A5D-721C-CABF-DB2F-6CDA1E58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78DB-1768-1995-0F08-4633CBA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409B-494F-48EE-B5E0-92C992B8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2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BFA90-8767-A023-E794-27E09F5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CBEA-C701-3EC9-F1C3-F7826FD7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54A4-9A3B-AE85-7088-23366B7E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AFB-1E26-4172-8432-E59820CA9352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4269-CC0E-90A9-7047-6C428AD4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CAD4-FDF1-BEEE-192E-5EDB2F76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EABA-ABD1-4637-879B-BB7EA7C0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52219-6493-65F6-B82D-96556C56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E9BB-12CB-E30E-F561-98185FC73255}"/>
              </a:ext>
            </a:extLst>
          </p:cNvPr>
          <p:cNvSpPr txBox="1"/>
          <p:nvPr/>
        </p:nvSpPr>
        <p:spPr>
          <a:xfrm>
            <a:off x="1330960" y="1884680"/>
            <a:ext cx="7050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</a:t>
            </a:r>
            <a:r>
              <a:rPr lang="en-US" dirty="0" err="1"/>
              <a:t>ph_solubility</a:t>
            </a:r>
            <a:r>
              <a:rPr lang="en-US" dirty="0"/>
              <a:t> button in solubility screening area</a:t>
            </a:r>
          </a:p>
          <a:p>
            <a:r>
              <a:rPr lang="en-US" dirty="0"/>
              <a:t>Run 3.py file in background and display solubility values in separate page.</a:t>
            </a:r>
          </a:p>
          <a:p>
            <a:r>
              <a:rPr lang="en-US" dirty="0"/>
              <a:t>Only 4 datapoints </a:t>
            </a:r>
          </a:p>
          <a:p>
            <a:r>
              <a:rPr lang="en-US" dirty="0">
                <a:highlight>
                  <a:srgbClr val="FFFF00"/>
                </a:highlight>
              </a:rPr>
              <a:t>Question :Will PH solubility data be entered into the new SQL table</a:t>
            </a:r>
            <a:r>
              <a:rPr lang="en-US" dirty="0"/>
              <a:t>?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CD6BE-B947-8E7F-318A-36561728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0454"/>
              </p:ext>
            </p:extLst>
          </p:nvPr>
        </p:nvGraphicFramePr>
        <p:xfrm>
          <a:off x="1330960" y="3279001"/>
          <a:ext cx="8128002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4928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070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64894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7025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4535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769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 1.5 solubility mg/ml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 4.5 solubility mg/ml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 6.8 solubility mg/ml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 9 solubility mg/ml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0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Asprin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Aspirin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9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Aspirin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52219-6493-65F6-B82D-96556C56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2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E9BB-12CB-E30E-F561-98185FC73255}"/>
              </a:ext>
            </a:extLst>
          </p:cNvPr>
          <p:cNvSpPr txBox="1"/>
          <p:nvPr/>
        </p:nvSpPr>
        <p:spPr>
          <a:xfrm>
            <a:off x="1330960" y="1884680"/>
            <a:ext cx="10022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solubility correction button next to + button in projects tab</a:t>
            </a:r>
          </a:p>
          <a:p>
            <a:r>
              <a:rPr lang="en-US" dirty="0"/>
              <a:t>Allow user to feed known solubility values in job submission page</a:t>
            </a:r>
            <a:r>
              <a:rPr lang="en-US" dirty="0">
                <a:sym typeface="Wingdings" panose="05000000000000000000" pitchFamily="2" charset="2"/>
              </a:rPr>
              <a:t> store data use this data to create a linear regression equation</a:t>
            </a:r>
          </a:p>
          <a:p>
            <a:r>
              <a:rPr lang="en-US" dirty="0">
                <a:sym typeface="Wingdings" panose="05000000000000000000" pitchFamily="2" charset="2"/>
              </a:rPr>
              <a:t>Apply the leaner regression equation on new predictive data points.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Question: New SQL table will be created or fields will be added to the old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job_master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table ? Need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explaination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on  linear regression equation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CD6BE-B947-8E7F-318A-36561728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05619"/>
              </p:ext>
            </p:extLst>
          </p:nvPr>
        </p:nvGraphicFramePr>
        <p:xfrm>
          <a:off x="1330960" y="4043679"/>
          <a:ext cx="87391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384928136"/>
                    </a:ext>
                  </a:extLst>
                </a:gridCol>
                <a:gridCol w="2375281">
                  <a:extLst>
                    <a:ext uri="{9D8B030D-6E8A-4147-A177-3AD203B41FA5}">
                      <a16:colId xmlns:a16="http://schemas.microsoft.com/office/drawing/2014/main" val="238070512"/>
                    </a:ext>
                  </a:extLst>
                </a:gridCol>
                <a:gridCol w="2617343">
                  <a:extLst>
                    <a:ext uri="{9D8B030D-6E8A-4147-A177-3AD203B41FA5}">
                      <a16:colId xmlns:a16="http://schemas.microsoft.com/office/drawing/2014/main" val="2376489421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3687025504"/>
                    </a:ext>
                  </a:extLst>
                </a:gridCol>
              </a:tblGrid>
              <a:tr h="615770">
                <a:tc>
                  <a:txBody>
                    <a:bodyPr/>
                    <a:lstStyle/>
                    <a:p>
                      <a:r>
                        <a:rPr lang="en-US" dirty="0"/>
                        <a:t>Molecule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Known solubility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solubility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00575"/>
                  </a:ext>
                </a:extLst>
              </a:tr>
              <a:tr h="351869">
                <a:tc>
                  <a:txBody>
                    <a:bodyPr/>
                    <a:lstStyle/>
                    <a:p>
                      <a:r>
                        <a:rPr lang="en-US" dirty="0" err="1"/>
                        <a:t>Asprin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0158"/>
                  </a:ext>
                </a:extLst>
              </a:tr>
              <a:tr h="351869">
                <a:tc>
                  <a:txBody>
                    <a:bodyPr/>
                    <a:lstStyle/>
                    <a:p>
                      <a:r>
                        <a:rPr lang="en-US" dirty="0"/>
                        <a:t>Aspirin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95104"/>
                  </a:ext>
                </a:extLst>
              </a:tr>
              <a:tr h="351869">
                <a:tc>
                  <a:txBody>
                    <a:bodyPr/>
                    <a:lstStyle/>
                    <a:p>
                      <a:r>
                        <a:rPr lang="en-US" dirty="0"/>
                        <a:t>Aspirin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5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68794E-06B2-40CB-CA25-DE2C50C79F35}"/>
              </a:ext>
            </a:extLst>
          </p:cNvPr>
          <p:cNvSpPr txBox="1"/>
          <p:nvPr/>
        </p:nvSpPr>
        <p:spPr>
          <a:xfrm>
            <a:off x="3017520" y="5781040"/>
            <a:ext cx="460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create corresponding data fields in </a:t>
            </a:r>
            <a:r>
              <a:rPr lang="en-US" dirty="0" err="1"/>
              <a:t>sql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08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2A26-1080-3A45-0769-8A99152F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solubility correction button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53781-3ADC-7B5D-F25B-88C492CE1655}"/>
              </a:ext>
            </a:extLst>
          </p:cNvPr>
          <p:cNvSpPr txBox="1"/>
          <p:nvPr/>
        </p:nvSpPr>
        <p:spPr>
          <a:xfrm>
            <a:off x="1479479" y="1561672"/>
            <a:ext cx="7667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solubility correction -&gt; Will be taken to job submission page and then user will enter multiple known solubility values?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1DA78-D7AD-3DFA-F83E-9918870D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48712"/>
            <a:ext cx="7667089" cy="30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221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Requirement 1</vt:lpstr>
      <vt:lpstr>Requirement 2 </vt:lpstr>
      <vt:lpstr> solubility correction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1</dc:title>
  <dc:creator>Dr. Ravi S Ananthula</dc:creator>
  <cp:lastModifiedBy>Ashok Sahu</cp:lastModifiedBy>
  <cp:revision>3</cp:revision>
  <dcterms:created xsi:type="dcterms:W3CDTF">2024-04-12T08:17:31Z</dcterms:created>
  <dcterms:modified xsi:type="dcterms:W3CDTF">2024-04-12T11:51:57Z</dcterms:modified>
</cp:coreProperties>
</file>