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62B8-496F-4190-9D92-9544A52A59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019-D2B4-4D46-9808-892ACCB6D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5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62B8-496F-4190-9D92-9544A52A59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019-D2B4-4D46-9808-892ACCB6D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23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62B8-496F-4190-9D92-9544A52A59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019-D2B4-4D46-9808-892ACCB6D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39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62B8-496F-4190-9D92-9544A52A59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019-D2B4-4D46-9808-892ACCB6D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6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62B8-496F-4190-9D92-9544A52A59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019-D2B4-4D46-9808-892ACCB6D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2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62B8-496F-4190-9D92-9544A52A59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019-D2B4-4D46-9808-892ACCB6D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62B8-496F-4190-9D92-9544A52A59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019-D2B4-4D46-9808-892ACCB6D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62B8-496F-4190-9D92-9544A52A59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019-D2B4-4D46-9808-892ACCB6D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62B8-496F-4190-9D92-9544A52A59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019-D2B4-4D46-9808-892ACCB6D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7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62B8-496F-4190-9D92-9544A52A59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019-D2B4-4D46-9808-892ACCB6D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0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62B8-496F-4190-9D92-9544A52A59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019-D2B4-4D46-9808-892ACCB6D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7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62B8-496F-4190-9D92-9544A52A59E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E019-D2B4-4D46-9808-892ACCB6D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3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371600"/>
            <a:ext cx="2070100" cy="1028700"/>
          </a:xfrm>
        </p:spPr>
        <p:txBody>
          <a:bodyPr>
            <a:normAutofit/>
          </a:bodyPr>
          <a:lstStyle/>
          <a:p>
            <a:r>
              <a:rPr lang="en-GB" dirty="0" err="1" smtClean="0"/>
              <a:t>xInfo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95599"/>
            <a:ext cx="8890000" cy="700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AutoShape 2" descr="Search - Free interface icons"/>
          <p:cNvSpPr>
            <a:spLocks noChangeAspect="1" noChangeArrowheads="1"/>
          </p:cNvSpPr>
          <p:nvPr/>
        </p:nvSpPr>
        <p:spPr bwMode="auto">
          <a:xfrm>
            <a:off x="2568575" y="1371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Search - Free interface icons"/>
          <p:cNvSpPr>
            <a:spLocks noChangeAspect="1" noChangeArrowheads="1"/>
          </p:cNvSpPr>
          <p:nvPr/>
        </p:nvSpPr>
        <p:spPr bwMode="auto">
          <a:xfrm>
            <a:off x="685800" y="10794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700" y="2895598"/>
            <a:ext cx="700881" cy="700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18663" y="280745"/>
            <a:ext cx="135413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Create store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192362"/>
            <a:ext cx="546099" cy="5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4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Search results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9300" y="647700"/>
            <a:ext cx="160020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xInfo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614759"/>
            <a:ext cx="8153400" cy="700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619" y="614758"/>
            <a:ext cx="700881" cy="7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4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0" y="2298701"/>
            <a:ext cx="1828800" cy="355600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Store name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2298700"/>
            <a:ext cx="2819400" cy="35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253433"/>
            <a:ext cx="20193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 Create store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1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4300" y="2978498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Item name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84700" y="3031530"/>
            <a:ext cx="2819400" cy="35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12100" y="2978498"/>
            <a:ext cx="20193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Insert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item pic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7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36900" cy="1209675"/>
          </a:xfrm>
        </p:spPr>
        <p:txBody>
          <a:bodyPr/>
          <a:lstStyle/>
          <a:p>
            <a:r>
              <a:rPr lang="en-GB" dirty="0" smtClean="0"/>
              <a:t>Store name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Store items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93100" y="571500"/>
            <a:ext cx="2844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Add more items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00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xInfo</vt:lpstr>
      <vt:lpstr>PowerPoint Presentation</vt:lpstr>
      <vt:lpstr>Store name</vt:lpstr>
      <vt:lpstr>PowerPoint Presentation</vt:lpstr>
      <vt:lpstr>Store name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xInfo</dc:title>
  <dc:creator>Lenovo</dc:creator>
  <cp:lastModifiedBy>Lenovo</cp:lastModifiedBy>
  <cp:revision>5</cp:revision>
  <dcterms:created xsi:type="dcterms:W3CDTF">2023-08-08T07:41:20Z</dcterms:created>
  <dcterms:modified xsi:type="dcterms:W3CDTF">2023-08-08T09:18:59Z</dcterms:modified>
</cp:coreProperties>
</file>