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6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5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9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4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5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6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2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8B286-AE37-4FCC-B067-4C56E8D5E33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8472D-17C0-42B4-A59D-335E8E9C3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89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49" y="302981"/>
            <a:ext cx="10515600" cy="496009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Students-ID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53" y="476693"/>
            <a:ext cx="2081590" cy="60289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007" y="476693"/>
            <a:ext cx="1865722" cy="60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6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1-Data generation (1500 subjects)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Variables</a:t>
            </a:r>
          </a:p>
          <a:p>
            <a:r>
              <a:rPr lang="en-US" dirty="0" err="1"/>
              <a:t>SubjectID</a:t>
            </a:r>
            <a:r>
              <a:rPr lang="en-US" dirty="0"/>
              <a:t>- continuous number</a:t>
            </a:r>
          </a:p>
          <a:p>
            <a:r>
              <a:rPr lang="en-US" dirty="0"/>
              <a:t>Gender-male=1;female=2</a:t>
            </a:r>
          </a:p>
          <a:p>
            <a:r>
              <a:rPr lang="en-US" dirty="0"/>
              <a:t>Age-continuous variable (19 to 70 years)</a:t>
            </a:r>
          </a:p>
          <a:p>
            <a:r>
              <a:rPr lang="en-US" dirty="0"/>
              <a:t>Group-Yoga-1; Exercise-2</a:t>
            </a:r>
          </a:p>
          <a:p>
            <a:r>
              <a:rPr lang="en-US" dirty="0"/>
              <a:t>ModeOfClass-1=online; 2=offline; 3=both</a:t>
            </a:r>
          </a:p>
          <a:p>
            <a:r>
              <a:rPr lang="en-US" dirty="0" err="1"/>
              <a:t>StressLevelBaseline</a:t>
            </a:r>
            <a:r>
              <a:rPr lang="en-US" dirty="0"/>
              <a:t>-continuous variable (1-100)</a:t>
            </a:r>
          </a:p>
          <a:p>
            <a:r>
              <a:rPr lang="en-US" dirty="0" err="1"/>
              <a:t>StressLevelOneMonth</a:t>
            </a:r>
            <a:r>
              <a:rPr lang="en-US" dirty="0"/>
              <a:t>-continuous variable (1-100)</a:t>
            </a:r>
          </a:p>
          <a:p>
            <a:r>
              <a:rPr lang="en-US" dirty="0" err="1"/>
              <a:t>StressLevelTwoMonths</a:t>
            </a:r>
            <a:r>
              <a:rPr lang="en-US" dirty="0"/>
              <a:t>-continuous variable (1-50)</a:t>
            </a:r>
          </a:p>
          <a:p>
            <a:r>
              <a:rPr lang="en-US" dirty="0" err="1"/>
              <a:t>HappinessBaseline</a:t>
            </a:r>
            <a:r>
              <a:rPr lang="en-US" dirty="0"/>
              <a:t>-continuous variable (1-100)</a:t>
            </a:r>
          </a:p>
          <a:p>
            <a:r>
              <a:rPr lang="en-US" dirty="0" err="1"/>
              <a:t>HappinessOneMonth</a:t>
            </a:r>
            <a:r>
              <a:rPr lang="en-US" dirty="0"/>
              <a:t>-continuous variable (1-100)</a:t>
            </a:r>
          </a:p>
          <a:p>
            <a:r>
              <a:rPr lang="en-US" dirty="0" err="1"/>
              <a:t>HappinessTwoMonths</a:t>
            </a:r>
            <a:r>
              <a:rPr lang="en-US" dirty="0"/>
              <a:t>-continuous variable (1-10)</a:t>
            </a:r>
          </a:p>
          <a:p>
            <a:r>
              <a:rPr lang="en-US" dirty="0"/>
              <a:t>Export the data on your desktop as CSV file(name it </a:t>
            </a:r>
            <a:r>
              <a:rPr lang="en-US"/>
              <a:t>as Exercise1_YourRollNumber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4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 Data wrangling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only 50 data as per your roll number</a:t>
            </a:r>
          </a:p>
          <a:p>
            <a:pPr lvl="1"/>
            <a:r>
              <a:rPr lang="en-US" dirty="0"/>
              <a:t>For example- if your serial number is 20, leave 19x50 data and 50 subjects from 951 onwards</a:t>
            </a:r>
          </a:p>
          <a:p>
            <a:r>
              <a:rPr lang="en-US" dirty="0"/>
              <a:t>Do Z transformation for stress and happiness scores for 2</a:t>
            </a:r>
            <a:r>
              <a:rPr lang="en-US" baseline="30000" dirty="0"/>
              <a:t>nd</a:t>
            </a:r>
            <a:r>
              <a:rPr lang="en-US" dirty="0"/>
              <a:t> month</a:t>
            </a:r>
          </a:p>
          <a:p>
            <a:r>
              <a:rPr lang="en-US" dirty="0"/>
              <a:t>Recode z transformed scores – all positive values as ‘better’’; all negative values as ‘worse’</a:t>
            </a:r>
          </a:p>
          <a:p>
            <a:r>
              <a:rPr lang="en-US" dirty="0"/>
              <a:t>Export the result as pdf (name it as Exercise2_YourRollNumber)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56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Normality &amp; creating graphs</a:t>
            </a:r>
          </a:p>
          <a:p>
            <a:r>
              <a:rPr lang="en-IN" dirty="0"/>
              <a:t>Find if the stress scores(Baseline &amp; one month) are normally distributed</a:t>
            </a:r>
          </a:p>
          <a:p>
            <a:r>
              <a:rPr lang="en-IN" dirty="0"/>
              <a:t>Happiness scores(Baseline &amp; one month) are normally distributed</a:t>
            </a:r>
          </a:p>
          <a:p>
            <a:r>
              <a:rPr lang="en-IN" dirty="0"/>
              <a:t>Create a Box plot for the above mentioned data</a:t>
            </a:r>
          </a:p>
          <a:p>
            <a:r>
              <a:rPr lang="en-IN" dirty="0"/>
              <a:t>Create a scatter plot for stress scores and Happiness scores for baseline data split by group</a:t>
            </a:r>
          </a:p>
          <a:p>
            <a:r>
              <a:rPr lang="en-IN" dirty="0"/>
              <a:t>Create a side by side bar chart for group split by gender</a:t>
            </a:r>
          </a:p>
          <a:p>
            <a:r>
              <a:rPr lang="en-IN" dirty="0"/>
              <a:t>Create a box plot for stress scores and Happiness scores split by gender</a:t>
            </a:r>
          </a:p>
          <a:p>
            <a:r>
              <a:rPr lang="en-US" dirty="0"/>
              <a:t>Export the result as pdf(name it as Exercise3_YourRollNumber)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62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one sample t test for baseline stress scores. Test value=40</a:t>
            </a:r>
          </a:p>
          <a:p>
            <a:r>
              <a:rPr lang="en-IN" dirty="0"/>
              <a:t>Run paired t test for stress scores (baseline and one month)</a:t>
            </a:r>
          </a:p>
          <a:p>
            <a:r>
              <a:rPr lang="en-IN" dirty="0"/>
              <a:t>Run independent t test for baseline happiness scores</a:t>
            </a:r>
          </a:p>
          <a:p>
            <a:r>
              <a:rPr lang="en-IN" dirty="0"/>
              <a:t>Test if there is an association between gender and mode of class</a:t>
            </a:r>
          </a:p>
          <a:p>
            <a:r>
              <a:rPr lang="en-IN" dirty="0"/>
              <a:t>Test if females are participating more than males in this research data</a:t>
            </a:r>
          </a:p>
          <a:p>
            <a:r>
              <a:rPr lang="en-US" dirty="0"/>
              <a:t>Export the result as pdf(name it as Exercise4_YourRollNumber)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if there is a difference in stress scores between groups from baseline to one month- using independent t test</a:t>
            </a:r>
          </a:p>
          <a:p>
            <a:r>
              <a:rPr lang="en-IN" dirty="0"/>
              <a:t>Test if there is a difference in stress scores between groups from baseline to one month-using RMANOVA (generate a line graph as well)</a:t>
            </a:r>
          </a:p>
          <a:p>
            <a:r>
              <a:rPr lang="en-US" dirty="0"/>
              <a:t>Export the result as pdf(name it as Exercise5_YourRollNumber)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96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if stress scores are associated with happiness scores irrespective of groups</a:t>
            </a:r>
          </a:p>
          <a:p>
            <a:r>
              <a:rPr lang="en-IN" dirty="0"/>
              <a:t>Assuming stress scores and happiness scores are correlated, run a simple linear regression to predict happiness from stress scores</a:t>
            </a:r>
          </a:p>
          <a:p>
            <a:r>
              <a:rPr lang="en-IN" dirty="0"/>
              <a:t>Export the results as pdf</a:t>
            </a:r>
            <a:r>
              <a:rPr lang="en-US" dirty="0"/>
              <a:t>(name it as Exercise6_YourRollNumber)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4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438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Exercises</vt:lpstr>
      <vt:lpstr>Students-ID</vt:lpstr>
      <vt:lpstr>Exercise 1-Data generation (1500 subjects)</vt:lpstr>
      <vt:lpstr>Exercise 2- Data wrangling</vt:lpstr>
      <vt:lpstr>Exercise 3</vt:lpstr>
      <vt:lpstr>Exercise 4</vt:lpstr>
      <vt:lpstr>Exercise 5</vt:lpstr>
      <vt:lpstr>Exercise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acer</dc:creator>
  <cp:lastModifiedBy>Ramajayam Govindaraj</cp:lastModifiedBy>
  <cp:revision>8</cp:revision>
  <dcterms:created xsi:type="dcterms:W3CDTF">2024-04-25T05:56:58Z</dcterms:created>
  <dcterms:modified xsi:type="dcterms:W3CDTF">2024-04-25T07:41:04Z</dcterms:modified>
</cp:coreProperties>
</file>