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4" r:id="rId4"/>
    <p:sldId id="265" r:id="rId5"/>
    <p:sldId id="263" r:id="rId6"/>
    <p:sldId id="262" r:id="rId7"/>
    <p:sldId id="261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3277F-184C-4CF2-83D2-CC39E9207EDE}" type="doc">
      <dgm:prSet loTypeId="urn:microsoft.com/office/officeart/2005/8/layout/vList3" loCatId="list" qsTypeId="urn:microsoft.com/office/officeart/2005/8/quickstyle/simple4" qsCatId="simple" csTypeId="urn:microsoft.com/office/officeart/2005/8/colors/accent1_2" csCatId="accent1" phldr="1"/>
      <dgm:spPr/>
    </dgm:pt>
    <dgm:pt modelId="{1A0EC031-BB5F-4B38-B813-ABB74FBCE8F1}">
      <dgm:prSet phldrT="[Text]" custT="1"/>
      <dgm:spPr/>
      <dgm:t>
        <a:bodyPr/>
        <a:lstStyle/>
        <a:p>
          <a:pPr algn="l"/>
          <a:r>
            <a:rPr lang="en-US" sz="2400" b="1" dirty="0"/>
            <a:t>Semi-Supervised Learning:</a:t>
          </a:r>
          <a:r>
            <a:rPr lang="en-US" sz="2400" dirty="0"/>
            <a:t> Combines both labeled and unlabeled data.</a:t>
          </a:r>
          <a:endParaRPr lang="en-IN" sz="2400" dirty="0"/>
        </a:p>
      </dgm:t>
    </dgm:pt>
    <dgm:pt modelId="{4BF4375A-58E0-4A19-BE4B-BA4A99E3DE01}" type="parTrans" cxnId="{40BB1126-65FB-4E73-9499-9DC9A28B0277}">
      <dgm:prSet/>
      <dgm:spPr/>
      <dgm:t>
        <a:bodyPr/>
        <a:lstStyle/>
        <a:p>
          <a:endParaRPr lang="en-IN"/>
        </a:p>
      </dgm:t>
    </dgm:pt>
    <dgm:pt modelId="{7DA60BD8-D186-419C-A2D6-F962F54AD4B8}" type="sibTrans" cxnId="{40BB1126-65FB-4E73-9499-9DC9A28B0277}">
      <dgm:prSet/>
      <dgm:spPr/>
      <dgm:t>
        <a:bodyPr/>
        <a:lstStyle/>
        <a:p>
          <a:endParaRPr lang="en-IN"/>
        </a:p>
      </dgm:t>
    </dgm:pt>
    <dgm:pt modelId="{520EB1AC-8DAD-4346-B642-12ACE74AB1E6}">
      <dgm:prSet phldrT="[Text]" custT="1"/>
      <dgm:spPr/>
      <dgm:t>
        <a:bodyPr/>
        <a:lstStyle/>
        <a:p>
          <a:pPr algn="l"/>
          <a:r>
            <a:rPr lang="en-IN" sz="2400" dirty="0"/>
            <a:t>Learning  a small set of labelled data with large set of unlabelled data</a:t>
          </a:r>
          <a:r>
            <a:rPr lang="en-IN" sz="2800" dirty="0"/>
            <a:t>.</a:t>
          </a:r>
        </a:p>
      </dgm:t>
    </dgm:pt>
    <dgm:pt modelId="{7B9E8DED-7D4E-4187-80D7-B8E5E31CADF7}" type="parTrans" cxnId="{6D1C9FE2-A4EC-4FDA-8C35-9C1CAD0162E7}">
      <dgm:prSet/>
      <dgm:spPr/>
      <dgm:t>
        <a:bodyPr/>
        <a:lstStyle/>
        <a:p>
          <a:endParaRPr lang="en-IN"/>
        </a:p>
      </dgm:t>
    </dgm:pt>
    <dgm:pt modelId="{1136D728-0F9D-4E8A-9652-CDABD5259B09}" type="sibTrans" cxnId="{6D1C9FE2-A4EC-4FDA-8C35-9C1CAD0162E7}">
      <dgm:prSet/>
      <dgm:spPr/>
      <dgm:t>
        <a:bodyPr/>
        <a:lstStyle/>
        <a:p>
          <a:endParaRPr lang="en-IN"/>
        </a:p>
      </dgm:t>
    </dgm:pt>
    <dgm:pt modelId="{48F4F13F-B354-471B-96D6-0762E5A5B3B6}" type="pres">
      <dgm:prSet presAssocID="{C013277F-184C-4CF2-83D2-CC39E9207EDE}" presName="linearFlow" presStyleCnt="0">
        <dgm:presLayoutVars>
          <dgm:dir/>
          <dgm:resizeHandles val="exact"/>
        </dgm:presLayoutVars>
      </dgm:prSet>
      <dgm:spPr/>
    </dgm:pt>
    <dgm:pt modelId="{DD63F23C-E41E-4D6A-BD56-EF78A2278488}" type="pres">
      <dgm:prSet presAssocID="{1A0EC031-BB5F-4B38-B813-ABB74FBCE8F1}" presName="composite" presStyleCnt="0"/>
      <dgm:spPr/>
    </dgm:pt>
    <dgm:pt modelId="{6CF1A87E-CB6E-40E2-A831-4F738EBF7790}" type="pres">
      <dgm:prSet presAssocID="{1A0EC031-BB5F-4B38-B813-ABB74FBCE8F1}" presName="imgShp" presStyleLbl="fgImgPlace1" presStyleIdx="0" presStyleCnt="2"/>
      <dgm:spPr/>
    </dgm:pt>
    <dgm:pt modelId="{175D6B7B-E8F4-4B33-9290-48510F92C703}" type="pres">
      <dgm:prSet presAssocID="{1A0EC031-BB5F-4B38-B813-ABB74FBCE8F1}" presName="txShp" presStyleLbl="node1" presStyleIdx="0" presStyleCnt="2">
        <dgm:presLayoutVars>
          <dgm:bulletEnabled val="1"/>
        </dgm:presLayoutVars>
      </dgm:prSet>
      <dgm:spPr/>
    </dgm:pt>
    <dgm:pt modelId="{34B2FBC5-3658-428D-946E-E3BC4DD3587E}" type="pres">
      <dgm:prSet presAssocID="{7DA60BD8-D186-419C-A2D6-F962F54AD4B8}" presName="spacing" presStyleCnt="0"/>
      <dgm:spPr/>
    </dgm:pt>
    <dgm:pt modelId="{8A660D5C-78CC-4A85-A869-AAD60BE224BA}" type="pres">
      <dgm:prSet presAssocID="{520EB1AC-8DAD-4346-B642-12ACE74AB1E6}" presName="composite" presStyleCnt="0"/>
      <dgm:spPr/>
    </dgm:pt>
    <dgm:pt modelId="{45E9EA41-D23E-4B7D-8D30-20F519965FD8}" type="pres">
      <dgm:prSet presAssocID="{520EB1AC-8DAD-4346-B642-12ACE74AB1E6}" presName="imgShp" presStyleLbl="fgImgPlace1" presStyleIdx="1" presStyleCnt="2"/>
      <dgm:spPr/>
    </dgm:pt>
    <dgm:pt modelId="{54CC5B02-3459-400E-B43B-EEBA1591C516}" type="pres">
      <dgm:prSet presAssocID="{520EB1AC-8DAD-4346-B642-12ACE74AB1E6}" presName="txShp" presStyleLbl="node1" presStyleIdx="1" presStyleCnt="2">
        <dgm:presLayoutVars>
          <dgm:bulletEnabled val="1"/>
        </dgm:presLayoutVars>
      </dgm:prSet>
      <dgm:spPr/>
    </dgm:pt>
  </dgm:ptLst>
  <dgm:cxnLst>
    <dgm:cxn modelId="{40BB1126-65FB-4E73-9499-9DC9A28B0277}" srcId="{C013277F-184C-4CF2-83D2-CC39E9207EDE}" destId="{1A0EC031-BB5F-4B38-B813-ABB74FBCE8F1}" srcOrd="0" destOrd="0" parTransId="{4BF4375A-58E0-4A19-BE4B-BA4A99E3DE01}" sibTransId="{7DA60BD8-D186-419C-A2D6-F962F54AD4B8}"/>
    <dgm:cxn modelId="{9F4AA736-B28C-4346-9E7E-1F0F65988C85}" type="presOf" srcId="{1A0EC031-BB5F-4B38-B813-ABB74FBCE8F1}" destId="{175D6B7B-E8F4-4B33-9290-48510F92C703}" srcOrd="0" destOrd="0" presId="urn:microsoft.com/office/officeart/2005/8/layout/vList3"/>
    <dgm:cxn modelId="{BCD00366-5F27-47FF-B337-B7271B652248}" type="presOf" srcId="{520EB1AC-8DAD-4346-B642-12ACE74AB1E6}" destId="{54CC5B02-3459-400E-B43B-EEBA1591C516}" srcOrd="0" destOrd="0" presId="urn:microsoft.com/office/officeart/2005/8/layout/vList3"/>
    <dgm:cxn modelId="{CE992CA4-6FDB-4DB2-8569-AAB230ED37AD}" type="presOf" srcId="{C013277F-184C-4CF2-83D2-CC39E9207EDE}" destId="{48F4F13F-B354-471B-96D6-0762E5A5B3B6}" srcOrd="0" destOrd="0" presId="urn:microsoft.com/office/officeart/2005/8/layout/vList3"/>
    <dgm:cxn modelId="{6D1C9FE2-A4EC-4FDA-8C35-9C1CAD0162E7}" srcId="{C013277F-184C-4CF2-83D2-CC39E9207EDE}" destId="{520EB1AC-8DAD-4346-B642-12ACE74AB1E6}" srcOrd="1" destOrd="0" parTransId="{7B9E8DED-7D4E-4187-80D7-B8E5E31CADF7}" sibTransId="{1136D728-0F9D-4E8A-9652-CDABD5259B09}"/>
    <dgm:cxn modelId="{717E77BC-8F18-4BA0-ACEF-6CBB2B9A6769}" type="presParOf" srcId="{48F4F13F-B354-471B-96D6-0762E5A5B3B6}" destId="{DD63F23C-E41E-4D6A-BD56-EF78A2278488}" srcOrd="0" destOrd="0" presId="urn:microsoft.com/office/officeart/2005/8/layout/vList3"/>
    <dgm:cxn modelId="{4094EF32-9A0C-45DF-ABA8-9702A37EBFBB}" type="presParOf" srcId="{DD63F23C-E41E-4D6A-BD56-EF78A2278488}" destId="{6CF1A87E-CB6E-40E2-A831-4F738EBF7790}" srcOrd="0" destOrd="0" presId="urn:microsoft.com/office/officeart/2005/8/layout/vList3"/>
    <dgm:cxn modelId="{22F4F1C7-1268-4C17-A05F-E23017C54D2E}" type="presParOf" srcId="{DD63F23C-E41E-4D6A-BD56-EF78A2278488}" destId="{175D6B7B-E8F4-4B33-9290-48510F92C703}" srcOrd="1" destOrd="0" presId="urn:microsoft.com/office/officeart/2005/8/layout/vList3"/>
    <dgm:cxn modelId="{A828EC21-F377-4880-B6A4-424171EAF505}" type="presParOf" srcId="{48F4F13F-B354-471B-96D6-0762E5A5B3B6}" destId="{34B2FBC5-3658-428D-946E-E3BC4DD3587E}" srcOrd="1" destOrd="0" presId="urn:microsoft.com/office/officeart/2005/8/layout/vList3"/>
    <dgm:cxn modelId="{62009418-40D2-4B9F-A99B-63EF1DB7DF21}" type="presParOf" srcId="{48F4F13F-B354-471B-96D6-0762E5A5B3B6}" destId="{8A660D5C-78CC-4A85-A869-AAD60BE224BA}" srcOrd="2" destOrd="0" presId="urn:microsoft.com/office/officeart/2005/8/layout/vList3"/>
    <dgm:cxn modelId="{CD0EFC37-F214-48D0-9ABC-CEBC4E50EB78}" type="presParOf" srcId="{8A660D5C-78CC-4A85-A869-AAD60BE224BA}" destId="{45E9EA41-D23E-4B7D-8D30-20F519965FD8}" srcOrd="0" destOrd="0" presId="urn:microsoft.com/office/officeart/2005/8/layout/vList3"/>
    <dgm:cxn modelId="{A1BBE08B-D827-4DD1-AA8F-F2B018B50CE9}" type="presParOf" srcId="{8A660D5C-78CC-4A85-A869-AAD60BE224BA}" destId="{54CC5B02-3459-400E-B43B-EEBA1591C51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90302B-168B-4CD0-98D5-62677C6508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BFCD00-F19D-4ECE-B134-413E08219156}">
      <dgm:prSet/>
      <dgm:spPr/>
      <dgm:t>
        <a:bodyPr/>
        <a:lstStyle/>
        <a:p>
          <a:r>
            <a:rPr lang="en-US" b="1" i="0" baseline="0"/>
            <a:t>Definition:</a:t>
          </a:r>
          <a:r>
            <a:rPr lang="en-US" b="0" i="0" baseline="0"/>
            <a:t> A learning paradigm that uses a small amount of labeled data and a large amount of unlabeled data to train models.</a:t>
          </a:r>
          <a:endParaRPr lang="en-US"/>
        </a:p>
      </dgm:t>
    </dgm:pt>
    <dgm:pt modelId="{BC9C84EB-FF5D-4A0E-8011-CA689BE44588}" type="parTrans" cxnId="{0A1D1FAD-8386-4620-BC12-143BED882C03}">
      <dgm:prSet/>
      <dgm:spPr/>
      <dgm:t>
        <a:bodyPr/>
        <a:lstStyle/>
        <a:p>
          <a:endParaRPr lang="en-US"/>
        </a:p>
      </dgm:t>
    </dgm:pt>
    <dgm:pt modelId="{81CFA65D-FCD1-47CB-BADE-ED6479281697}" type="sibTrans" cxnId="{0A1D1FAD-8386-4620-BC12-143BED882C03}">
      <dgm:prSet/>
      <dgm:spPr/>
      <dgm:t>
        <a:bodyPr/>
        <a:lstStyle/>
        <a:p>
          <a:endParaRPr lang="en-US"/>
        </a:p>
      </dgm:t>
    </dgm:pt>
    <dgm:pt modelId="{99640842-6CA0-43D7-84DE-EB85F93734C7}">
      <dgm:prSet/>
      <dgm:spPr/>
      <dgm:t>
        <a:bodyPr/>
        <a:lstStyle/>
        <a:p>
          <a:r>
            <a:rPr lang="en-US" b="1" i="0" baseline="0"/>
            <a:t>Key Points:</a:t>
          </a:r>
          <a:endParaRPr lang="en-US"/>
        </a:p>
      </dgm:t>
    </dgm:pt>
    <dgm:pt modelId="{48D05DAD-B7E2-4D24-9451-46AE1D714AB4}" type="parTrans" cxnId="{6291DB63-751C-4900-BEC8-F4AABE8AB8F7}">
      <dgm:prSet/>
      <dgm:spPr/>
      <dgm:t>
        <a:bodyPr/>
        <a:lstStyle/>
        <a:p>
          <a:endParaRPr lang="en-US"/>
        </a:p>
      </dgm:t>
    </dgm:pt>
    <dgm:pt modelId="{CC843D12-AB90-4B42-A83E-C2B7C5CF2A53}" type="sibTrans" cxnId="{6291DB63-751C-4900-BEC8-F4AABE8AB8F7}">
      <dgm:prSet/>
      <dgm:spPr/>
      <dgm:t>
        <a:bodyPr/>
        <a:lstStyle/>
        <a:p>
          <a:endParaRPr lang="en-US"/>
        </a:p>
      </dgm:t>
    </dgm:pt>
    <dgm:pt modelId="{60EFFB36-9595-402B-9B7C-0533D36DA1C4}">
      <dgm:prSet/>
      <dgm:spPr/>
      <dgm:t>
        <a:bodyPr/>
        <a:lstStyle/>
        <a:p>
          <a:r>
            <a:rPr lang="en-US" b="0" i="0" baseline="0"/>
            <a:t>Reduces the need for extensive labeled datasets.</a:t>
          </a:r>
          <a:endParaRPr lang="en-US"/>
        </a:p>
      </dgm:t>
    </dgm:pt>
    <dgm:pt modelId="{1806F590-4A8A-47C9-9AAE-BF695CF87FFB}" type="parTrans" cxnId="{7F7FE678-A7FB-4753-B966-1D68E9DB9660}">
      <dgm:prSet/>
      <dgm:spPr/>
      <dgm:t>
        <a:bodyPr/>
        <a:lstStyle/>
        <a:p>
          <a:endParaRPr lang="en-US"/>
        </a:p>
      </dgm:t>
    </dgm:pt>
    <dgm:pt modelId="{4CD2FE03-46C5-4DB0-9B88-0F6CB84EB96D}" type="sibTrans" cxnId="{7F7FE678-A7FB-4753-B966-1D68E9DB9660}">
      <dgm:prSet/>
      <dgm:spPr/>
      <dgm:t>
        <a:bodyPr/>
        <a:lstStyle/>
        <a:p>
          <a:endParaRPr lang="en-US"/>
        </a:p>
      </dgm:t>
    </dgm:pt>
    <dgm:pt modelId="{55EB3337-B13D-40A2-96E7-F12D8FD2F6B3}">
      <dgm:prSet/>
      <dgm:spPr/>
      <dgm:t>
        <a:bodyPr/>
        <a:lstStyle/>
        <a:p>
          <a:r>
            <a:rPr lang="en-US" b="0" i="0" baseline="0"/>
            <a:t>Improves model accuracy by leveraging unlabeled data.</a:t>
          </a:r>
          <a:endParaRPr lang="en-US"/>
        </a:p>
      </dgm:t>
    </dgm:pt>
    <dgm:pt modelId="{4FA2F206-BA9E-485C-921B-24A964D4862A}" type="parTrans" cxnId="{E92BA69C-5BB7-43D6-934B-7C20BD1A0503}">
      <dgm:prSet/>
      <dgm:spPr/>
      <dgm:t>
        <a:bodyPr/>
        <a:lstStyle/>
        <a:p>
          <a:endParaRPr lang="en-US"/>
        </a:p>
      </dgm:t>
    </dgm:pt>
    <dgm:pt modelId="{FAB57AC7-2EAE-45A5-B1B2-3D91C08E3174}" type="sibTrans" cxnId="{E92BA69C-5BB7-43D6-934B-7C20BD1A0503}">
      <dgm:prSet/>
      <dgm:spPr/>
      <dgm:t>
        <a:bodyPr/>
        <a:lstStyle/>
        <a:p>
          <a:endParaRPr lang="en-US"/>
        </a:p>
      </dgm:t>
    </dgm:pt>
    <dgm:pt modelId="{7D4464D2-18D5-4CC3-91A0-EA3278B45DCC}">
      <dgm:prSet/>
      <dgm:spPr/>
      <dgm:t>
        <a:bodyPr/>
        <a:lstStyle/>
        <a:p>
          <a:r>
            <a:rPr lang="en-US" b="1"/>
            <a:t>Visual:</a:t>
          </a:r>
          <a:r>
            <a:rPr lang="en-US"/>
            <a:t> Show a diagram comparing labeled, unlabeled, and semi-supervised datasets.</a:t>
          </a:r>
        </a:p>
      </dgm:t>
    </dgm:pt>
    <dgm:pt modelId="{CC6E62BA-09D2-4BE1-9569-7F929A7D439A}" type="parTrans" cxnId="{DFAF0029-2B54-4C14-A474-9D14B3B1E1AC}">
      <dgm:prSet/>
      <dgm:spPr/>
      <dgm:t>
        <a:bodyPr/>
        <a:lstStyle/>
        <a:p>
          <a:endParaRPr lang="en-US"/>
        </a:p>
      </dgm:t>
    </dgm:pt>
    <dgm:pt modelId="{0D57F3B0-9AF7-4558-B85C-E0D8603F988F}" type="sibTrans" cxnId="{DFAF0029-2B54-4C14-A474-9D14B3B1E1AC}">
      <dgm:prSet/>
      <dgm:spPr/>
      <dgm:t>
        <a:bodyPr/>
        <a:lstStyle/>
        <a:p>
          <a:endParaRPr lang="en-US"/>
        </a:p>
      </dgm:t>
    </dgm:pt>
    <dgm:pt modelId="{7AF68BAD-2FA2-4593-BA38-2151B6DAAC9F}" type="pres">
      <dgm:prSet presAssocID="{DF90302B-168B-4CD0-98D5-62677C65083F}" presName="linear" presStyleCnt="0">
        <dgm:presLayoutVars>
          <dgm:animLvl val="lvl"/>
          <dgm:resizeHandles val="exact"/>
        </dgm:presLayoutVars>
      </dgm:prSet>
      <dgm:spPr/>
    </dgm:pt>
    <dgm:pt modelId="{B2109B55-76C2-4C90-A420-065C9E86259B}" type="pres">
      <dgm:prSet presAssocID="{5EBFCD00-F19D-4ECE-B134-413E082191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6934A2-6C80-4615-B0BC-B5D93C1B22EC}" type="pres">
      <dgm:prSet presAssocID="{81CFA65D-FCD1-47CB-BADE-ED6479281697}" presName="spacer" presStyleCnt="0"/>
      <dgm:spPr/>
    </dgm:pt>
    <dgm:pt modelId="{7DB17690-54A5-433A-B46C-5D15A83BEA08}" type="pres">
      <dgm:prSet presAssocID="{99640842-6CA0-43D7-84DE-EB85F93734C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375DE98-4901-4355-8C4A-FD76878C4F3C}" type="pres">
      <dgm:prSet presAssocID="{CC843D12-AB90-4B42-A83E-C2B7C5CF2A53}" presName="spacer" presStyleCnt="0"/>
      <dgm:spPr/>
    </dgm:pt>
    <dgm:pt modelId="{C5F1AC97-5499-4EFF-B819-38C21CE61433}" type="pres">
      <dgm:prSet presAssocID="{60EFFB36-9595-402B-9B7C-0533D36DA1C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8D97D1-6F9E-4E28-8737-C24463DC4BFE}" type="pres">
      <dgm:prSet presAssocID="{4CD2FE03-46C5-4DB0-9B88-0F6CB84EB96D}" presName="spacer" presStyleCnt="0"/>
      <dgm:spPr/>
    </dgm:pt>
    <dgm:pt modelId="{D8555829-7DEB-4390-939D-98846C77352C}" type="pres">
      <dgm:prSet presAssocID="{55EB3337-B13D-40A2-96E7-F12D8FD2F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9F42B5A-EDA2-42F6-9AE3-8316354FF52D}" type="pres">
      <dgm:prSet presAssocID="{FAB57AC7-2EAE-45A5-B1B2-3D91C08E3174}" presName="spacer" presStyleCnt="0"/>
      <dgm:spPr/>
    </dgm:pt>
    <dgm:pt modelId="{6E336E48-5EB0-4476-ADC2-7CBC1BAF9634}" type="pres">
      <dgm:prSet presAssocID="{7D4464D2-18D5-4CC3-91A0-EA3278B45DC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E63F41B-2FAB-421D-84BC-9C168DAA8808}" type="presOf" srcId="{5EBFCD00-F19D-4ECE-B134-413E08219156}" destId="{B2109B55-76C2-4C90-A420-065C9E86259B}" srcOrd="0" destOrd="0" presId="urn:microsoft.com/office/officeart/2005/8/layout/vList2"/>
    <dgm:cxn modelId="{DFAF0029-2B54-4C14-A474-9D14B3B1E1AC}" srcId="{DF90302B-168B-4CD0-98D5-62677C65083F}" destId="{7D4464D2-18D5-4CC3-91A0-EA3278B45DCC}" srcOrd="4" destOrd="0" parTransId="{CC6E62BA-09D2-4BE1-9569-7F929A7D439A}" sibTransId="{0D57F3B0-9AF7-4558-B85C-E0D8603F988F}"/>
    <dgm:cxn modelId="{EF73F32D-0D0E-47C9-8E00-654BC32797E9}" type="presOf" srcId="{55EB3337-B13D-40A2-96E7-F12D8FD2F6B3}" destId="{D8555829-7DEB-4390-939D-98846C77352C}" srcOrd="0" destOrd="0" presId="urn:microsoft.com/office/officeart/2005/8/layout/vList2"/>
    <dgm:cxn modelId="{6291DB63-751C-4900-BEC8-F4AABE8AB8F7}" srcId="{DF90302B-168B-4CD0-98D5-62677C65083F}" destId="{99640842-6CA0-43D7-84DE-EB85F93734C7}" srcOrd="1" destOrd="0" parTransId="{48D05DAD-B7E2-4D24-9451-46AE1D714AB4}" sibTransId="{CC843D12-AB90-4B42-A83E-C2B7C5CF2A53}"/>
    <dgm:cxn modelId="{8F62D751-63C7-469A-9E0E-705D8CE66FEB}" type="presOf" srcId="{DF90302B-168B-4CD0-98D5-62677C65083F}" destId="{7AF68BAD-2FA2-4593-BA38-2151B6DAAC9F}" srcOrd="0" destOrd="0" presId="urn:microsoft.com/office/officeart/2005/8/layout/vList2"/>
    <dgm:cxn modelId="{7F7FE678-A7FB-4753-B966-1D68E9DB9660}" srcId="{DF90302B-168B-4CD0-98D5-62677C65083F}" destId="{60EFFB36-9595-402B-9B7C-0533D36DA1C4}" srcOrd="2" destOrd="0" parTransId="{1806F590-4A8A-47C9-9AAE-BF695CF87FFB}" sibTransId="{4CD2FE03-46C5-4DB0-9B88-0F6CB84EB96D}"/>
    <dgm:cxn modelId="{E92BA69C-5BB7-43D6-934B-7C20BD1A0503}" srcId="{DF90302B-168B-4CD0-98D5-62677C65083F}" destId="{55EB3337-B13D-40A2-96E7-F12D8FD2F6B3}" srcOrd="3" destOrd="0" parTransId="{4FA2F206-BA9E-485C-921B-24A964D4862A}" sibTransId="{FAB57AC7-2EAE-45A5-B1B2-3D91C08E3174}"/>
    <dgm:cxn modelId="{0CC9EDA3-CB3B-4B50-9A41-1E8AB4AD2A65}" type="presOf" srcId="{99640842-6CA0-43D7-84DE-EB85F93734C7}" destId="{7DB17690-54A5-433A-B46C-5D15A83BEA08}" srcOrd="0" destOrd="0" presId="urn:microsoft.com/office/officeart/2005/8/layout/vList2"/>
    <dgm:cxn modelId="{0A1D1FAD-8386-4620-BC12-143BED882C03}" srcId="{DF90302B-168B-4CD0-98D5-62677C65083F}" destId="{5EBFCD00-F19D-4ECE-B134-413E08219156}" srcOrd="0" destOrd="0" parTransId="{BC9C84EB-FF5D-4A0E-8011-CA689BE44588}" sibTransId="{81CFA65D-FCD1-47CB-BADE-ED6479281697}"/>
    <dgm:cxn modelId="{F59079BA-9D36-427E-B7A5-87157A291D71}" type="presOf" srcId="{60EFFB36-9595-402B-9B7C-0533D36DA1C4}" destId="{C5F1AC97-5499-4EFF-B819-38C21CE61433}" srcOrd="0" destOrd="0" presId="urn:microsoft.com/office/officeart/2005/8/layout/vList2"/>
    <dgm:cxn modelId="{4534E0EA-7B91-4DA6-9A71-51AEA0567783}" type="presOf" srcId="{7D4464D2-18D5-4CC3-91A0-EA3278B45DCC}" destId="{6E336E48-5EB0-4476-ADC2-7CBC1BAF9634}" srcOrd="0" destOrd="0" presId="urn:microsoft.com/office/officeart/2005/8/layout/vList2"/>
    <dgm:cxn modelId="{50AE6187-768F-4802-876C-D18A9E0D57FE}" type="presParOf" srcId="{7AF68BAD-2FA2-4593-BA38-2151B6DAAC9F}" destId="{B2109B55-76C2-4C90-A420-065C9E86259B}" srcOrd="0" destOrd="0" presId="urn:microsoft.com/office/officeart/2005/8/layout/vList2"/>
    <dgm:cxn modelId="{03243F94-58C8-45CE-9564-B52168EBA346}" type="presParOf" srcId="{7AF68BAD-2FA2-4593-BA38-2151B6DAAC9F}" destId="{806934A2-6C80-4615-B0BC-B5D93C1B22EC}" srcOrd="1" destOrd="0" presId="urn:microsoft.com/office/officeart/2005/8/layout/vList2"/>
    <dgm:cxn modelId="{3CDF0DAB-F0F0-4589-9F4F-A743A846C276}" type="presParOf" srcId="{7AF68BAD-2FA2-4593-BA38-2151B6DAAC9F}" destId="{7DB17690-54A5-433A-B46C-5D15A83BEA08}" srcOrd="2" destOrd="0" presId="urn:microsoft.com/office/officeart/2005/8/layout/vList2"/>
    <dgm:cxn modelId="{28087581-8800-4C52-9EC3-884E765819F0}" type="presParOf" srcId="{7AF68BAD-2FA2-4593-BA38-2151B6DAAC9F}" destId="{2375DE98-4901-4355-8C4A-FD76878C4F3C}" srcOrd="3" destOrd="0" presId="urn:microsoft.com/office/officeart/2005/8/layout/vList2"/>
    <dgm:cxn modelId="{5952CE51-E1F0-4E09-9EFC-7820A2BC46D4}" type="presParOf" srcId="{7AF68BAD-2FA2-4593-BA38-2151B6DAAC9F}" destId="{C5F1AC97-5499-4EFF-B819-38C21CE61433}" srcOrd="4" destOrd="0" presId="urn:microsoft.com/office/officeart/2005/8/layout/vList2"/>
    <dgm:cxn modelId="{BEFCE1AC-038E-431A-813C-DC653A3AB025}" type="presParOf" srcId="{7AF68BAD-2FA2-4593-BA38-2151B6DAAC9F}" destId="{B48D97D1-6F9E-4E28-8737-C24463DC4BFE}" srcOrd="5" destOrd="0" presId="urn:microsoft.com/office/officeart/2005/8/layout/vList2"/>
    <dgm:cxn modelId="{183ACD1B-0FE2-4165-B75F-8706ABB3CA45}" type="presParOf" srcId="{7AF68BAD-2FA2-4593-BA38-2151B6DAAC9F}" destId="{D8555829-7DEB-4390-939D-98846C77352C}" srcOrd="6" destOrd="0" presId="urn:microsoft.com/office/officeart/2005/8/layout/vList2"/>
    <dgm:cxn modelId="{8A6ABD06-330D-4546-B5F3-5E9F289DDEEB}" type="presParOf" srcId="{7AF68BAD-2FA2-4593-BA38-2151B6DAAC9F}" destId="{69F42B5A-EDA2-42F6-9AE3-8316354FF52D}" srcOrd="7" destOrd="0" presId="urn:microsoft.com/office/officeart/2005/8/layout/vList2"/>
    <dgm:cxn modelId="{E86AB034-1C9B-4BD3-800C-003A95C90C53}" type="presParOf" srcId="{7AF68BAD-2FA2-4593-BA38-2151B6DAAC9F}" destId="{6E336E48-5EB0-4476-ADC2-7CBC1BAF96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96EB46-C87B-4C54-A38E-AA006D1A5C6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78AA28-AD11-4598-B068-00306A1FC60F}">
      <dgm:prSet/>
      <dgm:spPr/>
      <dgm:t>
        <a:bodyPr/>
        <a:lstStyle/>
        <a:p>
          <a:r>
            <a:rPr lang="en-US" b="1" i="0" baseline="0"/>
            <a:t>Process Overview:</a:t>
          </a:r>
          <a:endParaRPr lang="en-US"/>
        </a:p>
      </dgm:t>
    </dgm:pt>
    <dgm:pt modelId="{D8A76B72-5148-4FC9-A513-D7D9F94103A4}" type="parTrans" cxnId="{AC1D63BC-1B47-4097-96AA-EBC548A64352}">
      <dgm:prSet/>
      <dgm:spPr/>
      <dgm:t>
        <a:bodyPr/>
        <a:lstStyle/>
        <a:p>
          <a:endParaRPr lang="en-US"/>
        </a:p>
      </dgm:t>
    </dgm:pt>
    <dgm:pt modelId="{6F974963-B94B-44BF-91ED-B8FE23B09434}" type="sibTrans" cxnId="{AC1D63BC-1B47-4097-96AA-EBC548A64352}">
      <dgm:prSet/>
      <dgm:spPr/>
      <dgm:t>
        <a:bodyPr/>
        <a:lstStyle/>
        <a:p>
          <a:endParaRPr lang="en-US"/>
        </a:p>
      </dgm:t>
    </dgm:pt>
    <dgm:pt modelId="{743D51F7-04E4-4DF1-8B90-59AC352C92F5}">
      <dgm:prSet/>
      <dgm:spPr/>
      <dgm:t>
        <a:bodyPr/>
        <a:lstStyle/>
        <a:p>
          <a:r>
            <a:rPr lang="en-US" b="0" i="0" baseline="0"/>
            <a:t>Train a model on the labeled data.</a:t>
          </a:r>
          <a:endParaRPr lang="en-US"/>
        </a:p>
      </dgm:t>
    </dgm:pt>
    <dgm:pt modelId="{90A9DD28-559B-4FF1-9475-D96999A6CA10}" type="parTrans" cxnId="{84B06875-7B6E-421E-A61E-6B05F5F61ED6}">
      <dgm:prSet/>
      <dgm:spPr/>
      <dgm:t>
        <a:bodyPr/>
        <a:lstStyle/>
        <a:p>
          <a:endParaRPr lang="en-US"/>
        </a:p>
      </dgm:t>
    </dgm:pt>
    <dgm:pt modelId="{ABF077AF-B2AA-43B2-82A3-0410FB3AF50E}" type="sibTrans" cxnId="{84B06875-7B6E-421E-A61E-6B05F5F61ED6}">
      <dgm:prSet/>
      <dgm:spPr/>
      <dgm:t>
        <a:bodyPr/>
        <a:lstStyle/>
        <a:p>
          <a:endParaRPr lang="en-US"/>
        </a:p>
      </dgm:t>
    </dgm:pt>
    <dgm:pt modelId="{D7422B88-45CA-4378-AAD4-B8551F424B9A}">
      <dgm:prSet/>
      <dgm:spPr/>
      <dgm:t>
        <a:bodyPr/>
        <a:lstStyle/>
        <a:p>
          <a:r>
            <a:rPr lang="en-US" b="0" i="0" baseline="0"/>
            <a:t>Use the model to predict labels for the unlabeled data.</a:t>
          </a:r>
          <a:endParaRPr lang="en-US"/>
        </a:p>
      </dgm:t>
    </dgm:pt>
    <dgm:pt modelId="{EF71B855-270B-4862-8114-99115BA006AD}" type="parTrans" cxnId="{71A18636-7DD7-48A7-A851-96E71F3DD6DE}">
      <dgm:prSet/>
      <dgm:spPr/>
      <dgm:t>
        <a:bodyPr/>
        <a:lstStyle/>
        <a:p>
          <a:endParaRPr lang="en-US"/>
        </a:p>
      </dgm:t>
    </dgm:pt>
    <dgm:pt modelId="{7AC80A02-50E0-4589-8D38-414DB568F472}" type="sibTrans" cxnId="{71A18636-7DD7-48A7-A851-96E71F3DD6DE}">
      <dgm:prSet/>
      <dgm:spPr/>
      <dgm:t>
        <a:bodyPr/>
        <a:lstStyle/>
        <a:p>
          <a:endParaRPr lang="en-US"/>
        </a:p>
      </dgm:t>
    </dgm:pt>
    <dgm:pt modelId="{28665AE0-98CA-4530-8DEB-88B995E5206C}">
      <dgm:prSet/>
      <dgm:spPr/>
      <dgm:t>
        <a:bodyPr/>
        <a:lstStyle/>
        <a:p>
          <a:r>
            <a:rPr lang="en-US" b="0" i="0" baseline="0"/>
            <a:t>Incorporate the newly labeled data into the training set.</a:t>
          </a:r>
          <a:endParaRPr lang="en-US"/>
        </a:p>
      </dgm:t>
    </dgm:pt>
    <dgm:pt modelId="{AB9037E5-764F-4869-BD29-DDF2D3392E27}" type="parTrans" cxnId="{3471484E-5AF5-41D4-AF53-00A4EC9B2F4E}">
      <dgm:prSet/>
      <dgm:spPr/>
      <dgm:t>
        <a:bodyPr/>
        <a:lstStyle/>
        <a:p>
          <a:endParaRPr lang="en-US"/>
        </a:p>
      </dgm:t>
    </dgm:pt>
    <dgm:pt modelId="{2AFF759E-49E3-487E-98F2-5F478DB77AF7}" type="sibTrans" cxnId="{3471484E-5AF5-41D4-AF53-00A4EC9B2F4E}">
      <dgm:prSet/>
      <dgm:spPr/>
      <dgm:t>
        <a:bodyPr/>
        <a:lstStyle/>
        <a:p>
          <a:endParaRPr lang="en-US"/>
        </a:p>
      </dgm:t>
    </dgm:pt>
    <dgm:pt modelId="{197430CA-53E9-418F-BEA3-2A7D55CFAF95}">
      <dgm:prSet/>
      <dgm:spPr/>
      <dgm:t>
        <a:bodyPr/>
        <a:lstStyle/>
        <a:p>
          <a:r>
            <a:rPr lang="en-US" b="1" i="0" baseline="0"/>
            <a:t>Visual:</a:t>
          </a:r>
          <a:r>
            <a:rPr lang="en-US" b="0" i="0" baseline="0"/>
            <a:t> Flowchart depicting this iterative process.</a:t>
          </a:r>
          <a:endParaRPr lang="en-US"/>
        </a:p>
      </dgm:t>
    </dgm:pt>
    <dgm:pt modelId="{5D0D06C8-47B2-4A62-AF63-A8949FEEFB65}" type="parTrans" cxnId="{659F1BDE-F3B1-4C3A-AAD2-8D76E6B7158E}">
      <dgm:prSet/>
      <dgm:spPr/>
      <dgm:t>
        <a:bodyPr/>
        <a:lstStyle/>
        <a:p>
          <a:endParaRPr lang="en-US"/>
        </a:p>
      </dgm:t>
    </dgm:pt>
    <dgm:pt modelId="{37BEE3C8-16E0-4454-BC49-19F1A2856C9C}" type="sibTrans" cxnId="{659F1BDE-F3B1-4C3A-AAD2-8D76E6B7158E}">
      <dgm:prSet/>
      <dgm:spPr/>
      <dgm:t>
        <a:bodyPr/>
        <a:lstStyle/>
        <a:p>
          <a:endParaRPr lang="en-US"/>
        </a:p>
      </dgm:t>
    </dgm:pt>
    <dgm:pt modelId="{BAFC2FC6-68AA-46FC-8E9C-6D1A1F75E7CF}" type="pres">
      <dgm:prSet presAssocID="{D596EB46-C87B-4C54-A38E-AA006D1A5C69}" presName="diagram" presStyleCnt="0">
        <dgm:presLayoutVars>
          <dgm:dir/>
          <dgm:resizeHandles val="exact"/>
        </dgm:presLayoutVars>
      </dgm:prSet>
      <dgm:spPr/>
    </dgm:pt>
    <dgm:pt modelId="{E2523D90-146A-4D95-B8DC-CDD286A2EFD1}" type="pres">
      <dgm:prSet presAssocID="{6B78AA28-AD11-4598-B068-00306A1FC60F}" presName="node" presStyleLbl="node1" presStyleIdx="0" presStyleCnt="5">
        <dgm:presLayoutVars>
          <dgm:bulletEnabled val="1"/>
        </dgm:presLayoutVars>
      </dgm:prSet>
      <dgm:spPr/>
    </dgm:pt>
    <dgm:pt modelId="{62E25EC9-F65D-43AF-8A71-5F137CC532D5}" type="pres">
      <dgm:prSet presAssocID="{6F974963-B94B-44BF-91ED-B8FE23B09434}" presName="sibTrans" presStyleLbl="sibTrans2D1" presStyleIdx="0" presStyleCnt="4"/>
      <dgm:spPr/>
    </dgm:pt>
    <dgm:pt modelId="{6E7DEBF3-D527-4C72-BAA4-723945C2FB0F}" type="pres">
      <dgm:prSet presAssocID="{6F974963-B94B-44BF-91ED-B8FE23B09434}" presName="connectorText" presStyleLbl="sibTrans2D1" presStyleIdx="0" presStyleCnt="4"/>
      <dgm:spPr/>
    </dgm:pt>
    <dgm:pt modelId="{81A0CBD8-BC0E-4AF1-B1EF-30513B1055E4}" type="pres">
      <dgm:prSet presAssocID="{743D51F7-04E4-4DF1-8B90-59AC352C92F5}" presName="node" presStyleLbl="node1" presStyleIdx="1" presStyleCnt="5">
        <dgm:presLayoutVars>
          <dgm:bulletEnabled val="1"/>
        </dgm:presLayoutVars>
      </dgm:prSet>
      <dgm:spPr/>
    </dgm:pt>
    <dgm:pt modelId="{8D71A03B-BA91-4C65-BB51-5D20778E1B86}" type="pres">
      <dgm:prSet presAssocID="{ABF077AF-B2AA-43B2-82A3-0410FB3AF50E}" presName="sibTrans" presStyleLbl="sibTrans2D1" presStyleIdx="1" presStyleCnt="4"/>
      <dgm:spPr/>
    </dgm:pt>
    <dgm:pt modelId="{158C240F-5F7E-482F-8ED9-129A952C332C}" type="pres">
      <dgm:prSet presAssocID="{ABF077AF-B2AA-43B2-82A3-0410FB3AF50E}" presName="connectorText" presStyleLbl="sibTrans2D1" presStyleIdx="1" presStyleCnt="4"/>
      <dgm:spPr/>
    </dgm:pt>
    <dgm:pt modelId="{8E41FAE2-8ACF-4E3F-8E75-ED5A515C86A5}" type="pres">
      <dgm:prSet presAssocID="{D7422B88-45CA-4378-AAD4-B8551F424B9A}" presName="node" presStyleLbl="node1" presStyleIdx="2" presStyleCnt="5">
        <dgm:presLayoutVars>
          <dgm:bulletEnabled val="1"/>
        </dgm:presLayoutVars>
      </dgm:prSet>
      <dgm:spPr/>
    </dgm:pt>
    <dgm:pt modelId="{9FD90586-3816-457F-AFAC-F80B1D51D24F}" type="pres">
      <dgm:prSet presAssocID="{7AC80A02-50E0-4589-8D38-414DB568F472}" presName="sibTrans" presStyleLbl="sibTrans2D1" presStyleIdx="2" presStyleCnt="4"/>
      <dgm:spPr/>
    </dgm:pt>
    <dgm:pt modelId="{1128D4D2-CB2F-47F7-916A-EF24448F1805}" type="pres">
      <dgm:prSet presAssocID="{7AC80A02-50E0-4589-8D38-414DB568F472}" presName="connectorText" presStyleLbl="sibTrans2D1" presStyleIdx="2" presStyleCnt="4"/>
      <dgm:spPr/>
    </dgm:pt>
    <dgm:pt modelId="{116F3F73-6697-478D-A354-0D86217B6A73}" type="pres">
      <dgm:prSet presAssocID="{28665AE0-98CA-4530-8DEB-88B995E5206C}" presName="node" presStyleLbl="node1" presStyleIdx="3" presStyleCnt="5">
        <dgm:presLayoutVars>
          <dgm:bulletEnabled val="1"/>
        </dgm:presLayoutVars>
      </dgm:prSet>
      <dgm:spPr/>
    </dgm:pt>
    <dgm:pt modelId="{80451DEE-93BE-435C-8BE5-B47FDFB70E13}" type="pres">
      <dgm:prSet presAssocID="{2AFF759E-49E3-487E-98F2-5F478DB77AF7}" presName="sibTrans" presStyleLbl="sibTrans2D1" presStyleIdx="3" presStyleCnt="4"/>
      <dgm:spPr/>
    </dgm:pt>
    <dgm:pt modelId="{411110FE-33DB-4D94-B5DA-C65AABD2D276}" type="pres">
      <dgm:prSet presAssocID="{2AFF759E-49E3-487E-98F2-5F478DB77AF7}" presName="connectorText" presStyleLbl="sibTrans2D1" presStyleIdx="3" presStyleCnt="4"/>
      <dgm:spPr/>
    </dgm:pt>
    <dgm:pt modelId="{C6F3B7D6-8E01-4244-8B29-5011834DD726}" type="pres">
      <dgm:prSet presAssocID="{197430CA-53E9-418F-BEA3-2A7D55CFAF95}" presName="node" presStyleLbl="node1" presStyleIdx="4" presStyleCnt="5">
        <dgm:presLayoutVars>
          <dgm:bulletEnabled val="1"/>
        </dgm:presLayoutVars>
      </dgm:prSet>
      <dgm:spPr/>
    </dgm:pt>
  </dgm:ptLst>
  <dgm:cxnLst>
    <dgm:cxn modelId="{D8CD1808-390A-477C-9339-BBD025B94C99}" type="presOf" srcId="{D596EB46-C87B-4C54-A38E-AA006D1A5C69}" destId="{BAFC2FC6-68AA-46FC-8E9C-6D1A1F75E7CF}" srcOrd="0" destOrd="0" presId="urn:microsoft.com/office/officeart/2005/8/layout/process5"/>
    <dgm:cxn modelId="{20214B21-7EDD-48CE-83DC-C6F03147B600}" type="presOf" srcId="{2AFF759E-49E3-487E-98F2-5F478DB77AF7}" destId="{411110FE-33DB-4D94-B5DA-C65AABD2D276}" srcOrd="1" destOrd="0" presId="urn:microsoft.com/office/officeart/2005/8/layout/process5"/>
    <dgm:cxn modelId="{71A18636-7DD7-48A7-A851-96E71F3DD6DE}" srcId="{D596EB46-C87B-4C54-A38E-AA006D1A5C69}" destId="{D7422B88-45CA-4378-AAD4-B8551F424B9A}" srcOrd="2" destOrd="0" parTransId="{EF71B855-270B-4862-8114-99115BA006AD}" sibTransId="{7AC80A02-50E0-4589-8D38-414DB568F472}"/>
    <dgm:cxn modelId="{25B08B37-43A7-4A25-840A-431EBF5C96A2}" type="presOf" srcId="{D7422B88-45CA-4378-AAD4-B8551F424B9A}" destId="{8E41FAE2-8ACF-4E3F-8E75-ED5A515C86A5}" srcOrd="0" destOrd="0" presId="urn:microsoft.com/office/officeart/2005/8/layout/process5"/>
    <dgm:cxn modelId="{FF4F3E5D-1F3C-43E7-860A-9C681FACAD3B}" type="presOf" srcId="{6F974963-B94B-44BF-91ED-B8FE23B09434}" destId="{62E25EC9-F65D-43AF-8A71-5F137CC532D5}" srcOrd="0" destOrd="0" presId="urn:microsoft.com/office/officeart/2005/8/layout/process5"/>
    <dgm:cxn modelId="{F1516A49-DD8A-4A0D-BE59-06764A4BCC18}" type="presOf" srcId="{2AFF759E-49E3-487E-98F2-5F478DB77AF7}" destId="{80451DEE-93BE-435C-8BE5-B47FDFB70E13}" srcOrd="0" destOrd="0" presId="urn:microsoft.com/office/officeart/2005/8/layout/process5"/>
    <dgm:cxn modelId="{9DAD064A-5AA8-4307-8675-1EA1B2405F0B}" type="presOf" srcId="{6B78AA28-AD11-4598-B068-00306A1FC60F}" destId="{E2523D90-146A-4D95-B8DC-CDD286A2EFD1}" srcOrd="0" destOrd="0" presId="urn:microsoft.com/office/officeart/2005/8/layout/process5"/>
    <dgm:cxn modelId="{3471484E-5AF5-41D4-AF53-00A4EC9B2F4E}" srcId="{D596EB46-C87B-4C54-A38E-AA006D1A5C69}" destId="{28665AE0-98CA-4530-8DEB-88B995E5206C}" srcOrd="3" destOrd="0" parTransId="{AB9037E5-764F-4869-BD29-DDF2D3392E27}" sibTransId="{2AFF759E-49E3-487E-98F2-5F478DB77AF7}"/>
    <dgm:cxn modelId="{84B06875-7B6E-421E-A61E-6B05F5F61ED6}" srcId="{D596EB46-C87B-4C54-A38E-AA006D1A5C69}" destId="{743D51F7-04E4-4DF1-8B90-59AC352C92F5}" srcOrd="1" destOrd="0" parTransId="{90A9DD28-559B-4FF1-9475-D96999A6CA10}" sibTransId="{ABF077AF-B2AA-43B2-82A3-0410FB3AF50E}"/>
    <dgm:cxn modelId="{44AB537A-6924-4A5C-9F4F-DE9C89094404}" type="presOf" srcId="{7AC80A02-50E0-4589-8D38-414DB568F472}" destId="{1128D4D2-CB2F-47F7-916A-EF24448F1805}" srcOrd="1" destOrd="0" presId="urn:microsoft.com/office/officeart/2005/8/layout/process5"/>
    <dgm:cxn modelId="{EA9A2188-9B50-46CA-88F6-9E41EDB4200F}" type="presOf" srcId="{197430CA-53E9-418F-BEA3-2A7D55CFAF95}" destId="{C6F3B7D6-8E01-4244-8B29-5011834DD726}" srcOrd="0" destOrd="0" presId="urn:microsoft.com/office/officeart/2005/8/layout/process5"/>
    <dgm:cxn modelId="{EB3DD38E-8A6A-43E1-8A57-D7D8D7152ED9}" type="presOf" srcId="{7AC80A02-50E0-4589-8D38-414DB568F472}" destId="{9FD90586-3816-457F-AFAC-F80B1D51D24F}" srcOrd="0" destOrd="0" presId="urn:microsoft.com/office/officeart/2005/8/layout/process5"/>
    <dgm:cxn modelId="{39C88EB4-B182-4506-9FE1-AE25F2DF7334}" type="presOf" srcId="{ABF077AF-B2AA-43B2-82A3-0410FB3AF50E}" destId="{8D71A03B-BA91-4C65-BB51-5D20778E1B86}" srcOrd="0" destOrd="0" presId="urn:microsoft.com/office/officeart/2005/8/layout/process5"/>
    <dgm:cxn modelId="{AC1D63BC-1B47-4097-96AA-EBC548A64352}" srcId="{D596EB46-C87B-4C54-A38E-AA006D1A5C69}" destId="{6B78AA28-AD11-4598-B068-00306A1FC60F}" srcOrd="0" destOrd="0" parTransId="{D8A76B72-5148-4FC9-A513-D7D9F94103A4}" sibTransId="{6F974963-B94B-44BF-91ED-B8FE23B09434}"/>
    <dgm:cxn modelId="{BB0B8FCD-8326-4AE0-BC04-B31381EEC780}" type="presOf" srcId="{6F974963-B94B-44BF-91ED-B8FE23B09434}" destId="{6E7DEBF3-D527-4C72-BAA4-723945C2FB0F}" srcOrd="1" destOrd="0" presId="urn:microsoft.com/office/officeart/2005/8/layout/process5"/>
    <dgm:cxn modelId="{E19F33CF-736B-458D-A2E8-E1981B2DE3FC}" type="presOf" srcId="{28665AE0-98CA-4530-8DEB-88B995E5206C}" destId="{116F3F73-6697-478D-A354-0D86217B6A73}" srcOrd="0" destOrd="0" presId="urn:microsoft.com/office/officeart/2005/8/layout/process5"/>
    <dgm:cxn modelId="{659F1BDE-F3B1-4C3A-AAD2-8D76E6B7158E}" srcId="{D596EB46-C87B-4C54-A38E-AA006D1A5C69}" destId="{197430CA-53E9-418F-BEA3-2A7D55CFAF95}" srcOrd="4" destOrd="0" parTransId="{5D0D06C8-47B2-4A62-AF63-A8949FEEFB65}" sibTransId="{37BEE3C8-16E0-4454-BC49-19F1A2856C9C}"/>
    <dgm:cxn modelId="{753B6EEE-7772-4185-9E78-30AF2668CE46}" type="presOf" srcId="{743D51F7-04E4-4DF1-8B90-59AC352C92F5}" destId="{81A0CBD8-BC0E-4AF1-B1EF-30513B1055E4}" srcOrd="0" destOrd="0" presId="urn:microsoft.com/office/officeart/2005/8/layout/process5"/>
    <dgm:cxn modelId="{EE178DF7-2D25-4C18-B94F-3FA44134FE31}" type="presOf" srcId="{ABF077AF-B2AA-43B2-82A3-0410FB3AF50E}" destId="{158C240F-5F7E-482F-8ED9-129A952C332C}" srcOrd="1" destOrd="0" presId="urn:microsoft.com/office/officeart/2005/8/layout/process5"/>
    <dgm:cxn modelId="{6AB679C5-FB50-489F-A69C-59108F835154}" type="presParOf" srcId="{BAFC2FC6-68AA-46FC-8E9C-6D1A1F75E7CF}" destId="{E2523D90-146A-4D95-B8DC-CDD286A2EFD1}" srcOrd="0" destOrd="0" presId="urn:microsoft.com/office/officeart/2005/8/layout/process5"/>
    <dgm:cxn modelId="{155424DF-8088-4B4C-9C08-0927BA6868D6}" type="presParOf" srcId="{BAFC2FC6-68AA-46FC-8E9C-6D1A1F75E7CF}" destId="{62E25EC9-F65D-43AF-8A71-5F137CC532D5}" srcOrd="1" destOrd="0" presId="urn:microsoft.com/office/officeart/2005/8/layout/process5"/>
    <dgm:cxn modelId="{5E8796C7-7BD9-4B9B-B002-EEC5EE4591EC}" type="presParOf" srcId="{62E25EC9-F65D-43AF-8A71-5F137CC532D5}" destId="{6E7DEBF3-D527-4C72-BAA4-723945C2FB0F}" srcOrd="0" destOrd="0" presId="urn:microsoft.com/office/officeart/2005/8/layout/process5"/>
    <dgm:cxn modelId="{17356F17-193C-4BEA-85E0-CAB78ECFD291}" type="presParOf" srcId="{BAFC2FC6-68AA-46FC-8E9C-6D1A1F75E7CF}" destId="{81A0CBD8-BC0E-4AF1-B1EF-30513B1055E4}" srcOrd="2" destOrd="0" presId="urn:microsoft.com/office/officeart/2005/8/layout/process5"/>
    <dgm:cxn modelId="{4EDA0AF4-B839-418C-A4F5-6F6F6F6CF7AE}" type="presParOf" srcId="{BAFC2FC6-68AA-46FC-8E9C-6D1A1F75E7CF}" destId="{8D71A03B-BA91-4C65-BB51-5D20778E1B86}" srcOrd="3" destOrd="0" presId="urn:microsoft.com/office/officeart/2005/8/layout/process5"/>
    <dgm:cxn modelId="{5ED6C604-D691-4F40-B757-74521417E82E}" type="presParOf" srcId="{8D71A03B-BA91-4C65-BB51-5D20778E1B86}" destId="{158C240F-5F7E-482F-8ED9-129A952C332C}" srcOrd="0" destOrd="0" presId="urn:microsoft.com/office/officeart/2005/8/layout/process5"/>
    <dgm:cxn modelId="{E1C967F3-F7E5-43F8-B88C-748ABC68A424}" type="presParOf" srcId="{BAFC2FC6-68AA-46FC-8E9C-6D1A1F75E7CF}" destId="{8E41FAE2-8ACF-4E3F-8E75-ED5A515C86A5}" srcOrd="4" destOrd="0" presId="urn:microsoft.com/office/officeart/2005/8/layout/process5"/>
    <dgm:cxn modelId="{B9A07562-C1A6-4229-B9C4-EEE895C2919F}" type="presParOf" srcId="{BAFC2FC6-68AA-46FC-8E9C-6D1A1F75E7CF}" destId="{9FD90586-3816-457F-AFAC-F80B1D51D24F}" srcOrd="5" destOrd="0" presId="urn:microsoft.com/office/officeart/2005/8/layout/process5"/>
    <dgm:cxn modelId="{894E0400-DB4D-4C84-BA12-4E4B194F241D}" type="presParOf" srcId="{9FD90586-3816-457F-AFAC-F80B1D51D24F}" destId="{1128D4D2-CB2F-47F7-916A-EF24448F1805}" srcOrd="0" destOrd="0" presId="urn:microsoft.com/office/officeart/2005/8/layout/process5"/>
    <dgm:cxn modelId="{928ABBBF-8349-4335-8486-A5A5A1A14145}" type="presParOf" srcId="{BAFC2FC6-68AA-46FC-8E9C-6D1A1F75E7CF}" destId="{116F3F73-6697-478D-A354-0D86217B6A73}" srcOrd="6" destOrd="0" presId="urn:microsoft.com/office/officeart/2005/8/layout/process5"/>
    <dgm:cxn modelId="{538096C1-51F3-4423-A544-A3DBA7C55B09}" type="presParOf" srcId="{BAFC2FC6-68AA-46FC-8E9C-6D1A1F75E7CF}" destId="{80451DEE-93BE-435C-8BE5-B47FDFB70E13}" srcOrd="7" destOrd="0" presId="urn:microsoft.com/office/officeart/2005/8/layout/process5"/>
    <dgm:cxn modelId="{2C79CBA7-A772-4F05-9053-A76BE17DC736}" type="presParOf" srcId="{80451DEE-93BE-435C-8BE5-B47FDFB70E13}" destId="{411110FE-33DB-4D94-B5DA-C65AABD2D276}" srcOrd="0" destOrd="0" presId="urn:microsoft.com/office/officeart/2005/8/layout/process5"/>
    <dgm:cxn modelId="{061D8548-FCC7-4983-A408-976E37028E6E}" type="presParOf" srcId="{BAFC2FC6-68AA-46FC-8E9C-6D1A1F75E7CF}" destId="{C6F3B7D6-8E01-4244-8B29-5011834DD72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9D8942-5BAA-4BE6-AB90-4A0E5EEFB3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2E02B6-FE44-4B99-8AB4-F82B9D46ADF0}">
      <dgm:prSet/>
      <dgm:spPr/>
      <dgm:t>
        <a:bodyPr/>
        <a:lstStyle/>
        <a:p>
          <a:r>
            <a:rPr lang="en-US" b="1" i="0" baseline="0"/>
            <a:t>List of Algorithms:</a:t>
          </a:r>
          <a:endParaRPr lang="en-US"/>
        </a:p>
      </dgm:t>
    </dgm:pt>
    <dgm:pt modelId="{62DC5293-3603-4C13-AFAB-F4D46B861AF2}" type="parTrans" cxnId="{2A181816-AF7F-4E5B-A471-27CDD69FD61F}">
      <dgm:prSet/>
      <dgm:spPr/>
      <dgm:t>
        <a:bodyPr/>
        <a:lstStyle/>
        <a:p>
          <a:endParaRPr lang="en-US"/>
        </a:p>
      </dgm:t>
    </dgm:pt>
    <dgm:pt modelId="{B6B56B09-2368-4322-B30A-A11AEB7F88E8}" type="sibTrans" cxnId="{2A181816-AF7F-4E5B-A471-27CDD69FD61F}">
      <dgm:prSet/>
      <dgm:spPr/>
      <dgm:t>
        <a:bodyPr/>
        <a:lstStyle/>
        <a:p>
          <a:endParaRPr lang="en-US"/>
        </a:p>
      </dgm:t>
    </dgm:pt>
    <dgm:pt modelId="{0B8F58E0-1CBA-4421-ADE4-8119F6A3ABFC}">
      <dgm:prSet/>
      <dgm:spPr/>
      <dgm:t>
        <a:bodyPr/>
        <a:lstStyle/>
        <a:p>
          <a:r>
            <a:rPr lang="en-US" b="0" i="0" baseline="0"/>
            <a:t>Self-Training</a:t>
          </a:r>
          <a:endParaRPr lang="en-US"/>
        </a:p>
      </dgm:t>
    </dgm:pt>
    <dgm:pt modelId="{323301F8-DA9D-49D6-991B-8741B9217A4E}" type="parTrans" cxnId="{804DF971-C581-439F-9F8B-A9D0D13410B1}">
      <dgm:prSet/>
      <dgm:spPr/>
      <dgm:t>
        <a:bodyPr/>
        <a:lstStyle/>
        <a:p>
          <a:endParaRPr lang="en-US"/>
        </a:p>
      </dgm:t>
    </dgm:pt>
    <dgm:pt modelId="{2B3221B1-E0B4-479B-BDEA-00D8816903DD}" type="sibTrans" cxnId="{804DF971-C581-439F-9F8B-A9D0D13410B1}">
      <dgm:prSet/>
      <dgm:spPr/>
      <dgm:t>
        <a:bodyPr/>
        <a:lstStyle/>
        <a:p>
          <a:endParaRPr lang="en-US"/>
        </a:p>
      </dgm:t>
    </dgm:pt>
    <dgm:pt modelId="{952D22EA-1A90-49BE-A278-42F7C661DAC6}">
      <dgm:prSet/>
      <dgm:spPr/>
      <dgm:t>
        <a:bodyPr/>
        <a:lstStyle/>
        <a:p>
          <a:r>
            <a:rPr lang="en-US" b="0" i="0" baseline="0"/>
            <a:t>Label Propagation</a:t>
          </a:r>
          <a:endParaRPr lang="en-US"/>
        </a:p>
      </dgm:t>
    </dgm:pt>
    <dgm:pt modelId="{72EE4385-40B0-4DE8-8D90-7A6BC2996CCF}" type="parTrans" cxnId="{B2051F67-F25C-40E7-85BC-44D70347BF52}">
      <dgm:prSet/>
      <dgm:spPr/>
      <dgm:t>
        <a:bodyPr/>
        <a:lstStyle/>
        <a:p>
          <a:endParaRPr lang="en-US"/>
        </a:p>
      </dgm:t>
    </dgm:pt>
    <dgm:pt modelId="{AC0E3303-580E-4F7A-A3CF-0D8598BCF6F4}" type="sibTrans" cxnId="{B2051F67-F25C-40E7-85BC-44D70347BF52}">
      <dgm:prSet/>
      <dgm:spPr/>
      <dgm:t>
        <a:bodyPr/>
        <a:lstStyle/>
        <a:p>
          <a:endParaRPr lang="en-US"/>
        </a:p>
      </dgm:t>
    </dgm:pt>
    <dgm:pt modelId="{A5AEB123-183D-4C23-9019-0296CB277105}">
      <dgm:prSet/>
      <dgm:spPr/>
      <dgm:t>
        <a:bodyPr/>
        <a:lstStyle/>
        <a:p>
          <a:r>
            <a:rPr lang="en-US" b="0" i="0" baseline="0"/>
            <a:t>Graph-Based Methods</a:t>
          </a:r>
          <a:endParaRPr lang="en-US"/>
        </a:p>
      </dgm:t>
    </dgm:pt>
    <dgm:pt modelId="{D92DBA31-EC10-4FDE-83E8-83F8BA627E02}" type="parTrans" cxnId="{E53FB2D2-2239-411E-9672-E7AD1DB99B2A}">
      <dgm:prSet/>
      <dgm:spPr/>
      <dgm:t>
        <a:bodyPr/>
        <a:lstStyle/>
        <a:p>
          <a:endParaRPr lang="en-US"/>
        </a:p>
      </dgm:t>
    </dgm:pt>
    <dgm:pt modelId="{A5DB93BF-4401-4FDC-9B5E-AA089C983E55}" type="sibTrans" cxnId="{E53FB2D2-2239-411E-9672-E7AD1DB99B2A}">
      <dgm:prSet/>
      <dgm:spPr/>
      <dgm:t>
        <a:bodyPr/>
        <a:lstStyle/>
        <a:p>
          <a:endParaRPr lang="en-US"/>
        </a:p>
      </dgm:t>
    </dgm:pt>
    <dgm:pt modelId="{50763386-7192-49CE-9A46-71CAC421E4A0}">
      <dgm:prSet/>
      <dgm:spPr/>
      <dgm:t>
        <a:bodyPr/>
        <a:lstStyle/>
        <a:p>
          <a:r>
            <a:rPr lang="en-US" b="0" i="0" baseline="0"/>
            <a:t>Semi-Supervised Support Vector Machines (S3VM)</a:t>
          </a:r>
          <a:endParaRPr lang="en-US"/>
        </a:p>
      </dgm:t>
    </dgm:pt>
    <dgm:pt modelId="{07AE295C-7FAA-4062-9D26-111252E6A5CB}" type="parTrans" cxnId="{61915B43-BB89-4FBD-8F4C-20C2BB97D033}">
      <dgm:prSet/>
      <dgm:spPr/>
      <dgm:t>
        <a:bodyPr/>
        <a:lstStyle/>
        <a:p>
          <a:endParaRPr lang="en-US"/>
        </a:p>
      </dgm:t>
    </dgm:pt>
    <dgm:pt modelId="{423D3E9A-B0B8-4E90-9BD0-A76408BFFCD1}" type="sibTrans" cxnId="{61915B43-BB89-4FBD-8F4C-20C2BB97D033}">
      <dgm:prSet/>
      <dgm:spPr/>
      <dgm:t>
        <a:bodyPr/>
        <a:lstStyle/>
        <a:p>
          <a:endParaRPr lang="en-US"/>
        </a:p>
      </dgm:t>
    </dgm:pt>
    <dgm:pt modelId="{8EAB747A-1E17-4B72-BF7C-A885493FF3A6}">
      <dgm:prSet/>
      <dgm:spPr/>
      <dgm:t>
        <a:bodyPr/>
        <a:lstStyle/>
        <a:p>
          <a:r>
            <a:rPr lang="en-US" b="1" i="0" baseline="0"/>
            <a:t>Visual:</a:t>
          </a:r>
          <a:r>
            <a:rPr lang="en-US" b="0" i="0" baseline="0"/>
            <a:t> Icons or small diagrams representing each algorithm.</a:t>
          </a:r>
          <a:endParaRPr lang="en-US"/>
        </a:p>
      </dgm:t>
    </dgm:pt>
    <dgm:pt modelId="{064802EB-AD71-4C76-9FF5-527FC65322B7}" type="parTrans" cxnId="{639B501F-1DD0-448E-8AFC-1608FC416ED7}">
      <dgm:prSet/>
      <dgm:spPr/>
      <dgm:t>
        <a:bodyPr/>
        <a:lstStyle/>
        <a:p>
          <a:endParaRPr lang="en-US"/>
        </a:p>
      </dgm:t>
    </dgm:pt>
    <dgm:pt modelId="{782804A2-B4BA-43AD-944E-C49AC78319FC}" type="sibTrans" cxnId="{639B501F-1DD0-448E-8AFC-1608FC416ED7}">
      <dgm:prSet/>
      <dgm:spPr/>
      <dgm:t>
        <a:bodyPr/>
        <a:lstStyle/>
        <a:p>
          <a:endParaRPr lang="en-US"/>
        </a:p>
      </dgm:t>
    </dgm:pt>
    <dgm:pt modelId="{020DD5F1-DD36-4928-91C9-916777EB2751}" type="pres">
      <dgm:prSet presAssocID="{B89D8942-5BAA-4BE6-AB90-4A0E5EEFB31C}" presName="root" presStyleCnt="0">
        <dgm:presLayoutVars>
          <dgm:dir/>
          <dgm:resizeHandles val="exact"/>
        </dgm:presLayoutVars>
      </dgm:prSet>
      <dgm:spPr/>
    </dgm:pt>
    <dgm:pt modelId="{EE85DDC7-B6B2-47B1-922A-E152A89BBD42}" type="pres">
      <dgm:prSet presAssocID="{B62E02B6-FE44-4B99-8AB4-F82B9D46ADF0}" presName="compNode" presStyleCnt="0"/>
      <dgm:spPr/>
    </dgm:pt>
    <dgm:pt modelId="{0EA5100C-D1FE-43EB-B62C-B889C09BDD0C}" type="pres">
      <dgm:prSet presAssocID="{B62E02B6-FE44-4B99-8AB4-F82B9D46ADF0}" presName="bgRect" presStyleLbl="bgShp" presStyleIdx="0" presStyleCnt="6"/>
      <dgm:spPr/>
    </dgm:pt>
    <dgm:pt modelId="{BC46F978-BD5E-47FF-A4BC-784A1DD72067}" type="pres">
      <dgm:prSet presAssocID="{B62E02B6-FE44-4B99-8AB4-F82B9D46ADF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2269C9B-61A7-42F3-AD7E-58BED42A26FA}" type="pres">
      <dgm:prSet presAssocID="{B62E02B6-FE44-4B99-8AB4-F82B9D46ADF0}" presName="spaceRect" presStyleCnt="0"/>
      <dgm:spPr/>
    </dgm:pt>
    <dgm:pt modelId="{B31D78DA-5D0F-4A5B-A66C-BC498048CFC8}" type="pres">
      <dgm:prSet presAssocID="{B62E02B6-FE44-4B99-8AB4-F82B9D46ADF0}" presName="parTx" presStyleLbl="revTx" presStyleIdx="0" presStyleCnt="6">
        <dgm:presLayoutVars>
          <dgm:chMax val="0"/>
          <dgm:chPref val="0"/>
        </dgm:presLayoutVars>
      </dgm:prSet>
      <dgm:spPr/>
    </dgm:pt>
    <dgm:pt modelId="{4686649B-47AF-4814-8F51-F09AC443A0C9}" type="pres">
      <dgm:prSet presAssocID="{B6B56B09-2368-4322-B30A-A11AEB7F88E8}" presName="sibTrans" presStyleCnt="0"/>
      <dgm:spPr/>
    </dgm:pt>
    <dgm:pt modelId="{B6B88999-430A-475D-B4FF-F669444865FB}" type="pres">
      <dgm:prSet presAssocID="{0B8F58E0-1CBA-4421-ADE4-8119F6A3ABFC}" presName="compNode" presStyleCnt="0"/>
      <dgm:spPr/>
    </dgm:pt>
    <dgm:pt modelId="{765AD129-E7BB-47F2-8008-EA0F9355711B}" type="pres">
      <dgm:prSet presAssocID="{0B8F58E0-1CBA-4421-ADE4-8119F6A3ABFC}" presName="bgRect" presStyleLbl="bgShp" presStyleIdx="1" presStyleCnt="6"/>
      <dgm:spPr/>
    </dgm:pt>
    <dgm:pt modelId="{6AAF120B-6F52-4FCB-A8F8-E607EE65E19F}" type="pres">
      <dgm:prSet presAssocID="{0B8F58E0-1CBA-4421-ADE4-8119F6A3ABF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919218E-B03B-4B28-BB1B-B8E558C541AA}" type="pres">
      <dgm:prSet presAssocID="{0B8F58E0-1CBA-4421-ADE4-8119F6A3ABFC}" presName="spaceRect" presStyleCnt="0"/>
      <dgm:spPr/>
    </dgm:pt>
    <dgm:pt modelId="{0B7CDBD1-4744-432C-84B2-084E5B994B25}" type="pres">
      <dgm:prSet presAssocID="{0B8F58E0-1CBA-4421-ADE4-8119F6A3ABFC}" presName="parTx" presStyleLbl="revTx" presStyleIdx="1" presStyleCnt="6">
        <dgm:presLayoutVars>
          <dgm:chMax val="0"/>
          <dgm:chPref val="0"/>
        </dgm:presLayoutVars>
      </dgm:prSet>
      <dgm:spPr/>
    </dgm:pt>
    <dgm:pt modelId="{4C2E60CD-C213-4E00-9891-281DE7ECA1DD}" type="pres">
      <dgm:prSet presAssocID="{2B3221B1-E0B4-479B-BDEA-00D8816903DD}" presName="sibTrans" presStyleCnt="0"/>
      <dgm:spPr/>
    </dgm:pt>
    <dgm:pt modelId="{D13F776D-5FFB-46C1-8490-6C8BDE013AB3}" type="pres">
      <dgm:prSet presAssocID="{952D22EA-1A90-49BE-A278-42F7C661DAC6}" presName="compNode" presStyleCnt="0"/>
      <dgm:spPr/>
    </dgm:pt>
    <dgm:pt modelId="{7C8D9BA2-B9F1-403E-B817-9CEDA29EE780}" type="pres">
      <dgm:prSet presAssocID="{952D22EA-1A90-49BE-A278-42F7C661DAC6}" presName="bgRect" presStyleLbl="bgShp" presStyleIdx="2" presStyleCnt="6"/>
      <dgm:spPr/>
    </dgm:pt>
    <dgm:pt modelId="{BE10153C-59E9-45CC-90CA-C865CA5000D9}" type="pres">
      <dgm:prSet presAssocID="{952D22EA-1A90-49BE-A278-42F7C661DAC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0D1787-EF18-4171-8DBC-9C1C548661B3}" type="pres">
      <dgm:prSet presAssocID="{952D22EA-1A90-49BE-A278-42F7C661DAC6}" presName="spaceRect" presStyleCnt="0"/>
      <dgm:spPr/>
    </dgm:pt>
    <dgm:pt modelId="{98D5B529-97FF-4316-9A49-8A552A3A3097}" type="pres">
      <dgm:prSet presAssocID="{952D22EA-1A90-49BE-A278-42F7C661DAC6}" presName="parTx" presStyleLbl="revTx" presStyleIdx="2" presStyleCnt="6">
        <dgm:presLayoutVars>
          <dgm:chMax val="0"/>
          <dgm:chPref val="0"/>
        </dgm:presLayoutVars>
      </dgm:prSet>
      <dgm:spPr/>
    </dgm:pt>
    <dgm:pt modelId="{5BA7D3B6-48FB-4EB3-91C9-417C4DC237A7}" type="pres">
      <dgm:prSet presAssocID="{AC0E3303-580E-4F7A-A3CF-0D8598BCF6F4}" presName="sibTrans" presStyleCnt="0"/>
      <dgm:spPr/>
    </dgm:pt>
    <dgm:pt modelId="{DFEB6CA9-C700-4F88-AE7D-4EAEEFCB9321}" type="pres">
      <dgm:prSet presAssocID="{A5AEB123-183D-4C23-9019-0296CB277105}" presName="compNode" presStyleCnt="0"/>
      <dgm:spPr/>
    </dgm:pt>
    <dgm:pt modelId="{CD3591D2-0BDF-40B7-A9B0-BF93B4965CD1}" type="pres">
      <dgm:prSet presAssocID="{A5AEB123-183D-4C23-9019-0296CB277105}" presName="bgRect" presStyleLbl="bgShp" presStyleIdx="3" presStyleCnt="6"/>
      <dgm:spPr/>
    </dgm:pt>
    <dgm:pt modelId="{AD368291-F098-4B74-843F-34D0BDE336E3}" type="pres">
      <dgm:prSet presAssocID="{A5AEB123-183D-4C23-9019-0296CB27710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6029166-667C-4CD9-B459-E0942F179F63}" type="pres">
      <dgm:prSet presAssocID="{A5AEB123-183D-4C23-9019-0296CB277105}" presName="spaceRect" presStyleCnt="0"/>
      <dgm:spPr/>
    </dgm:pt>
    <dgm:pt modelId="{FF5B14CA-697C-4415-8AA0-CEC76A381A3B}" type="pres">
      <dgm:prSet presAssocID="{A5AEB123-183D-4C23-9019-0296CB277105}" presName="parTx" presStyleLbl="revTx" presStyleIdx="3" presStyleCnt="6">
        <dgm:presLayoutVars>
          <dgm:chMax val="0"/>
          <dgm:chPref val="0"/>
        </dgm:presLayoutVars>
      </dgm:prSet>
      <dgm:spPr/>
    </dgm:pt>
    <dgm:pt modelId="{3999608C-F7EA-460E-AD8F-DDCC6176F666}" type="pres">
      <dgm:prSet presAssocID="{A5DB93BF-4401-4FDC-9B5E-AA089C983E55}" presName="sibTrans" presStyleCnt="0"/>
      <dgm:spPr/>
    </dgm:pt>
    <dgm:pt modelId="{AA827E25-160E-478E-9BA1-113FFA5F43A1}" type="pres">
      <dgm:prSet presAssocID="{50763386-7192-49CE-9A46-71CAC421E4A0}" presName="compNode" presStyleCnt="0"/>
      <dgm:spPr/>
    </dgm:pt>
    <dgm:pt modelId="{7F2D91B2-19E8-46B2-87B0-D5DAE8AF915C}" type="pres">
      <dgm:prSet presAssocID="{50763386-7192-49CE-9A46-71CAC421E4A0}" presName="bgRect" presStyleLbl="bgShp" presStyleIdx="4" presStyleCnt="6"/>
      <dgm:spPr/>
    </dgm:pt>
    <dgm:pt modelId="{052BA38D-64CB-4B7E-8946-AACF2D496E20}" type="pres">
      <dgm:prSet presAssocID="{50763386-7192-49CE-9A46-71CAC421E4A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5CE7BEF-39A2-4134-A1B4-3DF006587FF7}" type="pres">
      <dgm:prSet presAssocID="{50763386-7192-49CE-9A46-71CAC421E4A0}" presName="spaceRect" presStyleCnt="0"/>
      <dgm:spPr/>
    </dgm:pt>
    <dgm:pt modelId="{49714F42-65B0-4E29-AB2F-B685CFC808C7}" type="pres">
      <dgm:prSet presAssocID="{50763386-7192-49CE-9A46-71CAC421E4A0}" presName="parTx" presStyleLbl="revTx" presStyleIdx="4" presStyleCnt="6">
        <dgm:presLayoutVars>
          <dgm:chMax val="0"/>
          <dgm:chPref val="0"/>
        </dgm:presLayoutVars>
      </dgm:prSet>
      <dgm:spPr/>
    </dgm:pt>
    <dgm:pt modelId="{D2654F02-D680-4DD7-A6A6-E6B63D2BD80F}" type="pres">
      <dgm:prSet presAssocID="{423D3E9A-B0B8-4E90-9BD0-A76408BFFCD1}" presName="sibTrans" presStyleCnt="0"/>
      <dgm:spPr/>
    </dgm:pt>
    <dgm:pt modelId="{C1DC5500-8C9C-4CDA-A98B-79A4B7271208}" type="pres">
      <dgm:prSet presAssocID="{8EAB747A-1E17-4B72-BF7C-A885493FF3A6}" presName="compNode" presStyleCnt="0"/>
      <dgm:spPr/>
    </dgm:pt>
    <dgm:pt modelId="{364A0B82-0725-4728-B0F0-78FBC6CF8005}" type="pres">
      <dgm:prSet presAssocID="{8EAB747A-1E17-4B72-BF7C-A885493FF3A6}" presName="bgRect" presStyleLbl="bgShp" presStyleIdx="5" presStyleCnt="6"/>
      <dgm:spPr/>
    </dgm:pt>
    <dgm:pt modelId="{5D4E47EC-B5E0-4D56-B899-3157CA4AE247}" type="pres">
      <dgm:prSet presAssocID="{8EAB747A-1E17-4B72-BF7C-A885493FF3A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B668B9C-AD13-477C-9E84-608B04197494}" type="pres">
      <dgm:prSet presAssocID="{8EAB747A-1E17-4B72-BF7C-A885493FF3A6}" presName="spaceRect" presStyleCnt="0"/>
      <dgm:spPr/>
    </dgm:pt>
    <dgm:pt modelId="{712F5FF1-85D3-4207-BC96-8D80A5E94D11}" type="pres">
      <dgm:prSet presAssocID="{8EAB747A-1E17-4B72-BF7C-A885493FF3A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A60DE06-F1D9-4B87-B3A3-45679A51222E}" type="presOf" srcId="{A5AEB123-183D-4C23-9019-0296CB277105}" destId="{FF5B14CA-697C-4415-8AA0-CEC76A381A3B}" srcOrd="0" destOrd="0" presId="urn:microsoft.com/office/officeart/2018/2/layout/IconVerticalSolidList"/>
    <dgm:cxn modelId="{2A181816-AF7F-4E5B-A471-27CDD69FD61F}" srcId="{B89D8942-5BAA-4BE6-AB90-4A0E5EEFB31C}" destId="{B62E02B6-FE44-4B99-8AB4-F82B9D46ADF0}" srcOrd="0" destOrd="0" parTransId="{62DC5293-3603-4C13-AFAB-F4D46B861AF2}" sibTransId="{B6B56B09-2368-4322-B30A-A11AEB7F88E8}"/>
    <dgm:cxn modelId="{98C6D217-EA33-4C4E-8DC6-134E728D3D0B}" type="presOf" srcId="{B89D8942-5BAA-4BE6-AB90-4A0E5EEFB31C}" destId="{020DD5F1-DD36-4928-91C9-916777EB2751}" srcOrd="0" destOrd="0" presId="urn:microsoft.com/office/officeart/2018/2/layout/IconVerticalSolidList"/>
    <dgm:cxn modelId="{639B501F-1DD0-448E-8AFC-1608FC416ED7}" srcId="{B89D8942-5BAA-4BE6-AB90-4A0E5EEFB31C}" destId="{8EAB747A-1E17-4B72-BF7C-A885493FF3A6}" srcOrd="5" destOrd="0" parTransId="{064802EB-AD71-4C76-9FF5-527FC65322B7}" sibTransId="{782804A2-B4BA-43AD-944E-C49AC78319FC}"/>
    <dgm:cxn modelId="{BA40F35E-A243-4053-A457-24B7E1103849}" type="presOf" srcId="{B62E02B6-FE44-4B99-8AB4-F82B9D46ADF0}" destId="{B31D78DA-5D0F-4A5B-A66C-BC498048CFC8}" srcOrd="0" destOrd="0" presId="urn:microsoft.com/office/officeart/2018/2/layout/IconVerticalSolidList"/>
    <dgm:cxn modelId="{61915B43-BB89-4FBD-8F4C-20C2BB97D033}" srcId="{B89D8942-5BAA-4BE6-AB90-4A0E5EEFB31C}" destId="{50763386-7192-49CE-9A46-71CAC421E4A0}" srcOrd="4" destOrd="0" parTransId="{07AE295C-7FAA-4062-9D26-111252E6A5CB}" sibTransId="{423D3E9A-B0B8-4E90-9BD0-A76408BFFCD1}"/>
    <dgm:cxn modelId="{B2051F67-F25C-40E7-85BC-44D70347BF52}" srcId="{B89D8942-5BAA-4BE6-AB90-4A0E5EEFB31C}" destId="{952D22EA-1A90-49BE-A278-42F7C661DAC6}" srcOrd="2" destOrd="0" parTransId="{72EE4385-40B0-4DE8-8D90-7A6BC2996CCF}" sibTransId="{AC0E3303-580E-4F7A-A3CF-0D8598BCF6F4}"/>
    <dgm:cxn modelId="{804DF971-C581-439F-9F8B-A9D0D13410B1}" srcId="{B89D8942-5BAA-4BE6-AB90-4A0E5EEFB31C}" destId="{0B8F58E0-1CBA-4421-ADE4-8119F6A3ABFC}" srcOrd="1" destOrd="0" parTransId="{323301F8-DA9D-49D6-991B-8741B9217A4E}" sibTransId="{2B3221B1-E0B4-479B-BDEA-00D8816903DD}"/>
    <dgm:cxn modelId="{D4B83378-87F7-4A2A-B115-A5F417125FEE}" type="presOf" srcId="{50763386-7192-49CE-9A46-71CAC421E4A0}" destId="{49714F42-65B0-4E29-AB2F-B685CFC808C7}" srcOrd="0" destOrd="0" presId="urn:microsoft.com/office/officeart/2018/2/layout/IconVerticalSolidList"/>
    <dgm:cxn modelId="{243270A8-9696-4BDA-B55A-C24E3CE4D4A0}" type="presOf" srcId="{0B8F58E0-1CBA-4421-ADE4-8119F6A3ABFC}" destId="{0B7CDBD1-4744-432C-84B2-084E5B994B25}" srcOrd="0" destOrd="0" presId="urn:microsoft.com/office/officeart/2018/2/layout/IconVerticalSolidList"/>
    <dgm:cxn modelId="{EBCE43AA-1FAB-4C4E-927E-FE38C89FDD8C}" type="presOf" srcId="{8EAB747A-1E17-4B72-BF7C-A885493FF3A6}" destId="{712F5FF1-85D3-4207-BC96-8D80A5E94D11}" srcOrd="0" destOrd="0" presId="urn:microsoft.com/office/officeart/2018/2/layout/IconVerticalSolidList"/>
    <dgm:cxn modelId="{3D9EB3B0-BD39-4580-BA73-FF96EC375749}" type="presOf" srcId="{952D22EA-1A90-49BE-A278-42F7C661DAC6}" destId="{98D5B529-97FF-4316-9A49-8A552A3A3097}" srcOrd="0" destOrd="0" presId="urn:microsoft.com/office/officeart/2018/2/layout/IconVerticalSolidList"/>
    <dgm:cxn modelId="{E53FB2D2-2239-411E-9672-E7AD1DB99B2A}" srcId="{B89D8942-5BAA-4BE6-AB90-4A0E5EEFB31C}" destId="{A5AEB123-183D-4C23-9019-0296CB277105}" srcOrd="3" destOrd="0" parTransId="{D92DBA31-EC10-4FDE-83E8-83F8BA627E02}" sibTransId="{A5DB93BF-4401-4FDC-9B5E-AA089C983E55}"/>
    <dgm:cxn modelId="{B5078C9C-3586-46C0-9014-5643CBAD709D}" type="presParOf" srcId="{020DD5F1-DD36-4928-91C9-916777EB2751}" destId="{EE85DDC7-B6B2-47B1-922A-E152A89BBD42}" srcOrd="0" destOrd="0" presId="urn:microsoft.com/office/officeart/2018/2/layout/IconVerticalSolidList"/>
    <dgm:cxn modelId="{C8A10196-0E4A-40AE-A168-9C4BE4FE7594}" type="presParOf" srcId="{EE85DDC7-B6B2-47B1-922A-E152A89BBD42}" destId="{0EA5100C-D1FE-43EB-B62C-B889C09BDD0C}" srcOrd="0" destOrd="0" presId="urn:microsoft.com/office/officeart/2018/2/layout/IconVerticalSolidList"/>
    <dgm:cxn modelId="{02D707C2-BDD2-474F-B78E-3544EEE417FA}" type="presParOf" srcId="{EE85DDC7-B6B2-47B1-922A-E152A89BBD42}" destId="{BC46F978-BD5E-47FF-A4BC-784A1DD72067}" srcOrd="1" destOrd="0" presId="urn:microsoft.com/office/officeart/2018/2/layout/IconVerticalSolidList"/>
    <dgm:cxn modelId="{1D4C0459-3E43-4799-81A3-BCA9203C625E}" type="presParOf" srcId="{EE85DDC7-B6B2-47B1-922A-E152A89BBD42}" destId="{D2269C9B-61A7-42F3-AD7E-58BED42A26FA}" srcOrd="2" destOrd="0" presId="urn:microsoft.com/office/officeart/2018/2/layout/IconVerticalSolidList"/>
    <dgm:cxn modelId="{0AD19BC4-1D09-403A-B821-B2DEABE17A2F}" type="presParOf" srcId="{EE85DDC7-B6B2-47B1-922A-E152A89BBD42}" destId="{B31D78DA-5D0F-4A5B-A66C-BC498048CFC8}" srcOrd="3" destOrd="0" presId="urn:microsoft.com/office/officeart/2018/2/layout/IconVerticalSolidList"/>
    <dgm:cxn modelId="{EAD47BE7-26ED-4414-B9CB-404BA43B13CC}" type="presParOf" srcId="{020DD5F1-DD36-4928-91C9-916777EB2751}" destId="{4686649B-47AF-4814-8F51-F09AC443A0C9}" srcOrd="1" destOrd="0" presId="urn:microsoft.com/office/officeart/2018/2/layout/IconVerticalSolidList"/>
    <dgm:cxn modelId="{FE016D97-626A-4324-840C-BF3A9727B038}" type="presParOf" srcId="{020DD5F1-DD36-4928-91C9-916777EB2751}" destId="{B6B88999-430A-475D-B4FF-F669444865FB}" srcOrd="2" destOrd="0" presId="urn:microsoft.com/office/officeart/2018/2/layout/IconVerticalSolidList"/>
    <dgm:cxn modelId="{F4920519-FEC5-4C07-A9C2-773522B56B8E}" type="presParOf" srcId="{B6B88999-430A-475D-B4FF-F669444865FB}" destId="{765AD129-E7BB-47F2-8008-EA0F9355711B}" srcOrd="0" destOrd="0" presId="urn:microsoft.com/office/officeart/2018/2/layout/IconVerticalSolidList"/>
    <dgm:cxn modelId="{0F64EAE9-2C67-4AB6-9125-0B82B52E9067}" type="presParOf" srcId="{B6B88999-430A-475D-B4FF-F669444865FB}" destId="{6AAF120B-6F52-4FCB-A8F8-E607EE65E19F}" srcOrd="1" destOrd="0" presId="urn:microsoft.com/office/officeart/2018/2/layout/IconVerticalSolidList"/>
    <dgm:cxn modelId="{59B36C69-FAC4-4F97-8846-89080AB290E6}" type="presParOf" srcId="{B6B88999-430A-475D-B4FF-F669444865FB}" destId="{4919218E-B03B-4B28-BB1B-B8E558C541AA}" srcOrd="2" destOrd="0" presId="urn:microsoft.com/office/officeart/2018/2/layout/IconVerticalSolidList"/>
    <dgm:cxn modelId="{6DCC0B28-6A3E-406A-AC9A-DF05F6857173}" type="presParOf" srcId="{B6B88999-430A-475D-B4FF-F669444865FB}" destId="{0B7CDBD1-4744-432C-84B2-084E5B994B25}" srcOrd="3" destOrd="0" presId="urn:microsoft.com/office/officeart/2018/2/layout/IconVerticalSolidList"/>
    <dgm:cxn modelId="{421231EE-8265-412A-8DFA-E18422048FAC}" type="presParOf" srcId="{020DD5F1-DD36-4928-91C9-916777EB2751}" destId="{4C2E60CD-C213-4E00-9891-281DE7ECA1DD}" srcOrd="3" destOrd="0" presId="urn:microsoft.com/office/officeart/2018/2/layout/IconVerticalSolidList"/>
    <dgm:cxn modelId="{DDB22E72-9475-4A02-8497-448158236211}" type="presParOf" srcId="{020DD5F1-DD36-4928-91C9-916777EB2751}" destId="{D13F776D-5FFB-46C1-8490-6C8BDE013AB3}" srcOrd="4" destOrd="0" presId="urn:microsoft.com/office/officeart/2018/2/layout/IconVerticalSolidList"/>
    <dgm:cxn modelId="{CABAA74B-D78D-4847-957C-D04FE745C1DA}" type="presParOf" srcId="{D13F776D-5FFB-46C1-8490-6C8BDE013AB3}" destId="{7C8D9BA2-B9F1-403E-B817-9CEDA29EE780}" srcOrd="0" destOrd="0" presId="urn:microsoft.com/office/officeart/2018/2/layout/IconVerticalSolidList"/>
    <dgm:cxn modelId="{0B02D1CF-E6DB-40AD-9D19-C416F773707B}" type="presParOf" srcId="{D13F776D-5FFB-46C1-8490-6C8BDE013AB3}" destId="{BE10153C-59E9-45CC-90CA-C865CA5000D9}" srcOrd="1" destOrd="0" presId="urn:microsoft.com/office/officeart/2018/2/layout/IconVerticalSolidList"/>
    <dgm:cxn modelId="{BE87695E-0EA8-4B7A-B454-21A0EBAC9432}" type="presParOf" srcId="{D13F776D-5FFB-46C1-8490-6C8BDE013AB3}" destId="{C70D1787-EF18-4171-8DBC-9C1C548661B3}" srcOrd="2" destOrd="0" presId="urn:microsoft.com/office/officeart/2018/2/layout/IconVerticalSolidList"/>
    <dgm:cxn modelId="{4B8E1F25-0ECE-4450-BFFF-12C46FE7C8CD}" type="presParOf" srcId="{D13F776D-5FFB-46C1-8490-6C8BDE013AB3}" destId="{98D5B529-97FF-4316-9A49-8A552A3A3097}" srcOrd="3" destOrd="0" presId="urn:microsoft.com/office/officeart/2018/2/layout/IconVerticalSolidList"/>
    <dgm:cxn modelId="{2F68D417-205F-4D89-8B17-A979912C855A}" type="presParOf" srcId="{020DD5F1-DD36-4928-91C9-916777EB2751}" destId="{5BA7D3B6-48FB-4EB3-91C9-417C4DC237A7}" srcOrd="5" destOrd="0" presId="urn:microsoft.com/office/officeart/2018/2/layout/IconVerticalSolidList"/>
    <dgm:cxn modelId="{2CEC4A76-7D6E-4E96-BDFA-1F56AC1E9513}" type="presParOf" srcId="{020DD5F1-DD36-4928-91C9-916777EB2751}" destId="{DFEB6CA9-C700-4F88-AE7D-4EAEEFCB9321}" srcOrd="6" destOrd="0" presId="urn:microsoft.com/office/officeart/2018/2/layout/IconVerticalSolidList"/>
    <dgm:cxn modelId="{08466C37-5618-4DED-946F-BB686F128DFC}" type="presParOf" srcId="{DFEB6CA9-C700-4F88-AE7D-4EAEEFCB9321}" destId="{CD3591D2-0BDF-40B7-A9B0-BF93B4965CD1}" srcOrd="0" destOrd="0" presId="urn:microsoft.com/office/officeart/2018/2/layout/IconVerticalSolidList"/>
    <dgm:cxn modelId="{45A8FA20-D2D4-45D1-AA84-C0FF95438D57}" type="presParOf" srcId="{DFEB6CA9-C700-4F88-AE7D-4EAEEFCB9321}" destId="{AD368291-F098-4B74-843F-34D0BDE336E3}" srcOrd="1" destOrd="0" presId="urn:microsoft.com/office/officeart/2018/2/layout/IconVerticalSolidList"/>
    <dgm:cxn modelId="{91500926-88D4-4425-883B-0DA91F1A6F21}" type="presParOf" srcId="{DFEB6CA9-C700-4F88-AE7D-4EAEEFCB9321}" destId="{C6029166-667C-4CD9-B459-E0942F179F63}" srcOrd="2" destOrd="0" presId="urn:microsoft.com/office/officeart/2018/2/layout/IconVerticalSolidList"/>
    <dgm:cxn modelId="{D2FF7FD1-EEFD-4854-97DF-5B947C2E4CAF}" type="presParOf" srcId="{DFEB6CA9-C700-4F88-AE7D-4EAEEFCB9321}" destId="{FF5B14CA-697C-4415-8AA0-CEC76A381A3B}" srcOrd="3" destOrd="0" presId="urn:microsoft.com/office/officeart/2018/2/layout/IconVerticalSolidList"/>
    <dgm:cxn modelId="{D55273BA-E46B-4F05-8F25-86E49EC0EB08}" type="presParOf" srcId="{020DD5F1-DD36-4928-91C9-916777EB2751}" destId="{3999608C-F7EA-460E-AD8F-DDCC6176F666}" srcOrd="7" destOrd="0" presId="urn:microsoft.com/office/officeart/2018/2/layout/IconVerticalSolidList"/>
    <dgm:cxn modelId="{687EE24D-9E4F-420F-A611-C6658C715956}" type="presParOf" srcId="{020DD5F1-DD36-4928-91C9-916777EB2751}" destId="{AA827E25-160E-478E-9BA1-113FFA5F43A1}" srcOrd="8" destOrd="0" presId="urn:microsoft.com/office/officeart/2018/2/layout/IconVerticalSolidList"/>
    <dgm:cxn modelId="{F7E51612-1D7A-4089-B860-469FFFA81F0B}" type="presParOf" srcId="{AA827E25-160E-478E-9BA1-113FFA5F43A1}" destId="{7F2D91B2-19E8-46B2-87B0-D5DAE8AF915C}" srcOrd="0" destOrd="0" presId="urn:microsoft.com/office/officeart/2018/2/layout/IconVerticalSolidList"/>
    <dgm:cxn modelId="{BD5772E4-19D7-4A7A-B3D7-26679FDB0DC0}" type="presParOf" srcId="{AA827E25-160E-478E-9BA1-113FFA5F43A1}" destId="{052BA38D-64CB-4B7E-8946-AACF2D496E20}" srcOrd="1" destOrd="0" presId="urn:microsoft.com/office/officeart/2018/2/layout/IconVerticalSolidList"/>
    <dgm:cxn modelId="{5904F755-CBA4-454C-9F3A-618E323511DF}" type="presParOf" srcId="{AA827E25-160E-478E-9BA1-113FFA5F43A1}" destId="{75CE7BEF-39A2-4134-A1B4-3DF006587FF7}" srcOrd="2" destOrd="0" presId="urn:microsoft.com/office/officeart/2018/2/layout/IconVerticalSolidList"/>
    <dgm:cxn modelId="{F9FD6021-078E-467D-8511-4E6721B7A072}" type="presParOf" srcId="{AA827E25-160E-478E-9BA1-113FFA5F43A1}" destId="{49714F42-65B0-4E29-AB2F-B685CFC808C7}" srcOrd="3" destOrd="0" presId="urn:microsoft.com/office/officeart/2018/2/layout/IconVerticalSolidList"/>
    <dgm:cxn modelId="{38D41703-4FC1-48C9-AFCC-696909BAAD1F}" type="presParOf" srcId="{020DD5F1-DD36-4928-91C9-916777EB2751}" destId="{D2654F02-D680-4DD7-A6A6-E6B63D2BD80F}" srcOrd="9" destOrd="0" presId="urn:microsoft.com/office/officeart/2018/2/layout/IconVerticalSolidList"/>
    <dgm:cxn modelId="{A01C5C90-4316-4BA1-89A5-3EEC9AC72321}" type="presParOf" srcId="{020DD5F1-DD36-4928-91C9-916777EB2751}" destId="{C1DC5500-8C9C-4CDA-A98B-79A4B7271208}" srcOrd="10" destOrd="0" presId="urn:microsoft.com/office/officeart/2018/2/layout/IconVerticalSolidList"/>
    <dgm:cxn modelId="{39424302-02BD-4205-851F-A8756228EB09}" type="presParOf" srcId="{C1DC5500-8C9C-4CDA-A98B-79A4B7271208}" destId="{364A0B82-0725-4728-B0F0-78FBC6CF8005}" srcOrd="0" destOrd="0" presId="urn:microsoft.com/office/officeart/2018/2/layout/IconVerticalSolidList"/>
    <dgm:cxn modelId="{FA9B765F-DB5E-49E0-A135-0D37BE356F8A}" type="presParOf" srcId="{C1DC5500-8C9C-4CDA-A98B-79A4B7271208}" destId="{5D4E47EC-B5E0-4D56-B899-3157CA4AE247}" srcOrd="1" destOrd="0" presId="urn:microsoft.com/office/officeart/2018/2/layout/IconVerticalSolidList"/>
    <dgm:cxn modelId="{7A340DC3-E723-4D64-99FF-5E863318EEE3}" type="presParOf" srcId="{C1DC5500-8C9C-4CDA-A98B-79A4B7271208}" destId="{1B668B9C-AD13-477C-9E84-608B04197494}" srcOrd="2" destOrd="0" presId="urn:microsoft.com/office/officeart/2018/2/layout/IconVerticalSolidList"/>
    <dgm:cxn modelId="{C01843FC-61E9-443C-9637-2E9455F505BB}" type="presParOf" srcId="{C1DC5500-8C9C-4CDA-A98B-79A4B7271208}" destId="{712F5FF1-85D3-4207-BC96-8D80A5E94D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5E8634-710F-428E-BC4F-262BEA6D514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DF6F83D-4B08-48A3-9798-4C6515B10B96}">
      <dgm:prSet/>
      <dgm:spPr/>
      <dgm:t>
        <a:bodyPr/>
        <a:lstStyle/>
        <a:p>
          <a:r>
            <a:rPr lang="en-IN" b="0" dirty="0"/>
            <a:t>Images recognition</a:t>
          </a:r>
          <a:endParaRPr lang="en-US" dirty="0"/>
        </a:p>
      </dgm:t>
    </dgm:pt>
    <dgm:pt modelId="{1EE67ADC-9B25-4E2A-B575-BAB99CB7C5FF}" type="parTrans" cxnId="{397694B6-F401-493D-A918-1A151D8ED6A9}">
      <dgm:prSet/>
      <dgm:spPr/>
      <dgm:t>
        <a:bodyPr/>
        <a:lstStyle/>
        <a:p>
          <a:endParaRPr lang="en-US"/>
        </a:p>
      </dgm:t>
    </dgm:pt>
    <dgm:pt modelId="{2776DD7A-5111-4134-9494-C2177EA4AD44}" type="sibTrans" cxnId="{397694B6-F401-493D-A918-1A151D8ED6A9}">
      <dgm:prSet/>
      <dgm:spPr/>
      <dgm:t>
        <a:bodyPr/>
        <a:lstStyle/>
        <a:p>
          <a:endParaRPr lang="en-US"/>
        </a:p>
      </dgm:t>
    </dgm:pt>
    <dgm:pt modelId="{01FF6164-7EB7-42B7-9E84-EB590316A3B4}">
      <dgm:prSet/>
      <dgm:spPr/>
      <dgm:t>
        <a:bodyPr/>
        <a:lstStyle/>
        <a:p>
          <a:r>
            <a:rPr lang="en-IN" b="0" dirty="0"/>
            <a:t>Text classification</a:t>
          </a:r>
          <a:endParaRPr lang="en-US" dirty="0"/>
        </a:p>
      </dgm:t>
    </dgm:pt>
    <dgm:pt modelId="{094D1F4E-5EE4-466C-8A02-CDB50AEC07C2}" type="parTrans" cxnId="{6C1FD441-06DA-4330-9F03-A660453B9FD3}">
      <dgm:prSet/>
      <dgm:spPr/>
      <dgm:t>
        <a:bodyPr/>
        <a:lstStyle/>
        <a:p>
          <a:endParaRPr lang="en-US"/>
        </a:p>
      </dgm:t>
    </dgm:pt>
    <dgm:pt modelId="{138B33E4-EAAA-4122-B642-1841451FC933}" type="sibTrans" cxnId="{6C1FD441-06DA-4330-9F03-A660453B9FD3}">
      <dgm:prSet/>
      <dgm:spPr/>
      <dgm:t>
        <a:bodyPr/>
        <a:lstStyle/>
        <a:p>
          <a:endParaRPr lang="en-US"/>
        </a:p>
      </dgm:t>
    </dgm:pt>
    <dgm:pt modelId="{FABB9980-4742-4EA0-A0E8-DC411443AA49}">
      <dgm:prSet/>
      <dgm:spPr/>
      <dgm:t>
        <a:bodyPr/>
        <a:lstStyle/>
        <a:p>
          <a:r>
            <a:rPr lang="en-IN" b="0" dirty="0"/>
            <a:t>Speech recognition</a:t>
          </a:r>
          <a:endParaRPr lang="en-US" dirty="0"/>
        </a:p>
      </dgm:t>
    </dgm:pt>
    <dgm:pt modelId="{2387D4E0-1087-4822-B044-650A69C0181D}" type="parTrans" cxnId="{9FB06BD4-0608-4245-BB06-DE64BB951941}">
      <dgm:prSet/>
      <dgm:spPr/>
      <dgm:t>
        <a:bodyPr/>
        <a:lstStyle/>
        <a:p>
          <a:endParaRPr lang="en-US"/>
        </a:p>
      </dgm:t>
    </dgm:pt>
    <dgm:pt modelId="{C5637A5B-6A4E-4A56-9953-65FE8BB7AFD2}" type="sibTrans" cxnId="{9FB06BD4-0608-4245-BB06-DE64BB951941}">
      <dgm:prSet/>
      <dgm:spPr/>
      <dgm:t>
        <a:bodyPr/>
        <a:lstStyle/>
        <a:p>
          <a:endParaRPr lang="en-US"/>
        </a:p>
      </dgm:t>
    </dgm:pt>
    <dgm:pt modelId="{760EDDEC-5D35-456C-A516-AE8BDFD7EA0B}">
      <dgm:prSet/>
      <dgm:spPr/>
      <dgm:t>
        <a:bodyPr/>
        <a:lstStyle/>
        <a:p>
          <a:r>
            <a:rPr lang="en-IN" b="0" dirty="0"/>
            <a:t>Web content classification</a:t>
          </a:r>
          <a:endParaRPr lang="en-US" dirty="0"/>
        </a:p>
      </dgm:t>
    </dgm:pt>
    <dgm:pt modelId="{BA58CD84-2AC9-4D4E-B901-7429DD40404F}" type="parTrans" cxnId="{93D81515-9E9D-4668-825A-533A4A343A75}">
      <dgm:prSet/>
      <dgm:spPr/>
      <dgm:t>
        <a:bodyPr/>
        <a:lstStyle/>
        <a:p>
          <a:endParaRPr lang="en-US"/>
        </a:p>
      </dgm:t>
    </dgm:pt>
    <dgm:pt modelId="{32AC9E64-714B-4453-8D16-8DC60825BE32}" type="sibTrans" cxnId="{93D81515-9E9D-4668-825A-533A4A343A75}">
      <dgm:prSet/>
      <dgm:spPr/>
      <dgm:t>
        <a:bodyPr/>
        <a:lstStyle/>
        <a:p>
          <a:endParaRPr lang="en-US"/>
        </a:p>
      </dgm:t>
    </dgm:pt>
    <dgm:pt modelId="{0CF34867-E9A4-4BEF-8A40-206F42F3FA55}" type="pres">
      <dgm:prSet presAssocID="{5F5E8634-710F-428E-BC4F-262BEA6D514D}" presName="matrix" presStyleCnt="0">
        <dgm:presLayoutVars>
          <dgm:chMax val="1"/>
          <dgm:dir/>
          <dgm:resizeHandles val="exact"/>
        </dgm:presLayoutVars>
      </dgm:prSet>
      <dgm:spPr/>
    </dgm:pt>
    <dgm:pt modelId="{D25AB504-2E9B-4D29-9ED3-0ADAF279171F}" type="pres">
      <dgm:prSet presAssocID="{5F5E8634-710F-428E-BC4F-262BEA6D514D}" presName="diamond" presStyleLbl="bgShp" presStyleIdx="0" presStyleCnt="1"/>
      <dgm:spPr/>
    </dgm:pt>
    <dgm:pt modelId="{892B1805-3CE2-47A3-921A-CE80B2B469DF}" type="pres">
      <dgm:prSet presAssocID="{5F5E8634-710F-428E-BC4F-262BEA6D514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8EB7EF5-300B-4CE5-9DDB-851CCF3139A8}" type="pres">
      <dgm:prSet presAssocID="{5F5E8634-710F-428E-BC4F-262BEA6D514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EFBA771-F529-4374-A184-F648B9EE6329}" type="pres">
      <dgm:prSet presAssocID="{5F5E8634-710F-428E-BC4F-262BEA6D514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7151FA-08B3-4E88-8B59-8E8E2D3E0A56}" type="pres">
      <dgm:prSet presAssocID="{5F5E8634-710F-428E-BC4F-262BEA6D514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3D81515-9E9D-4668-825A-533A4A343A75}" srcId="{5F5E8634-710F-428E-BC4F-262BEA6D514D}" destId="{760EDDEC-5D35-456C-A516-AE8BDFD7EA0B}" srcOrd="3" destOrd="0" parTransId="{BA58CD84-2AC9-4D4E-B901-7429DD40404F}" sibTransId="{32AC9E64-714B-4453-8D16-8DC60825BE32}"/>
    <dgm:cxn modelId="{9A3B7441-F9C4-46FC-A7FD-E944EA450FEE}" type="presOf" srcId="{FABB9980-4742-4EA0-A0E8-DC411443AA49}" destId="{2EFBA771-F529-4374-A184-F648B9EE6329}" srcOrd="0" destOrd="0" presId="urn:microsoft.com/office/officeart/2005/8/layout/matrix3"/>
    <dgm:cxn modelId="{6C1FD441-06DA-4330-9F03-A660453B9FD3}" srcId="{5F5E8634-710F-428E-BC4F-262BEA6D514D}" destId="{01FF6164-7EB7-42B7-9E84-EB590316A3B4}" srcOrd="1" destOrd="0" parTransId="{094D1F4E-5EE4-466C-8A02-CDB50AEC07C2}" sibTransId="{138B33E4-EAAA-4122-B642-1841451FC933}"/>
    <dgm:cxn modelId="{7100B057-8CE0-4EAD-B44D-14B21E4A5837}" type="presOf" srcId="{01FF6164-7EB7-42B7-9E84-EB590316A3B4}" destId="{28EB7EF5-300B-4CE5-9DDB-851CCF3139A8}" srcOrd="0" destOrd="0" presId="urn:microsoft.com/office/officeart/2005/8/layout/matrix3"/>
    <dgm:cxn modelId="{F6236C8E-FE71-4869-A272-8AE5C7FCBA40}" type="presOf" srcId="{760EDDEC-5D35-456C-A516-AE8BDFD7EA0B}" destId="{087151FA-08B3-4E88-8B59-8E8E2D3E0A56}" srcOrd="0" destOrd="0" presId="urn:microsoft.com/office/officeart/2005/8/layout/matrix3"/>
    <dgm:cxn modelId="{3C96539E-E012-406D-BEC5-3C7CE4E17FC9}" type="presOf" srcId="{5F5E8634-710F-428E-BC4F-262BEA6D514D}" destId="{0CF34867-E9A4-4BEF-8A40-206F42F3FA55}" srcOrd="0" destOrd="0" presId="urn:microsoft.com/office/officeart/2005/8/layout/matrix3"/>
    <dgm:cxn modelId="{397694B6-F401-493D-A918-1A151D8ED6A9}" srcId="{5F5E8634-710F-428E-BC4F-262BEA6D514D}" destId="{7DF6F83D-4B08-48A3-9798-4C6515B10B96}" srcOrd="0" destOrd="0" parTransId="{1EE67ADC-9B25-4E2A-B575-BAB99CB7C5FF}" sibTransId="{2776DD7A-5111-4134-9494-C2177EA4AD44}"/>
    <dgm:cxn modelId="{9FB06BD4-0608-4245-BB06-DE64BB951941}" srcId="{5F5E8634-710F-428E-BC4F-262BEA6D514D}" destId="{FABB9980-4742-4EA0-A0E8-DC411443AA49}" srcOrd="2" destOrd="0" parTransId="{2387D4E0-1087-4822-B044-650A69C0181D}" sibTransId="{C5637A5B-6A4E-4A56-9953-65FE8BB7AFD2}"/>
    <dgm:cxn modelId="{9ECD3FE0-9D32-4F86-AD40-DE1B73BA00A5}" type="presOf" srcId="{7DF6F83D-4B08-48A3-9798-4C6515B10B96}" destId="{892B1805-3CE2-47A3-921A-CE80B2B469DF}" srcOrd="0" destOrd="0" presId="urn:microsoft.com/office/officeart/2005/8/layout/matrix3"/>
    <dgm:cxn modelId="{19717C87-CC9A-4161-A320-9519EA8966CB}" type="presParOf" srcId="{0CF34867-E9A4-4BEF-8A40-206F42F3FA55}" destId="{D25AB504-2E9B-4D29-9ED3-0ADAF279171F}" srcOrd="0" destOrd="0" presId="urn:microsoft.com/office/officeart/2005/8/layout/matrix3"/>
    <dgm:cxn modelId="{03AD1475-FEC6-48F0-88BF-76404162BB11}" type="presParOf" srcId="{0CF34867-E9A4-4BEF-8A40-206F42F3FA55}" destId="{892B1805-3CE2-47A3-921A-CE80B2B469DF}" srcOrd="1" destOrd="0" presId="urn:microsoft.com/office/officeart/2005/8/layout/matrix3"/>
    <dgm:cxn modelId="{3AEE8B1F-E0C0-4C2B-80EB-CD32400593F7}" type="presParOf" srcId="{0CF34867-E9A4-4BEF-8A40-206F42F3FA55}" destId="{28EB7EF5-300B-4CE5-9DDB-851CCF3139A8}" srcOrd="2" destOrd="0" presId="urn:microsoft.com/office/officeart/2005/8/layout/matrix3"/>
    <dgm:cxn modelId="{773FD686-9975-46AC-B946-A1A66A10719D}" type="presParOf" srcId="{0CF34867-E9A4-4BEF-8A40-206F42F3FA55}" destId="{2EFBA771-F529-4374-A184-F648B9EE6329}" srcOrd="3" destOrd="0" presId="urn:microsoft.com/office/officeart/2005/8/layout/matrix3"/>
    <dgm:cxn modelId="{28C5A2C5-1199-44E1-B92A-6F82F87EFF50}" type="presParOf" srcId="{0CF34867-E9A4-4BEF-8A40-206F42F3FA55}" destId="{087151FA-08B3-4E88-8B59-8E8E2D3E0A5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D6B7B-E8F4-4B33-9290-48510F92C703}">
      <dsp:nvSpPr>
        <dsp:cNvPr id="0" name=""/>
        <dsp:cNvSpPr/>
      </dsp:nvSpPr>
      <dsp:spPr>
        <a:xfrm rot="10800000">
          <a:off x="2025183" y="381"/>
          <a:ext cx="6662444" cy="138819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2155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Semi-Supervised Learning:</a:t>
          </a:r>
          <a:r>
            <a:rPr lang="en-US" sz="2400" kern="1200" dirty="0"/>
            <a:t> Combines both labeled and unlabeled data.</a:t>
          </a:r>
          <a:endParaRPr lang="en-IN" sz="2400" kern="1200" dirty="0"/>
        </a:p>
      </dsp:txBody>
      <dsp:txXfrm rot="10800000">
        <a:off x="2372231" y="381"/>
        <a:ext cx="6315396" cy="1388194"/>
      </dsp:txXfrm>
    </dsp:sp>
    <dsp:sp modelId="{6CF1A87E-CB6E-40E2-A831-4F738EBF7790}">
      <dsp:nvSpPr>
        <dsp:cNvPr id="0" name=""/>
        <dsp:cNvSpPr/>
      </dsp:nvSpPr>
      <dsp:spPr>
        <a:xfrm>
          <a:off x="1331085" y="381"/>
          <a:ext cx="1388194" cy="13881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CC5B02-3459-400E-B43B-EEBA1591C516}">
      <dsp:nvSpPr>
        <dsp:cNvPr id="0" name=""/>
        <dsp:cNvSpPr/>
      </dsp:nvSpPr>
      <dsp:spPr>
        <a:xfrm rot="10800000">
          <a:off x="2025183" y="1735624"/>
          <a:ext cx="6662444" cy="1388194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2155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Learning  a small set of labelled data with large set of unlabelled data</a:t>
          </a:r>
          <a:r>
            <a:rPr lang="en-IN" sz="2800" kern="1200" dirty="0"/>
            <a:t>.</a:t>
          </a:r>
        </a:p>
      </dsp:txBody>
      <dsp:txXfrm rot="10800000">
        <a:off x="2372231" y="1735624"/>
        <a:ext cx="6315396" cy="1388194"/>
      </dsp:txXfrm>
    </dsp:sp>
    <dsp:sp modelId="{45E9EA41-D23E-4B7D-8D30-20F519965FD8}">
      <dsp:nvSpPr>
        <dsp:cNvPr id="0" name=""/>
        <dsp:cNvSpPr/>
      </dsp:nvSpPr>
      <dsp:spPr>
        <a:xfrm>
          <a:off x="1331085" y="1735624"/>
          <a:ext cx="1388194" cy="138819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09B55-76C2-4C90-A420-065C9E86259B}">
      <dsp:nvSpPr>
        <dsp:cNvPr id="0" name=""/>
        <dsp:cNvSpPr/>
      </dsp:nvSpPr>
      <dsp:spPr>
        <a:xfrm>
          <a:off x="0" y="658920"/>
          <a:ext cx="6492875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Definition:</a:t>
          </a:r>
          <a:r>
            <a:rPr lang="en-US" sz="1800" b="0" i="0" kern="1200" baseline="0"/>
            <a:t> A learning paradigm that uses a small amount of labeled data and a large amount of unlabeled data to train models.</a:t>
          </a:r>
          <a:endParaRPr lang="en-US" sz="1800" kern="1200"/>
        </a:p>
      </dsp:txBody>
      <dsp:txXfrm>
        <a:off x="34954" y="693874"/>
        <a:ext cx="6422967" cy="646132"/>
      </dsp:txXfrm>
    </dsp:sp>
    <dsp:sp modelId="{7DB17690-54A5-433A-B46C-5D15A83BEA08}">
      <dsp:nvSpPr>
        <dsp:cNvPr id="0" name=""/>
        <dsp:cNvSpPr/>
      </dsp:nvSpPr>
      <dsp:spPr>
        <a:xfrm>
          <a:off x="0" y="1426800"/>
          <a:ext cx="6492875" cy="716040"/>
        </a:xfrm>
        <a:prstGeom prst="roundRect">
          <a:avLst/>
        </a:prstGeom>
        <a:solidFill>
          <a:schemeClr val="accent2">
            <a:hueOff val="495167"/>
            <a:satOff val="432"/>
            <a:lumOff val="8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Key Points:</a:t>
          </a:r>
          <a:endParaRPr lang="en-US" sz="1800" kern="1200"/>
        </a:p>
      </dsp:txBody>
      <dsp:txXfrm>
        <a:off x="34954" y="1461754"/>
        <a:ext cx="6422967" cy="646132"/>
      </dsp:txXfrm>
    </dsp:sp>
    <dsp:sp modelId="{C5F1AC97-5499-4EFF-B819-38C21CE61433}">
      <dsp:nvSpPr>
        <dsp:cNvPr id="0" name=""/>
        <dsp:cNvSpPr/>
      </dsp:nvSpPr>
      <dsp:spPr>
        <a:xfrm>
          <a:off x="0" y="2194680"/>
          <a:ext cx="6492875" cy="716040"/>
        </a:xfrm>
        <a:prstGeom prst="roundRect">
          <a:avLst/>
        </a:prstGeom>
        <a:solidFill>
          <a:schemeClr val="accent2">
            <a:hueOff val="990335"/>
            <a:satOff val="863"/>
            <a:lumOff val="166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Reduces the need for extensive labeled datasets.</a:t>
          </a:r>
          <a:endParaRPr lang="en-US" sz="1800" kern="1200"/>
        </a:p>
      </dsp:txBody>
      <dsp:txXfrm>
        <a:off x="34954" y="2229634"/>
        <a:ext cx="6422967" cy="646132"/>
      </dsp:txXfrm>
    </dsp:sp>
    <dsp:sp modelId="{D8555829-7DEB-4390-939D-98846C77352C}">
      <dsp:nvSpPr>
        <dsp:cNvPr id="0" name=""/>
        <dsp:cNvSpPr/>
      </dsp:nvSpPr>
      <dsp:spPr>
        <a:xfrm>
          <a:off x="0" y="2962559"/>
          <a:ext cx="6492875" cy="716040"/>
        </a:xfrm>
        <a:prstGeom prst="roundRect">
          <a:avLst/>
        </a:prstGeom>
        <a:solidFill>
          <a:schemeClr val="accent2">
            <a:hueOff val="1485502"/>
            <a:satOff val="1295"/>
            <a:lumOff val="25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Improves model accuracy by leveraging unlabeled data.</a:t>
          </a:r>
          <a:endParaRPr lang="en-US" sz="1800" kern="1200"/>
        </a:p>
      </dsp:txBody>
      <dsp:txXfrm>
        <a:off x="34954" y="2997513"/>
        <a:ext cx="6422967" cy="646132"/>
      </dsp:txXfrm>
    </dsp:sp>
    <dsp:sp modelId="{6E336E48-5EB0-4476-ADC2-7CBC1BAF9634}">
      <dsp:nvSpPr>
        <dsp:cNvPr id="0" name=""/>
        <dsp:cNvSpPr/>
      </dsp:nvSpPr>
      <dsp:spPr>
        <a:xfrm>
          <a:off x="0" y="3730440"/>
          <a:ext cx="6492875" cy="716040"/>
        </a:xfrm>
        <a:prstGeom prst="roundRect">
          <a:avLst/>
        </a:prstGeom>
        <a:solidFill>
          <a:schemeClr val="accent2">
            <a:hueOff val="1980669"/>
            <a:satOff val="1727"/>
            <a:lumOff val="3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Visual:</a:t>
          </a:r>
          <a:r>
            <a:rPr lang="en-US" sz="1800" kern="1200"/>
            <a:t> Show a diagram comparing labeled, unlabeled, and semi-supervised datasets.</a:t>
          </a:r>
        </a:p>
      </dsp:txBody>
      <dsp:txXfrm>
        <a:off x="34954" y="3765394"/>
        <a:ext cx="6422967" cy="646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3D90-146A-4D95-B8DC-CDD286A2EFD1}">
      <dsp:nvSpPr>
        <dsp:cNvPr id="0" name=""/>
        <dsp:cNvSpPr/>
      </dsp:nvSpPr>
      <dsp:spPr>
        <a:xfrm>
          <a:off x="1013570" y="2611"/>
          <a:ext cx="1754257" cy="105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Process Overview:</a:t>
          </a:r>
          <a:endParaRPr lang="en-US" sz="1500" kern="1200"/>
        </a:p>
      </dsp:txBody>
      <dsp:txXfrm>
        <a:off x="1044398" y="33439"/>
        <a:ext cx="1692601" cy="990898"/>
      </dsp:txXfrm>
    </dsp:sp>
    <dsp:sp modelId="{62E25EC9-F65D-43AF-8A71-5F137CC532D5}">
      <dsp:nvSpPr>
        <dsp:cNvPr id="0" name=""/>
        <dsp:cNvSpPr/>
      </dsp:nvSpPr>
      <dsp:spPr>
        <a:xfrm>
          <a:off x="2922202" y="311360"/>
          <a:ext cx="371902" cy="435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922202" y="398371"/>
        <a:ext cx="260331" cy="261033"/>
      </dsp:txXfrm>
    </dsp:sp>
    <dsp:sp modelId="{81A0CBD8-BC0E-4AF1-B1EF-30513B1055E4}">
      <dsp:nvSpPr>
        <dsp:cNvPr id="0" name=""/>
        <dsp:cNvSpPr/>
      </dsp:nvSpPr>
      <dsp:spPr>
        <a:xfrm>
          <a:off x="3469530" y="2611"/>
          <a:ext cx="1754257" cy="105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Train a model on the labeled data.</a:t>
          </a:r>
          <a:endParaRPr lang="en-US" sz="1500" kern="1200"/>
        </a:p>
      </dsp:txBody>
      <dsp:txXfrm>
        <a:off x="3500358" y="33439"/>
        <a:ext cx="1692601" cy="990898"/>
      </dsp:txXfrm>
    </dsp:sp>
    <dsp:sp modelId="{8D71A03B-BA91-4C65-BB51-5D20778E1B86}">
      <dsp:nvSpPr>
        <dsp:cNvPr id="0" name=""/>
        <dsp:cNvSpPr/>
      </dsp:nvSpPr>
      <dsp:spPr>
        <a:xfrm rot="5400000">
          <a:off x="4160708" y="1177963"/>
          <a:ext cx="371902" cy="435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4216143" y="1209540"/>
        <a:ext cx="261033" cy="260331"/>
      </dsp:txXfrm>
    </dsp:sp>
    <dsp:sp modelId="{8E41FAE2-8ACF-4E3F-8E75-ED5A515C86A5}">
      <dsp:nvSpPr>
        <dsp:cNvPr id="0" name=""/>
        <dsp:cNvSpPr/>
      </dsp:nvSpPr>
      <dsp:spPr>
        <a:xfrm>
          <a:off x="3469530" y="1756868"/>
          <a:ext cx="1754257" cy="105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Use the model to predict labels for the unlabeled data.</a:t>
          </a:r>
          <a:endParaRPr lang="en-US" sz="1500" kern="1200"/>
        </a:p>
      </dsp:txBody>
      <dsp:txXfrm>
        <a:off x="3500358" y="1787696"/>
        <a:ext cx="1692601" cy="990898"/>
      </dsp:txXfrm>
    </dsp:sp>
    <dsp:sp modelId="{9FD90586-3816-457F-AFAC-F80B1D51D24F}">
      <dsp:nvSpPr>
        <dsp:cNvPr id="0" name=""/>
        <dsp:cNvSpPr/>
      </dsp:nvSpPr>
      <dsp:spPr>
        <a:xfrm rot="10800000">
          <a:off x="2943253" y="2065617"/>
          <a:ext cx="371902" cy="435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054824" y="2152628"/>
        <a:ext cx="260331" cy="261033"/>
      </dsp:txXfrm>
    </dsp:sp>
    <dsp:sp modelId="{116F3F73-6697-478D-A354-0D86217B6A73}">
      <dsp:nvSpPr>
        <dsp:cNvPr id="0" name=""/>
        <dsp:cNvSpPr/>
      </dsp:nvSpPr>
      <dsp:spPr>
        <a:xfrm>
          <a:off x="1013570" y="1756868"/>
          <a:ext cx="1754257" cy="105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Incorporate the newly labeled data into the training set.</a:t>
          </a:r>
          <a:endParaRPr lang="en-US" sz="1500" kern="1200"/>
        </a:p>
      </dsp:txBody>
      <dsp:txXfrm>
        <a:off x="1044398" y="1787696"/>
        <a:ext cx="1692601" cy="990898"/>
      </dsp:txXfrm>
    </dsp:sp>
    <dsp:sp modelId="{80451DEE-93BE-435C-8BE5-B47FDFB70E13}">
      <dsp:nvSpPr>
        <dsp:cNvPr id="0" name=""/>
        <dsp:cNvSpPr/>
      </dsp:nvSpPr>
      <dsp:spPr>
        <a:xfrm rot="5400000">
          <a:off x="1704748" y="2932220"/>
          <a:ext cx="371902" cy="4350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760183" y="2963797"/>
        <a:ext cx="261033" cy="260331"/>
      </dsp:txXfrm>
    </dsp:sp>
    <dsp:sp modelId="{C6F3B7D6-8E01-4244-8B29-5011834DD726}">
      <dsp:nvSpPr>
        <dsp:cNvPr id="0" name=""/>
        <dsp:cNvSpPr/>
      </dsp:nvSpPr>
      <dsp:spPr>
        <a:xfrm>
          <a:off x="1013570" y="3511125"/>
          <a:ext cx="1754257" cy="1052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Visual:</a:t>
          </a:r>
          <a:r>
            <a:rPr lang="en-US" sz="1500" b="0" i="0" kern="1200" baseline="0"/>
            <a:t> Flowchart depicting this iterative process.</a:t>
          </a:r>
          <a:endParaRPr lang="en-US" sz="1500" kern="1200"/>
        </a:p>
      </dsp:txBody>
      <dsp:txXfrm>
        <a:off x="1044398" y="3541953"/>
        <a:ext cx="1692601" cy="990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5100C-D1FE-43EB-B62C-B889C09BDD0C}">
      <dsp:nvSpPr>
        <dsp:cNvPr id="0" name=""/>
        <dsp:cNvSpPr/>
      </dsp:nvSpPr>
      <dsp:spPr>
        <a:xfrm>
          <a:off x="0" y="1477"/>
          <a:ext cx="6237359" cy="629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46F978-BD5E-47FF-A4BC-784A1DD72067}">
      <dsp:nvSpPr>
        <dsp:cNvPr id="0" name=""/>
        <dsp:cNvSpPr/>
      </dsp:nvSpPr>
      <dsp:spPr>
        <a:xfrm>
          <a:off x="190401" y="143097"/>
          <a:ext cx="346184" cy="3461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D78DA-5D0F-4A5B-A66C-BC498048CFC8}">
      <dsp:nvSpPr>
        <dsp:cNvPr id="0" name=""/>
        <dsp:cNvSpPr/>
      </dsp:nvSpPr>
      <dsp:spPr>
        <a:xfrm>
          <a:off x="726986" y="1477"/>
          <a:ext cx="5510372" cy="6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14" tIns="66614" rIns="66614" bIns="666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List of Algorithms:</a:t>
          </a:r>
          <a:endParaRPr lang="en-US" sz="1700" kern="1200"/>
        </a:p>
      </dsp:txBody>
      <dsp:txXfrm>
        <a:off x="726986" y="1477"/>
        <a:ext cx="5510372" cy="629425"/>
      </dsp:txXfrm>
    </dsp:sp>
    <dsp:sp modelId="{765AD129-E7BB-47F2-8008-EA0F9355711B}">
      <dsp:nvSpPr>
        <dsp:cNvPr id="0" name=""/>
        <dsp:cNvSpPr/>
      </dsp:nvSpPr>
      <dsp:spPr>
        <a:xfrm>
          <a:off x="0" y="788259"/>
          <a:ext cx="6237359" cy="629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F120B-6F52-4FCB-A8F8-E607EE65E19F}">
      <dsp:nvSpPr>
        <dsp:cNvPr id="0" name=""/>
        <dsp:cNvSpPr/>
      </dsp:nvSpPr>
      <dsp:spPr>
        <a:xfrm>
          <a:off x="190401" y="929880"/>
          <a:ext cx="346184" cy="3461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CDBD1-4744-432C-84B2-084E5B994B25}">
      <dsp:nvSpPr>
        <dsp:cNvPr id="0" name=""/>
        <dsp:cNvSpPr/>
      </dsp:nvSpPr>
      <dsp:spPr>
        <a:xfrm>
          <a:off x="726986" y="788259"/>
          <a:ext cx="5510372" cy="6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14" tIns="66614" rIns="66614" bIns="666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Self-Training</a:t>
          </a:r>
          <a:endParaRPr lang="en-US" sz="1700" kern="1200"/>
        </a:p>
      </dsp:txBody>
      <dsp:txXfrm>
        <a:off x="726986" y="788259"/>
        <a:ext cx="5510372" cy="629425"/>
      </dsp:txXfrm>
    </dsp:sp>
    <dsp:sp modelId="{7C8D9BA2-B9F1-403E-B817-9CEDA29EE780}">
      <dsp:nvSpPr>
        <dsp:cNvPr id="0" name=""/>
        <dsp:cNvSpPr/>
      </dsp:nvSpPr>
      <dsp:spPr>
        <a:xfrm>
          <a:off x="0" y="1575041"/>
          <a:ext cx="6237359" cy="629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0153C-59E9-45CC-90CA-C865CA5000D9}">
      <dsp:nvSpPr>
        <dsp:cNvPr id="0" name=""/>
        <dsp:cNvSpPr/>
      </dsp:nvSpPr>
      <dsp:spPr>
        <a:xfrm>
          <a:off x="190401" y="1716662"/>
          <a:ext cx="346184" cy="3461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5B529-97FF-4316-9A49-8A552A3A3097}">
      <dsp:nvSpPr>
        <dsp:cNvPr id="0" name=""/>
        <dsp:cNvSpPr/>
      </dsp:nvSpPr>
      <dsp:spPr>
        <a:xfrm>
          <a:off x="726986" y="1575041"/>
          <a:ext cx="5510372" cy="6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14" tIns="66614" rIns="66614" bIns="666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Label Propagation</a:t>
          </a:r>
          <a:endParaRPr lang="en-US" sz="1700" kern="1200"/>
        </a:p>
      </dsp:txBody>
      <dsp:txXfrm>
        <a:off x="726986" y="1575041"/>
        <a:ext cx="5510372" cy="629425"/>
      </dsp:txXfrm>
    </dsp:sp>
    <dsp:sp modelId="{CD3591D2-0BDF-40B7-A9B0-BF93B4965CD1}">
      <dsp:nvSpPr>
        <dsp:cNvPr id="0" name=""/>
        <dsp:cNvSpPr/>
      </dsp:nvSpPr>
      <dsp:spPr>
        <a:xfrm>
          <a:off x="0" y="2361823"/>
          <a:ext cx="6237359" cy="629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68291-F098-4B74-843F-34D0BDE336E3}">
      <dsp:nvSpPr>
        <dsp:cNvPr id="0" name=""/>
        <dsp:cNvSpPr/>
      </dsp:nvSpPr>
      <dsp:spPr>
        <a:xfrm>
          <a:off x="190401" y="2503444"/>
          <a:ext cx="346184" cy="3461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B14CA-697C-4415-8AA0-CEC76A381A3B}">
      <dsp:nvSpPr>
        <dsp:cNvPr id="0" name=""/>
        <dsp:cNvSpPr/>
      </dsp:nvSpPr>
      <dsp:spPr>
        <a:xfrm>
          <a:off x="726986" y="2361823"/>
          <a:ext cx="5510372" cy="6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14" tIns="66614" rIns="66614" bIns="666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Graph-Based Methods</a:t>
          </a:r>
          <a:endParaRPr lang="en-US" sz="1700" kern="1200"/>
        </a:p>
      </dsp:txBody>
      <dsp:txXfrm>
        <a:off x="726986" y="2361823"/>
        <a:ext cx="5510372" cy="629425"/>
      </dsp:txXfrm>
    </dsp:sp>
    <dsp:sp modelId="{7F2D91B2-19E8-46B2-87B0-D5DAE8AF915C}">
      <dsp:nvSpPr>
        <dsp:cNvPr id="0" name=""/>
        <dsp:cNvSpPr/>
      </dsp:nvSpPr>
      <dsp:spPr>
        <a:xfrm>
          <a:off x="0" y="3148605"/>
          <a:ext cx="6237359" cy="629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BA38D-64CB-4B7E-8946-AACF2D496E20}">
      <dsp:nvSpPr>
        <dsp:cNvPr id="0" name=""/>
        <dsp:cNvSpPr/>
      </dsp:nvSpPr>
      <dsp:spPr>
        <a:xfrm>
          <a:off x="190401" y="3290226"/>
          <a:ext cx="346184" cy="3461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14F42-65B0-4E29-AB2F-B685CFC808C7}">
      <dsp:nvSpPr>
        <dsp:cNvPr id="0" name=""/>
        <dsp:cNvSpPr/>
      </dsp:nvSpPr>
      <dsp:spPr>
        <a:xfrm>
          <a:off x="726986" y="3148605"/>
          <a:ext cx="5510372" cy="6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14" tIns="66614" rIns="66614" bIns="666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Semi-Supervised Support Vector Machines (S3VM)</a:t>
          </a:r>
          <a:endParaRPr lang="en-US" sz="1700" kern="1200"/>
        </a:p>
      </dsp:txBody>
      <dsp:txXfrm>
        <a:off x="726986" y="3148605"/>
        <a:ext cx="5510372" cy="629425"/>
      </dsp:txXfrm>
    </dsp:sp>
    <dsp:sp modelId="{364A0B82-0725-4728-B0F0-78FBC6CF8005}">
      <dsp:nvSpPr>
        <dsp:cNvPr id="0" name=""/>
        <dsp:cNvSpPr/>
      </dsp:nvSpPr>
      <dsp:spPr>
        <a:xfrm>
          <a:off x="0" y="3935388"/>
          <a:ext cx="6237359" cy="6294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E47EC-B5E0-4D56-B899-3157CA4AE247}">
      <dsp:nvSpPr>
        <dsp:cNvPr id="0" name=""/>
        <dsp:cNvSpPr/>
      </dsp:nvSpPr>
      <dsp:spPr>
        <a:xfrm>
          <a:off x="190401" y="4077008"/>
          <a:ext cx="346184" cy="3461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F5FF1-85D3-4207-BC96-8D80A5E94D11}">
      <dsp:nvSpPr>
        <dsp:cNvPr id="0" name=""/>
        <dsp:cNvSpPr/>
      </dsp:nvSpPr>
      <dsp:spPr>
        <a:xfrm>
          <a:off x="726986" y="3935388"/>
          <a:ext cx="5510372" cy="629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14" tIns="66614" rIns="66614" bIns="6661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Visual:</a:t>
          </a:r>
          <a:r>
            <a:rPr lang="en-US" sz="1700" b="0" i="0" kern="1200" baseline="0"/>
            <a:t> Icons or small diagrams representing each algorithm.</a:t>
          </a:r>
          <a:endParaRPr lang="en-US" sz="1700" kern="1200"/>
        </a:p>
      </dsp:txBody>
      <dsp:txXfrm>
        <a:off x="726986" y="3935388"/>
        <a:ext cx="5510372" cy="6294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AB504-2E9B-4D29-9ED3-0ADAF279171F}">
      <dsp:nvSpPr>
        <dsp:cNvPr id="0" name=""/>
        <dsp:cNvSpPr/>
      </dsp:nvSpPr>
      <dsp:spPr>
        <a:xfrm>
          <a:off x="835534" y="0"/>
          <a:ext cx="4566291" cy="456629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B1805-3CE2-47A3-921A-CE80B2B469DF}">
      <dsp:nvSpPr>
        <dsp:cNvPr id="0" name=""/>
        <dsp:cNvSpPr/>
      </dsp:nvSpPr>
      <dsp:spPr>
        <a:xfrm>
          <a:off x="1269331" y="433797"/>
          <a:ext cx="1780853" cy="17808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kern="1200" dirty="0"/>
            <a:t>Images recognition</a:t>
          </a:r>
          <a:endParaRPr lang="en-US" sz="2100" kern="1200" dirty="0"/>
        </a:p>
      </dsp:txBody>
      <dsp:txXfrm>
        <a:off x="1356265" y="520731"/>
        <a:ext cx="1606985" cy="1606985"/>
      </dsp:txXfrm>
    </dsp:sp>
    <dsp:sp modelId="{28EB7EF5-300B-4CE5-9DDB-851CCF3139A8}">
      <dsp:nvSpPr>
        <dsp:cNvPr id="0" name=""/>
        <dsp:cNvSpPr/>
      </dsp:nvSpPr>
      <dsp:spPr>
        <a:xfrm>
          <a:off x="3187173" y="433797"/>
          <a:ext cx="1780853" cy="17808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kern="1200" dirty="0"/>
            <a:t>Text classification</a:t>
          </a:r>
          <a:endParaRPr lang="en-US" sz="2100" kern="1200" dirty="0"/>
        </a:p>
      </dsp:txBody>
      <dsp:txXfrm>
        <a:off x="3274107" y="520731"/>
        <a:ext cx="1606985" cy="1606985"/>
      </dsp:txXfrm>
    </dsp:sp>
    <dsp:sp modelId="{2EFBA771-F529-4374-A184-F648B9EE6329}">
      <dsp:nvSpPr>
        <dsp:cNvPr id="0" name=""/>
        <dsp:cNvSpPr/>
      </dsp:nvSpPr>
      <dsp:spPr>
        <a:xfrm>
          <a:off x="1269331" y="2351639"/>
          <a:ext cx="1780853" cy="17808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kern="1200" dirty="0"/>
            <a:t>Speech recognition</a:t>
          </a:r>
          <a:endParaRPr lang="en-US" sz="2100" kern="1200" dirty="0"/>
        </a:p>
      </dsp:txBody>
      <dsp:txXfrm>
        <a:off x="1356265" y="2438573"/>
        <a:ext cx="1606985" cy="1606985"/>
      </dsp:txXfrm>
    </dsp:sp>
    <dsp:sp modelId="{087151FA-08B3-4E88-8B59-8E8E2D3E0A56}">
      <dsp:nvSpPr>
        <dsp:cNvPr id="0" name=""/>
        <dsp:cNvSpPr/>
      </dsp:nvSpPr>
      <dsp:spPr>
        <a:xfrm>
          <a:off x="3187173" y="2351639"/>
          <a:ext cx="1780853" cy="17808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kern="1200" dirty="0"/>
            <a:t>Web content classification</a:t>
          </a:r>
          <a:endParaRPr lang="en-US" sz="2100" kern="1200" dirty="0"/>
        </a:p>
      </dsp:txBody>
      <dsp:txXfrm>
        <a:off x="3274107" y="2438573"/>
        <a:ext cx="1606985" cy="1606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25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14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36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6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0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90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01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61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24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8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60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8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5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9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7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12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5D5527-CE79-4535-A6D8-DF9EB09AAF9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7B08E2-851C-43B7-837E-EE85EAD20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8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wallpaperflare.com/pineapple-food-and-drink-half-orange-yellow-fresh-fruit-wallpaper-pobx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3A7810-3185-7459-BDDC-F021B282A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IN" sz="6200" b="1" dirty="0"/>
              <a:t>SEMI-SUPERVISED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8FB2-2A9A-E014-06A0-4DAA24F9A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457" y="4342592"/>
            <a:ext cx="7178070" cy="86334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Title</a:t>
            </a:r>
            <a:r>
              <a:rPr lang="en-IN" sz="1800" dirty="0"/>
              <a:t>: Introduction to semi-supervised Learning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Subtitle: </a:t>
            </a:r>
            <a:r>
              <a:rPr lang="en-IN" sz="1800" dirty="0"/>
              <a:t>A bridge Between Supervised And Unsupervised Learning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Presented by: Sonam</a:t>
            </a:r>
          </a:p>
          <a:p>
            <a:pPr marL="342900" indent="-3429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Date: 05-05-2025</a:t>
            </a:r>
          </a:p>
        </p:txBody>
      </p:sp>
    </p:spTree>
    <p:extLst>
      <p:ext uri="{BB962C8B-B14F-4D97-AF65-F5344CB8AC3E}">
        <p14:creationId xmlns:p14="http://schemas.microsoft.com/office/powerpoint/2010/main" val="1974132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87D7-64FF-4ABE-B420-68A48E4D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912" y="950977"/>
            <a:ext cx="6592824" cy="1444752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b="1" dirty="0"/>
              <a:t>Introduction to Machine Learning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06F69D-5CD0-D3F3-27B5-7F568C3E8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57658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644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12C0452-6062-42D9-A0C6-9DBFE67C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A71DE7B-A740-46D4-B219-C1BA69D9E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DF6D67EE-F95D-4366-8A21-66EE5F65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02E296A9-18D7-400F-9508-FB1ECD382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6260610D-4A1E-4C59-B2E8-7EFCC004A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C3FADD6-A325-45AB-BB6D-DBE6233E2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C84403D-0C49-415B-A354-1317213D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48D661B-BAEA-42B3-BEDB-13E01DBA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BD2573B-33EA-4868-BD57-87246A078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9614E-98E0-756D-496D-28EBF77D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What is semi-Supervised learning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62EED4-6AA0-4E32-99BF-EC6023E86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187BD93B-D7D8-48E9-A408-63B05280F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F1828682-B626-46A2-929D-B464FFAB3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276D976C-0C91-4A9D-AB86-D8F3C00F1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AF11B071-D1F5-45C3-808F-25505CF19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4D2DF285-724E-413F-A89A-E9014EAF0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5305AB29-3364-4389-A321-44024BF21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61" name="Rectangle 6">
            <a:extLst>
              <a:ext uri="{FF2B5EF4-FFF2-40B4-BE49-F238E27FC236}">
                <a16:creationId xmlns:a16="http://schemas.microsoft.com/office/drawing/2014/main" id="{AB74BAC4-6E84-301C-9CB9-A4E7B5E48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8194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72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2C0452-6062-42D9-A0C6-9DBFE67C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A71DE7B-A740-46D4-B219-C1BA69D9E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F6D67EE-F95D-4366-8A21-66EE5F65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02E296A9-18D7-400F-9508-FB1ECD382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260610D-4A1E-4C59-B2E8-7EFCC004A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C3FADD6-A325-45AB-BB6D-DBE6233E2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C84403D-0C49-415B-A354-1317213D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5390DD0-A178-4028-9A70-5E9BB7AEF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37498-9A4B-EDC3-A0CB-A6882956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How Does It Work?</a:t>
            </a:r>
          </a:p>
        </p:txBody>
      </p:sp>
      <p:sp useBgFill="1">
        <p:nvSpPr>
          <p:cNvPr id="20" name="Rounded Rectangle 16">
            <a:extLst>
              <a:ext uri="{FF2B5EF4-FFF2-40B4-BE49-F238E27FC236}">
                <a16:creationId xmlns:a16="http://schemas.microsoft.com/office/drawing/2014/main" id="{877E6D74-15EE-4BAF-8943-E4DC30C59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B4E16D-62A2-4B36-8089-25CF61F34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99FF013D-4F5B-4D5E-9ACD-F5C4D3F2B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48D132B-41F2-442F-BA5C-CFCECFFE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30C29E2-4907-4F5F-BC94-1D17A917A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CC668BCF-9477-4292-A0B0-59227E8D2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36D7E325-D60E-4672-B692-E8143B233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7FC4351-F0D9-48A7-A696-569C69FDA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CC239CC-CB48-CDAF-A8C4-73131B693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26936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5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312C0452-6062-42D9-A0C6-9DBFE67C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0A71DE7B-A740-46D4-B219-C1BA69D9E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DF6D67EE-F95D-4366-8A21-66EE5F65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02E296A9-18D7-400F-9508-FB1ECD382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6260610D-4A1E-4C59-B2E8-7EFCC004A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9C3FADD6-A325-45AB-BB6D-DBE6233E2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5C84403D-0C49-415B-A354-1317213D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5390DD0-A178-4028-9A70-5E9BB7AEF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33D50-7A1C-734C-D20C-0E683ADC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Common Algorithms</a:t>
            </a:r>
          </a:p>
        </p:txBody>
      </p:sp>
      <p:sp useBgFill="1">
        <p:nvSpPr>
          <p:cNvPr id="87" name="Rounded Rectangle 16">
            <a:extLst>
              <a:ext uri="{FF2B5EF4-FFF2-40B4-BE49-F238E27FC236}">
                <a16:creationId xmlns:a16="http://schemas.microsoft.com/office/drawing/2014/main" id="{877E6D74-15EE-4BAF-8943-E4DC30C59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6B4E16D-62A2-4B36-8089-25CF61F34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99FF013D-4F5B-4D5E-9ACD-F5C4D3F2B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B48D132B-41F2-442F-BA5C-CFCECFFE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130C29E2-4907-4F5F-BC94-1D17A917A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CC668BCF-9477-4292-A0B0-59227E8D2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36D7E325-D60E-4672-B692-E8143B233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77FC4351-F0D9-48A7-A696-569C69FDA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95" name="Rectangle 2">
            <a:extLst>
              <a:ext uri="{FF2B5EF4-FFF2-40B4-BE49-F238E27FC236}">
                <a16:creationId xmlns:a16="http://schemas.microsoft.com/office/drawing/2014/main" id="{B9417339-B13A-3EEF-DF8B-1000658D70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390418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1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12C0452-6062-42D9-A0C6-9DBFE67C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A71DE7B-A740-46D4-B219-C1BA69D9E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F6D67EE-F95D-4366-8A21-66EE5F65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2E296A9-18D7-400F-9508-FB1ECD382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260610D-4A1E-4C59-B2E8-7EFCC004A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C3FADD6-A325-45AB-BB6D-DBE6233E2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C84403D-0C49-415B-A354-1317213D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5390DD0-A178-4028-9A70-5E9BB7AEF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D9052-69DF-64DE-DA73-A015BEEC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</a:rPr>
              <a:t>Real-World Applications</a:t>
            </a:r>
          </a:p>
        </p:txBody>
      </p:sp>
      <p:sp useBgFill="1">
        <p:nvSpPr>
          <p:cNvPr id="24" name="Rounded Rectangle 16">
            <a:extLst>
              <a:ext uri="{FF2B5EF4-FFF2-40B4-BE49-F238E27FC236}">
                <a16:creationId xmlns:a16="http://schemas.microsoft.com/office/drawing/2014/main" id="{877E6D74-15EE-4BAF-8943-E4DC30C59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B4E16D-62A2-4B36-8089-25CF61F34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9FF013D-4F5B-4D5E-9ACD-F5C4D3F2B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48D132B-41F2-442F-BA5C-CFCECFFE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30C29E2-4907-4F5F-BC94-1D17A917A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CC668BCF-9477-4292-A0B0-59227E8D2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36D7E325-D60E-4672-B692-E8143B233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77FC4351-F0D9-48A7-A696-569C69FDA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0" name="Text Placeholder 7">
            <a:extLst>
              <a:ext uri="{FF2B5EF4-FFF2-40B4-BE49-F238E27FC236}">
                <a16:creationId xmlns:a16="http://schemas.microsoft.com/office/drawing/2014/main" id="{82910F14-841B-3622-C54C-BD181C6D1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523602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33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24E65122-640E-4268-A0F2-8D155EC80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00225BD-5488-44DE-B0C3-B5186DC78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6E7B92E-FB6D-4765-A540-82AAD758D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EB21F2F-3090-404A-BE01-409CE8C9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4188E7-A3D5-4449-B420-F1B631A0A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C9DADB9-54AA-433B-BA7D-D9BF671AC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58D25BD-1F46-48AC-AEF0-E028E9A6E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bowl of fruit on a table&#10;&#10;AI-generated content may be incorrect.">
            <a:extLst>
              <a:ext uri="{FF2B5EF4-FFF2-40B4-BE49-F238E27FC236}">
                <a16:creationId xmlns:a16="http://schemas.microsoft.com/office/drawing/2014/main" id="{F963C7A8-31D8-74D0-35F4-1786289B81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23" r="3928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F657E8-861B-7A47-7C7E-6B298D55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>
                <a:highlight>
                  <a:srgbClr val="99FF99"/>
                </a:highlight>
              </a:rPr>
              <a:t>Add real –life analogies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45AE8-F72C-3A19-3AC5-616373C00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8" y="2666999"/>
            <a:ext cx="5260680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 dirty="0"/>
              <a:t>Analogy: Imagine teaching a child to identify fruits. You show them 2 apples and 2 bananas, then ask them to guess other fruits in a basket.</a:t>
            </a:r>
          </a:p>
        </p:txBody>
      </p:sp>
    </p:spTree>
    <p:extLst>
      <p:ext uri="{BB962C8B-B14F-4D97-AF65-F5344CB8AC3E}">
        <p14:creationId xmlns:p14="http://schemas.microsoft.com/office/powerpoint/2010/main" val="408681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4E65122-640E-4268-A0F2-8D155EC80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00225BD-5488-44DE-B0C3-B5186DC78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6E7B92E-FB6D-4765-A540-82AAD758D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EB21F2F-3090-404A-BE01-409CE8C9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54188E7-A3D5-4449-B420-F1B631A0A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C9DADB9-54AA-433B-BA7D-D9BF671AC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58D25BD-1F46-48AC-AEF0-E028E9A6E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42BC10B9-1C0F-EBCA-A5CE-8779C0FFB4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30" r="39493" b="-1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AE3389-ED11-3173-216F-B28088BA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dirty="0"/>
              <a:t>Advantages &amp; Limitations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3E63FE-F313-E17B-A37C-02DFE233018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3468" y="2666999"/>
            <a:ext cx="5260680" cy="31242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fontAlgn="base">
              <a:buFont typeface="Arial"/>
              <a:buChar char="•"/>
              <a:tabLst/>
            </a:pPr>
            <a:r>
              <a:rPr kumimoji="0" lang="en-US" altLang="en-US" sz="2000" b="1" i="0" u="none" strike="noStrike" normalizeH="0" baseline="0">
                <a:ln>
                  <a:noFill/>
                </a:ln>
              </a:rPr>
              <a:t>Advantages:</a:t>
            </a:r>
            <a:endParaRPr kumimoji="0" lang="en-US" altLang="en-US" sz="2000" b="0" i="0" u="none" strike="noStrike" normalizeH="0" baseline="0">
              <a:ln>
                <a:noFill/>
              </a:ln>
            </a:endParaRPr>
          </a:p>
          <a:p>
            <a:pPr marL="0" marR="0" lvl="0" indent="0" algn="l" fontAlgn="base">
              <a:buFont typeface="Arial"/>
              <a:buChar char="•"/>
              <a:tabLst/>
            </a:pPr>
            <a:r>
              <a:rPr kumimoji="0" lang="en-US" altLang="en-US" sz="2000" b="0" i="0" u="none" strike="noStrike" normalizeH="0" baseline="0">
                <a:ln>
                  <a:noFill/>
                </a:ln>
              </a:rPr>
              <a:t>Reduces labeling costs.</a:t>
            </a:r>
          </a:p>
          <a:p>
            <a:pPr marL="0" marR="0" lvl="0" indent="0" algn="l" fontAlgn="base">
              <a:buFont typeface="Arial"/>
              <a:buChar char="•"/>
              <a:tabLst/>
            </a:pPr>
            <a:r>
              <a:rPr kumimoji="0" lang="en-US" altLang="en-US" sz="2000" b="0" i="0" u="none" strike="noStrike" normalizeH="0" baseline="0">
                <a:ln>
                  <a:noFill/>
                </a:ln>
              </a:rPr>
              <a:t>Utilizes large amounts of unlabeled data.</a:t>
            </a:r>
          </a:p>
          <a:p>
            <a:pPr marL="0" marR="0" lvl="0" indent="0" algn="l" fontAlgn="base">
              <a:buFont typeface="Arial"/>
              <a:buChar char="•"/>
              <a:tabLst/>
            </a:pPr>
            <a:r>
              <a:rPr kumimoji="0" lang="en-US" altLang="en-US" sz="2000" b="0" i="0" u="none" strike="noStrike" normalizeH="0" baseline="0">
                <a:ln>
                  <a:noFill/>
                </a:ln>
              </a:rPr>
              <a:t>Improves model performance.</a:t>
            </a:r>
          </a:p>
          <a:p>
            <a:pPr marL="0" marR="0" lvl="0" indent="0" algn="l" fontAlgn="base">
              <a:buFont typeface="Arial"/>
              <a:buChar char="•"/>
              <a:tabLst/>
            </a:pPr>
            <a:r>
              <a:rPr kumimoji="0" lang="en-US" altLang="en-US" sz="2000" b="1" i="0" u="none" strike="noStrike" normalizeH="0" baseline="0">
                <a:ln>
                  <a:noFill/>
                </a:ln>
              </a:rPr>
              <a:t>Limitations:</a:t>
            </a:r>
            <a:endParaRPr kumimoji="0" lang="en-US" altLang="en-US" sz="2000" b="0" i="0" u="none" strike="noStrike" normalizeH="0" baseline="0">
              <a:ln>
                <a:noFill/>
              </a:ln>
            </a:endParaRPr>
          </a:p>
          <a:p>
            <a:pPr marL="0" marR="0" lvl="0" indent="0" algn="l" fontAlgn="base">
              <a:buFont typeface="Arial"/>
              <a:buChar char="•"/>
              <a:tabLst/>
            </a:pPr>
            <a:r>
              <a:rPr kumimoji="0" lang="en-US" altLang="en-US" sz="2000" b="0" i="0" u="none" strike="noStrike" normalizeH="0" baseline="0">
                <a:ln>
                  <a:noFill/>
                </a:ln>
              </a:rPr>
              <a:t>Quality of unlabeled data affects performance.</a:t>
            </a:r>
          </a:p>
          <a:p>
            <a:pPr marL="0" marR="0" lvl="0" indent="0" algn="l" fontAlgn="base">
              <a:buFont typeface="Arial"/>
              <a:buChar char="•"/>
              <a:tabLst/>
            </a:pPr>
            <a:r>
              <a:rPr kumimoji="0" lang="en-US" altLang="en-US" sz="2000" b="0" i="0" u="none" strike="noStrike" normalizeH="0" baseline="0">
                <a:ln>
                  <a:noFill/>
                </a:ln>
              </a:rPr>
              <a:t>Requires careful algorithm selection.</a:t>
            </a:r>
          </a:p>
          <a:p>
            <a:pPr marL="0" marR="0" lvl="0" indent="0" algn="l" fontAlgn="base">
              <a:buFont typeface="Arial"/>
              <a:buChar char="•"/>
              <a:tabLst/>
            </a:pPr>
            <a:endParaRPr kumimoji="0" lang="en-US" altLang="en-US" sz="2000" b="0" i="0" u="none" strike="noStrike" normalizeH="0" baseline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2015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363578-2A8C-4658-87B5-C5912F54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E218F359-143F-4C4D-89E0-5264C1C8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62ADA4B7-AAC9-4634-808E-1FFA83601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2EDB2D2-BC10-4870-9DC7-868590D46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293A2EC2-7274-4905-8DAF-A2D40303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76BE7D1-3188-44D8-8A0A-51164D0A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2045A432-8539-4E56-9560-4B67D2520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43C4DD-AC5D-8370-3D12-D8FAF402149D}"/>
              </a:ext>
            </a:extLst>
          </p:cNvPr>
          <p:cNvSpPr txBox="1"/>
          <p:nvPr/>
        </p:nvSpPr>
        <p:spPr>
          <a:xfrm>
            <a:off x="4089399" y="4078424"/>
            <a:ext cx="7413623" cy="1155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F0C06A62-693A-49DB-82B5-FE026EF5A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09410F4-0993-3A07-A269-BB6C784FD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8420" y="952500"/>
            <a:ext cx="2453640" cy="24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139</TotalTime>
  <Words>268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SEMI-SUPERVISED LEARNING</vt:lpstr>
      <vt:lpstr>Introduction to Machine Learning</vt:lpstr>
      <vt:lpstr>What is semi-Supervised learning</vt:lpstr>
      <vt:lpstr>How Does It Work?</vt:lpstr>
      <vt:lpstr>Common Algorithms</vt:lpstr>
      <vt:lpstr>Real-World Applications</vt:lpstr>
      <vt:lpstr>Add real –life analogies</vt:lpstr>
      <vt:lpstr>Advantages &amp; 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rathi</dc:creator>
  <cp:lastModifiedBy>tina rathi</cp:lastModifiedBy>
  <cp:revision>2</cp:revision>
  <dcterms:created xsi:type="dcterms:W3CDTF">2025-05-05T09:59:34Z</dcterms:created>
  <dcterms:modified xsi:type="dcterms:W3CDTF">2025-05-06T04:55:03Z</dcterms:modified>
</cp:coreProperties>
</file>