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5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6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7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8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9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8" r:id="rId2"/>
    <p:sldMasterId id="2147483726" r:id="rId3"/>
    <p:sldMasterId id="2147483744" r:id="rId4"/>
    <p:sldMasterId id="2147483756" r:id="rId5"/>
    <p:sldMasterId id="2147483768" r:id="rId6"/>
    <p:sldMasterId id="2147483785" r:id="rId7"/>
    <p:sldMasterId id="2147483815" r:id="rId8"/>
    <p:sldMasterId id="2147483875" r:id="rId9"/>
    <p:sldMasterId id="2147483893" r:id="rId10"/>
  </p:sldMasterIdLst>
  <p:sldIdLst>
    <p:sldId id="256" r:id="rId11"/>
    <p:sldId id="262" r:id="rId12"/>
    <p:sldId id="257" r:id="rId13"/>
    <p:sldId id="258" r:id="rId14"/>
    <p:sldId id="259" r:id="rId15"/>
    <p:sldId id="260" r:id="rId16"/>
    <p:sldId id="265" r:id="rId17"/>
    <p:sldId id="261" r:id="rId18"/>
    <p:sldId id="263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863154"/>
      </p:ext>
    </p:extLst>
  </p:cSld>
  <p:clrMapOvr>
    <a:masterClrMapping/>
  </p:clrMapOvr>
  <p:transition advClick="0" advTm="10000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25667"/>
      </p:ext>
    </p:extLst>
  </p:cSld>
  <p:clrMapOvr>
    <a:masterClrMapping/>
  </p:clrMapOvr>
  <p:transition advClick="0" advTm="10000">
    <p:blinds dir="vert"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97973"/>
      </p:ext>
    </p:extLst>
  </p:cSld>
  <p:clrMapOvr>
    <a:masterClrMapping/>
  </p:clrMapOvr>
  <p:transition advClick="0" advTm="10000">
    <p:blinds dir="vert"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3579344"/>
      </p:ext>
    </p:extLst>
  </p:cSld>
  <p:clrMapOvr>
    <a:masterClrMapping/>
  </p:clrMapOvr>
  <p:transition advClick="0" advTm="10000">
    <p:blinds dir="vert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37504"/>
      </p:ext>
    </p:extLst>
  </p:cSld>
  <p:clrMapOvr>
    <a:masterClrMapping/>
  </p:clrMapOvr>
  <p:transition advClick="0" advTm="10000">
    <p:blinds dir="vert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7051634"/>
      </p:ext>
    </p:extLst>
  </p:cSld>
  <p:clrMapOvr>
    <a:masterClrMapping/>
  </p:clrMapOvr>
  <p:transition advClick="0" advTm="10000">
    <p:blinds dir="vert"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21432"/>
      </p:ext>
    </p:extLst>
  </p:cSld>
  <p:clrMapOvr>
    <a:masterClrMapping/>
  </p:clrMapOvr>
  <p:transition advClick="0" advTm="10000">
    <p:blinds dir="vert"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44881"/>
      </p:ext>
    </p:extLst>
  </p:cSld>
  <p:clrMapOvr>
    <a:masterClrMapping/>
  </p:clrMapOvr>
  <p:transition advClick="0" advTm="10000">
    <p:blinds dir="vert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66346"/>
      </p:ext>
    </p:extLst>
  </p:cSld>
  <p:clrMapOvr>
    <a:masterClrMapping/>
  </p:clrMapOvr>
  <p:transition advClick="0" advTm="10000">
    <p:blinds dir="vert"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407428"/>
      </p:ext>
    </p:extLst>
  </p:cSld>
  <p:clrMapOvr>
    <a:masterClrMapping/>
  </p:clrMapOvr>
  <p:transition advClick="0" advTm="10000">
    <p:blinds dir="vert"/>
  </p:transition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67233"/>
      </p:ext>
    </p:extLst>
  </p:cSld>
  <p:clrMapOvr>
    <a:masterClrMapping/>
  </p:clrMapOvr>
  <p:transition advClick="0" advTm="10000">
    <p:blinds dir="vert"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443024"/>
      </p:ext>
    </p:extLst>
  </p:cSld>
  <p:clrMapOvr>
    <a:masterClrMapping/>
  </p:clrMapOvr>
  <p:transition advClick="0" advTm="10000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925106"/>
      </p:ext>
    </p:extLst>
  </p:cSld>
  <p:clrMapOvr>
    <a:masterClrMapping/>
  </p:clrMapOvr>
  <p:transition advClick="0" advTm="10000">
    <p:blinds dir="vert"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18195"/>
      </p:ext>
    </p:extLst>
  </p:cSld>
  <p:clrMapOvr>
    <a:masterClrMapping/>
  </p:clrMapOvr>
  <p:transition advClick="0" advTm="10000">
    <p:blinds dir="vert"/>
  </p:transition>
  <p:extLst>
    <p:ext uri="{DCECCB84-F9BA-43D5-87BE-67443E8EF086}">
      <p15:sldGuideLst xmlns:p15="http://schemas.microsoft.com/office/powerpoint/2012/main"/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961303"/>
      </p:ext>
    </p:extLst>
  </p:cSld>
  <p:clrMapOvr>
    <a:masterClrMapping/>
  </p:clrMapOvr>
  <p:transition advClick="0" advTm="10000">
    <p:blinds dir="vert"/>
  </p:transition>
  <p:extLst>
    <p:ext uri="{DCECCB84-F9BA-43D5-87BE-67443E8EF086}">
      <p15:sldGuideLst xmlns:p15="http://schemas.microsoft.com/office/powerpoint/2012/main"/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852295"/>
      </p:ext>
    </p:extLst>
  </p:cSld>
  <p:clrMapOvr>
    <a:masterClrMapping/>
  </p:clrMapOvr>
  <p:transition advClick="0" advTm="10000">
    <p:blinds dir="vert"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69465"/>
      </p:ext>
    </p:extLst>
  </p:cSld>
  <p:clrMapOvr>
    <a:masterClrMapping/>
  </p:clrMapOvr>
  <p:transition advClick="0" advTm="10000">
    <p:blinds dir="vert"/>
  </p:transition>
  <p:extLst>
    <p:ext uri="{DCECCB84-F9BA-43D5-87BE-67443E8EF086}">
      <p15:sldGuideLst xmlns:p15="http://schemas.microsoft.com/office/powerpoint/2012/main"/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617969"/>
      </p:ext>
    </p:extLst>
  </p:cSld>
  <p:clrMapOvr>
    <a:masterClrMapping/>
  </p:clrMapOvr>
  <p:transition advClick="0" advTm="10000">
    <p:blinds dir="vert"/>
  </p:transition>
  <p:extLst>
    <p:ext uri="{DCECCB84-F9BA-43D5-87BE-67443E8EF086}">
      <p15:sldGuideLst xmlns:p15="http://schemas.microsoft.com/office/powerpoint/2012/main"/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80539"/>
      </p:ext>
    </p:extLst>
  </p:cSld>
  <p:clrMapOvr>
    <a:masterClrMapping/>
  </p:clrMapOvr>
  <p:transition advClick="0" advTm="10000">
    <p:blinds dir="vert"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42238"/>
      </p:ext>
    </p:extLst>
  </p:cSld>
  <p:clrMapOvr>
    <a:masterClrMapping/>
  </p:clrMapOvr>
  <p:transition advClick="0" advTm="10000">
    <p:blinds dir="vert"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906443"/>
      </p:ext>
    </p:extLst>
  </p:cSld>
  <p:clrMapOvr>
    <a:masterClrMapping/>
  </p:clrMapOvr>
  <p:transition advClick="0" advTm="10000">
    <p:blinds dir="vert"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63677"/>
      </p:ext>
    </p:extLst>
  </p:cSld>
  <p:clrMapOvr>
    <a:masterClrMapping/>
  </p:clrMapOvr>
  <p:transition advClick="0" advTm="10000">
    <p:blinds dir="vert"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78582"/>
      </p:ext>
    </p:extLst>
  </p:cSld>
  <p:clrMapOvr>
    <a:masterClrMapping/>
  </p:clrMapOvr>
  <p:transition advClick="0" advTm="10000"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54416"/>
      </p:ext>
    </p:extLst>
  </p:cSld>
  <p:clrMapOvr>
    <a:masterClrMapping/>
  </p:clrMapOvr>
  <p:transition advClick="0" advTm="10000">
    <p:blinds dir="vert"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610354"/>
      </p:ext>
    </p:extLst>
  </p:cSld>
  <p:clrMapOvr>
    <a:masterClrMapping/>
  </p:clrMapOvr>
  <p:transition advClick="0" advTm="10000">
    <p:blinds dir="vert"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812983"/>
      </p:ext>
    </p:extLst>
  </p:cSld>
  <p:clrMapOvr>
    <a:masterClrMapping/>
  </p:clrMapOvr>
  <p:transition advClick="0" advTm="10000">
    <p:blinds dir="vert"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270604"/>
      </p:ext>
    </p:extLst>
  </p:cSld>
  <p:clrMapOvr>
    <a:masterClrMapping/>
  </p:clrMapOvr>
  <p:transition advClick="0" advTm="10000">
    <p:blinds dir="vert"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427021"/>
      </p:ext>
    </p:extLst>
  </p:cSld>
  <p:clrMapOvr>
    <a:masterClrMapping/>
  </p:clrMapOvr>
  <p:transition advClick="0" advTm="10000">
    <p:blinds dir="vert"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13019"/>
      </p:ext>
    </p:extLst>
  </p:cSld>
  <p:clrMapOvr>
    <a:masterClrMapping/>
  </p:clrMapOvr>
  <p:transition advClick="0" advTm="10000">
    <p:blinds dir="vert"/>
  </p:transition>
  <p:extLst>
    <p:ext uri="{DCECCB84-F9BA-43D5-87BE-67443E8EF086}">
      <p15:sldGuideLst xmlns:p15="http://schemas.microsoft.com/office/powerpoint/2012/main"/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93950"/>
      </p:ext>
    </p:extLst>
  </p:cSld>
  <p:clrMapOvr>
    <a:masterClrMapping/>
  </p:clrMapOvr>
  <p:transition advClick="0" advTm="10000">
    <p:blinds dir="vert"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56718"/>
      </p:ext>
    </p:extLst>
  </p:cSld>
  <p:clrMapOvr>
    <a:masterClrMapping/>
  </p:clrMapOvr>
  <p:transition advClick="0" advTm="10000">
    <p:blinds dir="vert"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31069"/>
      </p:ext>
    </p:extLst>
  </p:cSld>
  <p:clrMapOvr>
    <a:masterClrMapping/>
  </p:clrMapOvr>
  <p:transition advClick="0" advTm="10000">
    <p:blinds dir="vert"/>
  </p:transition>
  <p:extLst>
    <p:ext uri="{DCECCB84-F9BA-43D5-87BE-67443E8EF086}">
      <p15:sldGuideLst xmlns:p15="http://schemas.microsoft.com/office/powerpoint/2012/main"/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33714"/>
      </p:ext>
    </p:extLst>
  </p:cSld>
  <p:clrMapOvr>
    <a:masterClrMapping/>
  </p:clrMapOvr>
  <p:transition advClick="0" advTm="10000">
    <p:blinds dir="vert"/>
  </p:transition>
  <p:extLst>
    <p:ext uri="{DCECCB84-F9BA-43D5-87BE-67443E8EF086}">
      <p15:sldGuideLst xmlns:p15="http://schemas.microsoft.com/office/powerpoint/2012/main"/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25017"/>
      </p:ext>
    </p:extLst>
  </p:cSld>
  <p:clrMapOvr>
    <a:masterClrMapping/>
  </p:clrMapOvr>
  <p:transition advClick="0" advTm="10000"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71445"/>
      </p:ext>
    </p:extLst>
  </p:cSld>
  <p:clrMapOvr>
    <a:masterClrMapping/>
  </p:clrMapOvr>
  <p:transition advClick="0" advTm="10000">
    <p:blinds dir="vert"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82136"/>
      </p:ext>
    </p:extLst>
  </p:cSld>
  <p:clrMapOvr>
    <a:masterClrMapping/>
  </p:clrMapOvr>
  <p:transition advClick="0" advTm="10000">
    <p:blinds dir="vert"/>
  </p:transition>
  <p:extLst>
    <p:ext uri="{DCECCB84-F9BA-43D5-87BE-67443E8EF086}">
      <p15:sldGuideLst xmlns:p15="http://schemas.microsoft.com/office/powerpoint/2012/main"/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33336"/>
      </p:ext>
    </p:extLst>
  </p:cSld>
  <p:clrMapOvr>
    <a:masterClrMapping/>
  </p:clrMapOvr>
  <p:transition advClick="0" advTm="10000">
    <p:blinds dir="vert"/>
  </p:transition>
  <p:extLst>
    <p:ext uri="{DCECCB84-F9BA-43D5-87BE-67443E8EF086}">
      <p15:sldGuideLst xmlns:p15="http://schemas.microsoft.com/office/powerpoint/2012/main"/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89125"/>
      </p:ext>
    </p:extLst>
  </p:cSld>
  <p:clrMapOvr>
    <a:masterClrMapping/>
  </p:clrMapOvr>
  <p:transition advClick="0" advTm="10000">
    <p:blinds dir="vert"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02844"/>
      </p:ext>
    </p:extLst>
  </p:cSld>
  <p:clrMapOvr>
    <a:masterClrMapping/>
  </p:clrMapOvr>
  <p:transition advClick="0" advTm="10000">
    <p:blinds dir="vert"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18679"/>
      </p:ext>
    </p:extLst>
  </p:cSld>
  <p:clrMapOvr>
    <a:masterClrMapping/>
  </p:clrMapOvr>
  <p:transition advClick="0" advTm="10000">
    <p:blinds dir="vert"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68267"/>
      </p:ext>
    </p:extLst>
  </p:cSld>
  <p:clrMapOvr>
    <a:masterClrMapping/>
  </p:clrMapOvr>
  <p:transition advClick="0" advTm="10000">
    <p:blinds dir="vert"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22898"/>
      </p:ext>
    </p:extLst>
  </p:cSld>
  <p:clrMapOvr>
    <a:masterClrMapping/>
  </p:clrMapOvr>
  <p:transition advClick="0" advTm="10000">
    <p:blinds dir="vert"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63278"/>
      </p:ext>
    </p:extLst>
  </p:cSld>
  <p:clrMapOvr>
    <a:masterClrMapping/>
  </p:clrMapOvr>
  <p:transition advClick="0" advTm="10000">
    <p:blinds dir="vert"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3462"/>
      </p:ext>
    </p:extLst>
  </p:cSld>
  <p:clrMapOvr>
    <a:masterClrMapping/>
  </p:clrMapOvr>
  <p:transition advClick="0" advTm="10000">
    <p:blinds dir="vert"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94152"/>
      </p:ext>
    </p:extLst>
  </p:cSld>
  <p:clrMapOvr>
    <a:masterClrMapping/>
  </p:clrMapOvr>
  <p:transition advClick="0" advTm="10000"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597523"/>
      </p:ext>
    </p:extLst>
  </p:cSld>
  <p:clrMapOvr>
    <a:masterClrMapping/>
  </p:clrMapOvr>
  <p:transition advClick="0" advTm="10000">
    <p:blinds dir="vert"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02825"/>
      </p:ext>
    </p:extLst>
  </p:cSld>
  <p:clrMapOvr>
    <a:masterClrMapping/>
  </p:clrMapOvr>
  <p:transition advClick="0" advTm="10000">
    <p:blinds dir="vert"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586570"/>
      </p:ext>
    </p:extLst>
  </p:cSld>
  <p:clrMapOvr>
    <a:masterClrMapping/>
  </p:clrMapOvr>
  <p:transition advClick="0" advTm="10000">
    <p:blinds dir="vert"/>
  </p:transition>
  <p:extLst>
    <p:ext uri="{DCECCB84-F9BA-43D5-87BE-67443E8EF086}">
      <p15:sldGuideLst xmlns:p15="http://schemas.microsoft.com/office/powerpoint/2012/main"/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904423"/>
      </p:ext>
    </p:extLst>
  </p:cSld>
  <p:clrMapOvr>
    <a:masterClrMapping/>
  </p:clrMapOvr>
  <p:transition advClick="0" advTm="10000">
    <p:blinds dir="vert"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760800"/>
      </p:ext>
    </p:extLst>
  </p:cSld>
  <p:clrMapOvr>
    <a:masterClrMapping/>
  </p:clrMapOvr>
  <p:transition advClick="0" advTm="10000">
    <p:blinds dir="vert"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898820"/>
      </p:ext>
    </p:extLst>
  </p:cSld>
  <p:clrMapOvr>
    <a:masterClrMapping/>
  </p:clrMapOvr>
  <p:transition advClick="0" advTm="10000">
    <p:blinds dir="vert"/>
  </p:transition>
  <p:extLst>
    <p:ext uri="{DCECCB84-F9BA-43D5-87BE-67443E8EF086}">
      <p15:sldGuideLst xmlns:p15="http://schemas.microsoft.com/office/powerpoint/2012/main"/>
    </p:ext>
  </p:extLs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086784"/>
      </p:ext>
    </p:extLst>
  </p:cSld>
  <p:clrMapOvr>
    <a:masterClrMapping/>
  </p:clrMapOvr>
  <p:transition advClick="0" advTm="10000">
    <p:blinds dir="vert"/>
  </p:transition>
  <p:extLst>
    <p:ext uri="{DCECCB84-F9BA-43D5-87BE-67443E8EF086}">
      <p15:sldGuideLst xmlns:p15="http://schemas.microsoft.com/office/powerpoint/2012/main"/>
    </p:ext>
  </p:extLs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543915"/>
      </p:ext>
    </p:extLst>
  </p:cSld>
  <p:clrMapOvr>
    <a:masterClrMapping/>
  </p:clrMapOvr>
  <p:transition advClick="0" advTm="10000">
    <p:blinds dir="vert"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06693"/>
      </p:ext>
    </p:extLst>
  </p:cSld>
  <p:clrMapOvr>
    <a:masterClrMapping/>
  </p:clrMapOvr>
  <p:transition advClick="0" advTm="10000">
    <p:blinds dir="vert"/>
  </p:transition>
  <p:extLst>
    <p:ext uri="{DCECCB84-F9BA-43D5-87BE-67443E8EF086}">
      <p15:sldGuideLst xmlns:p15="http://schemas.microsoft.com/office/powerpoint/2012/main"/>
    </p:ext>
  </p:extLs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591236"/>
      </p:ext>
    </p:extLst>
  </p:cSld>
  <p:clrMapOvr>
    <a:masterClrMapping/>
  </p:clrMapOvr>
  <p:transition advClick="0" advTm="10000">
    <p:blinds dir="vert"/>
  </p:transition>
  <p:extLst>
    <p:ext uri="{DCECCB84-F9BA-43D5-87BE-67443E8EF086}">
      <p15:sldGuideLst xmlns:p15="http://schemas.microsoft.com/office/powerpoint/2012/main"/>
    </p:ext>
  </p:extLs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105412"/>
      </p:ext>
    </p:extLst>
  </p:cSld>
  <p:clrMapOvr>
    <a:masterClrMapping/>
  </p:clrMapOvr>
  <p:transition advClick="0" advTm="10000"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009510"/>
      </p:ext>
    </p:extLst>
  </p:cSld>
  <p:clrMapOvr>
    <a:masterClrMapping/>
  </p:clrMapOvr>
  <p:transition advClick="0" advTm="10000">
    <p:blinds dir="vert"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094338"/>
      </p:ext>
    </p:extLst>
  </p:cSld>
  <p:clrMapOvr>
    <a:masterClrMapping/>
  </p:clrMapOvr>
  <p:transition advClick="0" advTm="10000">
    <p:blinds dir="vert"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57829"/>
      </p:ext>
    </p:extLst>
  </p:cSld>
  <p:clrMapOvr>
    <a:masterClrMapping/>
  </p:clrMapOvr>
  <p:transition advClick="0" advTm="10000"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340509"/>
      </p:ext>
    </p:extLst>
  </p:cSld>
  <p:clrMapOvr>
    <a:masterClrMapping/>
  </p:clrMapOvr>
  <p:transition advClick="0" advTm="10000"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336294"/>
      </p:ext>
    </p:extLst>
  </p:cSld>
  <p:clrMapOvr>
    <a:masterClrMapping/>
  </p:clrMapOvr>
  <p:transition advClick="0" advTm="10000"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05292"/>
      </p:ext>
    </p:extLst>
  </p:cSld>
  <p:clrMapOvr>
    <a:masterClrMapping/>
  </p:clrMapOvr>
  <p:transition advClick="0" advTm="10000"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8342"/>
      </p:ext>
    </p:extLst>
  </p:cSld>
  <p:clrMapOvr>
    <a:masterClrMapping/>
  </p:clrMapOvr>
  <p:transition advClick="0" advTm="10000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3487"/>
      </p:ext>
    </p:extLst>
  </p:cSld>
  <p:clrMapOvr>
    <a:masterClrMapping/>
  </p:clrMapOvr>
  <p:transition advClick="0" advTm="10000"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77952"/>
      </p:ext>
    </p:extLst>
  </p:cSld>
  <p:clrMapOvr>
    <a:masterClrMapping/>
  </p:clrMapOvr>
  <p:transition advClick="0" advTm="10000"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98650"/>
      </p:ext>
    </p:extLst>
  </p:cSld>
  <p:clrMapOvr>
    <a:masterClrMapping/>
  </p:clrMapOvr>
  <p:transition advClick="0" advTm="10000">
    <p:blinds dir="vert"/>
  </p:transition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91459"/>
      </p:ext>
    </p:extLst>
  </p:cSld>
  <p:clrMapOvr>
    <a:masterClrMapping/>
  </p:clrMapOvr>
  <p:transition advClick="0" advTm="10000">
    <p:blinds dir="vert"/>
  </p:transition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19235"/>
      </p:ext>
    </p:extLst>
  </p:cSld>
  <p:clrMapOvr>
    <a:masterClrMapping/>
  </p:clrMapOvr>
  <p:transition advClick="0" advTm="10000"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04741"/>
      </p:ext>
    </p:extLst>
  </p:cSld>
  <p:clrMapOvr>
    <a:masterClrMapping/>
  </p:clrMapOvr>
  <p:transition advClick="0" advTm="10000"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00964"/>
      </p:ext>
    </p:extLst>
  </p:cSld>
  <p:clrMapOvr>
    <a:masterClrMapping/>
  </p:clrMapOvr>
  <p:transition advClick="0" advTm="10000">
    <p:blinds dir="vert"/>
  </p:transition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21724"/>
      </p:ext>
    </p:extLst>
  </p:cSld>
  <p:clrMapOvr>
    <a:masterClrMapping/>
  </p:clrMapOvr>
  <p:transition advClick="0" advTm="10000">
    <p:blinds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56442"/>
      </p:ext>
    </p:extLst>
  </p:cSld>
  <p:clrMapOvr>
    <a:masterClrMapping/>
  </p:clrMapOvr>
  <p:transition advClick="0" advTm="10000">
    <p:blinds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22205"/>
      </p:ext>
    </p:extLst>
  </p:cSld>
  <p:clrMapOvr>
    <a:masterClrMapping/>
  </p:clrMapOvr>
  <p:transition advClick="0" advTm="10000">
    <p:blinds dir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479792"/>
      </p:ext>
    </p:extLst>
  </p:cSld>
  <p:clrMapOvr>
    <a:masterClrMapping/>
  </p:clrMapOvr>
  <p:transition advClick="0" advTm="10000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207381"/>
      </p:ext>
    </p:extLst>
  </p:cSld>
  <p:clrMapOvr>
    <a:masterClrMapping/>
  </p:clrMapOvr>
  <p:transition advClick="0" advTm="10000">
    <p:blinds dir="vert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08558"/>
      </p:ext>
    </p:extLst>
  </p:cSld>
  <p:clrMapOvr>
    <a:masterClrMapping/>
  </p:clrMapOvr>
  <p:transition advClick="0" advTm="10000">
    <p:blinds dir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94770"/>
      </p:ext>
    </p:extLst>
  </p:cSld>
  <p:clrMapOvr>
    <a:masterClrMapping/>
  </p:clrMapOvr>
  <p:transition advClick="0" advTm="10000">
    <p:blinds dir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89050"/>
      </p:ext>
    </p:extLst>
  </p:cSld>
  <p:clrMapOvr>
    <a:masterClrMapping/>
  </p:clrMapOvr>
  <p:transition advClick="0" advTm="10000">
    <p:blinds dir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0304"/>
      </p:ext>
    </p:extLst>
  </p:cSld>
  <p:clrMapOvr>
    <a:masterClrMapping/>
  </p:clrMapOvr>
  <p:transition advClick="0" advTm="10000">
    <p:blinds dir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53692"/>
      </p:ext>
    </p:extLst>
  </p:cSld>
  <p:clrMapOvr>
    <a:masterClrMapping/>
  </p:clrMapOvr>
  <p:transition advClick="0" advTm="10000">
    <p:blinds dir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620"/>
      </p:ext>
    </p:extLst>
  </p:cSld>
  <p:clrMapOvr>
    <a:masterClrMapping/>
  </p:clrMapOvr>
  <p:transition advClick="0" advTm="10000">
    <p:blinds dir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6659"/>
      </p:ext>
    </p:extLst>
  </p:cSld>
  <p:clrMapOvr>
    <a:masterClrMapping/>
  </p:clrMapOvr>
  <p:transition advClick="0" advTm="10000">
    <p:blinds dir="vert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85902"/>
      </p:ext>
    </p:extLst>
  </p:cSld>
  <p:clrMapOvr>
    <a:masterClrMapping/>
  </p:clrMapOvr>
  <p:transition advClick="0" advTm="10000">
    <p:blinds dir="vert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10329"/>
      </p:ext>
    </p:extLst>
  </p:cSld>
  <p:clrMapOvr>
    <a:masterClrMapping/>
  </p:clrMapOvr>
  <p:transition advClick="0" advTm="10000">
    <p:blinds dir="vert"/>
  </p:transition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28802"/>
      </p:ext>
    </p:extLst>
  </p:cSld>
  <p:clrMapOvr>
    <a:masterClrMapping/>
  </p:clrMapOvr>
  <p:transition advClick="0" advTm="10000">
    <p:blinds dir="vert"/>
  </p:transition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5449"/>
      </p:ext>
    </p:extLst>
  </p:cSld>
  <p:clrMapOvr>
    <a:masterClrMapping/>
  </p:clrMapOvr>
  <p:transition advClick="0" advTm="10000">
    <p:blinds dir="vert"/>
  </p:transition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64953"/>
      </p:ext>
    </p:extLst>
  </p:cSld>
  <p:clrMapOvr>
    <a:masterClrMapping/>
  </p:clrMapOvr>
  <p:transition advClick="0" advTm="10000">
    <p:blinds dir="vert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78408"/>
      </p:ext>
    </p:extLst>
  </p:cSld>
  <p:clrMapOvr>
    <a:masterClrMapping/>
  </p:clrMapOvr>
  <p:transition advClick="0" advTm="10000">
    <p:blinds dir="vert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46601"/>
      </p:ext>
    </p:extLst>
  </p:cSld>
  <p:clrMapOvr>
    <a:masterClrMapping/>
  </p:clrMapOvr>
  <p:transition advClick="0" advTm="10000">
    <p:blinds dir="vert"/>
  </p:transition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06829"/>
      </p:ext>
    </p:extLst>
  </p:cSld>
  <p:clrMapOvr>
    <a:masterClrMapping/>
  </p:clrMapOvr>
  <p:transition advClick="0" advTm="10000"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56830"/>
      </p:ext>
    </p:extLst>
  </p:cSld>
  <p:clrMapOvr>
    <a:masterClrMapping/>
  </p:clrMapOvr>
  <p:transition advClick="0" advTm="10000"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61936"/>
      </p:ext>
    </p:extLst>
  </p:cSld>
  <p:clrMapOvr>
    <a:masterClrMapping/>
  </p:clrMapOvr>
  <p:transition advClick="0" advTm="10000"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6265007"/>
      </p:ext>
    </p:extLst>
  </p:cSld>
  <p:clrMapOvr>
    <a:masterClrMapping/>
  </p:clrMapOvr>
  <p:transition advClick="0" advTm="10000"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49159"/>
      </p:ext>
    </p:extLst>
  </p:cSld>
  <p:clrMapOvr>
    <a:masterClrMapping/>
  </p:clrMapOvr>
  <p:transition advClick="0" advTm="10000"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67988"/>
      </p:ext>
    </p:extLst>
  </p:cSld>
  <p:clrMapOvr>
    <a:masterClrMapping/>
  </p:clrMapOvr>
  <p:transition advClick="0" advTm="10000"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4576"/>
      </p:ext>
    </p:extLst>
  </p:cSld>
  <p:clrMapOvr>
    <a:masterClrMapping/>
  </p:clrMapOvr>
  <p:transition advClick="0" advTm="10000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527910"/>
      </p:ext>
    </p:extLst>
  </p:cSld>
  <p:clrMapOvr>
    <a:masterClrMapping/>
  </p:clrMapOvr>
  <p:transition advClick="0" advTm="10000">
    <p:blinds dir="vert"/>
  </p:transition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45678"/>
      </p:ext>
    </p:extLst>
  </p:cSld>
  <p:clrMapOvr>
    <a:masterClrMapping/>
  </p:clrMapOvr>
  <p:transition advClick="0" advTm="10000"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73957"/>
      </p:ext>
    </p:extLst>
  </p:cSld>
  <p:clrMapOvr>
    <a:masterClrMapping/>
  </p:clrMapOvr>
  <p:transition advClick="0" advTm="10000"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3113431"/>
      </p:ext>
    </p:extLst>
  </p:cSld>
  <p:clrMapOvr>
    <a:masterClrMapping/>
  </p:clrMapOvr>
  <p:transition advClick="0" advTm="10000"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26649"/>
      </p:ext>
    </p:extLst>
  </p:cSld>
  <p:clrMapOvr>
    <a:masterClrMapping/>
  </p:clrMapOvr>
  <p:transition advClick="0" advTm="10000"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00864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 advTm="10000"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11447"/>
      </p:ext>
    </p:extLst>
  </p:cSld>
  <p:clrMapOvr>
    <a:masterClrMapping/>
  </p:clrMapOvr>
  <p:transition advClick="0" advTm="10000">
    <p:blinds dir="vert"/>
  </p:transition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84275"/>
      </p:ext>
    </p:extLst>
  </p:cSld>
  <p:clrMapOvr>
    <a:masterClrMapping/>
  </p:clrMapOvr>
  <p:transition advClick="0" advTm="10000">
    <p:blinds dir="vert"/>
  </p:transition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82923"/>
      </p:ext>
    </p:extLst>
  </p:cSld>
  <p:clrMapOvr>
    <a:masterClrMapping/>
  </p:clrMapOvr>
  <p:transition advClick="0" advTm="10000"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91714"/>
      </p:ext>
    </p:extLst>
  </p:cSld>
  <p:clrMapOvr>
    <a:masterClrMapping/>
  </p:clrMapOvr>
  <p:transition advClick="0" advTm="10000">
    <p:blinds dir="vert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9268541"/>
      </p:ext>
    </p:extLst>
  </p:cSld>
  <p:clrMapOvr>
    <a:masterClrMapping/>
  </p:clrMapOvr>
  <p:transition advClick="0" advTm="10000">
    <p:blinds dir="vert"/>
  </p:transition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692219"/>
      </p:ext>
    </p:extLst>
  </p:cSld>
  <p:clrMapOvr>
    <a:masterClrMapping/>
  </p:clrMapOvr>
  <p:transition advClick="0" advTm="10000">
    <p:blinds dir="vert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38869"/>
      </p:ext>
    </p:extLst>
  </p:cSld>
  <p:clrMapOvr>
    <a:masterClrMapping/>
  </p:clrMapOvr>
  <p:transition advClick="0" advTm="10000">
    <p:blinds dir="vert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94235"/>
      </p:ext>
    </p:extLst>
  </p:cSld>
  <p:clrMapOvr>
    <a:masterClrMapping/>
  </p:clrMapOvr>
  <p:transition advClick="0" advTm="10000">
    <p:blinds dir="vert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86130"/>
      </p:ext>
    </p:extLst>
  </p:cSld>
  <p:clrMapOvr>
    <a:masterClrMapping/>
  </p:clrMapOvr>
  <p:transition advClick="0" advTm="10000">
    <p:blinds dir="vert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96151"/>
      </p:ext>
    </p:extLst>
  </p:cSld>
  <p:clrMapOvr>
    <a:masterClrMapping/>
  </p:clrMapOvr>
  <p:transition advClick="0" advTm="10000">
    <p:blinds dir="vert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59104"/>
      </p:ext>
    </p:extLst>
  </p:cSld>
  <p:clrMapOvr>
    <a:masterClrMapping/>
  </p:clrMapOvr>
  <p:transition advClick="0" advTm="10000">
    <p:blinds dir="vert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51078"/>
      </p:ext>
    </p:extLst>
  </p:cSld>
  <p:clrMapOvr>
    <a:masterClrMapping/>
  </p:clrMapOvr>
  <p:transition advClick="0" advTm="10000">
    <p:blinds dir="vert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50320"/>
      </p:ext>
    </p:extLst>
  </p:cSld>
  <p:clrMapOvr>
    <a:masterClrMapping/>
  </p:clrMapOvr>
  <p:transition advClick="0" advTm="10000">
    <p:blinds dir="vert"/>
  </p:transition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39851"/>
      </p:ext>
    </p:extLst>
  </p:cSld>
  <p:clrMapOvr>
    <a:masterClrMapping/>
  </p:clrMapOvr>
  <p:transition advClick="0" advTm="10000">
    <p:blinds dir="vert"/>
  </p:transition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9944"/>
      </p:ext>
    </p:extLst>
  </p:cSld>
  <p:clrMapOvr>
    <a:masterClrMapping/>
  </p:clrMapOvr>
  <p:transition advClick="0" advTm="10000">
    <p:blinds dir="vert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73523"/>
      </p:ext>
    </p:extLst>
  </p:cSld>
  <p:clrMapOvr>
    <a:masterClrMapping/>
  </p:clrMapOvr>
  <p:transition advClick="0" advTm="10000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03965"/>
      </p:ext>
    </p:extLst>
  </p:cSld>
  <p:clrMapOvr>
    <a:masterClrMapping/>
  </p:clrMapOvr>
  <p:transition advClick="0" advTm="10000">
    <p:blinds dir="vert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2345"/>
      </p:ext>
    </p:extLst>
  </p:cSld>
  <p:clrMapOvr>
    <a:masterClrMapping/>
  </p:clrMapOvr>
  <p:transition advClick="0" advTm="10000">
    <p:blinds dir="vert"/>
  </p:transition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88545"/>
      </p:ext>
    </p:extLst>
  </p:cSld>
  <p:clrMapOvr>
    <a:masterClrMapping/>
  </p:clrMapOvr>
  <p:transition advClick="0" advTm="10000"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03466"/>
      </p:ext>
    </p:extLst>
  </p:cSld>
  <p:clrMapOvr>
    <a:masterClrMapping/>
  </p:clrMapOvr>
  <p:transition advClick="0" advTm="10000"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33080"/>
      </p:ext>
    </p:extLst>
  </p:cSld>
  <p:clrMapOvr>
    <a:masterClrMapping/>
  </p:clrMapOvr>
  <p:transition advClick="0" advTm="10000"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5792"/>
      </p:ext>
    </p:extLst>
  </p:cSld>
  <p:clrMapOvr>
    <a:masterClrMapping/>
  </p:clrMapOvr>
  <p:transition advClick="0" advTm="10000"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09895"/>
      </p:ext>
    </p:extLst>
  </p:cSld>
  <p:clrMapOvr>
    <a:masterClrMapping/>
  </p:clrMapOvr>
  <p:transition advClick="0" advTm="10000"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55640"/>
      </p:ext>
    </p:extLst>
  </p:cSld>
  <p:clrMapOvr>
    <a:masterClrMapping/>
  </p:clrMapOvr>
  <p:transition advClick="0" advTm="10000"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74110"/>
      </p:ext>
    </p:extLst>
  </p:cSld>
  <p:clrMapOvr>
    <a:masterClrMapping/>
  </p:clrMapOvr>
  <p:transition advClick="0" advTm="10000">
    <p:blinds dir="vert"/>
  </p:transition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9291"/>
      </p:ext>
    </p:extLst>
  </p:cSld>
  <p:clrMapOvr>
    <a:masterClrMapping/>
  </p:clrMapOvr>
  <p:transition advClick="0" advTm="10000">
    <p:blinds dir="vert"/>
  </p:transition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25640"/>
      </p:ext>
    </p:extLst>
  </p:cSld>
  <p:clrMapOvr>
    <a:masterClrMapping/>
  </p:clrMapOvr>
  <p:transition advClick="0" advTm="10000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9751"/>
      </p:ext>
    </p:extLst>
  </p:cSld>
  <p:clrMapOvr>
    <a:masterClrMapping/>
  </p:clrMapOvr>
  <p:transition advClick="0" advTm="10000">
    <p:blinds dir="vert"/>
  </p:transition>
  <p:extLst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52278"/>
      </p:ext>
    </p:extLst>
  </p:cSld>
  <p:clrMapOvr>
    <a:masterClrMapping/>
  </p:clrMapOvr>
  <p:transition advClick="0" advTm="10000"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5986"/>
      </p:ext>
    </p:extLst>
  </p:cSld>
  <p:clrMapOvr>
    <a:masterClrMapping/>
  </p:clrMapOvr>
  <p:transition advClick="0" advTm="10000">
    <p:blinds dir="vert"/>
  </p:transition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55307"/>
      </p:ext>
    </p:extLst>
  </p:cSld>
  <p:clrMapOvr>
    <a:masterClrMapping/>
  </p:clrMapOvr>
  <p:transition advClick="0" advTm="10000"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41534"/>
      </p:ext>
    </p:extLst>
  </p:cSld>
  <p:clrMapOvr>
    <a:masterClrMapping/>
  </p:clrMapOvr>
  <p:transition advClick="0" advTm="10000">
    <p:blinds dir="vert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362318"/>
      </p:ext>
    </p:extLst>
  </p:cSld>
  <p:clrMapOvr>
    <a:masterClrMapping/>
  </p:clrMapOvr>
  <p:transition advClick="0" advTm="10000">
    <p:blinds dir="vert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04542"/>
      </p:ext>
    </p:extLst>
  </p:cSld>
  <p:clrMapOvr>
    <a:masterClrMapping/>
  </p:clrMapOvr>
  <p:transition advClick="0" advTm="10000">
    <p:blinds dir="vert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3971525"/>
      </p:ext>
    </p:extLst>
  </p:cSld>
  <p:clrMapOvr>
    <a:masterClrMapping/>
  </p:clrMapOvr>
  <p:transition advClick="0" advTm="10000">
    <p:blinds dir="vert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53929"/>
      </p:ext>
    </p:extLst>
  </p:cSld>
  <p:clrMapOvr>
    <a:masterClrMapping/>
  </p:clrMapOvr>
  <p:transition advClick="0" advTm="10000">
    <p:blinds dir="vert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38037"/>
      </p:ext>
    </p:extLst>
  </p:cSld>
  <p:clrMapOvr>
    <a:masterClrMapping/>
  </p:clrMapOvr>
  <p:transition advClick="0" advTm="10000">
    <p:blinds dir="vert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5029"/>
      </p:ext>
    </p:extLst>
  </p:cSld>
  <p:clrMapOvr>
    <a:masterClrMapping/>
  </p:clrMapOvr>
  <p:transition advClick="0" advTm="10000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21876"/>
      </p:ext>
    </p:extLst>
  </p:cSld>
  <p:clrMapOvr>
    <a:masterClrMapping/>
  </p:clrMapOvr>
  <p:transition advClick="0" advTm="10000">
    <p:blinds dir="vert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27051"/>
      </p:ext>
    </p:extLst>
  </p:cSld>
  <p:clrMapOvr>
    <a:masterClrMapping/>
  </p:clrMapOvr>
  <p:transition advClick="0" advTm="10000"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7006"/>
      </p:ext>
    </p:extLst>
  </p:cSld>
  <p:clrMapOvr>
    <a:masterClrMapping/>
  </p:clrMapOvr>
  <p:transition advClick="0" advTm="10000"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39148"/>
      </p:ext>
    </p:extLst>
  </p:cSld>
  <p:clrMapOvr>
    <a:masterClrMapping/>
  </p:clrMapOvr>
  <p:transition advClick="0" advTm="10000"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53055"/>
      </p:ext>
    </p:extLst>
  </p:cSld>
  <p:clrMapOvr>
    <a:masterClrMapping/>
  </p:clrMapOvr>
  <p:transition advClick="0" advTm="10000">
    <p:blinds dir="vert"/>
  </p:transition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95578"/>
      </p:ext>
    </p:extLst>
  </p:cSld>
  <p:clrMapOvr>
    <a:masterClrMapping/>
  </p:clrMapOvr>
  <p:transition advClick="0" advTm="10000">
    <p:blinds dir="vert"/>
  </p:transition>
  <p:extLst>
    <p:ext uri="{DCECCB84-F9BA-43D5-87BE-67443E8EF086}">
      <p15:sldGuideLst xmlns:p15="http://schemas.microsoft.com/office/powerpoint/2012/main"/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34713"/>
      </p:ext>
    </p:extLst>
  </p:cSld>
  <p:clrMapOvr>
    <a:masterClrMapping/>
  </p:clrMapOvr>
  <p:transition advClick="0" advTm="10000"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39629"/>
      </p:ext>
    </p:extLst>
  </p:cSld>
  <p:clrMapOvr>
    <a:masterClrMapping/>
  </p:clrMapOvr>
  <p:transition advClick="0" advTm="10000"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65290"/>
      </p:ext>
    </p:extLst>
  </p:cSld>
  <p:clrMapOvr>
    <a:masterClrMapping/>
  </p:clrMapOvr>
  <p:transition advClick="0" advTm="10000">
    <p:blinds dir="vert"/>
  </p:transition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85971"/>
      </p:ext>
    </p:extLst>
  </p:cSld>
  <p:clrMapOvr>
    <a:masterClrMapping/>
  </p:clrMapOvr>
  <p:transition advClick="0" advTm="10000">
    <p:blinds dir="vert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51570"/>
      </p:ext>
    </p:extLst>
  </p:cSld>
  <p:clrMapOvr>
    <a:masterClrMapping/>
  </p:clrMapOvr>
  <p:transition advClick="0" advTm="10000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8.xml"/><Relationship Id="rId13" Type="http://schemas.openxmlformats.org/officeDocument/2006/relationships/image" Target="../media/image15.jpg"/><Relationship Id="rId3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5" Type="http://schemas.openxmlformats.org/officeDocument/2006/relationships/slideLayout" Target="../slideLayouts/slideLayout145.xml"/><Relationship Id="rId10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21" Type="http://schemas.openxmlformats.org/officeDocument/2006/relationships/image" Target="../media/image13.png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image" Target="../media/image1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5.xml"/><Relationship Id="rId16" Type="http://schemas.openxmlformats.org/officeDocument/2006/relationships/slideLayout" Target="../slideLayouts/slideLayout89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slideLayout" Target="../slideLayouts/slideLayout102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101.xml"/><Relationship Id="rId17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91.xml"/><Relationship Id="rId16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slideLayout" Target="../slideLayouts/slideLayout10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13" Type="http://schemas.openxmlformats.org/officeDocument/2006/relationships/slideLayout" Target="../slideLayouts/slideLayout119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8.xml"/><Relationship Id="rId17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08.xml"/><Relationship Id="rId16" Type="http://schemas.openxmlformats.org/officeDocument/2006/relationships/slideLayout" Target="../slideLayouts/slideLayout122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16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Relationship Id="rId14" Type="http://schemas.openxmlformats.org/officeDocument/2006/relationships/slideLayout" Target="../slideLayouts/slideLayout12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6.xml"/><Relationship Id="rId18" Type="http://schemas.openxmlformats.org/officeDocument/2006/relationships/theme" Target="../theme/theme9.xml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5.xml"/><Relationship Id="rId17" Type="http://schemas.openxmlformats.org/officeDocument/2006/relationships/slideLayout" Target="../slideLayouts/slideLayout140.xml"/><Relationship Id="rId2" Type="http://schemas.openxmlformats.org/officeDocument/2006/relationships/slideLayout" Target="../slideLayouts/slideLayout125.xml"/><Relationship Id="rId16" Type="http://schemas.openxmlformats.org/officeDocument/2006/relationships/slideLayout" Target="../slideLayouts/slideLayout139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5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33.xml"/><Relationship Id="rId19" Type="http://schemas.openxmlformats.org/officeDocument/2006/relationships/image" Target="../media/image10.jpeg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Relationship Id="rId14" Type="http://schemas.openxmlformats.org/officeDocument/2006/relationships/slideLayout" Target="../slideLayouts/slideLayout1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6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ransition advClick="0" advTm="10000">
    <p:blinds dir="vert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8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ransition advClick="0" advTm="10000">
    <p:blinds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2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ransition advClick="0" advTm="10000">
    <p:blinds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28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ransition advClick="0" advTm="10000">
    <p:blinds dir="vert"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169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advClick="0" advTm="10000">
    <p:blinds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5E80-111F-4CCE-9B96-8EE5EDB029D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FB6E0-88B4-49C8-B30D-CC78A994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5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advClick="0" advTm="10000">
    <p:blinds dir="vert"/>
  </p:transition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2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ransition advClick="0" advTm="10000">
    <p:blinds dir="vert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28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ransition advClick="0" advTm="10000">
    <p:blinds dir="vert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7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ransition advClick="0" advTm="10000">
    <p:blinds dir="vert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DB2D79B-6F3F-44DB-B414-B042638DB59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B868A9A-1D1E-4723-9B6F-53068C49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6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ransition advClick="0" advTm="10000">
    <p:blinds dir="vert"/>
  </p:transition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8/10/8-key-benefits-of-online-learning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4.xml"/><Relationship Id="rId4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rlund.blogspot.com/2020/08/almost-70-students-happy-with-digital.html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ebler.blogspot.jp/2005/08/education-data-from-household-surveys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sheninger.blogspot.com/2020/06/moving-to-hybrid-learning-model.html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9.xml"/><Relationship Id="rId4" Type="http://schemas.openxmlformats.org/officeDocument/2006/relationships/hyperlink" Target="https://creativecommons.org/licenses/by/3.0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46.xml"/><Relationship Id="rId4" Type="http://schemas.openxmlformats.org/officeDocument/2006/relationships/hyperlink" Target="https://www.designedtoinspire.com/blog/112365-online-learnin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840C-2856-2AA8-385F-F94763CAF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59EAC-4114-47FB-1B51-DC18F38BB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Advantage or Disadvantage of Online Education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FC0728-FE9E-D196-4126-D40DEB61A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22899" y="376518"/>
            <a:ext cx="5992010" cy="28938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36CAEC-9D72-0351-757E-2C499A49C777}"/>
              </a:ext>
            </a:extLst>
          </p:cNvPr>
          <p:cNvSpPr txBox="1"/>
          <p:nvPr/>
        </p:nvSpPr>
        <p:spPr>
          <a:xfrm>
            <a:off x="10364580" y="6915566"/>
            <a:ext cx="4735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technofaq.org/posts/2018/10/8-key-benefits-of-online-learning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891221543"/>
      </p:ext>
    </p:extLst>
  </p:cSld>
  <p:clrMapOvr>
    <a:masterClrMapping/>
  </p:clrMapOvr>
  <p:transition advClick="0" advTm="10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9FEA-58A5-074F-AB30-117B8ACA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976" y="2888531"/>
            <a:ext cx="9613861" cy="1080938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4526651"/>
      </p:ext>
    </p:extLst>
  </p:cSld>
  <p:clrMapOvr>
    <a:masterClrMapping/>
  </p:clrMapOvr>
  <p:transition advClick="0" advTm="10000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A3F6-4964-1E5A-9376-1D1E4339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5071B-EEB9-475D-932E-B08CD766A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GRAPH</a:t>
            </a:r>
          </a:p>
          <a:p>
            <a:r>
              <a:rPr lang="en-US" dirty="0"/>
              <a:t>ADVANTAGE AND DISADVANTAGE</a:t>
            </a:r>
          </a:p>
          <a:p>
            <a:r>
              <a:rPr lang="en-US" dirty="0"/>
              <a:t>IMPORTANCE OF ONLINE EDUCATION</a:t>
            </a:r>
          </a:p>
          <a:p>
            <a:r>
              <a:rPr lang="en-US" dirty="0"/>
              <a:t>ONLINE AND OFFLINE EDUCATION, WHICH ONE IS BETTER </a:t>
            </a:r>
          </a:p>
          <a:p>
            <a:r>
              <a:rPr lang="en-US" dirty="0"/>
              <a:t>EVOULATION OF ONLINE EDUCATION</a:t>
            </a:r>
          </a:p>
          <a:p>
            <a:r>
              <a:rPr lang="en-US" dirty="0"/>
              <a:t>QUERY</a:t>
            </a:r>
          </a:p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0565389"/>
      </p:ext>
    </p:extLst>
  </p:cSld>
  <p:clrMapOvr>
    <a:masterClrMapping/>
  </p:clrMapOvr>
  <p:transition advClick="0" advTm="10000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1713-3D8C-923E-07A7-A2E47F2C9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26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is Online Education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A2D69-8CD5-2CAC-2581-87D41BBB27E6}"/>
              </a:ext>
            </a:extLst>
          </p:cNvPr>
          <p:cNvSpPr txBox="1"/>
          <p:nvPr/>
        </p:nvSpPr>
        <p:spPr>
          <a:xfrm>
            <a:off x="978946" y="1452282"/>
            <a:ext cx="81704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Online education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procedure of gaining skills and knowledge through electronic devices like computers, mobiles, laptops, etc. using the internet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Online education makes it possible for tutors or mentors to reach all the students more flexibly and teach them the relevant skills more efficiently.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242C46-AD6D-83D7-39AD-AC661F815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34322" y="3029758"/>
            <a:ext cx="4888454" cy="295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36247"/>
      </p:ext>
    </p:extLst>
  </p:cSld>
  <p:clrMapOvr>
    <a:masterClrMapping/>
  </p:clrMapOvr>
  <p:transition advClick="0" advTm="10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D4FD-6FF4-05F0-9699-0112BDD8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of Online Education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0DB6E1-BDE1-7851-F1D4-51C69F7EC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52875" y="2716213"/>
            <a:ext cx="4286250" cy="3000375"/>
          </a:xfrm>
        </p:spPr>
      </p:pic>
    </p:spTree>
    <p:extLst>
      <p:ext uri="{BB962C8B-B14F-4D97-AF65-F5344CB8AC3E}">
        <p14:creationId xmlns:p14="http://schemas.microsoft.com/office/powerpoint/2010/main" val="3076198677"/>
      </p:ext>
    </p:extLst>
  </p:cSld>
  <p:clrMapOvr>
    <a:masterClrMapping/>
  </p:clrMapOvr>
  <p:transition advClick="0" advTm="10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179F-22CB-A67D-BF2F-7BB1E48C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 AND DISADVANTAGE OF ONLINE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45F1-F0A5-30B8-86D1-02CA857F27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ADVANTAGE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Flexibility.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Reduced Costs.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More Free Time.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Increased Course Variety.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Career Advancement Opportunities.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Increased Collaboration.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Personalized Education.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Enhanced Time Management Skills.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66FBE-26C0-CDBB-90B2-2CC3E7CBCA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DISADVANTAGE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Limited Teacher to Student Feedback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Risk of Social Isolation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Cheating is more brutal to monitor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E-learning is inaccessible to digitally illiterate people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Issues with Accreditation and Quality Assurance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Requires self-motivation and efficient time management skills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The Practical Component of learning suffers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Limited to specific disciplines only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65241"/>
      </p:ext>
    </p:extLst>
  </p:cSld>
  <p:clrMapOvr>
    <a:masterClrMapping/>
  </p:clrMapOvr>
  <p:transition advClick="0" advTm="10000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2B4D-1DD0-1B38-B05B-2B8A10AB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ONLINE EDUCATION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6109A-DD2A-E97F-650D-1021F22AD6C5}"/>
              </a:ext>
            </a:extLst>
          </p:cNvPr>
          <p:cNvSpPr txBox="1"/>
          <p:nvPr/>
        </p:nvSpPr>
        <p:spPr>
          <a:xfrm>
            <a:off x="1154954" y="2804227"/>
            <a:ext cx="484781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students need to balance work and school, or simply don't want to commit to a full-time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de</a:t>
            </a:r>
            <a:r>
              <a:rPr lang="en-US" dirty="0">
                <a:solidFill>
                  <a:srgbClr val="4D5156"/>
                </a:solidFill>
                <a:latin typeface="Google Sans"/>
              </a:rPr>
              <a:t>program that requires their physical presence at the university campus. An online program 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allows stunts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to juggle between school and work while also leaving space for them to grow professionally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C5BDF-D0F1-4743-F892-70E24CFB1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8525" y="2619386"/>
            <a:ext cx="5107511" cy="32649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C33A23-AB1C-D1D9-C668-E0F86E27D394}"/>
              </a:ext>
            </a:extLst>
          </p:cNvPr>
          <p:cNvSpPr txBox="1"/>
          <p:nvPr/>
        </p:nvSpPr>
        <p:spPr>
          <a:xfrm>
            <a:off x="6476102" y="6191026"/>
            <a:ext cx="51075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esheninger.blogspot.com/2020/06/moving-to-hybrid-learning-model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876152486"/>
      </p:ext>
    </p:extLst>
  </p:cSld>
  <p:clrMapOvr>
    <a:masterClrMapping/>
  </p:clrMapOvr>
  <p:transition advClick="0" advTm="10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2FAC-87F7-6431-7F22-084B62569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068" y="929226"/>
            <a:ext cx="9613863" cy="1080937"/>
          </a:xfrm>
        </p:spPr>
        <p:txBody>
          <a:bodyPr>
            <a:normAutofit fontScale="90000"/>
          </a:bodyPr>
          <a:lstStyle/>
          <a:p>
            <a:r>
              <a:rPr lang="en-US" dirty="0"/>
              <a:t> ONLINE EDUCATION AND OFFLINE EDUCATION,WHICH ONE IS BETTER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Comparision between online and offline mode of education">
            <a:extLst>
              <a:ext uri="{FF2B5EF4-FFF2-40B4-BE49-F238E27FC236}">
                <a16:creationId xmlns:a16="http://schemas.microsoft.com/office/drawing/2014/main" id="{854734C2-1A30-7747-65B5-96C28EBFAD2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68" y="2010163"/>
            <a:ext cx="8536326" cy="48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347454"/>
      </p:ext>
    </p:extLst>
  </p:cSld>
  <p:clrMapOvr>
    <a:masterClrMapping/>
  </p:clrMapOvr>
  <p:transition advClick="0" advTm="10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969C-34A8-EEFB-3166-D3FB4793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EVOULATION OF ONLINE EDUCATION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463DA-CDE1-209D-83A1-FD9728061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3654" y="1853754"/>
            <a:ext cx="10476374" cy="43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87087"/>
      </p:ext>
    </p:extLst>
  </p:cSld>
  <p:clrMapOvr>
    <a:masterClrMapping/>
  </p:clrMapOvr>
  <p:transition advClick="0" advTm="10000">
    <p:blinds dir="vert"/>
    <p:sndAc>
      <p:stSnd>
        <p:snd r:embed="rId2" name="APPLAUS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B0D3-21C4-931E-D1E8-6FACC09B2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11" y="2475934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US" sz="9600" dirty="0"/>
              <a:t>QUERY ?</a:t>
            </a:r>
          </a:p>
        </p:txBody>
      </p:sp>
    </p:spTree>
    <p:extLst>
      <p:ext uri="{BB962C8B-B14F-4D97-AF65-F5344CB8AC3E}">
        <p14:creationId xmlns:p14="http://schemas.microsoft.com/office/powerpoint/2010/main" val="728653837"/>
      </p:ext>
    </p:extLst>
  </p:cSld>
  <p:clrMapOvr>
    <a:masterClrMapping/>
  </p:clrMapOvr>
  <p:transition advClick="0" advTm="10000">
    <p:blinds dir="vert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_rels/them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Theme1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4AE3E67-D6F6-430B-8670-76B2DE371A34}" vid="{629EF8EE-8778-4232-918E-1E7BF47F8735}"/>
    </a:ext>
  </a:extLst>
</a:theme>
</file>

<file path=ppt/theme/theme10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5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6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7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8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9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124</TotalTime>
  <Words>278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10</vt:i4>
      </vt:variant>
    </vt:vector>
  </HeadingPairs>
  <TitlesOfParts>
    <vt:vector size="32" baseType="lpstr">
      <vt:lpstr>Arial</vt:lpstr>
      <vt:lpstr>Calibri Light</vt:lpstr>
      <vt:lpstr>Century Gothic</vt:lpstr>
      <vt:lpstr>Garamond</vt:lpstr>
      <vt:lpstr>Gill Sans MT</vt:lpstr>
      <vt:lpstr>Google Sans</vt:lpstr>
      <vt:lpstr>Impact</vt:lpstr>
      <vt:lpstr>Rockwell</vt:lpstr>
      <vt:lpstr>Segoe UI</vt:lpstr>
      <vt:lpstr>Trebuchet MS</vt:lpstr>
      <vt:lpstr>Wingdings</vt:lpstr>
      <vt:lpstr>Wingdings 3</vt:lpstr>
      <vt:lpstr>Theme1</vt:lpstr>
      <vt:lpstr>Berlin</vt:lpstr>
      <vt:lpstr>Ion</vt:lpstr>
      <vt:lpstr>Badge</vt:lpstr>
      <vt:lpstr>Atlas</vt:lpstr>
      <vt:lpstr>Facet</vt:lpstr>
      <vt:lpstr>Slice</vt:lpstr>
      <vt:lpstr>Organic</vt:lpstr>
      <vt:lpstr>Ion Boardroom</vt:lpstr>
      <vt:lpstr>Gallery</vt:lpstr>
      <vt:lpstr>Online Education</vt:lpstr>
      <vt:lpstr>CONTENT</vt:lpstr>
      <vt:lpstr>What is Online Education   </vt:lpstr>
      <vt:lpstr>Graph of Online Education</vt:lpstr>
      <vt:lpstr>ADVANTAGE AND DISADVANTAGE OF ONLINE EDUCATION</vt:lpstr>
      <vt:lpstr>IMPORTANCE OF ONLINE EDUCATION</vt:lpstr>
      <vt:lpstr> ONLINE EDUCATION AND OFFLINE EDUCATION,WHICH ONE IS BETTER </vt:lpstr>
      <vt:lpstr>EVOULATION OF ONLINE EDUCATION</vt:lpstr>
      <vt:lpstr>QUERY 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Education</dc:title>
  <dc:creator>vampair07@outlook.com</dc:creator>
  <cp:lastModifiedBy>vampair07@outlook.com</cp:lastModifiedBy>
  <cp:revision>3</cp:revision>
  <dcterms:created xsi:type="dcterms:W3CDTF">2023-12-14T08:47:11Z</dcterms:created>
  <dcterms:modified xsi:type="dcterms:W3CDTF">2023-12-21T09:06:10Z</dcterms:modified>
</cp:coreProperties>
</file>