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4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7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1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B5F2-0F30-4429-9932-3057F7AB4F7E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C4F5-78F6-4AD3-BFA3-EF92ED734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2551837"/>
            <a:ext cx="1080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 smtClean="0">
                <a:ln w="12700" cmpd="sng">
                  <a:noFill/>
                  <a:prstDash val="solid"/>
                  <a:miter lim="800000"/>
                </a:ln>
                <a:solidFill>
                  <a:schemeClr val="accent5"/>
                </a:solidFill>
                <a:effectLst>
                  <a:outerShdw blurRad="55000" dist="50800" dir="5400000" algn="tl">
                    <a:prstClr val="white">
                      <a:lumMod val="85000"/>
                    </a:prst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AUTOMATION 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 smtClean="0">
                <a:ln w="12700" cmpd="sng">
                  <a:noFill/>
                  <a:prstDash val="solid"/>
                  <a:miter lim="800000"/>
                </a:ln>
                <a:solidFill>
                  <a:schemeClr val="accent5"/>
                </a:solidFill>
                <a:effectLst>
                  <a:outerShdw blurRad="55000" dist="50800" dir="5400000" algn="tl">
                    <a:prstClr val="white">
                      <a:lumMod val="85000"/>
                    </a:prst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OVERVIEW</a:t>
            </a:r>
            <a:endParaRPr kumimoji="0" lang="en-IN" sz="6000" b="0" i="0" u="none" strike="noStrike" kern="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9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u="sng" dirty="0" smtClean="0">
                <a:solidFill>
                  <a:schemeClr val="accent5"/>
                </a:solidFill>
              </a:rPr>
              <a:t>FRAMEWORK</a:t>
            </a:r>
            <a:r>
              <a:rPr lang="en-IN" sz="6000" b="1" i="1" dirty="0" smtClean="0">
                <a:solidFill>
                  <a:schemeClr val="accent5"/>
                </a:solidFill>
              </a:rPr>
              <a:t> </a:t>
            </a:r>
            <a:r>
              <a:rPr lang="en-IN" sz="4800" b="1" i="1" u="sng" dirty="0" smtClean="0">
                <a:solidFill>
                  <a:schemeClr val="accent5"/>
                </a:solidFill>
              </a:rPr>
              <a:t>MODULES</a:t>
            </a:r>
            <a:endParaRPr lang="en-IN" sz="4800" b="1" i="1" u="sng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1351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Framework Modules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Framework Merits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Why this Framework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Built On (Selenium and TestNg)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Architecture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Usage of each Components</a:t>
            </a:r>
          </a:p>
        </p:txBody>
      </p:sp>
    </p:spTree>
    <p:extLst>
      <p:ext uri="{BB962C8B-B14F-4D97-AF65-F5344CB8AC3E}">
        <p14:creationId xmlns:p14="http://schemas.microsoft.com/office/powerpoint/2010/main" val="14194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u="sng" dirty="0" smtClean="0">
                <a:solidFill>
                  <a:schemeClr val="accent5"/>
                </a:solidFill>
              </a:rPr>
              <a:t>FRAMEWORK</a:t>
            </a:r>
            <a:r>
              <a:rPr lang="en-IN" sz="6000" b="1" i="1" dirty="0" smtClean="0">
                <a:solidFill>
                  <a:schemeClr val="accent5"/>
                </a:solidFill>
              </a:rPr>
              <a:t> </a:t>
            </a:r>
            <a:r>
              <a:rPr lang="en-IN" sz="4800" b="1" i="1" u="sng" dirty="0" smtClean="0">
                <a:solidFill>
                  <a:schemeClr val="accent5"/>
                </a:solidFill>
              </a:rPr>
              <a:t>MODULES</a:t>
            </a:r>
            <a:endParaRPr lang="en-IN" sz="4800" b="1" i="1" u="sng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1351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Cross Browser Utility</a:t>
            </a:r>
            <a:endParaRPr lang="en-IN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Utility Classes</a:t>
            </a:r>
            <a:endParaRPr lang="en-IN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Properties File</a:t>
            </a:r>
            <a:endParaRPr lang="en-IN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Page Object Model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Log4 j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Extent Reports</a:t>
            </a: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56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u="sng" dirty="0" smtClean="0">
                <a:solidFill>
                  <a:schemeClr val="accent5"/>
                </a:solidFill>
              </a:rPr>
              <a:t>MERITS</a:t>
            </a:r>
            <a:endParaRPr lang="en-IN" sz="4800" b="1" i="1" u="sng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13518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Generic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Re-usable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Extendable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Maintainable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Understandable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Effective reporting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Effective error handling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372565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u="sng" dirty="0" smtClean="0">
                <a:solidFill>
                  <a:schemeClr val="accent5"/>
                </a:solidFill>
              </a:rPr>
              <a:t>Why This Framework?</a:t>
            </a:r>
            <a:endParaRPr lang="en-IN" sz="4800" b="1" i="1" u="sng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1351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Applied to any Web Application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Extendable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Plug and Play type modules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Less re-work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Latest Design/Development techniques used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Development of new test cases with minimum changes</a:t>
            </a:r>
          </a:p>
        </p:txBody>
      </p:sp>
    </p:spTree>
    <p:extLst>
      <p:ext uri="{BB962C8B-B14F-4D97-AF65-F5344CB8AC3E}">
        <p14:creationId xmlns:p14="http://schemas.microsoft.com/office/powerpoint/2010/main" val="242804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000"/>
            <a:ext cx="12192000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FRAMEWORK MODULES</vt:lpstr>
      <vt:lpstr>FRAMEWORK MODULES</vt:lpstr>
      <vt:lpstr>MERITS</vt:lpstr>
      <vt:lpstr>Why This Framework?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ARCHITECTURE OVERVIEW</dc:title>
  <dc:creator>Vinoth Murali</dc:creator>
  <cp:lastModifiedBy>Vinoth Murali</cp:lastModifiedBy>
  <cp:revision>15</cp:revision>
  <dcterms:created xsi:type="dcterms:W3CDTF">2018-09-10T09:15:03Z</dcterms:created>
  <dcterms:modified xsi:type="dcterms:W3CDTF">2018-09-10T09:48:46Z</dcterms:modified>
</cp:coreProperties>
</file>