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643" autoAdjust="0"/>
  </p:normalViewPr>
  <p:slideViewPr>
    <p:cSldViewPr snapToGrid="0">
      <p:cViewPr varScale="1">
        <p:scale>
          <a:sx n="50" d="100"/>
          <a:sy n="50" d="100"/>
        </p:scale>
        <p:origin x="12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AC2E-834A-4B9F-9F48-FC68BC61F1C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09A5C-843E-40EB-A8F7-D1CCF10D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1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</a:t>
            </a:r>
            <a:r>
              <a:rPr lang="en-US" baseline="0" dirty="0"/>
              <a:t> to cover in the slide/talk: mention what’s in the case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09A5C-843E-40EB-A8F7-D1CCF10D1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</a:t>
            </a:r>
            <a:r>
              <a:rPr lang="en-US" baseline="0" dirty="0"/>
              <a:t> our null and alternate hypotheses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09A5C-843E-40EB-A8F7-D1CCF10D1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Names</a:t>
            </a:r>
            <a:r>
              <a:rPr lang="en-US" baseline="0" dirty="0"/>
              <a:t> of data sets, and we can explain what dataset has what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09A5C-843E-40EB-A8F7-D1CCF10D1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13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-stock prices vs sales </a:t>
            </a:r>
          </a:p>
          <a:p>
            <a:r>
              <a:rPr lang="en-US" dirty="0"/>
              <a:t>-othe</a:t>
            </a:r>
            <a:r>
              <a:rPr lang="en-US" baseline="0" dirty="0"/>
              <a:t>r steps of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09A5C-843E-40EB-A8F7-D1CCF10D1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6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</a:t>
            </a:r>
            <a:r>
              <a:rPr lang="en-US" baseline="0" dirty="0"/>
              <a:t> graphs, charts, scatter plots- small snippets</a:t>
            </a:r>
          </a:p>
          <a:p>
            <a:r>
              <a:rPr lang="en-US" baseline="0" dirty="0"/>
              <a:t>Screenshots of R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09A5C-843E-40EB-A8F7-D1CCF10D1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0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final conclusion</a:t>
            </a:r>
            <a:r>
              <a:rPr lang="en-US" baseline="0" dirty="0"/>
              <a:t> should talk about what affected the sales of Tesla cars, if we could have used different dataset, would we have different results..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09A5C-843E-40EB-A8F7-D1CCF10D1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9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F7F0-426F-4870-B636-B1A7C95EC8B7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0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F7F0-426F-4870-B636-B1A7C95EC8B7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5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F7F0-426F-4870-B636-B1A7C95EC8B7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2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F7F0-426F-4870-B636-B1A7C95EC8B7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3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F7F0-426F-4870-B636-B1A7C95EC8B7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6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F7F0-426F-4870-B636-B1A7C95EC8B7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1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F7F0-426F-4870-B636-B1A7C95EC8B7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8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F7F0-426F-4870-B636-B1A7C95EC8B7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3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F7F0-426F-4870-B636-B1A7C95EC8B7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2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F7F0-426F-4870-B636-B1A7C95EC8B7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9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F7F0-426F-4870-B636-B1A7C95EC8B7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1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3A61A6"/>
            </a:gs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69000">
              <a:schemeClr val="accent5">
                <a:lumMod val="60000"/>
                <a:lumOff val="40000"/>
              </a:schemeClr>
            </a:gs>
          </a:gsLst>
          <a:lin ang="1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F7F0-426F-4870-B636-B1A7C95EC8B7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0057D-C09E-496E-BFFF-270009F2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8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Tesla’s Sales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65360" y="4876800"/>
            <a:ext cx="1989182" cy="1556656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1400" dirty="0" err="1"/>
              <a:t>Ahien</a:t>
            </a:r>
            <a:r>
              <a:rPr lang="en-US" sz="1400" dirty="0"/>
              <a:t> </a:t>
            </a:r>
            <a:r>
              <a:rPr lang="en-US" sz="1400" dirty="0" err="1"/>
              <a:t>Djouka</a:t>
            </a:r>
            <a:endParaRPr lang="en-US" sz="1400" dirty="0"/>
          </a:p>
          <a:p>
            <a:pPr algn="r"/>
            <a:r>
              <a:rPr lang="en-US" sz="1400" dirty="0" err="1"/>
              <a:t>Namrata</a:t>
            </a:r>
            <a:r>
              <a:rPr lang="en-US" sz="1400" dirty="0"/>
              <a:t> </a:t>
            </a:r>
            <a:r>
              <a:rPr lang="en-US" sz="1400" dirty="0" err="1"/>
              <a:t>Kakade</a:t>
            </a:r>
            <a:endParaRPr lang="en-US" sz="1400" dirty="0"/>
          </a:p>
          <a:p>
            <a:pPr algn="r"/>
            <a:r>
              <a:rPr lang="en-US" sz="1400" dirty="0"/>
              <a:t>Sonam Gupta</a:t>
            </a:r>
          </a:p>
          <a:p>
            <a:pPr algn="r"/>
            <a:r>
              <a:rPr lang="en-US" sz="1400" dirty="0" err="1"/>
              <a:t>Suparna</a:t>
            </a:r>
            <a:r>
              <a:rPr lang="en-US" sz="1400" dirty="0"/>
              <a:t> </a:t>
            </a:r>
            <a:r>
              <a:rPr lang="en-US" sz="1400" dirty="0" err="1"/>
              <a:t>Dawalkar</a:t>
            </a:r>
            <a:endParaRPr lang="en-US" sz="1400" dirty="0"/>
          </a:p>
          <a:p>
            <a:pPr algn="r"/>
            <a:r>
              <a:rPr lang="en-US" sz="1400" dirty="0" err="1"/>
              <a:t>Yash</a:t>
            </a:r>
            <a:r>
              <a:rPr lang="en-US" sz="1400" dirty="0"/>
              <a:t> </a:t>
            </a:r>
            <a:r>
              <a:rPr lang="en-US" sz="1400" dirty="0" err="1"/>
              <a:t>Bhaiyya</a:t>
            </a:r>
            <a:endParaRPr lang="en-US" sz="1400" dirty="0"/>
          </a:p>
          <a:p>
            <a:pPr algn="r"/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907280" y="3799840"/>
            <a:ext cx="20624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ANLY 500 50</a:t>
            </a:r>
          </a:p>
          <a:p>
            <a:pPr algn="ctr"/>
            <a:r>
              <a:rPr lang="en-US" dirty="0"/>
              <a:t>Spring 2016</a:t>
            </a:r>
          </a:p>
        </p:txBody>
      </p:sp>
    </p:spTree>
    <p:extLst>
      <p:ext uri="{BB962C8B-B14F-4D97-AF65-F5344CB8AC3E}">
        <p14:creationId xmlns:p14="http://schemas.microsoft.com/office/powerpoint/2010/main" val="307107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731" y="4064000"/>
            <a:ext cx="2279707" cy="22780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846137"/>
            <a:ext cx="5775325" cy="37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4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Introduction To Tesla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3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6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Claimed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5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6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8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125</Words>
  <Application>Microsoft Office PowerPoint</Application>
  <PresentationFormat>Widescreen</PresentationFormat>
  <Paragraphs>30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Analysis of Tesla’s Sales Performance</vt:lpstr>
      <vt:lpstr>Introduction To Tesla </vt:lpstr>
      <vt:lpstr>Research Question</vt:lpstr>
      <vt:lpstr>Hypothesis Claimed</vt:lpstr>
      <vt:lpstr>Data Collection</vt:lpstr>
      <vt:lpstr>Analysis of Data</vt:lpstr>
      <vt:lpstr>Hypothesis Testing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Tesla’s Sales Performance</dc:title>
  <dc:creator>sonam gupta</dc:creator>
  <cp:lastModifiedBy>sonam gupta</cp:lastModifiedBy>
  <cp:revision>9</cp:revision>
  <dcterms:created xsi:type="dcterms:W3CDTF">2016-04-08T03:08:06Z</dcterms:created>
  <dcterms:modified xsi:type="dcterms:W3CDTF">2016-04-08T16:44:50Z</dcterms:modified>
</cp:coreProperties>
</file>